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4" r:id="rId4"/>
    <p:sldId id="265" r:id="rId5"/>
    <p:sldId id="267" r:id="rId6"/>
    <p:sldId id="276" r:id="rId7"/>
    <p:sldId id="278" r:id="rId8"/>
    <p:sldId id="282" r:id="rId9"/>
    <p:sldId id="279" r:id="rId10"/>
    <p:sldId id="270" r:id="rId11"/>
    <p:sldId id="277" r:id="rId12"/>
    <p:sldId id="274" r:id="rId13"/>
    <p:sldId id="283" r:id="rId14"/>
    <p:sldId id="280" r:id="rId15"/>
    <p:sldId id="281" r:id="rId16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07" autoAdjust="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92C47AB-2282-41F2-A5A3-60C52AF5FD1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9B0A56-9725-476D-9B5F-9CE06E614E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8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71D60-CEA1-4214-976C-220601DB3D6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B8D36-3854-44F3-9593-E854BF0A2BB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B178-7EF7-46D1-87F9-16D78A048E8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76CD8-2D63-4330-8BCA-C8B52D8D0E90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36AA1-7189-48A0-BD95-620812DCEA1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5A5CF-5C25-4D52-8581-F77BF5A2BAB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AD47-908A-4330-9434-6046A6F4D89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9D3-EC14-4029-B7A3-C40CC642BC7C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E715-2D50-4527-82EF-EAECAEB1E0D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A07E6-D8F6-493D-BE06-810F3877E936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F5703-A189-44C7-B8FF-25CC7FB4368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762E1-00E3-4751-8748-1C5AAE3B029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Video/Ends%20Left%2028%20Jet%20Sweep.mp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Ends%20Right%2049%20Jet%20Sweep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Left%20Rocket%2020%20Scissors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Left%2033%20Wham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Gun%2034%20Joker%20(382026).mp4" TargetMode="External"/><Relationship Id="rId2" Type="http://schemas.openxmlformats.org/officeDocument/2006/relationships/hyperlink" Target="Video/Friends%20Left%2033%20Wham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Left%2039%20Rocket%20Sweep.mp4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39%20Wham%20Toss%20(384724).mp4" TargetMode="External"/><Relationship Id="rId2" Type="http://schemas.openxmlformats.org/officeDocument/2006/relationships/hyperlink" Target="Video/Friends%20Left%20Rocket%2020%20Scissors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32%20wham.mp4" TargetMode="External"/><Relationship Id="rId2" Type="http://schemas.openxmlformats.org/officeDocument/2006/relationships/hyperlink" Target="Video/Friends%20Right%2032%20Wham.mp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38%20rocket%20sweep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38%20Wham%20Toss%20(384725).mp4" TargetMode="External"/><Relationship Id="rId2" Type="http://schemas.openxmlformats.org/officeDocument/2006/relationships/hyperlink" Target="Video/Friends%20Left%20Rocket%2020%20Scissors.mp4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ENDS and FRIENDS -Runs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908050" indent="-908050">
              <a:buNone/>
            </a:pPr>
            <a:r>
              <a:rPr lang="en-US" dirty="0" smtClean="0"/>
              <a:t>PAGE	PLAY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Ends Left 28 Jet Sweep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Ends Right 49 Jet Sweep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Friends Left Rocket 20 Scissors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Friends Left 33 Wham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Friends Left 34 Joker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7" action="ppaction://hlinksldjump"/>
              </a:rPr>
              <a:t>Friends Left Spread 39 Rocket </a:t>
            </a:r>
            <a:r>
              <a:rPr lang="en-US" dirty="0" smtClean="0">
                <a:hlinkClick r:id="rId7" action="ppaction://hlinksldjump"/>
              </a:rPr>
              <a:t>Sweep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Friends Left 39 Wham Toss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9" action="ppaction://hlinksldjump"/>
              </a:rPr>
              <a:t>Friends Left Gun 58 </a:t>
            </a:r>
            <a:r>
              <a:rPr lang="en-US" dirty="0" smtClean="0">
                <a:hlinkClick r:id="rId9" action="ppaction://hlinksldjump"/>
              </a:rPr>
              <a:t>Flip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Friends Right 32 Wham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Friends Right 35 Joker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Friends Right Spread 38 Rocket Sweep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Friends Right 38 Wham Toss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14" action="ppaction://hlinksldjump"/>
              </a:rPr>
              <a:t>Friends Right Rocket 41 Scissors</a:t>
            </a:r>
            <a:endParaRPr lang="en-US" dirty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Friends Right Gun 59 Flip</a:t>
            </a:r>
            <a:endParaRPr lang="en-US" dirty="0" smtClean="0"/>
          </a:p>
          <a:p>
            <a:pPr marL="908050" indent="-90805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52400"/>
            <a:ext cx="6670675" cy="20931188"/>
            <a:chOff x="144" y="96"/>
            <a:chExt cx="4202" cy="1318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4176" cy="5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74" y="124"/>
              <a:ext cx="4172" cy="5434"/>
              <a:chOff x="174" y="124"/>
              <a:chExt cx="4172" cy="5434"/>
            </a:xfrm>
          </p:grpSpPr>
          <p:sp>
            <p:nvSpPr>
              <p:cNvPr id="1073" name="Rectangle 5"/>
              <p:cNvSpPr>
                <a:spLocks noChangeArrowheads="1"/>
              </p:cNvSpPr>
              <p:nvPr/>
            </p:nvSpPr>
            <p:spPr bwMode="auto">
              <a:xfrm>
                <a:off x="174" y="4471"/>
                <a:ext cx="1959" cy="106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Rectangle 6"/>
              <p:cNvSpPr>
                <a:spLocks noChangeArrowheads="1"/>
              </p:cNvSpPr>
              <p:nvPr/>
            </p:nvSpPr>
            <p:spPr bwMode="auto">
              <a:xfrm>
                <a:off x="174" y="2258"/>
                <a:ext cx="1959" cy="106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Rectangle 7"/>
              <p:cNvSpPr>
                <a:spLocks noChangeArrowheads="1"/>
              </p:cNvSpPr>
              <p:nvPr/>
            </p:nvSpPr>
            <p:spPr bwMode="auto">
              <a:xfrm>
                <a:off x="174" y="3365"/>
                <a:ext cx="1959" cy="106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8"/>
              <p:cNvSpPr>
                <a:spLocks noChangeArrowheads="1"/>
              </p:cNvSpPr>
              <p:nvPr/>
            </p:nvSpPr>
            <p:spPr bwMode="auto">
              <a:xfrm>
                <a:off x="625" y="282"/>
                <a:ext cx="3394" cy="18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Oval 9"/>
              <p:cNvSpPr>
                <a:spLocks noChangeArrowheads="1"/>
              </p:cNvSpPr>
              <p:nvPr/>
            </p:nvSpPr>
            <p:spPr bwMode="auto">
              <a:xfrm>
                <a:off x="847" y="131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Rectangle 10"/>
              <p:cNvSpPr>
                <a:spLocks noChangeArrowheads="1"/>
              </p:cNvSpPr>
              <p:nvPr/>
            </p:nvSpPr>
            <p:spPr bwMode="auto">
              <a:xfrm>
                <a:off x="1713" y="1086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9" name="Oval 11"/>
              <p:cNvSpPr>
                <a:spLocks noChangeArrowheads="1"/>
              </p:cNvSpPr>
              <p:nvPr/>
            </p:nvSpPr>
            <p:spPr bwMode="auto">
              <a:xfrm>
                <a:off x="1704" y="131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Rectangle 12"/>
              <p:cNvSpPr>
                <a:spLocks noChangeArrowheads="1"/>
              </p:cNvSpPr>
              <p:nvPr/>
            </p:nvSpPr>
            <p:spPr bwMode="auto">
              <a:xfrm>
                <a:off x="2050" y="1080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1" name="Oval 13"/>
              <p:cNvSpPr>
                <a:spLocks noChangeArrowheads="1"/>
              </p:cNvSpPr>
              <p:nvPr/>
            </p:nvSpPr>
            <p:spPr bwMode="auto">
              <a:xfrm>
                <a:off x="1988" y="131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14"/>
              <p:cNvSpPr>
                <a:spLocks noChangeArrowheads="1"/>
              </p:cNvSpPr>
              <p:nvPr/>
            </p:nvSpPr>
            <p:spPr bwMode="auto">
              <a:xfrm>
                <a:off x="2617" y="1092"/>
                <a:ext cx="17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3" name="Rectangle 15"/>
              <p:cNvSpPr>
                <a:spLocks noChangeArrowheads="1"/>
              </p:cNvSpPr>
              <p:nvPr/>
            </p:nvSpPr>
            <p:spPr bwMode="auto">
              <a:xfrm>
                <a:off x="2271" y="1316"/>
                <a:ext cx="118" cy="113"/>
              </a:xfrm>
              <a:prstGeom prst="rect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Line 16"/>
              <p:cNvSpPr>
                <a:spLocks noChangeShapeType="1"/>
              </p:cNvSpPr>
              <p:nvPr/>
            </p:nvSpPr>
            <p:spPr bwMode="auto">
              <a:xfrm>
                <a:off x="2271" y="1316"/>
                <a:ext cx="113" cy="10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Line 17"/>
              <p:cNvSpPr>
                <a:spLocks noChangeShapeType="1"/>
              </p:cNvSpPr>
              <p:nvPr/>
            </p:nvSpPr>
            <p:spPr bwMode="auto">
              <a:xfrm flipV="1">
                <a:off x="2271" y="1316"/>
                <a:ext cx="113" cy="10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18"/>
              <p:cNvSpPr>
                <a:spLocks noChangeArrowheads="1"/>
              </p:cNvSpPr>
              <p:nvPr/>
            </p:nvSpPr>
            <p:spPr bwMode="auto">
              <a:xfrm>
                <a:off x="1418" y="950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7" name="Oval 19"/>
              <p:cNvSpPr>
                <a:spLocks noChangeArrowheads="1"/>
              </p:cNvSpPr>
              <p:nvPr/>
            </p:nvSpPr>
            <p:spPr bwMode="auto">
              <a:xfrm>
                <a:off x="2561" y="1316"/>
                <a:ext cx="118" cy="113"/>
              </a:xfrm>
              <a:prstGeom prst="ellipse">
                <a:avLst/>
              </a:prstGeom>
              <a:solidFill>
                <a:srgbClr val="C0C0C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20"/>
              <p:cNvSpPr>
                <a:spLocks noChangeArrowheads="1"/>
              </p:cNvSpPr>
              <p:nvPr/>
            </p:nvSpPr>
            <p:spPr bwMode="auto">
              <a:xfrm>
                <a:off x="1949" y="927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9" name="Oval 21"/>
              <p:cNvSpPr>
                <a:spLocks noChangeArrowheads="1"/>
              </p:cNvSpPr>
              <p:nvPr/>
            </p:nvSpPr>
            <p:spPr bwMode="auto">
              <a:xfrm>
                <a:off x="2845" y="131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22"/>
              <p:cNvSpPr>
                <a:spLocks noChangeArrowheads="1"/>
              </p:cNvSpPr>
              <p:nvPr/>
            </p:nvSpPr>
            <p:spPr bwMode="auto">
              <a:xfrm>
                <a:off x="2599" y="927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23"/>
              <p:cNvSpPr>
                <a:spLocks noChangeArrowheads="1"/>
              </p:cNvSpPr>
              <p:nvPr/>
            </p:nvSpPr>
            <p:spPr bwMode="auto">
              <a:xfrm>
                <a:off x="1237" y="131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24"/>
              <p:cNvSpPr>
                <a:spLocks noChangeArrowheads="1"/>
              </p:cNvSpPr>
              <p:nvPr/>
            </p:nvSpPr>
            <p:spPr bwMode="auto">
              <a:xfrm>
                <a:off x="2889" y="1086"/>
                <a:ext cx="18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25"/>
              <p:cNvSpPr>
                <a:spLocks noChangeArrowheads="1"/>
              </p:cNvSpPr>
              <p:nvPr/>
            </p:nvSpPr>
            <p:spPr bwMode="auto">
              <a:xfrm>
                <a:off x="2271" y="1486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26"/>
              <p:cNvSpPr>
                <a:spLocks noChangeArrowheads="1"/>
              </p:cNvSpPr>
              <p:nvPr/>
            </p:nvSpPr>
            <p:spPr bwMode="auto">
              <a:xfrm>
                <a:off x="850" y="927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Oval 27"/>
              <p:cNvSpPr>
                <a:spLocks noChangeArrowheads="1"/>
              </p:cNvSpPr>
              <p:nvPr/>
            </p:nvSpPr>
            <p:spPr bwMode="auto">
              <a:xfrm>
                <a:off x="2271" y="1747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Rectangle 28"/>
              <p:cNvSpPr>
                <a:spLocks noChangeArrowheads="1"/>
              </p:cNvSpPr>
              <p:nvPr/>
            </p:nvSpPr>
            <p:spPr bwMode="auto">
              <a:xfrm>
                <a:off x="3232" y="927"/>
                <a:ext cx="18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7" name="Oval 29"/>
              <p:cNvSpPr>
                <a:spLocks noChangeArrowheads="1"/>
              </p:cNvSpPr>
              <p:nvPr/>
            </p:nvSpPr>
            <p:spPr bwMode="auto">
              <a:xfrm>
                <a:off x="1450" y="1514"/>
                <a:ext cx="118" cy="113"/>
              </a:xfrm>
              <a:prstGeom prst="ellipse">
                <a:avLst/>
              </a:prstGeom>
              <a:solidFill>
                <a:srgbClr val="000000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30"/>
              <p:cNvSpPr>
                <a:spLocks noChangeArrowheads="1"/>
              </p:cNvSpPr>
              <p:nvPr/>
            </p:nvSpPr>
            <p:spPr bwMode="auto">
              <a:xfrm>
                <a:off x="1530" y="513"/>
                <a:ext cx="279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31"/>
              <p:cNvSpPr>
                <a:spLocks noChangeArrowheads="1"/>
              </p:cNvSpPr>
              <p:nvPr/>
            </p:nvSpPr>
            <p:spPr bwMode="auto">
              <a:xfrm>
                <a:off x="3170" y="1418"/>
                <a:ext cx="118" cy="113"/>
              </a:xfrm>
              <a:prstGeom prst="ellipse">
                <a:avLst/>
              </a:prstGeom>
              <a:solidFill>
                <a:srgbClr val="FFFFFF"/>
              </a:solidFill>
              <a:ln w="12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32"/>
              <p:cNvSpPr>
                <a:spLocks noChangeArrowheads="1"/>
              </p:cNvSpPr>
              <p:nvPr/>
            </p:nvSpPr>
            <p:spPr bwMode="auto">
              <a:xfrm>
                <a:off x="2602" y="513"/>
                <a:ext cx="288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Oval 33"/>
              <p:cNvSpPr>
                <a:spLocks noChangeArrowheads="1"/>
              </p:cNvSpPr>
              <p:nvPr/>
            </p:nvSpPr>
            <p:spPr bwMode="auto">
              <a:xfrm>
                <a:off x="342" y="2952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34"/>
              <p:cNvSpPr>
                <a:spLocks noChangeArrowheads="1"/>
              </p:cNvSpPr>
              <p:nvPr/>
            </p:nvSpPr>
            <p:spPr bwMode="auto">
              <a:xfrm>
                <a:off x="841" y="2819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Oval 35"/>
              <p:cNvSpPr>
                <a:spLocks noChangeArrowheads="1"/>
              </p:cNvSpPr>
              <p:nvPr/>
            </p:nvSpPr>
            <p:spPr bwMode="auto">
              <a:xfrm>
                <a:off x="832" y="2952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36"/>
              <p:cNvSpPr>
                <a:spLocks noChangeArrowheads="1"/>
              </p:cNvSpPr>
              <p:nvPr/>
            </p:nvSpPr>
            <p:spPr bwMode="auto">
              <a:xfrm>
                <a:off x="1007" y="2824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37"/>
              <p:cNvSpPr>
                <a:spLocks noChangeArrowheads="1"/>
              </p:cNvSpPr>
              <p:nvPr/>
            </p:nvSpPr>
            <p:spPr bwMode="auto">
              <a:xfrm>
                <a:off x="998" y="2952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38"/>
              <p:cNvSpPr>
                <a:spLocks noChangeArrowheads="1"/>
              </p:cNvSpPr>
              <p:nvPr/>
            </p:nvSpPr>
            <p:spPr bwMode="auto">
              <a:xfrm>
                <a:off x="1249" y="2819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Rectangle 39"/>
              <p:cNvSpPr>
                <a:spLocks noChangeArrowheads="1"/>
              </p:cNvSpPr>
              <p:nvPr/>
            </p:nvSpPr>
            <p:spPr bwMode="auto">
              <a:xfrm>
                <a:off x="1163" y="2952"/>
                <a:ext cx="68" cy="6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Line 40"/>
              <p:cNvSpPr>
                <a:spLocks noChangeShapeType="1"/>
              </p:cNvSpPr>
              <p:nvPr/>
            </p:nvSpPr>
            <p:spPr bwMode="auto">
              <a:xfrm>
                <a:off x="1163" y="2952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Line 41"/>
              <p:cNvSpPr>
                <a:spLocks noChangeShapeType="1"/>
              </p:cNvSpPr>
              <p:nvPr/>
            </p:nvSpPr>
            <p:spPr bwMode="auto">
              <a:xfrm flipV="1">
                <a:off x="1163" y="2952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42"/>
              <p:cNvSpPr>
                <a:spLocks noChangeArrowheads="1"/>
              </p:cNvSpPr>
              <p:nvPr/>
            </p:nvSpPr>
            <p:spPr bwMode="auto">
              <a:xfrm>
                <a:off x="573" y="2677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43"/>
              <p:cNvSpPr>
                <a:spLocks noChangeArrowheads="1"/>
              </p:cNvSpPr>
              <p:nvPr/>
            </p:nvSpPr>
            <p:spPr bwMode="auto">
              <a:xfrm>
                <a:off x="1329" y="2952"/>
                <a:ext cx="68" cy="6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44"/>
              <p:cNvSpPr>
                <a:spLocks noChangeArrowheads="1"/>
              </p:cNvSpPr>
              <p:nvPr/>
            </p:nvSpPr>
            <p:spPr bwMode="auto">
              <a:xfrm>
                <a:off x="1004" y="272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45"/>
              <p:cNvSpPr>
                <a:spLocks noChangeArrowheads="1"/>
              </p:cNvSpPr>
              <p:nvPr/>
            </p:nvSpPr>
            <p:spPr bwMode="auto">
              <a:xfrm>
                <a:off x="1494" y="2952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46"/>
              <p:cNvSpPr>
                <a:spLocks noChangeArrowheads="1"/>
              </p:cNvSpPr>
              <p:nvPr/>
            </p:nvSpPr>
            <p:spPr bwMode="auto">
              <a:xfrm>
                <a:off x="1329" y="272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47"/>
              <p:cNvSpPr>
                <a:spLocks noChangeArrowheads="1"/>
              </p:cNvSpPr>
              <p:nvPr/>
            </p:nvSpPr>
            <p:spPr bwMode="auto">
              <a:xfrm>
                <a:off x="501" y="2952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48"/>
              <p:cNvSpPr>
                <a:spLocks noChangeArrowheads="1"/>
              </p:cNvSpPr>
              <p:nvPr/>
            </p:nvSpPr>
            <p:spPr bwMode="auto">
              <a:xfrm>
                <a:off x="1497" y="2819"/>
                <a:ext cx="10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49"/>
              <p:cNvSpPr>
                <a:spLocks noChangeArrowheads="1"/>
              </p:cNvSpPr>
              <p:nvPr/>
            </p:nvSpPr>
            <p:spPr bwMode="auto">
              <a:xfrm>
                <a:off x="1163" y="3048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50"/>
              <p:cNvSpPr>
                <a:spLocks noChangeArrowheads="1"/>
              </p:cNvSpPr>
              <p:nvPr/>
            </p:nvSpPr>
            <p:spPr bwMode="auto">
              <a:xfrm>
                <a:off x="342" y="264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Oval 51"/>
              <p:cNvSpPr>
                <a:spLocks noChangeArrowheads="1"/>
              </p:cNvSpPr>
              <p:nvPr/>
            </p:nvSpPr>
            <p:spPr bwMode="auto">
              <a:xfrm>
                <a:off x="1157" y="3196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52"/>
              <p:cNvSpPr>
                <a:spLocks noChangeArrowheads="1"/>
              </p:cNvSpPr>
              <p:nvPr/>
            </p:nvSpPr>
            <p:spPr bwMode="auto">
              <a:xfrm>
                <a:off x="1660" y="272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53"/>
              <p:cNvSpPr>
                <a:spLocks noChangeArrowheads="1"/>
              </p:cNvSpPr>
              <p:nvPr/>
            </p:nvSpPr>
            <p:spPr bwMode="auto">
              <a:xfrm>
                <a:off x="673" y="3128"/>
                <a:ext cx="68" cy="6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54"/>
              <p:cNvSpPr>
                <a:spLocks noChangeArrowheads="1"/>
              </p:cNvSpPr>
              <p:nvPr/>
            </p:nvSpPr>
            <p:spPr bwMode="auto">
              <a:xfrm>
                <a:off x="815" y="2490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55"/>
              <p:cNvSpPr>
                <a:spLocks noChangeArrowheads="1"/>
              </p:cNvSpPr>
              <p:nvPr/>
            </p:nvSpPr>
            <p:spPr bwMode="auto">
              <a:xfrm>
                <a:off x="1577" y="3082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56"/>
              <p:cNvSpPr>
                <a:spLocks noChangeArrowheads="1"/>
              </p:cNvSpPr>
              <p:nvPr/>
            </p:nvSpPr>
            <p:spPr bwMode="auto">
              <a:xfrm>
                <a:off x="1412" y="249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Oval 57"/>
              <p:cNvSpPr>
                <a:spLocks noChangeArrowheads="1"/>
              </p:cNvSpPr>
              <p:nvPr/>
            </p:nvSpPr>
            <p:spPr bwMode="auto">
              <a:xfrm>
                <a:off x="342" y="5164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58"/>
              <p:cNvSpPr>
                <a:spLocks noChangeArrowheads="1"/>
              </p:cNvSpPr>
              <p:nvPr/>
            </p:nvSpPr>
            <p:spPr bwMode="auto">
              <a:xfrm>
                <a:off x="841" y="503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Oval 59"/>
              <p:cNvSpPr>
                <a:spLocks noChangeArrowheads="1"/>
              </p:cNvSpPr>
              <p:nvPr/>
            </p:nvSpPr>
            <p:spPr bwMode="auto">
              <a:xfrm>
                <a:off x="832" y="5164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60"/>
              <p:cNvSpPr>
                <a:spLocks noChangeArrowheads="1"/>
              </p:cNvSpPr>
              <p:nvPr/>
            </p:nvSpPr>
            <p:spPr bwMode="auto">
              <a:xfrm>
                <a:off x="1164" y="503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61"/>
              <p:cNvSpPr>
                <a:spLocks noChangeArrowheads="1"/>
              </p:cNvSpPr>
              <p:nvPr/>
            </p:nvSpPr>
            <p:spPr bwMode="auto">
              <a:xfrm>
                <a:off x="998" y="5164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62"/>
              <p:cNvSpPr>
                <a:spLocks noChangeArrowheads="1"/>
              </p:cNvSpPr>
              <p:nvPr/>
            </p:nvSpPr>
            <p:spPr bwMode="auto">
              <a:xfrm>
                <a:off x="1497" y="5031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Rectangle 63"/>
              <p:cNvSpPr>
                <a:spLocks noChangeArrowheads="1"/>
              </p:cNvSpPr>
              <p:nvPr/>
            </p:nvSpPr>
            <p:spPr bwMode="auto">
              <a:xfrm>
                <a:off x="1163" y="5164"/>
                <a:ext cx="68" cy="6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Line 64"/>
              <p:cNvSpPr>
                <a:spLocks noChangeShapeType="1"/>
              </p:cNvSpPr>
              <p:nvPr/>
            </p:nvSpPr>
            <p:spPr bwMode="auto">
              <a:xfrm>
                <a:off x="1163" y="5164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Line 65"/>
              <p:cNvSpPr>
                <a:spLocks noChangeShapeType="1"/>
              </p:cNvSpPr>
              <p:nvPr/>
            </p:nvSpPr>
            <p:spPr bwMode="auto">
              <a:xfrm flipV="1">
                <a:off x="1163" y="5164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66"/>
              <p:cNvSpPr>
                <a:spLocks noChangeArrowheads="1"/>
              </p:cNvSpPr>
              <p:nvPr/>
            </p:nvSpPr>
            <p:spPr bwMode="auto">
              <a:xfrm>
                <a:off x="481" y="4883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67"/>
              <p:cNvSpPr>
                <a:spLocks noChangeArrowheads="1"/>
              </p:cNvSpPr>
              <p:nvPr/>
            </p:nvSpPr>
            <p:spPr bwMode="auto">
              <a:xfrm>
                <a:off x="1329" y="5164"/>
                <a:ext cx="68" cy="6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68"/>
              <p:cNvSpPr>
                <a:spLocks noChangeArrowheads="1"/>
              </p:cNvSpPr>
              <p:nvPr/>
            </p:nvSpPr>
            <p:spPr bwMode="auto">
              <a:xfrm>
                <a:off x="839" y="494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69"/>
              <p:cNvSpPr>
                <a:spLocks noChangeArrowheads="1"/>
              </p:cNvSpPr>
              <p:nvPr/>
            </p:nvSpPr>
            <p:spPr bwMode="auto">
              <a:xfrm>
                <a:off x="1494" y="5164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70"/>
              <p:cNvSpPr>
                <a:spLocks noChangeArrowheads="1"/>
              </p:cNvSpPr>
              <p:nvPr/>
            </p:nvSpPr>
            <p:spPr bwMode="auto">
              <a:xfrm>
                <a:off x="1164" y="4940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71"/>
              <p:cNvSpPr>
                <a:spLocks noChangeArrowheads="1"/>
              </p:cNvSpPr>
              <p:nvPr/>
            </p:nvSpPr>
            <p:spPr bwMode="auto">
              <a:xfrm>
                <a:off x="501" y="5164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72"/>
              <p:cNvSpPr>
                <a:spLocks noChangeArrowheads="1"/>
              </p:cNvSpPr>
              <p:nvPr/>
            </p:nvSpPr>
            <p:spPr bwMode="auto">
              <a:xfrm>
                <a:off x="1494" y="4951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73"/>
              <p:cNvSpPr>
                <a:spLocks noChangeArrowheads="1"/>
              </p:cNvSpPr>
              <p:nvPr/>
            </p:nvSpPr>
            <p:spPr bwMode="auto">
              <a:xfrm>
                <a:off x="1163" y="5260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74"/>
              <p:cNvSpPr>
                <a:spLocks noChangeArrowheads="1"/>
              </p:cNvSpPr>
              <p:nvPr/>
            </p:nvSpPr>
            <p:spPr bwMode="auto">
              <a:xfrm>
                <a:off x="265" y="47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75"/>
              <p:cNvSpPr>
                <a:spLocks noChangeArrowheads="1"/>
              </p:cNvSpPr>
              <p:nvPr/>
            </p:nvSpPr>
            <p:spPr bwMode="auto">
              <a:xfrm>
                <a:off x="1163" y="5430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Rectangle 76"/>
              <p:cNvSpPr>
                <a:spLocks noChangeArrowheads="1"/>
              </p:cNvSpPr>
              <p:nvPr/>
            </p:nvSpPr>
            <p:spPr bwMode="auto">
              <a:xfrm>
                <a:off x="1412" y="4668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77"/>
              <p:cNvSpPr>
                <a:spLocks noChangeArrowheads="1"/>
              </p:cNvSpPr>
              <p:nvPr/>
            </p:nvSpPr>
            <p:spPr bwMode="auto">
              <a:xfrm>
                <a:off x="667" y="5357"/>
                <a:ext cx="68" cy="65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78"/>
              <p:cNvSpPr>
                <a:spLocks noChangeArrowheads="1"/>
              </p:cNvSpPr>
              <p:nvPr/>
            </p:nvSpPr>
            <p:spPr bwMode="auto">
              <a:xfrm>
                <a:off x="714" y="4645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79"/>
              <p:cNvSpPr>
                <a:spLocks noChangeArrowheads="1"/>
              </p:cNvSpPr>
              <p:nvPr/>
            </p:nvSpPr>
            <p:spPr bwMode="auto">
              <a:xfrm>
                <a:off x="1577" y="5294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80"/>
              <p:cNvSpPr>
                <a:spLocks noChangeArrowheads="1"/>
              </p:cNvSpPr>
              <p:nvPr/>
            </p:nvSpPr>
            <p:spPr bwMode="auto">
              <a:xfrm>
                <a:off x="1716" y="5019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Oval 81"/>
              <p:cNvSpPr>
                <a:spLocks noChangeArrowheads="1"/>
              </p:cNvSpPr>
              <p:nvPr/>
            </p:nvSpPr>
            <p:spPr bwMode="auto">
              <a:xfrm>
                <a:off x="342" y="4058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Rectangle 82"/>
              <p:cNvSpPr>
                <a:spLocks noChangeArrowheads="1"/>
              </p:cNvSpPr>
              <p:nvPr/>
            </p:nvSpPr>
            <p:spPr bwMode="auto">
              <a:xfrm>
                <a:off x="841" y="392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Oval 83"/>
              <p:cNvSpPr>
                <a:spLocks noChangeArrowheads="1"/>
              </p:cNvSpPr>
              <p:nvPr/>
            </p:nvSpPr>
            <p:spPr bwMode="auto">
              <a:xfrm>
                <a:off x="832" y="4058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84"/>
              <p:cNvSpPr>
                <a:spLocks noChangeArrowheads="1"/>
              </p:cNvSpPr>
              <p:nvPr/>
            </p:nvSpPr>
            <p:spPr bwMode="auto">
              <a:xfrm>
                <a:off x="1081" y="392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85"/>
              <p:cNvSpPr>
                <a:spLocks noChangeArrowheads="1"/>
              </p:cNvSpPr>
              <p:nvPr/>
            </p:nvSpPr>
            <p:spPr bwMode="auto">
              <a:xfrm>
                <a:off x="998" y="4058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86"/>
              <p:cNvSpPr>
                <a:spLocks noChangeArrowheads="1"/>
              </p:cNvSpPr>
              <p:nvPr/>
            </p:nvSpPr>
            <p:spPr bwMode="auto">
              <a:xfrm>
                <a:off x="1361" y="3925"/>
                <a:ext cx="10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Rectangle 87"/>
              <p:cNvSpPr>
                <a:spLocks noChangeArrowheads="1"/>
              </p:cNvSpPr>
              <p:nvPr/>
            </p:nvSpPr>
            <p:spPr bwMode="auto">
              <a:xfrm>
                <a:off x="1163" y="4058"/>
                <a:ext cx="68" cy="65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Line 88"/>
              <p:cNvSpPr>
                <a:spLocks noChangeShapeType="1"/>
              </p:cNvSpPr>
              <p:nvPr/>
            </p:nvSpPr>
            <p:spPr bwMode="auto">
              <a:xfrm>
                <a:off x="1163" y="4058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Line 89"/>
              <p:cNvSpPr>
                <a:spLocks noChangeShapeType="1"/>
              </p:cNvSpPr>
              <p:nvPr/>
            </p:nvSpPr>
            <p:spPr bwMode="auto">
              <a:xfrm flipV="1">
                <a:off x="1163" y="4058"/>
                <a:ext cx="68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90"/>
              <p:cNvSpPr>
                <a:spLocks noChangeArrowheads="1"/>
              </p:cNvSpPr>
              <p:nvPr/>
            </p:nvSpPr>
            <p:spPr bwMode="auto">
              <a:xfrm>
                <a:off x="590" y="392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91"/>
              <p:cNvSpPr>
                <a:spLocks noChangeArrowheads="1"/>
              </p:cNvSpPr>
              <p:nvPr/>
            </p:nvSpPr>
            <p:spPr bwMode="auto">
              <a:xfrm>
                <a:off x="1329" y="4058"/>
                <a:ext cx="68" cy="65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92"/>
              <p:cNvSpPr>
                <a:spLocks noChangeArrowheads="1"/>
              </p:cNvSpPr>
              <p:nvPr/>
            </p:nvSpPr>
            <p:spPr bwMode="auto">
              <a:xfrm>
                <a:off x="1004" y="383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93"/>
              <p:cNvSpPr>
                <a:spLocks noChangeArrowheads="1"/>
              </p:cNvSpPr>
              <p:nvPr/>
            </p:nvSpPr>
            <p:spPr bwMode="auto">
              <a:xfrm>
                <a:off x="1494" y="4058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94"/>
              <p:cNvSpPr>
                <a:spLocks noChangeArrowheads="1"/>
              </p:cNvSpPr>
              <p:nvPr/>
            </p:nvSpPr>
            <p:spPr bwMode="auto">
              <a:xfrm>
                <a:off x="1412" y="3834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95"/>
              <p:cNvSpPr>
                <a:spLocks noChangeArrowheads="1"/>
              </p:cNvSpPr>
              <p:nvPr/>
            </p:nvSpPr>
            <p:spPr bwMode="auto">
              <a:xfrm>
                <a:off x="584" y="4058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96"/>
              <p:cNvSpPr>
                <a:spLocks noChangeArrowheads="1"/>
              </p:cNvSpPr>
              <p:nvPr/>
            </p:nvSpPr>
            <p:spPr bwMode="auto">
              <a:xfrm>
                <a:off x="1530" y="3936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97"/>
              <p:cNvSpPr>
                <a:spLocks noChangeArrowheads="1"/>
              </p:cNvSpPr>
              <p:nvPr/>
            </p:nvSpPr>
            <p:spPr bwMode="auto">
              <a:xfrm>
                <a:off x="1163" y="4154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98"/>
              <p:cNvSpPr>
                <a:spLocks noChangeArrowheads="1"/>
              </p:cNvSpPr>
              <p:nvPr/>
            </p:nvSpPr>
            <p:spPr bwMode="auto">
              <a:xfrm>
                <a:off x="342" y="3675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Oval 99"/>
              <p:cNvSpPr>
                <a:spLocks noChangeArrowheads="1"/>
              </p:cNvSpPr>
              <p:nvPr/>
            </p:nvSpPr>
            <p:spPr bwMode="auto">
              <a:xfrm>
                <a:off x="1163" y="4313"/>
                <a:ext cx="68" cy="65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Rectangle 100"/>
              <p:cNvSpPr>
                <a:spLocks noChangeArrowheads="1"/>
              </p:cNvSpPr>
              <p:nvPr/>
            </p:nvSpPr>
            <p:spPr bwMode="auto">
              <a:xfrm>
                <a:off x="1701" y="3652"/>
                <a:ext cx="11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Oval 101"/>
              <p:cNvSpPr>
                <a:spLocks noChangeArrowheads="1"/>
              </p:cNvSpPr>
              <p:nvPr/>
            </p:nvSpPr>
            <p:spPr bwMode="auto">
              <a:xfrm>
                <a:off x="661" y="4239"/>
                <a:ext cx="68" cy="66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Rectangle 102"/>
              <p:cNvSpPr>
                <a:spLocks noChangeArrowheads="1"/>
              </p:cNvSpPr>
              <p:nvPr/>
            </p:nvSpPr>
            <p:spPr bwMode="auto">
              <a:xfrm>
                <a:off x="980" y="3596"/>
                <a:ext cx="16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103"/>
              <p:cNvSpPr>
                <a:spLocks noChangeArrowheads="1"/>
              </p:cNvSpPr>
              <p:nvPr/>
            </p:nvSpPr>
            <p:spPr bwMode="auto">
              <a:xfrm>
                <a:off x="1577" y="4188"/>
                <a:ext cx="68" cy="66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Rectangle 104"/>
              <p:cNvSpPr>
                <a:spLocks noChangeArrowheads="1"/>
              </p:cNvSpPr>
              <p:nvPr/>
            </p:nvSpPr>
            <p:spPr bwMode="auto">
              <a:xfrm>
                <a:off x="481" y="3755"/>
                <a:ext cx="16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105"/>
              <p:cNvSpPr>
                <a:spLocks noChangeArrowheads="1"/>
              </p:cNvSpPr>
              <p:nvPr/>
            </p:nvSpPr>
            <p:spPr bwMode="auto">
              <a:xfrm>
                <a:off x="1854" y="3185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106"/>
              <p:cNvSpPr>
                <a:spLocks noChangeArrowheads="1"/>
              </p:cNvSpPr>
              <p:nvPr/>
            </p:nvSpPr>
            <p:spPr bwMode="auto">
              <a:xfrm>
                <a:off x="1879" y="5439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07"/>
              <p:cNvSpPr>
                <a:spLocks noChangeArrowheads="1"/>
              </p:cNvSpPr>
              <p:nvPr/>
            </p:nvSpPr>
            <p:spPr bwMode="auto">
              <a:xfrm>
                <a:off x="1893" y="4332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08"/>
              <p:cNvSpPr>
                <a:spLocks noChangeArrowheads="1"/>
              </p:cNvSpPr>
              <p:nvPr/>
            </p:nvSpPr>
            <p:spPr bwMode="auto">
              <a:xfrm>
                <a:off x="747" y="1920"/>
                <a:ext cx="29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09"/>
              <p:cNvSpPr>
                <a:spLocks noChangeArrowheads="1"/>
              </p:cNvSpPr>
              <p:nvPr/>
            </p:nvSpPr>
            <p:spPr bwMode="auto">
              <a:xfrm>
                <a:off x="1683" y="124"/>
                <a:ext cx="4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10"/>
              <p:cNvSpPr>
                <a:spLocks noChangeArrowheads="1"/>
              </p:cNvSpPr>
              <p:nvPr/>
            </p:nvSpPr>
            <p:spPr bwMode="auto">
              <a:xfrm>
                <a:off x="1984" y="124"/>
                <a:ext cx="1519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Lt. 28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11"/>
              <p:cNvSpPr>
                <a:spLocks noChangeArrowheads="1"/>
              </p:cNvSpPr>
              <p:nvPr/>
            </p:nvSpPr>
            <p:spPr bwMode="auto">
              <a:xfrm>
                <a:off x="2168" y="2276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12"/>
              <p:cNvSpPr>
                <a:spLocks noChangeArrowheads="1"/>
              </p:cNvSpPr>
              <p:nvPr/>
            </p:nvSpPr>
            <p:spPr bwMode="auto">
              <a:xfrm>
                <a:off x="2287" y="2276"/>
                <a:ext cx="143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13"/>
              <p:cNvSpPr>
                <a:spLocks noChangeArrowheads="1"/>
              </p:cNvSpPr>
              <p:nvPr/>
            </p:nvSpPr>
            <p:spPr bwMode="auto">
              <a:xfrm>
                <a:off x="2168" y="2384"/>
                <a:ext cx="7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14"/>
              <p:cNvSpPr>
                <a:spLocks noChangeArrowheads="1"/>
              </p:cNvSpPr>
              <p:nvPr/>
            </p:nvSpPr>
            <p:spPr bwMode="auto">
              <a:xfrm>
                <a:off x="2168" y="2492"/>
                <a:ext cx="19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15"/>
              <p:cNvSpPr>
                <a:spLocks noChangeArrowheads="1"/>
              </p:cNvSpPr>
              <p:nvPr/>
            </p:nvSpPr>
            <p:spPr bwMode="auto">
              <a:xfrm>
                <a:off x="2298" y="2492"/>
                <a:ext cx="196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 to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16"/>
              <p:cNvSpPr>
                <a:spLocks noChangeArrowheads="1"/>
              </p:cNvSpPr>
              <p:nvPr/>
            </p:nvSpPr>
            <p:spPr bwMode="auto">
              <a:xfrm>
                <a:off x="2168" y="2600"/>
                <a:ext cx="151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17"/>
              <p:cNvSpPr>
                <a:spLocks noChangeArrowheads="1"/>
              </p:cNvSpPr>
              <p:nvPr/>
            </p:nvSpPr>
            <p:spPr bwMode="auto">
              <a:xfrm>
                <a:off x="2168" y="2815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18"/>
              <p:cNvSpPr>
                <a:spLocks noChangeArrowheads="1"/>
              </p:cNvSpPr>
              <p:nvPr/>
            </p:nvSpPr>
            <p:spPr bwMode="auto">
              <a:xfrm>
                <a:off x="2310" y="2815"/>
                <a:ext cx="155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19"/>
              <p:cNvSpPr>
                <a:spLocks noChangeArrowheads="1"/>
              </p:cNvSpPr>
              <p:nvPr/>
            </p:nvSpPr>
            <p:spPr bwMode="auto">
              <a:xfrm>
                <a:off x="2168" y="3031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20"/>
              <p:cNvSpPr>
                <a:spLocks noChangeArrowheads="1"/>
              </p:cNvSpPr>
              <p:nvPr/>
            </p:nvSpPr>
            <p:spPr bwMode="auto">
              <a:xfrm>
                <a:off x="2304" y="3031"/>
                <a:ext cx="75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21"/>
              <p:cNvSpPr>
                <a:spLocks noChangeArrowheads="1"/>
              </p:cNvSpPr>
              <p:nvPr/>
            </p:nvSpPr>
            <p:spPr bwMode="auto">
              <a:xfrm>
                <a:off x="2168" y="3246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22"/>
              <p:cNvSpPr>
                <a:spLocks noChangeArrowheads="1"/>
              </p:cNvSpPr>
              <p:nvPr/>
            </p:nvSpPr>
            <p:spPr bwMode="auto">
              <a:xfrm>
                <a:off x="2298" y="3246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23"/>
              <p:cNvSpPr>
                <a:spLocks noChangeArrowheads="1"/>
              </p:cNvSpPr>
              <p:nvPr/>
            </p:nvSpPr>
            <p:spPr bwMode="auto">
              <a:xfrm>
                <a:off x="2168" y="3462"/>
                <a:ext cx="19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24"/>
              <p:cNvSpPr>
                <a:spLocks noChangeArrowheads="1"/>
              </p:cNvSpPr>
              <p:nvPr/>
            </p:nvSpPr>
            <p:spPr bwMode="auto">
              <a:xfrm>
                <a:off x="2287" y="3462"/>
                <a:ext cx="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25"/>
              <p:cNvSpPr>
                <a:spLocks noChangeArrowheads="1"/>
              </p:cNvSpPr>
              <p:nvPr/>
            </p:nvSpPr>
            <p:spPr bwMode="auto">
              <a:xfrm>
                <a:off x="2168" y="3677"/>
                <a:ext cx="17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26"/>
              <p:cNvSpPr>
                <a:spLocks noChangeArrowheads="1"/>
              </p:cNvSpPr>
              <p:nvPr/>
            </p:nvSpPr>
            <p:spPr bwMode="auto">
              <a:xfrm>
                <a:off x="2281" y="3677"/>
                <a:ext cx="143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27"/>
              <p:cNvSpPr>
                <a:spLocks noChangeArrowheads="1"/>
              </p:cNvSpPr>
              <p:nvPr/>
            </p:nvSpPr>
            <p:spPr bwMode="auto">
              <a:xfrm>
                <a:off x="2168" y="3893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28"/>
              <p:cNvSpPr>
                <a:spLocks noChangeArrowheads="1"/>
              </p:cNvSpPr>
              <p:nvPr/>
            </p:nvSpPr>
            <p:spPr bwMode="auto">
              <a:xfrm>
                <a:off x="2304" y="3893"/>
                <a:ext cx="201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pivot-18" over midline. Handoff to slot in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29"/>
              <p:cNvSpPr>
                <a:spLocks noChangeArrowheads="1"/>
              </p:cNvSpPr>
              <p:nvPr/>
            </p:nvSpPr>
            <p:spPr bwMode="auto">
              <a:xfrm>
                <a:off x="2168" y="4001"/>
                <a:ext cx="172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30"/>
              <p:cNvSpPr>
                <a:spLocks noChangeArrowheads="1"/>
              </p:cNvSpPr>
              <p:nvPr/>
            </p:nvSpPr>
            <p:spPr bwMode="auto">
              <a:xfrm>
                <a:off x="2168" y="4216"/>
                <a:ext cx="20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31"/>
              <p:cNvSpPr>
                <a:spLocks noChangeArrowheads="1"/>
              </p:cNvSpPr>
              <p:nvPr/>
            </p:nvSpPr>
            <p:spPr bwMode="auto">
              <a:xfrm>
                <a:off x="2310" y="4216"/>
                <a:ext cx="111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32"/>
              <p:cNvSpPr>
                <a:spLocks noChangeArrowheads="1"/>
              </p:cNvSpPr>
              <p:nvPr/>
            </p:nvSpPr>
            <p:spPr bwMode="auto">
              <a:xfrm>
                <a:off x="2168" y="4432"/>
                <a:ext cx="2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33"/>
              <p:cNvSpPr>
                <a:spLocks noChangeArrowheads="1"/>
              </p:cNvSpPr>
              <p:nvPr/>
            </p:nvSpPr>
            <p:spPr bwMode="auto">
              <a:xfrm>
                <a:off x="2298" y="4432"/>
                <a:ext cx="194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behind QB. Run to(jet)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34"/>
              <p:cNvSpPr>
                <a:spLocks noChangeArrowheads="1"/>
              </p:cNvSpPr>
              <p:nvPr/>
            </p:nvSpPr>
            <p:spPr bwMode="auto">
              <a:xfrm>
                <a:off x="2168" y="4540"/>
                <a:ext cx="148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35"/>
              <p:cNvSpPr>
                <a:spLocks noChangeArrowheads="1"/>
              </p:cNvSpPr>
              <p:nvPr/>
            </p:nvSpPr>
            <p:spPr bwMode="auto">
              <a:xfrm>
                <a:off x="2168" y="4755"/>
                <a:ext cx="18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36"/>
              <p:cNvSpPr>
                <a:spLocks noChangeArrowheads="1"/>
              </p:cNvSpPr>
              <p:nvPr/>
            </p:nvSpPr>
            <p:spPr bwMode="auto">
              <a:xfrm>
                <a:off x="2287" y="4755"/>
                <a:ext cx="2059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 Block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37"/>
              <p:cNvSpPr>
                <a:spLocks noChangeArrowheads="1"/>
              </p:cNvSpPr>
              <p:nvPr/>
            </p:nvSpPr>
            <p:spPr bwMode="auto">
              <a:xfrm>
                <a:off x="2168" y="4863"/>
                <a:ext cx="12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 Probably backside LB.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38"/>
              <p:cNvSpPr>
                <a:spLocks noChangeArrowheads="1"/>
              </p:cNvSpPr>
              <p:nvPr/>
            </p:nvSpPr>
            <p:spPr bwMode="auto">
              <a:xfrm>
                <a:off x="2168" y="5078"/>
                <a:ext cx="80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Arc 139"/>
              <p:cNvSpPr>
                <a:spLocks/>
              </p:cNvSpPr>
              <p:nvPr/>
            </p:nvSpPr>
            <p:spPr bwMode="auto">
              <a:xfrm>
                <a:off x="2076" y="1241"/>
                <a:ext cx="189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40"/>
              <p:cNvSpPr>
                <a:spLocks/>
              </p:cNvSpPr>
              <p:nvPr/>
            </p:nvSpPr>
            <p:spPr bwMode="auto">
              <a:xfrm>
                <a:off x="2225" y="1234"/>
                <a:ext cx="8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Line 141"/>
              <p:cNvSpPr>
                <a:spLocks noChangeShapeType="1"/>
              </p:cNvSpPr>
              <p:nvPr/>
            </p:nvSpPr>
            <p:spPr bwMode="auto">
              <a:xfrm>
                <a:off x="2225" y="123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142"/>
              <p:cNvSpPr>
                <a:spLocks/>
              </p:cNvSpPr>
              <p:nvPr/>
            </p:nvSpPr>
            <p:spPr bwMode="auto">
              <a:xfrm>
                <a:off x="1324" y="597"/>
                <a:ext cx="1708" cy="726"/>
              </a:xfrm>
              <a:custGeom>
                <a:avLst/>
                <a:gdLst>
                  <a:gd name="T0" fmla="*/ 0 w 4335"/>
                  <a:gd name="T1" fmla="*/ 1919 h 1919"/>
                  <a:gd name="T2" fmla="*/ 4335 w 4335"/>
                  <a:gd name="T3" fmla="*/ 120 h 1919"/>
                  <a:gd name="T4" fmla="*/ 4335 w 4335"/>
                  <a:gd name="T5" fmla="*/ 0 h 1919"/>
                  <a:gd name="T6" fmla="*/ 4185 w 4335"/>
                  <a:gd name="T7" fmla="*/ 0 h 1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5" h="1919">
                    <a:moveTo>
                      <a:pt x="0" y="1919"/>
                    </a:moveTo>
                    <a:lnTo>
                      <a:pt x="4335" y="120"/>
                    </a:lnTo>
                    <a:lnTo>
                      <a:pt x="4335" y="0"/>
                    </a:lnTo>
                    <a:lnTo>
                      <a:pt x="418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143"/>
              <p:cNvSpPr>
                <a:spLocks/>
              </p:cNvSpPr>
              <p:nvPr/>
            </p:nvSpPr>
            <p:spPr bwMode="auto">
              <a:xfrm>
                <a:off x="2965" y="559"/>
                <a:ext cx="8" cy="77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Line 144"/>
              <p:cNvSpPr>
                <a:spLocks noChangeShapeType="1"/>
              </p:cNvSpPr>
              <p:nvPr/>
            </p:nvSpPr>
            <p:spPr bwMode="auto">
              <a:xfrm>
                <a:off x="2965" y="636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Arc 145"/>
              <p:cNvSpPr>
                <a:spLocks/>
              </p:cNvSpPr>
              <p:nvPr/>
            </p:nvSpPr>
            <p:spPr bwMode="auto">
              <a:xfrm>
                <a:off x="2896" y="1255"/>
                <a:ext cx="167" cy="164"/>
              </a:xfrm>
              <a:custGeom>
                <a:avLst/>
                <a:gdLst>
                  <a:gd name="G0" fmla="+- 131 0 0"/>
                  <a:gd name="G1" fmla="+- 0 0 0"/>
                  <a:gd name="G2" fmla="+- 21600 0 0"/>
                  <a:gd name="T0" fmla="*/ 21731 w 21731"/>
                  <a:gd name="T1" fmla="*/ 0 h 21600"/>
                  <a:gd name="T2" fmla="*/ 0 w 21731"/>
                  <a:gd name="T3" fmla="*/ 21600 h 21600"/>
                  <a:gd name="T4" fmla="*/ 131 w 2173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1" h="21600" fill="none" extrusionOk="0">
                    <a:moveTo>
                      <a:pt x="21731" y="0"/>
                    </a:moveTo>
                    <a:cubicBezTo>
                      <a:pt x="21731" y="11929"/>
                      <a:pt x="12060" y="21600"/>
                      <a:pt x="131" y="21600"/>
                    </a:cubicBezTo>
                    <a:cubicBezTo>
                      <a:pt x="87" y="21600"/>
                      <a:pt x="43" y="21599"/>
                      <a:pt x="0" y="21599"/>
                    </a:cubicBezTo>
                  </a:path>
                  <a:path w="21731" h="21600" stroke="0" extrusionOk="0">
                    <a:moveTo>
                      <a:pt x="21731" y="0"/>
                    </a:moveTo>
                    <a:cubicBezTo>
                      <a:pt x="21731" y="11929"/>
                      <a:pt x="12060" y="21600"/>
                      <a:pt x="131" y="21600"/>
                    </a:cubicBezTo>
                    <a:cubicBezTo>
                      <a:pt x="87" y="21600"/>
                      <a:pt x="43" y="21599"/>
                      <a:pt x="0" y="21599"/>
                    </a:cubicBezTo>
                    <a:lnTo>
                      <a:pt x="131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146"/>
              <p:cNvSpPr>
                <a:spLocks/>
              </p:cNvSpPr>
              <p:nvPr/>
            </p:nvSpPr>
            <p:spPr bwMode="auto">
              <a:xfrm>
                <a:off x="3021" y="1248"/>
                <a:ext cx="8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Line 147"/>
              <p:cNvSpPr>
                <a:spLocks noChangeShapeType="1"/>
              </p:cNvSpPr>
              <p:nvPr/>
            </p:nvSpPr>
            <p:spPr bwMode="auto">
              <a:xfrm>
                <a:off x="3021" y="124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Arc 148"/>
              <p:cNvSpPr>
                <a:spLocks/>
              </p:cNvSpPr>
              <p:nvPr/>
            </p:nvSpPr>
            <p:spPr bwMode="auto">
              <a:xfrm>
                <a:off x="2359" y="1216"/>
                <a:ext cx="213" cy="2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149"/>
              <p:cNvSpPr>
                <a:spLocks/>
              </p:cNvSpPr>
              <p:nvPr/>
            </p:nvSpPr>
            <p:spPr bwMode="auto">
              <a:xfrm>
                <a:off x="2531" y="1208"/>
                <a:ext cx="80" cy="8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Line 150"/>
              <p:cNvSpPr>
                <a:spLocks noChangeShapeType="1"/>
              </p:cNvSpPr>
              <p:nvPr/>
            </p:nvSpPr>
            <p:spPr bwMode="auto">
              <a:xfrm>
                <a:off x="2531" y="1208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Arc 151"/>
              <p:cNvSpPr>
                <a:spLocks/>
              </p:cNvSpPr>
              <p:nvPr/>
            </p:nvSpPr>
            <p:spPr bwMode="auto">
              <a:xfrm>
                <a:off x="2282" y="1556"/>
                <a:ext cx="1" cy="5"/>
              </a:xfrm>
              <a:custGeom>
                <a:avLst/>
                <a:gdLst>
                  <a:gd name="G0" fmla="+- 21600 0 0"/>
                  <a:gd name="G1" fmla="+- 938 0 0"/>
                  <a:gd name="G2" fmla="+- 21600 0 0"/>
                  <a:gd name="T0" fmla="*/ 2114 w 21600"/>
                  <a:gd name="T1" fmla="*/ 10257 h 10257"/>
                  <a:gd name="T2" fmla="*/ 20 w 21600"/>
                  <a:gd name="T3" fmla="*/ 0 h 10257"/>
                  <a:gd name="T4" fmla="*/ 21600 w 21600"/>
                  <a:gd name="T5" fmla="*/ 938 h 10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0257" fill="none" extrusionOk="0">
                    <a:moveTo>
                      <a:pt x="2113" y="10257"/>
                    </a:moveTo>
                    <a:cubicBezTo>
                      <a:pt x="722" y="7347"/>
                      <a:pt x="0" y="4163"/>
                      <a:pt x="0" y="938"/>
                    </a:cubicBezTo>
                    <a:cubicBezTo>
                      <a:pt x="-1" y="625"/>
                      <a:pt x="6" y="312"/>
                      <a:pt x="20" y="0"/>
                    </a:cubicBezTo>
                  </a:path>
                  <a:path w="21600" h="10257" stroke="0" extrusionOk="0">
                    <a:moveTo>
                      <a:pt x="2113" y="10257"/>
                    </a:moveTo>
                    <a:cubicBezTo>
                      <a:pt x="722" y="7347"/>
                      <a:pt x="0" y="4163"/>
                      <a:pt x="0" y="938"/>
                    </a:cubicBezTo>
                    <a:cubicBezTo>
                      <a:pt x="-1" y="625"/>
                      <a:pt x="6" y="312"/>
                      <a:pt x="20" y="0"/>
                    </a:cubicBezTo>
                    <a:lnTo>
                      <a:pt x="21600" y="93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Arc 152"/>
              <p:cNvSpPr>
                <a:spLocks/>
              </p:cNvSpPr>
              <p:nvPr/>
            </p:nvSpPr>
            <p:spPr bwMode="auto">
              <a:xfrm>
                <a:off x="2282" y="1567"/>
                <a:ext cx="150" cy="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Arc 153"/>
              <p:cNvSpPr>
                <a:spLocks/>
              </p:cNvSpPr>
              <p:nvPr/>
            </p:nvSpPr>
            <p:spPr bwMode="auto">
              <a:xfrm>
                <a:off x="1759" y="1625"/>
                <a:ext cx="673" cy="3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54"/>
              <p:cNvSpPr>
                <a:spLocks/>
              </p:cNvSpPr>
              <p:nvPr/>
            </p:nvSpPr>
            <p:spPr bwMode="auto">
              <a:xfrm>
                <a:off x="1759" y="1931"/>
                <a:ext cx="58" cy="39"/>
              </a:xfrm>
              <a:custGeom>
                <a:avLst/>
                <a:gdLst>
                  <a:gd name="T0" fmla="*/ 0 w 58"/>
                  <a:gd name="T1" fmla="*/ 19 h 39"/>
                  <a:gd name="T2" fmla="*/ 58 w 58"/>
                  <a:gd name="T3" fmla="*/ 39 h 39"/>
                  <a:gd name="T4" fmla="*/ 43 w 58"/>
                  <a:gd name="T5" fmla="*/ 19 h 39"/>
                  <a:gd name="T6" fmla="*/ 58 w 58"/>
                  <a:gd name="T7" fmla="*/ 0 h 39"/>
                  <a:gd name="T8" fmla="*/ 0 w 58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9">
                    <a:moveTo>
                      <a:pt x="0" y="19"/>
                    </a:moveTo>
                    <a:lnTo>
                      <a:pt x="58" y="39"/>
                    </a:lnTo>
                    <a:lnTo>
                      <a:pt x="43" y="19"/>
                    </a:lnTo>
                    <a:lnTo>
                      <a:pt x="58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155"/>
              <p:cNvSpPr>
                <a:spLocks/>
              </p:cNvSpPr>
              <p:nvPr/>
            </p:nvSpPr>
            <p:spPr bwMode="auto">
              <a:xfrm>
                <a:off x="2232" y="990"/>
                <a:ext cx="361" cy="769"/>
              </a:xfrm>
              <a:custGeom>
                <a:avLst/>
                <a:gdLst>
                  <a:gd name="T0" fmla="*/ 213 w 917"/>
                  <a:gd name="T1" fmla="*/ 2034 h 2034"/>
                  <a:gd name="T2" fmla="*/ 0 w 917"/>
                  <a:gd name="T3" fmla="*/ 1244 h 2034"/>
                  <a:gd name="T4" fmla="*/ 917 w 917"/>
                  <a:gd name="T5" fmla="*/ 353 h 2034"/>
                  <a:gd name="T6" fmla="*/ 917 w 917"/>
                  <a:gd name="T7" fmla="*/ 98 h 2034"/>
                  <a:gd name="T8" fmla="*/ 721 w 917"/>
                  <a:gd name="T9" fmla="*/ 0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2034">
                    <a:moveTo>
                      <a:pt x="213" y="2034"/>
                    </a:moveTo>
                    <a:lnTo>
                      <a:pt x="0" y="1244"/>
                    </a:lnTo>
                    <a:lnTo>
                      <a:pt x="917" y="353"/>
                    </a:lnTo>
                    <a:lnTo>
                      <a:pt x="917" y="98"/>
                    </a:lnTo>
                    <a:lnTo>
                      <a:pt x="7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56"/>
              <p:cNvSpPr>
                <a:spLocks/>
              </p:cNvSpPr>
              <p:nvPr/>
            </p:nvSpPr>
            <p:spPr bwMode="auto">
              <a:xfrm>
                <a:off x="2491" y="952"/>
                <a:ext cx="43" cy="72"/>
              </a:xfrm>
              <a:custGeom>
                <a:avLst/>
                <a:gdLst>
                  <a:gd name="T0" fmla="*/ 92 w 109"/>
                  <a:gd name="T1" fmla="*/ 0 h 192"/>
                  <a:gd name="T2" fmla="*/ 109 w 109"/>
                  <a:gd name="T3" fmla="*/ 8 h 192"/>
                  <a:gd name="T4" fmla="*/ 17 w 109"/>
                  <a:gd name="T5" fmla="*/ 192 h 192"/>
                  <a:gd name="T6" fmla="*/ 0 w 109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92" y="0"/>
                    </a:moveTo>
                    <a:lnTo>
                      <a:pt x="109" y="8"/>
                    </a:lnTo>
                    <a:lnTo>
                      <a:pt x="17" y="192"/>
                    </a:lnTo>
                    <a:lnTo>
                      <a:pt x="0" y="18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Line 157"/>
              <p:cNvSpPr>
                <a:spLocks noChangeShapeType="1"/>
              </p:cNvSpPr>
              <p:nvPr/>
            </p:nvSpPr>
            <p:spPr bwMode="auto">
              <a:xfrm>
                <a:off x="2491" y="1021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Arc 158"/>
              <p:cNvSpPr>
                <a:spLocks/>
              </p:cNvSpPr>
              <p:nvPr/>
            </p:nvSpPr>
            <p:spPr bwMode="auto">
              <a:xfrm>
                <a:off x="2316" y="829"/>
                <a:ext cx="1619" cy="786"/>
              </a:xfrm>
              <a:custGeom>
                <a:avLst/>
                <a:gdLst>
                  <a:gd name="G0" fmla="+- 0 0 0"/>
                  <a:gd name="G1" fmla="+- 27 0 0"/>
                  <a:gd name="G2" fmla="+- 21600 0 0"/>
                  <a:gd name="T0" fmla="*/ 21600 w 21600"/>
                  <a:gd name="T1" fmla="*/ 0 h 21627"/>
                  <a:gd name="T2" fmla="*/ 0 w 21600"/>
                  <a:gd name="T3" fmla="*/ 21627 h 21627"/>
                  <a:gd name="T4" fmla="*/ 0 w 21600"/>
                  <a:gd name="T5" fmla="*/ 27 h 21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27" fill="none" extrusionOk="0">
                    <a:moveTo>
                      <a:pt x="21599" y="0"/>
                    </a:moveTo>
                    <a:cubicBezTo>
                      <a:pt x="21599" y="9"/>
                      <a:pt x="21600" y="18"/>
                      <a:pt x="21600" y="27"/>
                    </a:cubicBezTo>
                    <a:cubicBezTo>
                      <a:pt x="21600" y="11956"/>
                      <a:pt x="11929" y="21626"/>
                      <a:pt x="0" y="21627"/>
                    </a:cubicBezTo>
                  </a:path>
                  <a:path w="21600" h="21627" stroke="0" extrusionOk="0">
                    <a:moveTo>
                      <a:pt x="21599" y="0"/>
                    </a:moveTo>
                    <a:cubicBezTo>
                      <a:pt x="21599" y="9"/>
                      <a:pt x="21600" y="18"/>
                      <a:pt x="21600" y="27"/>
                    </a:cubicBezTo>
                    <a:cubicBezTo>
                      <a:pt x="21600" y="11956"/>
                      <a:pt x="11929" y="21626"/>
                      <a:pt x="0" y="21627"/>
                    </a:cubicBezTo>
                    <a:lnTo>
                      <a:pt x="0" y="27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59"/>
              <p:cNvSpPr>
                <a:spLocks/>
              </p:cNvSpPr>
              <p:nvPr/>
            </p:nvSpPr>
            <p:spPr bwMode="auto">
              <a:xfrm>
                <a:off x="3914" y="829"/>
                <a:ext cx="41" cy="55"/>
              </a:xfrm>
              <a:custGeom>
                <a:avLst/>
                <a:gdLst>
                  <a:gd name="T0" fmla="*/ 21 w 41"/>
                  <a:gd name="T1" fmla="*/ 0 h 55"/>
                  <a:gd name="T2" fmla="*/ 0 w 41"/>
                  <a:gd name="T3" fmla="*/ 55 h 55"/>
                  <a:gd name="T4" fmla="*/ 21 w 41"/>
                  <a:gd name="T5" fmla="*/ 41 h 55"/>
                  <a:gd name="T6" fmla="*/ 41 w 41"/>
                  <a:gd name="T7" fmla="*/ 55 h 55"/>
                  <a:gd name="T8" fmla="*/ 21 w 4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55">
                    <a:moveTo>
                      <a:pt x="21" y="0"/>
                    </a:moveTo>
                    <a:lnTo>
                      <a:pt x="0" y="55"/>
                    </a:lnTo>
                    <a:lnTo>
                      <a:pt x="21" y="41"/>
                    </a:lnTo>
                    <a:lnTo>
                      <a:pt x="41" y="5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60"/>
              <p:cNvSpPr>
                <a:spLocks/>
              </p:cNvSpPr>
              <p:nvPr/>
            </p:nvSpPr>
            <p:spPr bwMode="auto">
              <a:xfrm>
                <a:off x="1515" y="1597"/>
                <a:ext cx="811" cy="50"/>
              </a:xfrm>
              <a:custGeom>
                <a:avLst/>
                <a:gdLst>
                  <a:gd name="T0" fmla="*/ 0 w 2061"/>
                  <a:gd name="T1" fmla="*/ 74 h 133"/>
                  <a:gd name="T2" fmla="*/ 29 w 2061"/>
                  <a:gd name="T3" fmla="*/ 13 h 133"/>
                  <a:gd name="T4" fmla="*/ 90 w 2061"/>
                  <a:gd name="T5" fmla="*/ 133 h 133"/>
                  <a:gd name="T6" fmla="*/ 149 w 2061"/>
                  <a:gd name="T7" fmla="*/ 12 h 133"/>
                  <a:gd name="T8" fmla="*/ 210 w 2061"/>
                  <a:gd name="T9" fmla="*/ 132 h 133"/>
                  <a:gd name="T10" fmla="*/ 269 w 2061"/>
                  <a:gd name="T11" fmla="*/ 12 h 133"/>
                  <a:gd name="T12" fmla="*/ 330 w 2061"/>
                  <a:gd name="T13" fmla="*/ 131 h 133"/>
                  <a:gd name="T14" fmla="*/ 389 w 2061"/>
                  <a:gd name="T15" fmla="*/ 11 h 133"/>
                  <a:gd name="T16" fmla="*/ 450 w 2061"/>
                  <a:gd name="T17" fmla="*/ 130 h 133"/>
                  <a:gd name="T18" fmla="*/ 509 w 2061"/>
                  <a:gd name="T19" fmla="*/ 10 h 133"/>
                  <a:gd name="T20" fmla="*/ 570 w 2061"/>
                  <a:gd name="T21" fmla="*/ 130 h 133"/>
                  <a:gd name="T22" fmla="*/ 629 w 2061"/>
                  <a:gd name="T23" fmla="*/ 9 h 133"/>
                  <a:gd name="T24" fmla="*/ 690 w 2061"/>
                  <a:gd name="T25" fmla="*/ 129 h 133"/>
                  <a:gd name="T26" fmla="*/ 749 w 2061"/>
                  <a:gd name="T27" fmla="*/ 8 h 133"/>
                  <a:gd name="T28" fmla="*/ 810 w 2061"/>
                  <a:gd name="T29" fmla="*/ 128 h 133"/>
                  <a:gd name="T30" fmla="*/ 869 w 2061"/>
                  <a:gd name="T31" fmla="*/ 8 h 133"/>
                  <a:gd name="T32" fmla="*/ 930 w 2061"/>
                  <a:gd name="T33" fmla="*/ 127 h 133"/>
                  <a:gd name="T34" fmla="*/ 989 w 2061"/>
                  <a:gd name="T35" fmla="*/ 7 h 133"/>
                  <a:gd name="T36" fmla="*/ 1050 w 2061"/>
                  <a:gd name="T37" fmla="*/ 126 h 133"/>
                  <a:gd name="T38" fmla="*/ 1109 w 2061"/>
                  <a:gd name="T39" fmla="*/ 6 h 133"/>
                  <a:gd name="T40" fmla="*/ 1170 w 2061"/>
                  <a:gd name="T41" fmla="*/ 126 h 133"/>
                  <a:gd name="T42" fmla="*/ 1229 w 2061"/>
                  <a:gd name="T43" fmla="*/ 5 h 133"/>
                  <a:gd name="T44" fmla="*/ 1290 w 2061"/>
                  <a:gd name="T45" fmla="*/ 125 h 133"/>
                  <a:gd name="T46" fmla="*/ 1349 w 2061"/>
                  <a:gd name="T47" fmla="*/ 4 h 133"/>
                  <a:gd name="T48" fmla="*/ 1410 w 2061"/>
                  <a:gd name="T49" fmla="*/ 124 h 133"/>
                  <a:gd name="T50" fmla="*/ 1469 w 2061"/>
                  <a:gd name="T51" fmla="*/ 4 h 133"/>
                  <a:gd name="T52" fmla="*/ 1530 w 2061"/>
                  <a:gd name="T53" fmla="*/ 123 h 133"/>
                  <a:gd name="T54" fmla="*/ 1589 w 2061"/>
                  <a:gd name="T55" fmla="*/ 3 h 133"/>
                  <a:gd name="T56" fmla="*/ 1650 w 2061"/>
                  <a:gd name="T57" fmla="*/ 122 h 133"/>
                  <a:gd name="T58" fmla="*/ 1709 w 2061"/>
                  <a:gd name="T59" fmla="*/ 2 h 133"/>
                  <a:gd name="T60" fmla="*/ 1770 w 2061"/>
                  <a:gd name="T61" fmla="*/ 121 h 133"/>
                  <a:gd name="T62" fmla="*/ 1829 w 2061"/>
                  <a:gd name="T63" fmla="*/ 1 h 133"/>
                  <a:gd name="T64" fmla="*/ 1890 w 2061"/>
                  <a:gd name="T65" fmla="*/ 121 h 133"/>
                  <a:gd name="T66" fmla="*/ 1949 w 2061"/>
                  <a:gd name="T67" fmla="*/ 0 h 133"/>
                  <a:gd name="T68" fmla="*/ 2010 w 2061"/>
                  <a:gd name="T69" fmla="*/ 120 h 133"/>
                  <a:gd name="T70" fmla="*/ 2039 w 2061"/>
                  <a:gd name="T71" fmla="*/ 60 h 133"/>
                  <a:gd name="T72" fmla="*/ 2061 w 2061"/>
                  <a:gd name="T73" fmla="*/ 6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61" h="133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3"/>
                    </a:lnTo>
                    <a:lnTo>
                      <a:pt x="149" y="12"/>
                    </a:lnTo>
                    <a:lnTo>
                      <a:pt x="210" y="132"/>
                    </a:lnTo>
                    <a:lnTo>
                      <a:pt x="269" y="12"/>
                    </a:lnTo>
                    <a:lnTo>
                      <a:pt x="330" y="131"/>
                    </a:lnTo>
                    <a:lnTo>
                      <a:pt x="389" y="11"/>
                    </a:lnTo>
                    <a:lnTo>
                      <a:pt x="450" y="130"/>
                    </a:lnTo>
                    <a:lnTo>
                      <a:pt x="509" y="10"/>
                    </a:lnTo>
                    <a:lnTo>
                      <a:pt x="570" y="130"/>
                    </a:lnTo>
                    <a:lnTo>
                      <a:pt x="629" y="9"/>
                    </a:lnTo>
                    <a:lnTo>
                      <a:pt x="690" y="129"/>
                    </a:lnTo>
                    <a:lnTo>
                      <a:pt x="749" y="8"/>
                    </a:lnTo>
                    <a:lnTo>
                      <a:pt x="810" y="128"/>
                    </a:lnTo>
                    <a:lnTo>
                      <a:pt x="869" y="8"/>
                    </a:lnTo>
                    <a:lnTo>
                      <a:pt x="930" y="127"/>
                    </a:lnTo>
                    <a:lnTo>
                      <a:pt x="989" y="7"/>
                    </a:lnTo>
                    <a:lnTo>
                      <a:pt x="1050" y="126"/>
                    </a:lnTo>
                    <a:lnTo>
                      <a:pt x="1109" y="6"/>
                    </a:lnTo>
                    <a:lnTo>
                      <a:pt x="1170" y="126"/>
                    </a:lnTo>
                    <a:lnTo>
                      <a:pt x="1229" y="5"/>
                    </a:lnTo>
                    <a:lnTo>
                      <a:pt x="1290" y="125"/>
                    </a:lnTo>
                    <a:lnTo>
                      <a:pt x="1349" y="4"/>
                    </a:lnTo>
                    <a:lnTo>
                      <a:pt x="1410" y="124"/>
                    </a:lnTo>
                    <a:lnTo>
                      <a:pt x="1469" y="4"/>
                    </a:lnTo>
                    <a:lnTo>
                      <a:pt x="1530" y="123"/>
                    </a:lnTo>
                    <a:lnTo>
                      <a:pt x="1589" y="3"/>
                    </a:lnTo>
                    <a:lnTo>
                      <a:pt x="1650" y="122"/>
                    </a:lnTo>
                    <a:lnTo>
                      <a:pt x="1709" y="2"/>
                    </a:lnTo>
                    <a:lnTo>
                      <a:pt x="1770" y="121"/>
                    </a:lnTo>
                    <a:lnTo>
                      <a:pt x="1829" y="1"/>
                    </a:lnTo>
                    <a:lnTo>
                      <a:pt x="1890" y="121"/>
                    </a:lnTo>
                    <a:lnTo>
                      <a:pt x="1949" y="0"/>
                    </a:lnTo>
                    <a:lnTo>
                      <a:pt x="2010" y="120"/>
                    </a:lnTo>
                    <a:lnTo>
                      <a:pt x="2039" y="60"/>
                    </a:lnTo>
                    <a:lnTo>
                      <a:pt x="2061" y="6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61"/>
              <p:cNvSpPr>
                <a:spLocks/>
              </p:cNvSpPr>
              <p:nvPr/>
            </p:nvSpPr>
            <p:spPr bwMode="auto">
              <a:xfrm>
                <a:off x="936" y="627"/>
                <a:ext cx="1435" cy="705"/>
              </a:xfrm>
              <a:custGeom>
                <a:avLst/>
                <a:gdLst>
                  <a:gd name="T0" fmla="*/ 0 w 3643"/>
                  <a:gd name="T1" fmla="*/ 1864 h 1864"/>
                  <a:gd name="T2" fmla="*/ 3643 w 3643"/>
                  <a:gd name="T3" fmla="*/ 182 h 1864"/>
                  <a:gd name="T4" fmla="*/ 3643 w 3643"/>
                  <a:gd name="T5" fmla="*/ 42 h 1864"/>
                  <a:gd name="T6" fmla="*/ 3474 w 3643"/>
                  <a:gd name="T7" fmla="*/ 0 h 1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43" h="1864">
                    <a:moveTo>
                      <a:pt x="0" y="1864"/>
                    </a:moveTo>
                    <a:lnTo>
                      <a:pt x="3643" y="182"/>
                    </a:lnTo>
                    <a:lnTo>
                      <a:pt x="3643" y="42"/>
                    </a:lnTo>
                    <a:lnTo>
                      <a:pt x="347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62"/>
              <p:cNvSpPr>
                <a:spLocks/>
              </p:cNvSpPr>
              <p:nvPr/>
            </p:nvSpPr>
            <p:spPr bwMode="auto">
              <a:xfrm>
                <a:off x="2288" y="587"/>
                <a:ext cx="25" cy="78"/>
              </a:xfrm>
              <a:custGeom>
                <a:avLst/>
                <a:gdLst>
                  <a:gd name="T0" fmla="*/ 46 w 65"/>
                  <a:gd name="T1" fmla="*/ 0 h 205"/>
                  <a:gd name="T2" fmla="*/ 65 w 65"/>
                  <a:gd name="T3" fmla="*/ 4 h 205"/>
                  <a:gd name="T4" fmla="*/ 19 w 65"/>
                  <a:gd name="T5" fmla="*/ 205 h 205"/>
                  <a:gd name="T6" fmla="*/ 0 w 65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5">
                    <a:moveTo>
                      <a:pt x="46" y="0"/>
                    </a:moveTo>
                    <a:lnTo>
                      <a:pt x="65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Line 163"/>
              <p:cNvSpPr>
                <a:spLocks noChangeShapeType="1"/>
              </p:cNvSpPr>
              <p:nvPr/>
            </p:nvSpPr>
            <p:spPr bwMode="auto">
              <a:xfrm>
                <a:off x="2288" y="663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Arc 164"/>
              <p:cNvSpPr>
                <a:spLocks/>
              </p:cNvSpPr>
              <p:nvPr/>
            </p:nvSpPr>
            <p:spPr bwMode="auto">
              <a:xfrm>
                <a:off x="1804" y="1241"/>
                <a:ext cx="139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65"/>
              <p:cNvSpPr>
                <a:spLocks/>
              </p:cNvSpPr>
              <p:nvPr/>
            </p:nvSpPr>
            <p:spPr bwMode="auto">
              <a:xfrm>
                <a:off x="1903" y="1234"/>
                <a:ext cx="80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Line 166"/>
              <p:cNvSpPr>
                <a:spLocks noChangeShapeType="1"/>
              </p:cNvSpPr>
              <p:nvPr/>
            </p:nvSpPr>
            <p:spPr bwMode="auto">
              <a:xfrm>
                <a:off x="1903" y="123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67"/>
              <p:cNvSpPr>
                <a:spLocks/>
              </p:cNvSpPr>
              <p:nvPr/>
            </p:nvSpPr>
            <p:spPr bwMode="auto">
              <a:xfrm>
                <a:off x="3257" y="1039"/>
                <a:ext cx="177" cy="386"/>
              </a:xfrm>
              <a:custGeom>
                <a:avLst/>
                <a:gdLst>
                  <a:gd name="T0" fmla="*/ 0 w 449"/>
                  <a:gd name="T1" fmla="*/ 1020 h 1020"/>
                  <a:gd name="T2" fmla="*/ 449 w 449"/>
                  <a:gd name="T3" fmla="*/ 150 h 1020"/>
                  <a:gd name="T4" fmla="*/ 269 w 449"/>
                  <a:gd name="T5" fmla="*/ 0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9" h="1020">
                    <a:moveTo>
                      <a:pt x="0" y="1020"/>
                    </a:moveTo>
                    <a:lnTo>
                      <a:pt x="449" y="150"/>
                    </a:lnTo>
                    <a:lnTo>
                      <a:pt x="26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68"/>
              <p:cNvSpPr>
                <a:spLocks/>
              </p:cNvSpPr>
              <p:nvPr/>
            </p:nvSpPr>
            <p:spPr bwMode="auto">
              <a:xfrm>
                <a:off x="3331" y="1005"/>
                <a:ext cx="58" cy="64"/>
              </a:xfrm>
              <a:custGeom>
                <a:avLst/>
                <a:gdLst>
                  <a:gd name="T0" fmla="*/ 134 w 148"/>
                  <a:gd name="T1" fmla="*/ 0 h 171"/>
                  <a:gd name="T2" fmla="*/ 148 w 148"/>
                  <a:gd name="T3" fmla="*/ 12 h 171"/>
                  <a:gd name="T4" fmla="*/ 14 w 148"/>
                  <a:gd name="T5" fmla="*/ 171 h 171"/>
                  <a:gd name="T6" fmla="*/ 0 w 148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71">
                    <a:moveTo>
                      <a:pt x="134" y="0"/>
                    </a:moveTo>
                    <a:lnTo>
                      <a:pt x="148" y="12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Line 169"/>
              <p:cNvSpPr>
                <a:spLocks noChangeShapeType="1"/>
              </p:cNvSpPr>
              <p:nvPr/>
            </p:nvSpPr>
            <p:spPr bwMode="auto">
              <a:xfrm>
                <a:off x="3331" y="1065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Arc 170"/>
              <p:cNvSpPr>
                <a:spLocks/>
              </p:cNvSpPr>
              <p:nvPr/>
            </p:nvSpPr>
            <p:spPr bwMode="auto">
              <a:xfrm>
                <a:off x="2630" y="853"/>
                <a:ext cx="816" cy="57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171"/>
              <p:cNvSpPr>
                <a:spLocks/>
              </p:cNvSpPr>
              <p:nvPr/>
            </p:nvSpPr>
            <p:spPr bwMode="auto">
              <a:xfrm>
                <a:off x="3406" y="846"/>
                <a:ext cx="81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Line 172"/>
              <p:cNvSpPr>
                <a:spLocks noChangeShapeType="1"/>
              </p:cNvSpPr>
              <p:nvPr/>
            </p:nvSpPr>
            <p:spPr bwMode="auto">
              <a:xfrm>
                <a:off x="3406" y="84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73"/>
              <p:cNvSpPr>
                <a:spLocks/>
              </p:cNvSpPr>
              <p:nvPr/>
            </p:nvSpPr>
            <p:spPr bwMode="auto">
              <a:xfrm>
                <a:off x="1520" y="2895"/>
                <a:ext cx="0" cy="51"/>
              </a:xfrm>
              <a:custGeom>
                <a:avLst/>
                <a:gdLst>
                  <a:gd name="T0" fmla="*/ 134 h 134"/>
                  <a:gd name="T1" fmla="*/ 15 h 134"/>
                  <a:gd name="T2" fmla="*/ 0 h 13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34">
                    <a:moveTo>
                      <a:pt x="0" y="134"/>
                    </a:moveTo>
                    <a:lnTo>
                      <a:pt x="0" y="1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74"/>
              <p:cNvSpPr>
                <a:spLocks/>
              </p:cNvSpPr>
              <p:nvPr/>
            </p:nvSpPr>
            <p:spPr bwMode="auto">
              <a:xfrm>
                <a:off x="1479" y="2888"/>
                <a:ext cx="8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Line 175"/>
              <p:cNvSpPr>
                <a:spLocks noChangeShapeType="1"/>
              </p:cNvSpPr>
              <p:nvPr/>
            </p:nvSpPr>
            <p:spPr bwMode="auto">
              <a:xfrm>
                <a:off x="1479" y="288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Line 176"/>
              <p:cNvSpPr>
                <a:spLocks noChangeShapeType="1"/>
              </p:cNvSpPr>
              <p:nvPr/>
            </p:nvSpPr>
            <p:spPr bwMode="auto">
              <a:xfrm flipV="1">
                <a:off x="1531" y="4024"/>
                <a:ext cx="0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77"/>
              <p:cNvSpPr>
                <a:spLocks/>
              </p:cNvSpPr>
              <p:nvPr/>
            </p:nvSpPr>
            <p:spPr bwMode="auto">
              <a:xfrm>
                <a:off x="1491" y="4017"/>
                <a:ext cx="80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Line 178"/>
              <p:cNvSpPr>
                <a:spLocks noChangeShapeType="1"/>
              </p:cNvSpPr>
              <p:nvPr/>
            </p:nvSpPr>
            <p:spPr bwMode="auto">
              <a:xfrm>
                <a:off x="1491" y="401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Line 179"/>
              <p:cNvSpPr>
                <a:spLocks noChangeShapeType="1"/>
              </p:cNvSpPr>
              <p:nvPr/>
            </p:nvSpPr>
            <p:spPr bwMode="auto">
              <a:xfrm flipV="1">
                <a:off x="1632" y="3774"/>
                <a:ext cx="100" cy="41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80"/>
              <p:cNvSpPr>
                <a:spLocks/>
              </p:cNvSpPr>
              <p:nvPr/>
            </p:nvSpPr>
            <p:spPr bwMode="auto">
              <a:xfrm>
                <a:off x="1693" y="3758"/>
                <a:ext cx="80" cy="24"/>
              </a:xfrm>
              <a:custGeom>
                <a:avLst/>
                <a:gdLst>
                  <a:gd name="T0" fmla="*/ 205 w 205"/>
                  <a:gd name="T1" fmla="*/ 46 h 65"/>
                  <a:gd name="T2" fmla="*/ 200 w 205"/>
                  <a:gd name="T3" fmla="*/ 65 h 65"/>
                  <a:gd name="T4" fmla="*/ 0 w 205"/>
                  <a:gd name="T5" fmla="*/ 19 h 65"/>
                  <a:gd name="T6" fmla="*/ 4 w 205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5">
                    <a:moveTo>
                      <a:pt x="205" y="46"/>
                    </a:moveTo>
                    <a:lnTo>
                      <a:pt x="200" y="65"/>
                    </a:lnTo>
                    <a:lnTo>
                      <a:pt x="0" y="19"/>
                    </a:lnTo>
                    <a:lnTo>
                      <a:pt x="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Line 181"/>
              <p:cNvSpPr>
                <a:spLocks noChangeShapeType="1"/>
              </p:cNvSpPr>
              <p:nvPr/>
            </p:nvSpPr>
            <p:spPr bwMode="auto">
              <a:xfrm flipH="1">
                <a:off x="1693" y="3758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Line 182"/>
              <p:cNvSpPr>
                <a:spLocks noChangeShapeType="1"/>
              </p:cNvSpPr>
              <p:nvPr/>
            </p:nvSpPr>
            <p:spPr bwMode="auto">
              <a:xfrm flipV="1">
                <a:off x="1637" y="2815"/>
                <a:ext cx="7" cy="27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83"/>
              <p:cNvSpPr>
                <a:spLocks/>
              </p:cNvSpPr>
              <p:nvPr/>
            </p:nvSpPr>
            <p:spPr bwMode="auto">
              <a:xfrm>
                <a:off x="1604" y="2807"/>
                <a:ext cx="80" cy="9"/>
              </a:xfrm>
              <a:custGeom>
                <a:avLst/>
                <a:gdLst>
                  <a:gd name="T0" fmla="*/ 205 w 205"/>
                  <a:gd name="T1" fmla="*/ 4 h 23"/>
                  <a:gd name="T2" fmla="*/ 205 w 205"/>
                  <a:gd name="T3" fmla="*/ 23 h 23"/>
                  <a:gd name="T4" fmla="*/ 0 w 205"/>
                  <a:gd name="T5" fmla="*/ 19 h 23"/>
                  <a:gd name="T6" fmla="*/ 0 w 205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4"/>
                    </a:moveTo>
                    <a:lnTo>
                      <a:pt x="205" y="23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Line 184"/>
              <p:cNvSpPr>
                <a:spLocks noChangeShapeType="1"/>
              </p:cNvSpPr>
              <p:nvPr/>
            </p:nvSpPr>
            <p:spPr bwMode="auto">
              <a:xfrm>
                <a:off x="1604" y="280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85"/>
              <p:cNvSpPr>
                <a:spLocks/>
              </p:cNvSpPr>
              <p:nvPr/>
            </p:nvSpPr>
            <p:spPr bwMode="auto">
              <a:xfrm>
                <a:off x="551" y="2572"/>
                <a:ext cx="1063" cy="374"/>
              </a:xfrm>
              <a:custGeom>
                <a:avLst/>
                <a:gdLst>
                  <a:gd name="T0" fmla="*/ 0 w 2700"/>
                  <a:gd name="T1" fmla="*/ 989 h 989"/>
                  <a:gd name="T2" fmla="*/ 2700 w 2700"/>
                  <a:gd name="T3" fmla="*/ 0 h 989"/>
                  <a:gd name="T4" fmla="*/ 2520 w 2700"/>
                  <a:gd name="T5" fmla="*/ 0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0" h="989">
                    <a:moveTo>
                      <a:pt x="0" y="989"/>
                    </a:moveTo>
                    <a:lnTo>
                      <a:pt x="2700" y="0"/>
                    </a:lnTo>
                    <a:lnTo>
                      <a:pt x="252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86"/>
              <p:cNvSpPr>
                <a:spLocks/>
              </p:cNvSpPr>
              <p:nvPr/>
            </p:nvSpPr>
            <p:spPr bwMode="auto">
              <a:xfrm>
                <a:off x="1536" y="2533"/>
                <a:ext cx="7" cy="78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Line 187"/>
              <p:cNvSpPr>
                <a:spLocks noChangeShapeType="1"/>
              </p:cNvSpPr>
              <p:nvPr/>
            </p:nvSpPr>
            <p:spPr bwMode="auto">
              <a:xfrm>
                <a:off x="1536" y="261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88"/>
              <p:cNvSpPr>
                <a:spLocks/>
              </p:cNvSpPr>
              <p:nvPr/>
            </p:nvSpPr>
            <p:spPr bwMode="auto">
              <a:xfrm>
                <a:off x="402" y="2588"/>
                <a:ext cx="787" cy="392"/>
              </a:xfrm>
              <a:custGeom>
                <a:avLst/>
                <a:gdLst>
                  <a:gd name="T0" fmla="*/ 0 w 1996"/>
                  <a:gd name="T1" fmla="*/ 1035 h 1035"/>
                  <a:gd name="T2" fmla="*/ 1996 w 1996"/>
                  <a:gd name="T3" fmla="*/ 0 h 1035"/>
                  <a:gd name="T4" fmla="*/ 1785 w 1996"/>
                  <a:gd name="T5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96" h="1035">
                    <a:moveTo>
                      <a:pt x="0" y="1035"/>
                    </a:moveTo>
                    <a:lnTo>
                      <a:pt x="1996" y="0"/>
                    </a:lnTo>
                    <a:lnTo>
                      <a:pt x="178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189"/>
              <p:cNvSpPr>
                <a:spLocks/>
              </p:cNvSpPr>
              <p:nvPr/>
            </p:nvSpPr>
            <p:spPr bwMode="auto">
              <a:xfrm>
                <a:off x="1098" y="2550"/>
                <a:ext cx="8" cy="77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Line 190"/>
              <p:cNvSpPr>
                <a:spLocks noChangeShapeType="1"/>
              </p:cNvSpPr>
              <p:nvPr/>
            </p:nvSpPr>
            <p:spPr bwMode="auto">
              <a:xfrm>
                <a:off x="1098" y="2627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91"/>
              <p:cNvSpPr>
                <a:spLocks/>
              </p:cNvSpPr>
              <p:nvPr/>
            </p:nvSpPr>
            <p:spPr bwMode="auto">
              <a:xfrm>
                <a:off x="639" y="3661"/>
                <a:ext cx="910" cy="391"/>
              </a:xfrm>
              <a:custGeom>
                <a:avLst/>
                <a:gdLst>
                  <a:gd name="T0" fmla="*/ 0 w 2311"/>
                  <a:gd name="T1" fmla="*/ 1035 h 1035"/>
                  <a:gd name="T2" fmla="*/ 2311 w 2311"/>
                  <a:gd name="T3" fmla="*/ 0 h 1035"/>
                  <a:gd name="T4" fmla="*/ 2041 w 2311"/>
                  <a:gd name="T5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11" h="1035">
                    <a:moveTo>
                      <a:pt x="0" y="1035"/>
                    </a:moveTo>
                    <a:lnTo>
                      <a:pt x="2311" y="0"/>
                    </a:lnTo>
                    <a:lnTo>
                      <a:pt x="204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92"/>
              <p:cNvSpPr>
                <a:spLocks/>
              </p:cNvSpPr>
              <p:nvPr/>
            </p:nvSpPr>
            <p:spPr bwMode="auto">
              <a:xfrm>
                <a:off x="1436" y="3622"/>
                <a:ext cx="7" cy="78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Line 193"/>
              <p:cNvSpPr>
                <a:spLocks noChangeShapeType="1"/>
              </p:cNvSpPr>
              <p:nvPr/>
            </p:nvSpPr>
            <p:spPr bwMode="auto">
              <a:xfrm>
                <a:off x="1436" y="3700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194"/>
              <p:cNvSpPr>
                <a:spLocks/>
              </p:cNvSpPr>
              <p:nvPr/>
            </p:nvSpPr>
            <p:spPr bwMode="auto">
              <a:xfrm>
                <a:off x="379" y="3729"/>
                <a:ext cx="739" cy="328"/>
              </a:xfrm>
              <a:custGeom>
                <a:avLst/>
                <a:gdLst>
                  <a:gd name="T0" fmla="*/ 0 w 1875"/>
                  <a:gd name="T1" fmla="*/ 869 h 869"/>
                  <a:gd name="T2" fmla="*/ 1875 w 1875"/>
                  <a:gd name="T3" fmla="*/ 0 h 869"/>
                  <a:gd name="T4" fmla="*/ 1589 w 1875"/>
                  <a:gd name="T5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5" h="869">
                    <a:moveTo>
                      <a:pt x="0" y="869"/>
                    </a:moveTo>
                    <a:lnTo>
                      <a:pt x="1875" y="0"/>
                    </a:lnTo>
                    <a:lnTo>
                      <a:pt x="158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195"/>
              <p:cNvSpPr>
                <a:spLocks/>
              </p:cNvSpPr>
              <p:nvPr/>
            </p:nvSpPr>
            <p:spPr bwMode="auto">
              <a:xfrm>
                <a:off x="998" y="3690"/>
                <a:ext cx="7" cy="77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Line 196"/>
              <p:cNvSpPr>
                <a:spLocks noChangeShapeType="1"/>
              </p:cNvSpPr>
              <p:nvPr/>
            </p:nvSpPr>
            <p:spPr bwMode="auto">
              <a:xfrm>
                <a:off x="998" y="3767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97"/>
              <p:cNvSpPr>
                <a:spLocks/>
              </p:cNvSpPr>
              <p:nvPr/>
            </p:nvSpPr>
            <p:spPr bwMode="auto">
              <a:xfrm>
                <a:off x="538" y="4761"/>
                <a:ext cx="999" cy="403"/>
              </a:xfrm>
              <a:custGeom>
                <a:avLst/>
                <a:gdLst>
                  <a:gd name="T0" fmla="*/ 0 w 2535"/>
                  <a:gd name="T1" fmla="*/ 1065 h 1065"/>
                  <a:gd name="T2" fmla="*/ 2535 w 2535"/>
                  <a:gd name="T3" fmla="*/ 0 h 1065"/>
                  <a:gd name="T4" fmla="*/ 2370 w 2535"/>
                  <a:gd name="T5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35" h="1065">
                    <a:moveTo>
                      <a:pt x="0" y="1065"/>
                    </a:moveTo>
                    <a:lnTo>
                      <a:pt x="2535" y="0"/>
                    </a:lnTo>
                    <a:lnTo>
                      <a:pt x="237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Freeform 198"/>
              <p:cNvSpPr>
                <a:spLocks/>
              </p:cNvSpPr>
              <p:nvPr/>
            </p:nvSpPr>
            <p:spPr bwMode="auto">
              <a:xfrm>
                <a:off x="1465" y="4722"/>
                <a:ext cx="7" cy="78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Line 199"/>
              <p:cNvSpPr>
                <a:spLocks noChangeShapeType="1"/>
              </p:cNvSpPr>
              <p:nvPr/>
            </p:nvSpPr>
            <p:spPr bwMode="auto">
              <a:xfrm>
                <a:off x="1465" y="4800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200"/>
              <p:cNvSpPr>
                <a:spLocks/>
              </p:cNvSpPr>
              <p:nvPr/>
            </p:nvSpPr>
            <p:spPr bwMode="auto">
              <a:xfrm>
                <a:off x="367" y="4812"/>
                <a:ext cx="768" cy="340"/>
              </a:xfrm>
              <a:custGeom>
                <a:avLst/>
                <a:gdLst>
                  <a:gd name="T0" fmla="*/ 0 w 1950"/>
                  <a:gd name="T1" fmla="*/ 899 h 899"/>
                  <a:gd name="T2" fmla="*/ 1950 w 1950"/>
                  <a:gd name="T3" fmla="*/ 15 h 899"/>
                  <a:gd name="T4" fmla="*/ 1741 w 1950"/>
                  <a:gd name="T5" fmla="*/ 0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0" h="899">
                    <a:moveTo>
                      <a:pt x="0" y="899"/>
                    </a:moveTo>
                    <a:lnTo>
                      <a:pt x="1950" y="15"/>
                    </a:lnTo>
                    <a:lnTo>
                      <a:pt x="174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201"/>
              <p:cNvSpPr>
                <a:spLocks/>
              </p:cNvSpPr>
              <p:nvPr/>
            </p:nvSpPr>
            <p:spPr bwMode="auto">
              <a:xfrm>
                <a:off x="1043" y="4774"/>
                <a:ext cx="12" cy="77"/>
              </a:xfrm>
              <a:custGeom>
                <a:avLst/>
                <a:gdLst>
                  <a:gd name="T0" fmla="*/ 12 w 31"/>
                  <a:gd name="T1" fmla="*/ 0 h 205"/>
                  <a:gd name="T2" fmla="*/ 31 w 31"/>
                  <a:gd name="T3" fmla="*/ 0 h 205"/>
                  <a:gd name="T4" fmla="*/ 19 w 31"/>
                  <a:gd name="T5" fmla="*/ 205 h 205"/>
                  <a:gd name="T6" fmla="*/ 0 w 31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05">
                    <a:moveTo>
                      <a:pt x="12" y="0"/>
                    </a:moveTo>
                    <a:lnTo>
                      <a:pt x="31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Line 202"/>
              <p:cNvSpPr>
                <a:spLocks noChangeShapeType="1"/>
              </p:cNvSpPr>
              <p:nvPr/>
            </p:nvSpPr>
            <p:spPr bwMode="auto">
              <a:xfrm>
                <a:off x="1043" y="485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Arc 203"/>
              <p:cNvSpPr>
                <a:spLocks/>
              </p:cNvSpPr>
              <p:nvPr/>
            </p:nvSpPr>
            <p:spPr bwMode="auto">
              <a:xfrm>
                <a:off x="1378" y="2867"/>
                <a:ext cx="479" cy="1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Arc 204"/>
              <p:cNvSpPr>
                <a:spLocks/>
              </p:cNvSpPr>
              <p:nvPr/>
            </p:nvSpPr>
            <p:spPr bwMode="auto">
              <a:xfrm>
                <a:off x="1856" y="2765"/>
                <a:ext cx="13" cy="103"/>
              </a:xfrm>
              <a:custGeom>
                <a:avLst/>
                <a:gdLst>
                  <a:gd name="G0" fmla="+- 1880 0 0"/>
                  <a:gd name="G1" fmla="+- 0 0 0"/>
                  <a:gd name="G2" fmla="+- 21600 0 0"/>
                  <a:gd name="T0" fmla="*/ 23480 w 23480"/>
                  <a:gd name="T1" fmla="*/ 0 h 21600"/>
                  <a:gd name="T2" fmla="*/ 0 w 23480"/>
                  <a:gd name="T3" fmla="*/ 21518 h 21600"/>
                  <a:gd name="T4" fmla="*/ 1880 w 2348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80" h="21600" fill="none" extrusionOk="0">
                    <a:moveTo>
                      <a:pt x="23480" y="0"/>
                    </a:moveTo>
                    <a:cubicBezTo>
                      <a:pt x="23480" y="11929"/>
                      <a:pt x="13809" y="21600"/>
                      <a:pt x="1880" y="21600"/>
                    </a:cubicBezTo>
                    <a:cubicBezTo>
                      <a:pt x="1252" y="21600"/>
                      <a:pt x="625" y="21572"/>
                      <a:pt x="-1" y="21518"/>
                    </a:cubicBezTo>
                  </a:path>
                  <a:path w="23480" h="21600" stroke="0" extrusionOk="0">
                    <a:moveTo>
                      <a:pt x="23480" y="0"/>
                    </a:moveTo>
                    <a:cubicBezTo>
                      <a:pt x="23480" y="11929"/>
                      <a:pt x="13809" y="21600"/>
                      <a:pt x="1880" y="21600"/>
                    </a:cubicBezTo>
                    <a:cubicBezTo>
                      <a:pt x="1252" y="21600"/>
                      <a:pt x="625" y="21572"/>
                      <a:pt x="-1" y="21518"/>
                    </a:cubicBezTo>
                    <a:lnTo>
                      <a:pt x="188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Arc 206"/>
            <p:cNvSpPr>
              <a:spLocks/>
            </p:cNvSpPr>
            <p:nvPr/>
          </p:nvSpPr>
          <p:spPr bwMode="auto">
            <a:xfrm>
              <a:off x="1832" y="2753"/>
              <a:ext cx="36" cy="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812" y="2713"/>
              <a:ext cx="33" cy="77"/>
            </a:xfrm>
            <a:custGeom>
              <a:avLst/>
              <a:gdLst>
                <a:gd name="T0" fmla="*/ 67 w 85"/>
                <a:gd name="T1" fmla="*/ 0 h 203"/>
                <a:gd name="T2" fmla="*/ 85 w 85"/>
                <a:gd name="T3" fmla="*/ 7 h 203"/>
                <a:gd name="T4" fmla="*/ 19 w 85"/>
                <a:gd name="T5" fmla="*/ 203 h 203"/>
                <a:gd name="T6" fmla="*/ 0 w 85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3">
                  <a:moveTo>
                    <a:pt x="67" y="0"/>
                  </a:moveTo>
                  <a:lnTo>
                    <a:pt x="85" y="7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812" y="2788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09"/>
            <p:cNvSpPr>
              <a:spLocks/>
            </p:cNvSpPr>
            <p:nvPr/>
          </p:nvSpPr>
          <p:spPr bwMode="auto">
            <a:xfrm>
              <a:off x="1360" y="3990"/>
              <a:ext cx="449" cy="13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0"/>
            <p:cNvSpPr>
              <a:spLocks/>
            </p:cNvSpPr>
            <p:nvPr/>
          </p:nvSpPr>
          <p:spPr bwMode="auto">
            <a:xfrm>
              <a:off x="1808" y="3888"/>
              <a:ext cx="19" cy="102"/>
            </a:xfrm>
            <a:custGeom>
              <a:avLst/>
              <a:gdLst>
                <a:gd name="G0" fmla="+- 1166 0 0"/>
                <a:gd name="G1" fmla="+- 0 0 0"/>
                <a:gd name="G2" fmla="+- 21600 0 0"/>
                <a:gd name="T0" fmla="*/ 22766 w 22766"/>
                <a:gd name="T1" fmla="*/ 0 h 21600"/>
                <a:gd name="T2" fmla="*/ 0 w 22766"/>
                <a:gd name="T3" fmla="*/ 21569 h 21600"/>
                <a:gd name="T4" fmla="*/ 1166 w 227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66" h="21600" fill="none" extrusionOk="0">
                  <a:moveTo>
                    <a:pt x="22766" y="0"/>
                  </a:moveTo>
                  <a:cubicBezTo>
                    <a:pt x="22766" y="11929"/>
                    <a:pt x="13095" y="21600"/>
                    <a:pt x="1166" y="21600"/>
                  </a:cubicBezTo>
                  <a:cubicBezTo>
                    <a:pt x="777" y="21600"/>
                    <a:pt x="388" y="21589"/>
                    <a:pt x="0" y="21568"/>
                  </a:cubicBezTo>
                </a:path>
                <a:path w="22766" h="21600" stroke="0" extrusionOk="0">
                  <a:moveTo>
                    <a:pt x="22766" y="0"/>
                  </a:moveTo>
                  <a:cubicBezTo>
                    <a:pt x="22766" y="11929"/>
                    <a:pt x="13095" y="21600"/>
                    <a:pt x="1166" y="21600"/>
                  </a:cubicBezTo>
                  <a:cubicBezTo>
                    <a:pt x="777" y="21600"/>
                    <a:pt x="388" y="21589"/>
                    <a:pt x="0" y="21568"/>
                  </a:cubicBezTo>
                  <a:lnTo>
                    <a:pt x="116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1"/>
            <p:cNvSpPr>
              <a:spLocks/>
            </p:cNvSpPr>
            <p:nvPr/>
          </p:nvSpPr>
          <p:spPr bwMode="auto">
            <a:xfrm>
              <a:off x="1786" y="3882"/>
              <a:ext cx="41" cy="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773" y="3843"/>
              <a:ext cx="17" cy="78"/>
            </a:xfrm>
            <a:custGeom>
              <a:avLst/>
              <a:gdLst>
                <a:gd name="T0" fmla="*/ 25 w 43"/>
                <a:gd name="T1" fmla="*/ 0 h 207"/>
                <a:gd name="T2" fmla="*/ 43 w 43"/>
                <a:gd name="T3" fmla="*/ 2 h 207"/>
                <a:gd name="T4" fmla="*/ 18 w 43"/>
                <a:gd name="T5" fmla="*/ 207 h 207"/>
                <a:gd name="T6" fmla="*/ 0 w 43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07">
                  <a:moveTo>
                    <a:pt x="25" y="0"/>
                  </a:moveTo>
                  <a:lnTo>
                    <a:pt x="43" y="2"/>
                  </a:lnTo>
                  <a:lnTo>
                    <a:pt x="18" y="207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773" y="3920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1614" y="5095"/>
              <a:ext cx="183" cy="273"/>
            </a:xfrm>
            <a:custGeom>
              <a:avLst/>
              <a:gdLst>
                <a:gd name="G0" fmla="+- 0 0 0"/>
                <a:gd name="G1" fmla="+- 79 0 0"/>
                <a:gd name="G2" fmla="+- 21600 0 0"/>
                <a:gd name="T0" fmla="*/ 21600 w 21600"/>
                <a:gd name="T1" fmla="*/ 0 h 21679"/>
                <a:gd name="T2" fmla="*/ 0 w 21600"/>
                <a:gd name="T3" fmla="*/ 21679 h 21679"/>
                <a:gd name="T4" fmla="*/ 0 w 21600"/>
                <a:gd name="T5" fmla="*/ 79 h 2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9" fill="none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9"/>
                  </a:cubicBezTo>
                  <a:cubicBezTo>
                    <a:pt x="21600" y="12008"/>
                    <a:pt x="11929" y="21678"/>
                    <a:pt x="0" y="21679"/>
                  </a:cubicBezTo>
                </a:path>
                <a:path w="21600" h="21679" stroke="0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9"/>
                  </a:cubicBezTo>
                  <a:cubicBezTo>
                    <a:pt x="21600" y="12008"/>
                    <a:pt x="11929" y="21678"/>
                    <a:pt x="0" y="21679"/>
                  </a:cubicBezTo>
                  <a:lnTo>
                    <a:pt x="0" y="7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757" y="5088"/>
              <a:ext cx="8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757" y="508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7"/>
            <p:cNvSpPr>
              <a:spLocks/>
            </p:cNvSpPr>
            <p:nvPr/>
          </p:nvSpPr>
          <p:spPr bwMode="auto">
            <a:xfrm>
              <a:off x="1348" y="5215"/>
              <a:ext cx="368" cy="18"/>
            </a:xfrm>
            <a:custGeom>
              <a:avLst/>
              <a:gdLst>
                <a:gd name="G0" fmla="+- 61 0 0"/>
                <a:gd name="G1" fmla="+- 0 0 0"/>
                <a:gd name="G2" fmla="+- 21600 0 0"/>
                <a:gd name="T0" fmla="*/ 21661 w 21661"/>
                <a:gd name="T1" fmla="*/ 0 h 21600"/>
                <a:gd name="T2" fmla="*/ 0 w 21661"/>
                <a:gd name="T3" fmla="*/ 21600 h 21600"/>
                <a:gd name="T4" fmla="*/ 61 w 216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600" fill="none" extrusionOk="0">
                  <a:moveTo>
                    <a:pt x="21661" y="0"/>
                  </a:moveTo>
                  <a:cubicBezTo>
                    <a:pt x="21661" y="11929"/>
                    <a:pt x="11990" y="21600"/>
                    <a:pt x="61" y="21600"/>
                  </a:cubicBezTo>
                  <a:cubicBezTo>
                    <a:pt x="40" y="21600"/>
                    <a:pt x="20" y="21599"/>
                    <a:pt x="0" y="21599"/>
                  </a:cubicBezTo>
                </a:path>
                <a:path w="21661" h="21600" stroke="0" extrusionOk="0">
                  <a:moveTo>
                    <a:pt x="21661" y="0"/>
                  </a:moveTo>
                  <a:cubicBezTo>
                    <a:pt x="21661" y="11929"/>
                    <a:pt x="11990" y="21600"/>
                    <a:pt x="61" y="21600"/>
                  </a:cubicBezTo>
                  <a:cubicBezTo>
                    <a:pt x="40" y="21600"/>
                    <a:pt x="20" y="21599"/>
                    <a:pt x="0" y="21599"/>
                  </a:cubicBezTo>
                  <a:lnTo>
                    <a:pt x="6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8"/>
            <p:cNvSpPr>
              <a:spLocks/>
            </p:cNvSpPr>
            <p:nvPr/>
          </p:nvSpPr>
          <p:spPr bwMode="auto">
            <a:xfrm>
              <a:off x="1715" y="4999"/>
              <a:ext cx="42" cy="2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1732" y="4993"/>
              <a:ext cx="24" cy="6"/>
            </a:xfrm>
            <a:custGeom>
              <a:avLst/>
              <a:gdLst>
                <a:gd name="G0" fmla="+- 21600 0 0"/>
                <a:gd name="G1" fmla="+- 3864 0 0"/>
                <a:gd name="G2" fmla="+- 21600 0 0"/>
                <a:gd name="T0" fmla="*/ 21600 w 21600"/>
                <a:gd name="T1" fmla="*/ 25464 h 25464"/>
                <a:gd name="T2" fmla="*/ 348 w 21600"/>
                <a:gd name="T3" fmla="*/ 0 h 25464"/>
                <a:gd name="T4" fmla="*/ 21600 w 21600"/>
                <a:gd name="T5" fmla="*/ 3864 h 25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5464" fill="none" extrusionOk="0">
                  <a:moveTo>
                    <a:pt x="21600" y="25464"/>
                  </a:moveTo>
                  <a:cubicBezTo>
                    <a:pt x="9670" y="25464"/>
                    <a:pt x="0" y="15793"/>
                    <a:pt x="0" y="3864"/>
                  </a:cubicBezTo>
                  <a:cubicBezTo>
                    <a:pt x="-1" y="2568"/>
                    <a:pt x="116" y="1274"/>
                    <a:pt x="348" y="0"/>
                  </a:cubicBezTo>
                </a:path>
                <a:path w="21600" h="25464" stroke="0" extrusionOk="0">
                  <a:moveTo>
                    <a:pt x="21600" y="25464"/>
                  </a:moveTo>
                  <a:cubicBezTo>
                    <a:pt x="9670" y="25464"/>
                    <a:pt x="0" y="15793"/>
                    <a:pt x="0" y="3864"/>
                  </a:cubicBezTo>
                  <a:cubicBezTo>
                    <a:pt x="-1" y="2568"/>
                    <a:pt x="116" y="1274"/>
                    <a:pt x="348" y="0"/>
                  </a:cubicBezTo>
                  <a:lnTo>
                    <a:pt x="21600" y="3864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715" y="4954"/>
              <a:ext cx="26" cy="77"/>
            </a:xfrm>
            <a:custGeom>
              <a:avLst/>
              <a:gdLst>
                <a:gd name="T0" fmla="*/ 46 w 65"/>
                <a:gd name="T1" fmla="*/ 0 h 205"/>
                <a:gd name="T2" fmla="*/ 65 w 65"/>
                <a:gd name="T3" fmla="*/ 5 h 205"/>
                <a:gd name="T4" fmla="*/ 19 w 65"/>
                <a:gd name="T5" fmla="*/ 205 h 205"/>
                <a:gd name="T6" fmla="*/ 0 w 65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5">
                  <a:moveTo>
                    <a:pt x="46" y="0"/>
                  </a:moveTo>
                  <a:lnTo>
                    <a:pt x="65" y="5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715" y="5030"/>
              <a:ext cx="8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1194" y="5113"/>
              <a:ext cx="160" cy="1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314" y="5106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314" y="510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5"/>
            <p:cNvSpPr>
              <a:spLocks/>
            </p:cNvSpPr>
            <p:nvPr/>
          </p:nvSpPr>
          <p:spPr bwMode="auto">
            <a:xfrm>
              <a:off x="1035" y="5124"/>
              <a:ext cx="178" cy="10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172" y="5117"/>
              <a:ext cx="8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172" y="511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8"/>
            <p:cNvSpPr>
              <a:spLocks/>
            </p:cNvSpPr>
            <p:nvPr/>
          </p:nvSpPr>
          <p:spPr bwMode="auto">
            <a:xfrm>
              <a:off x="863" y="5101"/>
              <a:ext cx="154" cy="132"/>
            </a:xfrm>
            <a:custGeom>
              <a:avLst/>
              <a:gdLst>
                <a:gd name="G0" fmla="+- 0 0 0"/>
                <a:gd name="G1" fmla="+- 166 0 0"/>
                <a:gd name="G2" fmla="+- 21600 0 0"/>
                <a:gd name="T0" fmla="*/ 21599 w 21600"/>
                <a:gd name="T1" fmla="*/ 0 h 21766"/>
                <a:gd name="T2" fmla="*/ 0 w 21600"/>
                <a:gd name="T3" fmla="*/ 21766 h 21766"/>
                <a:gd name="T4" fmla="*/ 0 w 21600"/>
                <a:gd name="T5" fmla="*/ 166 h 2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6" fill="none" extrusionOk="0">
                  <a:moveTo>
                    <a:pt x="21599" y="-1"/>
                  </a:moveTo>
                  <a:cubicBezTo>
                    <a:pt x="21599" y="55"/>
                    <a:pt x="21600" y="110"/>
                    <a:pt x="21600" y="166"/>
                  </a:cubicBezTo>
                  <a:cubicBezTo>
                    <a:pt x="21600" y="12095"/>
                    <a:pt x="11929" y="21765"/>
                    <a:pt x="0" y="21766"/>
                  </a:cubicBezTo>
                </a:path>
                <a:path w="21600" h="21766" stroke="0" extrusionOk="0">
                  <a:moveTo>
                    <a:pt x="21599" y="-1"/>
                  </a:moveTo>
                  <a:cubicBezTo>
                    <a:pt x="21599" y="55"/>
                    <a:pt x="21600" y="110"/>
                    <a:pt x="21600" y="166"/>
                  </a:cubicBezTo>
                  <a:cubicBezTo>
                    <a:pt x="21600" y="12095"/>
                    <a:pt x="11929" y="21765"/>
                    <a:pt x="0" y="21766"/>
                  </a:cubicBezTo>
                  <a:lnTo>
                    <a:pt x="0" y="166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977" y="5095"/>
              <a:ext cx="81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977" y="5095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Arc 231"/>
            <p:cNvSpPr>
              <a:spLocks/>
            </p:cNvSpPr>
            <p:nvPr/>
          </p:nvSpPr>
          <p:spPr bwMode="auto">
            <a:xfrm>
              <a:off x="1183" y="4029"/>
              <a:ext cx="172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32"/>
            <p:cNvSpPr>
              <a:spLocks/>
            </p:cNvSpPr>
            <p:nvPr/>
          </p:nvSpPr>
          <p:spPr bwMode="auto">
            <a:xfrm>
              <a:off x="1314" y="4022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233"/>
            <p:cNvSpPr>
              <a:spLocks noChangeShapeType="1"/>
            </p:cNvSpPr>
            <p:nvPr/>
          </p:nvSpPr>
          <p:spPr bwMode="auto">
            <a:xfrm>
              <a:off x="1314" y="402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Arc 234"/>
            <p:cNvSpPr>
              <a:spLocks/>
            </p:cNvSpPr>
            <p:nvPr/>
          </p:nvSpPr>
          <p:spPr bwMode="auto">
            <a:xfrm>
              <a:off x="1029" y="4018"/>
              <a:ext cx="154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5"/>
            <p:cNvSpPr>
              <a:spLocks/>
            </p:cNvSpPr>
            <p:nvPr/>
          </p:nvSpPr>
          <p:spPr bwMode="auto">
            <a:xfrm>
              <a:off x="1143" y="4011"/>
              <a:ext cx="80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236"/>
            <p:cNvSpPr>
              <a:spLocks noChangeShapeType="1"/>
            </p:cNvSpPr>
            <p:nvPr/>
          </p:nvSpPr>
          <p:spPr bwMode="auto">
            <a:xfrm>
              <a:off x="1143" y="40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Arc 237"/>
            <p:cNvSpPr>
              <a:spLocks/>
            </p:cNvSpPr>
            <p:nvPr/>
          </p:nvSpPr>
          <p:spPr bwMode="auto">
            <a:xfrm>
              <a:off x="876" y="4018"/>
              <a:ext cx="124" cy="1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8"/>
            <p:cNvSpPr>
              <a:spLocks/>
            </p:cNvSpPr>
            <p:nvPr/>
          </p:nvSpPr>
          <p:spPr bwMode="auto">
            <a:xfrm>
              <a:off x="959" y="4011"/>
              <a:ext cx="80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239"/>
            <p:cNvSpPr>
              <a:spLocks noChangeShapeType="1"/>
            </p:cNvSpPr>
            <p:nvPr/>
          </p:nvSpPr>
          <p:spPr bwMode="auto">
            <a:xfrm>
              <a:off x="959" y="40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Arc 240"/>
            <p:cNvSpPr>
              <a:spLocks/>
            </p:cNvSpPr>
            <p:nvPr/>
          </p:nvSpPr>
          <p:spPr bwMode="auto">
            <a:xfrm>
              <a:off x="1189" y="2923"/>
              <a:ext cx="112" cy="92"/>
            </a:xfrm>
            <a:custGeom>
              <a:avLst/>
              <a:gdLst>
                <a:gd name="G0" fmla="+- 0 0 0"/>
                <a:gd name="G1" fmla="+- 239 0 0"/>
                <a:gd name="G2" fmla="+- 21600 0 0"/>
                <a:gd name="T0" fmla="*/ 21599 w 21600"/>
                <a:gd name="T1" fmla="*/ 0 h 21839"/>
                <a:gd name="T2" fmla="*/ 0 w 21600"/>
                <a:gd name="T3" fmla="*/ 21839 h 21839"/>
                <a:gd name="T4" fmla="*/ 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</a:path>
                <a:path w="21600" h="21839" stroke="0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  <a:lnTo>
                    <a:pt x="0" y="23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41"/>
            <p:cNvSpPr>
              <a:spLocks/>
            </p:cNvSpPr>
            <p:nvPr/>
          </p:nvSpPr>
          <p:spPr bwMode="auto">
            <a:xfrm>
              <a:off x="1260" y="2916"/>
              <a:ext cx="8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242"/>
            <p:cNvSpPr>
              <a:spLocks noChangeShapeType="1"/>
            </p:cNvSpPr>
            <p:nvPr/>
          </p:nvSpPr>
          <p:spPr bwMode="auto">
            <a:xfrm>
              <a:off x="1260" y="291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Arc 243"/>
            <p:cNvSpPr>
              <a:spLocks/>
            </p:cNvSpPr>
            <p:nvPr/>
          </p:nvSpPr>
          <p:spPr bwMode="auto">
            <a:xfrm>
              <a:off x="1029" y="2917"/>
              <a:ext cx="125" cy="104"/>
            </a:xfrm>
            <a:custGeom>
              <a:avLst/>
              <a:gdLst>
                <a:gd name="G0" fmla="+- 0 0 0"/>
                <a:gd name="G1" fmla="+- 212 0 0"/>
                <a:gd name="G2" fmla="+- 21600 0 0"/>
                <a:gd name="T0" fmla="*/ 21599 w 21600"/>
                <a:gd name="T1" fmla="*/ 0 h 21812"/>
                <a:gd name="T2" fmla="*/ 0 w 21600"/>
                <a:gd name="T3" fmla="*/ 21812 h 21812"/>
                <a:gd name="T4" fmla="*/ 0 w 21600"/>
                <a:gd name="T5" fmla="*/ 212 h 2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2" fill="none" extrusionOk="0">
                  <a:moveTo>
                    <a:pt x="21598" y="0"/>
                  </a:moveTo>
                  <a:cubicBezTo>
                    <a:pt x="21599" y="70"/>
                    <a:pt x="21600" y="141"/>
                    <a:pt x="21600" y="212"/>
                  </a:cubicBezTo>
                  <a:cubicBezTo>
                    <a:pt x="21600" y="12141"/>
                    <a:pt x="11929" y="21811"/>
                    <a:pt x="0" y="21812"/>
                  </a:cubicBezTo>
                </a:path>
                <a:path w="21600" h="21812" stroke="0" extrusionOk="0">
                  <a:moveTo>
                    <a:pt x="21598" y="0"/>
                  </a:moveTo>
                  <a:cubicBezTo>
                    <a:pt x="21599" y="70"/>
                    <a:pt x="21600" y="141"/>
                    <a:pt x="21600" y="212"/>
                  </a:cubicBezTo>
                  <a:cubicBezTo>
                    <a:pt x="21600" y="12141"/>
                    <a:pt x="11929" y="21811"/>
                    <a:pt x="0" y="21812"/>
                  </a:cubicBezTo>
                  <a:lnTo>
                    <a:pt x="0" y="21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4"/>
            <p:cNvSpPr>
              <a:spLocks/>
            </p:cNvSpPr>
            <p:nvPr/>
          </p:nvSpPr>
          <p:spPr bwMode="auto">
            <a:xfrm>
              <a:off x="1113" y="2910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245"/>
            <p:cNvSpPr>
              <a:spLocks noChangeShapeType="1"/>
            </p:cNvSpPr>
            <p:nvPr/>
          </p:nvSpPr>
          <p:spPr bwMode="auto">
            <a:xfrm>
              <a:off x="1113" y="291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Arc 246"/>
            <p:cNvSpPr>
              <a:spLocks/>
            </p:cNvSpPr>
            <p:nvPr/>
          </p:nvSpPr>
          <p:spPr bwMode="auto">
            <a:xfrm>
              <a:off x="876" y="2923"/>
              <a:ext cx="130" cy="86"/>
            </a:xfrm>
            <a:custGeom>
              <a:avLst/>
              <a:gdLst>
                <a:gd name="G0" fmla="+- 0 0 0"/>
                <a:gd name="G1" fmla="+- 257 0 0"/>
                <a:gd name="G2" fmla="+- 21600 0 0"/>
                <a:gd name="T0" fmla="*/ 21598 w 21600"/>
                <a:gd name="T1" fmla="*/ 0 h 21857"/>
                <a:gd name="T2" fmla="*/ 0 w 21600"/>
                <a:gd name="T3" fmla="*/ 21857 h 21857"/>
                <a:gd name="T4" fmla="*/ 0 w 21600"/>
                <a:gd name="T5" fmla="*/ 257 h 2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7" fill="none" extrusionOk="0">
                  <a:moveTo>
                    <a:pt x="21598" y="-1"/>
                  </a:moveTo>
                  <a:cubicBezTo>
                    <a:pt x="21599" y="85"/>
                    <a:pt x="21600" y="171"/>
                    <a:pt x="21600" y="257"/>
                  </a:cubicBezTo>
                  <a:cubicBezTo>
                    <a:pt x="21600" y="12186"/>
                    <a:pt x="11929" y="21856"/>
                    <a:pt x="0" y="21857"/>
                  </a:cubicBezTo>
                </a:path>
                <a:path w="21600" h="21857" stroke="0" extrusionOk="0">
                  <a:moveTo>
                    <a:pt x="21598" y="-1"/>
                  </a:moveTo>
                  <a:cubicBezTo>
                    <a:pt x="21599" y="85"/>
                    <a:pt x="21600" y="171"/>
                    <a:pt x="21600" y="257"/>
                  </a:cubicBezTo>
                  <a:cubicBezTo>
                    <a:pt x="21600" y="12186"/>
                    <a:pt x="11929" y="21856"/>
                    <a:pt x="0" y="21857"/>
                  </a:cubicBezTo>
                  <a:lnTo>
                    <a:pt x="0" y="257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7"/>
            <p:cNvSpPr>
              <a:spLocks/>
            </p:cNvSpPr>
            <p:nvPr/>
          </p:nvSpPr>
          <p:spPr bwMode="auto">
            <a:xfrm>
              <a:off x="965" y="2916"/>
              <a:ext cx="80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48"/>
            <p:cNvSpPr>
              <a:spLocks noChangeShapeType="1"/>
            </p:cNvSpPr>
            <p:nvPr/>
          </p:nvSpPr>
          <p:spPr bwMode="auto">
            <a:xfrm>
              <a:off x="965" y="291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9"/>
            <p:cNvSpPr>
              <a:spLocks/>
            </p:cNvSpPr>
            <p:nvPr/>
          </p:nvSpPr>
          <p:spPr bwMode="auto">
            <a:xfrm>
              <a:off x="1129" y="2770"/>
              <a:ext cx="201" cy="431"/>
            </a:xfrm>
            <a:custGeom>
              <a:avLst/>
              <a:gdLst>
                <a:gd name="T0" fmla="*/ 165 w 510"/>
                <a:gd name="T1" fmla="*/ 1139 h 1139"/>
                <a:gd name="T2" fmla="*/ 0 w 510"/>
                <a:gd name="T3" fmla="*/ 600 h 1139"/>
                <a:gd name="T4" fmla="*/ 510 w 510"/>
                <a:gd name="T5" fmla="*/ 0 h 1139"/>
                <a:gd name="T6" fmla="*/ 330 w 510"/>
                <a:gd name="T7" fmla="*/ 0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1139">
                  <a:moveTo>
                    <a:pt x="165" y="1139"/>
                  </a:moveTo>
                  <a:lnTo>
                    <a:pt x="0" y="600"/>
                  </a:lnTo>
                  <a:lnTo>
                    <a:pt x="510" y="0"/>
                  </a:lnTo>
                  <a:lnTo>
                    <a:pt x="3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50"/>
            <p:cNvSpPr>
              <a:spLocks/>
            </p:cNvSpPr>
            <p:nvPr/>
          </p:nvSpPr>
          <p:spPr bwMode="auto">
            <a:xfrm>
              <a:off x="1252" y="2731"/>
              <a:ext cx="7" cy="78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1"/>
            <p:cNvSpPr>
              <a:spLocks noChangeShapeType="1"/>
            </p:cNvSpPr>
            <p:nvPr/>
          </p:nvSpPr>
          <p:spPr bwMode="auto">
            <a:xfrm>
              <a:off x="1252" y="280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52"/>
            <p:cNvSpPr>
              <a:spLocks/>
            </p:cNvSpPr>
            <p:nvPr/>
          </p:nvSpPr>
          <p:spPr bwMode="auto">
            <a:xfrm>
              <a:off x="1118" y="3854"/>
              <a:ext cx="212" cy="459"/>
            </a:xfrm>
            <a:custGeom>
              <a:avLst/>
              <a:gdLst>
                <a:gd name="T0" fmla="*/ 165 w 539"/>
                <a:gd name="T1" fmla="*/ 1215 h 1215"/>
                <a:gd name="T2" fmla="*/ 0 w 539"/>
                <a:gd name="T3" fmla="*/ 705 h 1215"/>
                <a:gd name="T4" fmla="*/ 539 w 539"/>
                <a:gd name="T5" fmla="*/ 0 h 1215"/>
                <a:gd name="T6" fmla="*/ 315 w 539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215">
                  <a:moveTo>
                    <a:pt x="165" y="1215"/>
                  </a:moveTo>
                  <a:lnTo>
                    <a:pt x="0" y="705"/>
                  </a:lnTo>
                  <a:lnTo>
                    <a:pt x="539" y="0"/>
                  </a:lnTo>
                  <a:lnTo>
                    <a:pt x="3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3"/>
            <p:cNvSpPr>
              <a:spLocks/>
            </p:cNvSpPr>
            <p:nvPr/>
          </p:nvSpPr>
          <p:spPr bwMode="auto">
            <a:xfrm>
              <a:off x="1235" y="3815"/>
              <a:ext cx="7" cy="78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54"/>
            <p:cNvSpPr>
              <a:spLocks noChangeShapeType="1"/>
            </p:cNvSpPr>
            <p:nvPr/>
          </p:nvSpPr>
          <p:spPr bwMode="auto">
            <a:xfrm>
              <a:off x="1235" y="3893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5"/>
            <p:cNvSpPr>
              <a:spLocks/>
            </p:cNvSpPr>
            <p:nvPr/>
          </p:nvSpPr>
          <p:spPr bwMode="auto">
            <a:xfrm>
              <a:off x="1118" y="4988"/>
              <a:ext cx="277" cy="442"/>
            </a:xfrm>
            <a:custGeom>
              <a:avLst/>
              <a:gdLst>
                <a:gd name="T0" fmla="*/ 165 w 704"/>
                <a:gd name="T1" fmla="*/ 1171 h 1171"/>
                <a:gd name="T2" fmla="*/ 0 w 704"/>
                <a:gd name="T3" fmla="*/ 466 h 1171"/>
                <a:gd name="T4" fmla="*/ 704 w 704"/>
                <a:gd name="T5" fmla="*/ 0 h 1171"/>
                <a:gd name="T6" fmla="*/ 539 w 704"/>
                <a:gd name="T7" fmla="*/ 0 h 1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4" h="1171">
                  <a:moveTo>
                    <a:pt x="165" y="1171"/>
                  </a:moveTo>
                  <a:lnTo>
                    <a:pt x="0" y="466"/>
                  </a:lnTo>
                  <a:lnTo>
                    <a:pt x="704" y="0"/>
                  </a:lnTo>
                  <a:lnTo>
                    <a:pt x="53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6"/>
            <p:cNvSpPr>
              <a:spLocks/>
            </p:cNvSpPr>
            <p:nvPr/>
          </p:nvSpPr>
          <p:spPr bwMode="auto">
            <a:xfrm>
              <a:off x="1323" y="4949"/>
              <a:ext cx="7" cy="78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257"/>
            <p:cNvSpPr>
              <a:spLocks noChangeShapeType="1"/>
            </p:cNvSpPr>
            <p:nvPr/>
          </p:nvSpPr>
          <p:spPr bwMode="auto">
            <a:xfrm>
              <a:off x="1323" y="5027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8"/>
            <p:cNvSpPr>
              <a:spLocks/>
            </p:cNvSpPr>
            <p:nvPr/>
          </p:nvSpPr>
          <p:spPr bwMode="auto">
            <a:xfrm>
              <a:off x="757" y="3139"/>
              <a:ext cx="461" cy="50"/>
            </a:xfrm>
            <a:custGeom>
              <a:avLst/>
              <a:gdLst>
                <a:gd name="T0" fmla="*/ 0 w 1171"/>
                <a:gd name="T1" fmla="*/ 75 h 133"/>
                <a:gd name="T2" fmla="*/ 29 w 1171"/>
                <a:gd name="T3" fmla="*/ 14 h 133"/>
                <a:gd name="T4" fmla="*/ 90 w 1171"/>
                <a:gd name="T5" fmla="*/ 133 h 133"/>
                <a:gd name="T6" fmla="*/ 149 w 1171"/>
                <a:gd name="T7" fmla="*/ 13 h 133"/>
                <a:gd name="T8" fmla="*/ 210 w 1171"/>
                <a:gd name="T9" fmla="*/ 132 h 133"/>
                <a:gd name="T10" fmla="*/ 269 w 1171"/>
                <a:gd name="T11" fmla="*/ 11 h 133"/>
                <a:gd name="T12" fmla="*/ 330 w 1171"/>
                <a:gd name="T13" fmla="*/ 130 h 133"/>
                <a:gd name="T14" fmla="*/ 389 w 1171"/>
                <a:gd name="T15" fmla="*/ 10 h 133"/>
                <a:gd name="T16" fmla="*/ 450 w 1171"/>
                <a:gd name="T17" fmla="*/ 129 h 133"/>
                <a:gd name="T18" fmla="*/ 509 w 1171"/>
                <a:gd name="T19" fmla="*/ 8 h 133"/>
                <a:gd name="T20" fmla="*/ 570 w 1171"/>
                <a:gd name="T21" fmla="*/ 127 h 133"/>
                <a:gd name="T22" fmla="*/ 629 w 1171"/>
                <a:gd name="T23" fmla="*/ 6 h 133"/>
                <a:gd name="T24" fmla="*/ 690 w 1171"/>
                <a:gd name="T25" fmla="*/ 126 h 133"/>
                <a:gd name="T26" fmla="*/ 749 w 1171"/>
                <a:gd name="T27" fmla="*/ 5 h 133"/>
                <a:gd name="T28" fmla="*/ 810 w 1171"/>
                <a:gd name="T29" fmla="*/ 124 h 133"/>
                <a:gd name="T30" fmla="*/ 869 w 1171"/>
                <a:gd name="T31" fmla="*/ 3 h 133"/>
                <a:gd name="T32" fmla="*/ 930 w 1171"/>
                <a:gd name="T33" fmla="*/ 123 h 133"/>
                <a:gd name="T34" fmla="*/ 989 w 1171"/>
                <a:gd name="T35" fmla="*/ 2 h 133"/>
                <a:gd name="T36" fmla="*/ 1050 w 1171"/>
                <a:gd name="T37" fmla="*/ 121 h 133"/>
                <a:gd name="T38" fmla="*/ 1109 w 1171"/>
                <a:gd name="T39" fmla="*/ 0 h 133"/>
                <a:gd name="T40" fmla="*/ 1139 w 1171"/>
                <a:gd name="T41" fmla="*/ 60 h 133"/>
                <a:gd name="T42" fmla="*/ 1171 w 1171"/>
                <a:gd name="T43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1" h="133">
                  <a:moveTo>
                    <a:pt x="0" y="75"/>
                  </a:moveTo>
                  <a:lnTo>
                    <a:pt x="29" y="14"/>
                  </a:lnTo>
                  <a:lnTo>
                    <a:pt x="90" y="133"/>
                  </a:lnTo>
                  <a:lnTo>
                    <a:pt x="149" y="13"/>
                  </a:lnTo>
                  <a:lnTo>
                    <a:pt x="210" y="132"/>
                  </a:lnTo>
                  <a:lnTo>
                    <a:pt x="269" y="11"/>
                  </a:lnTo>
                  <a:lnTo>
                    <a:pt x="330" y="130"/>
                  </a:lnTo>
                  <a:lnTo>
                    <a:pt x="389" y="10"/>
                  </a:lnTo>
                  <a:lnTo>
                    <a:pt x="450" y="129"/>
                  </a:lnTo>
                  <a:lnTo>
                    <a:pt x="509" y="8"/>
                  </a:lnTo>
                  <a:lnTo>
                    <a:pt x="570" y="127"/>
                  </a:lnTo>
                  <a:lnTo>
                    <a:pt x="629" y="6"/>
                  </a:lnTo>
                  <a:lnTo>
                    <a:pt x="690" y="126"/>
                  </a:lnTo>
                  <a:lnTo>
                    <a:pt x="749" y="5"/>
                  </a:lnTo>
                  <a:lnTo>
                    <a:pt x="810" y="124"/>
                  </a:lnTo>
                  <a:lnTo>
                    <a:pt x="869" y="3"/>
                  </a:lnTo>
                  <a:lnTo>
                    <a:pt x="930" y="123"/>
                  </a:lnTo>
                  <a:lnTo>
                    <a:pt x="989" y="2"/>
                  </a:lnTo>
                  <a:lnTo>
                    <a:pt x="1050" y="121"/>
                  </a:lnTo>
                  <a:lnTo>
                    <a:pt x="1109" y="0"/>
                  </a:lnTo>
                  <a:lnTo>
                    <a:pt x="1139" y="60"/>
                  </a:lnTo>
                  <a:lnTo>
                    <a:pt x="1171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Arc 259"/>
            <p:cNvSpPr>
              <a:spLocks/>
            </p:cNvSpPr>
            <p:nvPr/>
          </p:nvSpPr>
          <p:spPr bwMode="auto">
            <a:xfrm>
              <a:off x="1218" y="2759"/>
              <a:ext cx="828" cy="402"/>
            </a:xfrm>
            <a:custGeom>
              <a:avLst/>
              <a:gdLst>
                <a:gd name="G0" fmla="+- 26 0 0"/>
                <a:gd name="G1" fmla="+- 0 0 0"/>
                <a:gd name="G2" fmla="+- 21600 0 0"/>
                <a:gd name="T0" fmla="*/ 21626 w 21626"/>
                <a:gd name="T1" fmla="*/ 0 h 21600"/>
                <a:gd name="T2" fmla="*/ 0 w 21626"/>
                <a:gd name="T3" fmla="*/ 21600 h 21600"/>
                <a:gd name="T4" fmla="*/ 26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</a:path>
                <a:path w="21626" h="21600" stroke="0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  <a:lnTo>
                    <a:pt x="2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60"/>
            <p:cNvSpPr>
              <a:spLocks/>
            </p:cNvSpPr>
            <p:nvPr/>
          </p:nvSpPr>
          <p:spPr bwMode="auto">
            <a:xfrm>
              <a:off x="2025" y="2759"/>
              <a:ext cx="41" cy="55"/>
            </a:xfrm>
            <a:custGeom>
              <a:avLst/>
              <a:gdLst>
                <a:gd name="T0" fmla="*/ 21 w 41"/>
                <a:gd name="T1" fmla="*/ 0 h 55"/>
                <a:gd name="T2" fmla="*/ 0 w 41"/>
                <a:gd name="T3" fmla="*/ 55 h 55"/>
                <a:gd name="T4" fmla="*/ 21 w 41"/>
                <a:gd name="T5" fmla="*/ 41 h 55"/>
                <a:gd name="T6" fmla="*/ 41 w 41"/>
                <a:gd name="T7" fmla="*/ 55 h 55"/>
                <a:gd name="T8" fmla="*/ 21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21" y="0"/>
                  </a:moveTo>
                  <a:lnTo>
                    <a:pt x="0" y="55"/>
                  </a:lnTo>
                  <a:lnTo>
                    <a:pt x="21" y="41"/>
                  </a:lnTo>
                  <a:lnTo>
                    <a:pt x="41" y="5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61"/>
            <p:cNvSpPr>
              <a:spLocks/>
            </p:cNvSpPr>
            <p:nvPr/>
          </p:nvSpPr>
          <p:spPr bwMode="auto">
            <a:xfrm>
              <a:off x="716" y="4217"/>
              <a:ext cx="490" cy="55"/>
            </a:xfrm>
            <a:custGeom>
              <a:avLst/>
              <a:gdLst>
                <a:gd name="T0" fmla="*/ 0 w 1244"/>
                <a:gd name="T1" fmla="*/ 60 h 147"/>
                <a:gd name="T2" fmla="*/ 31 w 1244"/>
                <a:gd name="T3" fmla="*/ 0 h 147"/>
                <a:gd name="T4" fmla="*/ 88 w 1244"/>
                <a:gd name="T5" fmla="*/ 122 h 147"/>
                <a:gd name="T6" fmla="*/ 151 w 1244"/>
                <a:gd name="T7" fmla="*/ 3 h 147"/>
                <a:gd name="T8" fmla="*/ 208 w 1244"/>
                <a:gd name="T9" fmla="*/ 124 h 147"/>
                <a:gd name="T10" fmla="*/ 271 w 1244"/>
                <a:gd name="T11" fmla="*/ 6 h 147"/>
                <a:gd name="T12" fmla="*/ 328 w 1244"/>
                <a:gd name="T13" fmla="*/ 127 h 147"/>
                <a:gd name="T14" fmla="*/ 391 w 1244"/>
                <a:gd name="T15" fmla="*/ 9 h 147"/>
                <a:gd name="T16" fmla="*/ 448 w 1244"/>
                <a:gd name="T17" fmla="*/ 130 h 147"/>
                <a:gd name="T18" fmla="*/ 511 w 1244"/>
                <a:gd name="T19" fmla="*/ 11 h 147"/>
                <a:gd name="T20" fmla="*/ 568 w 1244"/>
                <a:gd name="T21" fmla="*/ 133 h 147"/>
                <a:gd name="T22" fmla="*/ 631 w 1244"/>
                <a:gd name="T23" fmla="*/ 14 h 147"/>
                <a:gd name="T24" fmla="*/ 688 w 1244"/>
                <a:gd name="T25" fmla="*/ 136 h 147"/>
                <a:gd name="T26" fmla="*/ 751 w 1244"/>
                <a:gd name="T27" fmla="*/ 17 h 147"/>
                <a:gd name="T28" fmla="*/ 808 w 1244"/>
                <a:gd name="T29" fmla="*/ 138 h 147"/>
                <a:gd name="T30" fmla="*/ 871 w 1244"/>
                <a:gd name="T31" fmla="*/ 20 h 147"/>
                <a:gd name="T32" fmla="*/ 928 w 1244"/>
                <a:gd name="T33" fmla="*/ 141 h 147"/>
                <a:gd name="T34" fmla="*/ 991 w 1244"/>
                <a:gd name="T35" fmla="*/ 23 h 147"/>
                <a:gd name="T36" fmla="*/ 1048 w 1244"/>
                <a:gd name="T37" fmla="*/ 144 h 147"/>
                <a:gd name="T38" fmla="*/ 1111 w 1244"/>
                <a:gd name="T39" fmla="*/ 25 h 147"/>
                <a:gd name="T40" fmla="*/ 1168 w 1244"/>
                <a:gd name="T41" fmla="*/ 147 h 147"/>
                <a:gd name="T42" fmla="*/ 1199 w 1244"/>
                <a:gd name="T43" fmla="*/ 87 h 147"/>
                <a:gd name="T44" fmla="*/ 1244 w 1244"/>
                <a:gd name="T45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4" h="147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9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3"/>
                  </a:lnTo>
                  <a:lnTo>
                    <a:pt x="631" y="14"/>
                  </a:lnTo>
                  <a:lnTo>
                    <a:pt x="688" y="136"/>
                  </a:lnTo>
                  <a:lnTo>
                    <a:pt x="751" y="17"/>
                  </a:lnTo>
                  <a:lnTo>
                    <a:pt x="808" y="138"/>
                  </a:lnTo>
                  <a:lnTo>
                    <a:pt x="871" y="20"/>
                  </a:lnTo>
                  <a:lnTo>
                    <a:pt x="928" y="141"/>
                  </a:lnTo>
                  <a:lnTo>
                    <a:pt x="991" y="23"/>
                  </a:lnTo>
                  <a:lnTo>
                    <a:pt x="1048" y="144"/>
                  </a:lnTo>
                  <a:lnTo>
                    <a:pt x="1111" y="25"/>
                  </a:lnTo>
                  <a:lnTo>
                    <a:pt x="1168" y="147"/>
                  </a:lnTo>
                  <a:lnTo>
                    <a:pt x="1199" y="87"/>
                  </a:lnTo>
                  <a:lnTo>
                    <a:pt x="1244" y="8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Arc 262"/>
            <p:cNvSpPr>
              <a:spLocks/>
            </p:cNvSpPr>
            <p:nvPr/>
          </p:nvSpPr>
          <p:spPr bwMode="auto">
            <a:xfrm>
              <a:off x="1206" y="3882"/>
              <a:ext cx="804" cy="3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263"/>
            <p:cNvSpPr>
              <a:spLocks/>
            </p:cNvSpPr>
            <p:nvPr/>
          </p:nvSpPr>
          <p:spPr bwMode="auto">
            <a:xfrm>
              <a:off x="1990" y="3882"/>
              <a:ext cx="41" cy="56"/>
            </a:xfrm>
            <a:custGeom>
              <a:avLst/>
              <a:gdLst>
                <a:gd name="T0" fmla="*/ 20 w 41"/>
                <a:gd name="T1" fmla="*/ 0 h 56"/>
                <a:gd name="T2" fmla="*/ 0 w 41"/>
                <a:gd name="T3" fmla="*/ 56 h 56"/>
                <a:gd name="T4" fmla="*/ 20 w 41"/>
                <a:gd name="T5" fmla="*/ 41 h 56"/>
                <a:gd name="T6" fmla="*/ 41 w 41"/>
                <a:gd name="T7" fmla="*/ 56 h 56"/>
                <a:gd name="T8" fmla="*/ 20 w 4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6">
                  <a:moveTo>
                    <a:pt x="20" y="0"/>
                  </a:moveTo>
                  <a:lnTo>
                    <a:pt x="0" y="56"/>
                  </a:lnTo>
                  <a:lnTo>
                    <a:pt x="20" y="41"/>
                  </a:lnTo>
                  <a:lnTo>
                    <a:pt x="41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Arc 264"/>
            <p:cNvSpPr>
              <a:spLocks/>
            </p:cNvSpPr>
            <p:nvPr/>
          </p:nvSpPr>
          <p:spPr bwMode="auto">
            <a:xfrm>
              <a:off x="1165" y="3094"/>
              <a:ext cx="101" cy="5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83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83" y="21598"/>
                  </a:moveTo>
                  <a:cubicBezTo>
                    <a:pt x="9538" y="21479"/>
                    <a:pt x="0" y="11844"/>
                    <a:pt x="0" y="0"/>
                  </a:cubicBezTo>
                </a:path>
                <a:path w="21600" h="21599" stroke="0" extrusionOk="0">
                  <a:moveTo>
                    <a:pt x="21383" y="21598"/>
                  </a:moveTo>
                  <a:cubicBezTo>
                    <a:pt x="9538" y="21479"/>
                    <a:pt x="0" y="1184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Arc 265"/>
            <p:cNvSpPr>
              <a:spLocks/>
            </p:cNvSpPr>
            <p:nvPr/>
          </p:nvSpPr>
          <p:spPr bwMode="auto">
            <a:xfrm>
              <a:off x="893" y="3150"/>
              <a:ext cx="372" cy="1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6"/>
            <p:cNvSpPr>
              <a:spLocks/>
            </p:cNvSpPr>
            <p:nvPr/>
          </p:nvSpPr>
          <p:spPr bwMode="auto">
            <a:xfrm>
              <a:off x="893" y="3266"/>
              <a:ext cx="58" cy="40"/>
            </a:xfrm>
            <a:custGeom>
              <a:avLst/>
              <a:gdLst>
                <a:gd name="T0" fmla="*/ 0 w 58"/>
                <a:gd name="T1" fmla="*/ 20 h 40"/>
                <a:gd name="T2" fmla="*/ 58 w 58"/>
                <a:gd name="T3" fmla="*/ 40 h 40"/>
                <a:gd name="T4" fmla="*/ 43 w 58"/>
                <a:gd name="T5" fmla="*/ 20 h 40"/>
                <a:gd name="T6" fmla="*/ 58 w 58"/>
                <a:gd name="T7" fmla="*/ 0 h 40"/>
                <a:gd name="T8" fmla="*/ 0 w 58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0">
                  <a:moveTo>
                    <a:pt x="0" y="20"/>
                  </a:moveTo>
                  <a:lnTo>
                    <a:pt x="58" y="40"/>
                  </a:lnTo>
                  <a:lnTo>
                    <a:pt x="43" y="20"/>
                  </a:lnTo>
                  <a:lnTo>
                    <a:pt x="58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Arc 267"/>
            <p:cNvSpPr>
              <a:spLocks/>
            </p:cNvSpPr>
            <p:nvPr/>
          </p:nvSpPr>
          <p:spPr bwMode="auto">
            <a:xfrm>
              <a:off x="1165" y="4188"/>
              <a:ext cx="106" cy="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68"/>
            <p:cNvSpPr>
              <a:spLocks/>
            </p:cNvSpPr>
            <p:nvPr/>
          </p:nvSpPr>
          <p:spPr bwMode="auto">
            <a:xfrm>
              <a:off x="970" y="4239"/>
              <a:ext cx="302" cy="1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69"/>
            <p:cNvSpPr>
              <a:spLocks/>
            </p:cNvSpPr>
            <p:nvPr/>
          </p:nvSpPr>
          <p:spPr bwMode="auto">
            <a:xfrm>
              <a:off x="970" y="4355"/>
              <a:ext cx="57" cy="40"/>
            </a:xfrm>
            <a:custGeom>
              <a:avLst/>
              <a:gdLst>
                <a:gd name="T0" fmla="*/ 0 w 57"/>
                <a:gd name="T1" fmla="*/ 20 h 40"/>
                <a:gd name="T2" fmla="*/ 57 w 57"/>
                <a:gd name="T3" fmla="*/ 40 h 40"/>
                <a:gd name="T4" fmla="*/ 42 w 57"/>
                <a:gd name="T5" fmla="*/ 20 h 40"/>
                <a:gd name="T6" fmla="*/ 57 w 57"/>
                <a:gd name="T7" fmla="*/ 0 h 40"/>
                <a:gd name="T8" fmla="*/ 0 w 57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0">
                  <a:moveTo>
                    <a:pt x="0" y="20"/>
                  </a:moveTo>
                  <a:lnTo>
                    <a:pt x="57" y="40"/>
                  </a:lnTo>
                  <a:lnTo>
                    <a:pt x="42" y="20"/>
                  </a:lnTo>
                  <a:lnTo>
                    <a:pt x="5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70"/>
            <p:cNvSpPr>
              <a:spLocks/>
            </p:cNvSpPr>
            <p:nvPr/>
          </p:nvSpPr>
          <p:spPr bwMode="auto">
            <a:xfrm>
              <a:off x="733" y="5340"/>
              <a:ext cx="491" cy="55"/>
            </a:xfrm>
            <a:custGeom>
              <a:avLst/>
              <a:gdLst>
                <a:gd name="T0" fmla="*/ 0 w 1246"/>
                <a:gd name="T1" fmla="*/ 60 h 147"/>
                <a:gd name="T2" fmla="*/ 31 w 1246"/>
                <a:gd name="T3" fmla="*/ 0 h 147"/>
                <a:gd name="T4" fmla="*/ 88 w 1246"/>
                <a:gd name="T5" fmla="*/ 122 h 147"/>
                <a:gd name="T6" fmla="*/ 151 w 1246"/>
                <a:gd name="T7" fmla="*/ 3 h 147"/>
                <a:gd name="T8" fmla="*/ 208 w 1246"/>
                <a:gd name="T9" fmla="*/ 124 h 147"/>
                <a:gd name="T10" fmla="*/ 271 w 1246"/>
                <a:gd name="T11" fmla="*/ 6 h 147"/>
                <a:gd name="T12" fmla="*/ 328 w 1246"/>
                <a:gd name="T13" fmla="*/ 127 h 147"/>
                <a:gd name="T14" fmla="*/ 391 w 1246"/>
                <a:gd name="T15" fmla="*/ 9 h 147"/>
                <a:gd name="T16" fmla="*/ 448 w 1246"/>
                <a:gd name="T17" fmla="*/ 130 h 147"/>
                <a:gd name="T18" fmla="*/ 511 w 1246"/>
                <a:gd name="T19" fmla="*/ 11 h 147"/>
                <a:gd name="T20" fmla="*/ 568 w 1246"/>
                <a:gd name="T21" fmla="*/ 133 h 147"/>
                <a:gd name="T22" fmla="*/ 631 w 1246"/>
                <a:gd name="T23" fmla="*/ 14 h 147"/>
                <a:gd name="T24" fmla="*/ 688 w 1246"/>
                <a:gd name="T25" fmla="*/ 136 h 147"/>
                <a:gd name="T26" fmla="*/ 751 w 1246"/>
                <a:gd name="T27" fmla="*/ 17 h 147"/>
                <a:gd name="T28" fmla="*/ 808 w 1246"/>
                <a:gd name="T29" fmla="*/ 138 h 147"/>
                <a:gd name="T30" fmla="*/ 871 w 1246"/>
                <a:gd name="T31" fmla="*/ 20 h 147"/>
                <a:gd name="T32" fmla="*/ 928 w 1246"/>
                <a:gd name="T33" fmla="*/ 141 h 147"/>
                <a:gd name="T34" fmla="*/ 991 w 1246"/>
                <a:gd name="T35" fmla="*/ 23 h 147"/>
                <a:gd name="T36" fmla="*/ 1048 w 1246"/>
                <a:gd name="T37" fmla="*/ 144 h 147"/>
                <a:gd name="T38" fmla="*/ 1111 w 1246"/>
                <a:gd name="T39" fmla="*/ 25 h 147"/>
                <a:gd name="T40" fmla="*/ 1168 w 1246"/>
                <a:gd name="T41" fmla="*/ 147 h 147"/>
                <a:gd name="T42" fmla="*/ 1199 w 1246"/>
                <a:gd name="T43" fmla="*/ 87 h 147"/>
                <a:gd name="T44" fmla="*/ 1246 w 1246"/>
                <a:gd name="T45" fmla="*/ 8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6" h="147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9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3"/>
                  </a:lnTo>
                  <a:lnTo>
                    <a:pt x="631" y="14"/>
                  </a:lnTo>
                  <a:lnTo>
                    <a:pt x="688" y="136"/>
                  </a:lnTo>
                  <a:lnTo>
                    <a:pt x="751" y="17"/>
                  </a:lnTo>
                  <a:lnTo>
                    <a:pt x="808" y="138"/>
                  </a:lnTo>
                  <a:lnTo>
                    <a:pt x="871" y="20"/>
                  </a:lnTo>
                  <a:lnTo>
                    <a:pt x="928" y="141"/>
                  </a:lnTo>
                  <a:lnTo>
                    <a:pt x="991" y="23"/>
                  </a:lnTo>
                  <a:lnTo>
                    <a:pt x="1048" y="144"/>
                  </a:lnTo>
                  <a:lnTo>
                    <a:pt x="1111" y="25"/>
                  </a:lnTo>
                  <a:lnTo>
                    <a:pt x="1168" y="147"/>
                  </a:lnTo>
                  <a:lnTo>
                    <a:pt x="1199" y="87"/>
                  </a:lnTo>
                  <a:lnTo>
                    <a:pt x="1246" y="8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Arc 271"/>
            <p:cNvSpPr>
              <a:spLocks/>
            </p:cNvSpPr>
            <p:nvPr/>
          </p:nvSpPr>
          <p:spPr bwMode="auto">
            <a:xfrm>
              <a:off x="1224" y="4971"/>
              <a:ext cx="822" cy="402"/>
            </a:xfrm>
            <a:custGeom>
              <a:avLst/>
              <a:gdLst>
                <a:gd name="G0" fmla="+- 26 0 0"/>
                <a:gd name="G1" fmla="+- 0 0 0"/>
                <a:gd name="G2" fmla="+- 21600 0 0"/>
                <a:gd name="T0" fmla="*/ 21626 w 21626"/>
                <a:gd name="T1" fmla="*/ 0 h 21600"/>
                <a:gd name="T2" fmla="*/ 0 w 21626"/>
                <a:gd name="T3" fmla="*/ 21600 h 21600"/>
                <a:gd name="T4" fmla="*/ 26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</a:path>
                <a:path w="21626" h="21600" stroke="0" extrusionOk="0">
                  <a:moveTo>
                    <a:pt x="21626" y="0"/>
                  </a:moveTo>
                  <a:cubicBezTo>
                    <a:pt x="21626" y="11929"/>
                    <a:pt x="11955" y="21600"/>
                    <a:pt x="26" y="21600"/>
                  </a:cubicBezTo>
                  <a:cubicBezTo>
                    <a:pt x="17" y="21600"/>
                    <a:pt x="8" y="21599"/>
                    <a:pt x="0" y="21599"/>
                  </a:cubicBezTo>
                  <a:lnTo>
                    <a:pt x="2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72"/>
            <p:cNvSpPr>
              <a:spLocks/>
            </p:cNvSpPr>
            <p:nvPr/>
          </p:nvSpPr>
          <p:spPr bwMode="auto">
            <a:xfrm>
              <a:off x="2025" y="4971"/>
              <a:ext cx="41" cy="56"/>
            </a:xfrm>
            <a:custGeom>
              <a:avLst/>
              <a:gdLst>
                <a:gd name="T0" fmla="*/ 21 w 41"/>
                <a:gd name="T1" fmla="*/ 0 h 56"/>
                <a:gd name="T2" fmla="*/ 0 w 41"/>
                <a:gd name="T3" fmla="*/ 56 h 56"/>
                <a:gd name="T4" fmla="*/ 21 w 41"/>
                <a:gd name="T5" fmla="*/ 41 h 56"/>
                <a:gd name="T6" fmla="*/ 41 w 41"/>
                <a:gd name="T7" fmla="*/ 56 h 56"/>
                <a:gd name="T8" fmla="*/ 21 w 4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6">
                  <a:moveTo>
                    <a:pt x="21" y="0"/>
                  </a:moveTo>
                  <a:lnTo>
                    <a:pt x="0" y="56"/>
                  </a:lnTo>
                  <a:lnTo>
                    <a:pt x="21" y="41"/>
                  </a:lnTo>
                  <a:lnTo>
                    <a:pt x="41" y="5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Arc 273"/>
            <p:cNvSpPr>
              <a:spLocks/>
            </p:cNvSpPr>
            <p:nvPr/>
          </p:nvSpPr>
          <p:spPr bwMode="auto">
            <a:xfrm>
              <a:off x="1159" y="5300"/>
              <a:ext cx="112" cy="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Arc 274"/>
            <p:cNvSpPr>
              <a:spLocks/>
            </p:cNvSpPr>
            <p:nvPr/>
          </p:nvSpPr>
          <p:spPr bwMode="auto">
            <a:xfrm>
              <a:off x="899" y="5362"/>
              <a:ext cx="372" cy="1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275"/>
            <p:cNvSpPr>
              <a:spLocks/>
            </p:cNvSpPr>
            <p:nvPr/>
          </p:nvSpPr>
          <p:spPr bwMode="auto">
            <a:xfrm>
              <a:off x="899" y="5456"/>
              <a:ext cx="57" cy="39"/>
            </a:xfrm>
            <a:custGeom>
              <a:avLst/>
              <a:gdLst>
                <a:gd name="T0" fmla="*/ 0 w 57"/>
                <a:gd name="T1" fmla="*/ 19 h 39"/>
                <a:gd name="T2" fmla="*/ 57 w 57"/>
                <a:gd name="T3" fmla="*/ 39 h 39"/>
                <a:gd name="T4" fmla="*/ 43 w 57"/>
                <a:gd name="T5" fmla="*/ 19 h 39"/>
                <a:gd name="T6" fmla="*/ 57 w 57"/>
                <a:gd name="T7" fmla="*/ 0 h 39"/>
                <a:gd name="T8" fmla="*/ 0 w 57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19"/>
                  </a:moveTo>
                  <a:lnTo>
                    <a:pt x="57" y="39"/>
                  </a:lnTo>
                  <a:lnTo>
                    <a:pt x="43" y="19"/>
                  </a:lnTo>
                  <a:lnTo>
                    <a:pt x="5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276"/>
            <p:cNvSpPr>
              <a:spLocks noChangeShapeType="1"/>
            </p:cNvSpPr>
            <p:nvPr/>
          </p:nvSpPr>
          <p:spPr bwMode="auto">
            <a:xfrm flipV="1">
              <a:off x="1531" y="5118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7"/>
            <p:cNvSpPr>
              <a:spLocks/>
            </p:cNvSpPr>
            <p:nvPr/>
          </p:nvSpPr>
          <p:spPr bwMode="auto">
            <a:xfrm>
              <a:off x="1491" y="5111"/>
              <a:ext cx="80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278"/>
            <p:cNvSpPr>
              <a:spLocks noChangeShapeType="1"/>
            </p:cNvSpPr>
            <p:nvPr/>
          </p:nvSpPr>
          <p:spPr bwMode="auto">
            <a:xfrm>
              <a:off x="3419" y="13262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6088" y="457200"/>
            <a:ext cx="6343650" cy="8413750"/>
            <a:chOff x="281" y="288"/>
            <a:chExt cx="399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1" y="288"/>
              <a:ext cx="375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08" y="315"/>
              <a:ext cx="3969" cy="5092"/>
              <a:chOff x="308" y="315"/>
              <a:chExt cx="3969" cy="5092"/>
            </a:xfrm>
          </p:grpSpPr>
          <p:sp>
            <p:nvSpPr>
              <p:cNvPr id="8240" name="Rectangle 5"/>
              <p:cNvSpPr>
                <a:spLocks noChangeArrowheads="1"/>
              </p:cNvSpPr>
              <p:nvPr/>
            </p:nvSpPr>
            <p:spPr bwMode="auto">
              <a:xfrm>
                <a:off x="308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1" name="Rectangle 6"/>
              <p:cNvSpPr>
                <a:spLocks noChangeArrowheads="1"/>
              </p:cNvSpPr>
              <p:nvPr/>
            </p:nvSpPr>
            <p:spPr bwMode="auto">
              <a:xfrm>
                <a:off x="308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2" name="Rectangle 7"/>
              <p:cNvSpPr>
                <a:spLocks noChangeArrowheads="1"/>
              </p:cNvSpPr>
              <p:nvPr/>
            </p:nvSpPr>
            <p:spPr bwMode="auto">
              <a:xfrm>
                <a:off x="308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3" name="Rectangle 8"/>
              <p:cNvSpPr>
                <a:spLocks noChangeArrowheads="1"/>
              </p:cNvSpPr>
              <p:nvPr/>
            </p:nvSpPr>
            <p:spPr bwMode="auto">
              <a:xfrm>
                <a:off x="713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4" name="Oval 9"/>
              <p:cNvSpPr>
                <a:spLocks noChangeArrowheads="1"/>
              </p:cNvSpPr>
              <p:nvPr/>
            </p:nvSpPr>
            <p:spPr bwMode="auto">
              <a:xfrm>
                <a:off x="1860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5" name="Rectangle 10"/>
              <p:cNvSpPr>
                <a:spLocks noChangeArrowheads="1"/>
              </p:cNvSpPr>
              <p:nvPr/>
            </p:nvSpPr>
            <p:spPr bwMode="auto">
              <a:xfrm>
                <a:off x="1422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6" name="Oval 11"/>
              <p:cNvSpPr>
                <a:spLocks noChangeArrowheads="1"/>
              </p:cNvSpPr>
              <p:nvPr/>
            </p:nvSpPr>
            <p:spPr bwMode="auto">
              <a:xfrm>
                <a:off x="1419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7" name="Rectangle 12"/>
              <p:cNvSpPr>
                <a:spLocks noChangeArrowheads="1"/>
              </p:cNvSpPr>
              <p:nvPr/>
            </p:nvSpPr>
            <p:spPr bwMode="auto">
              <a:xfrm>
                <a:off x="1197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8" name="Oval 13"/>
              <p:cNvSpPr>
                <a:spLocks noChangeArrowheads="1"/>
              </p:cNvSpPr>
              <p:nvPr/>
            </p:nvSpPr>
            <p:spPr bwMode="auto">
              <a:xfrm>
                <a:off x="1271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9" name="Rectangle 14"/>
              <p:cNvSpPr>
                <a:spLocks noChangeArrowheads="1"/>
              </p:cNvSpPr>
              <p:nvPr/>
            </p:nvSpPr>
            <p:spPr bwMode="auto">
              <a:xfrm>
                <a:off x="955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0" name="Rectangle 15"/>
              <p:cNvSpPr>
                <a:spLocks noChangeArrowheads="1"/>
              </p:cNvSpPr>
              <p:nvPr/>
            </p:nvSpPr>
            <p:spPr bwMode="auto">
              <a:xfrm>
                <a:off x="1122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1" name="Line 16"/>
              <p:cNvSpPr>
                <a:spLocks noChangeShapeType="1"/>
              </p:cNvSpPr>
              <p:nvPr/>
            </p:nvSpPr>
            <p:spPr bwMode="auto">
              <a:xfrm>
                <a:off x="1122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2" name="Line 17"/>
              <p:cNvSpPr>
                <a:spLocks noChangeShapeType="1"/>
              </p:cNvSpPr>
              <p:nvPr/>
            </p:nvSpPr>
            <p:spPr bwMode="auto">
              <a:xfrm flipV="1">
                <a:off x="1122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3" name="Rectangle 18"/>
              <p:cNvSpPr>
                <a:spLocks noChangeArrowheads="1"/>
              </p:cNvSpPr>
              <p:nvPr/>
            </p:nvSpPr>
            <p:spPr bwMode="auto">
              <a:xfrm>
                <a:off x="1643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4" name="Oval 19"/>
              <p:cNvSpPr>
                <a:spLocks noChangeArrowheads="1"/>
              </p:cNvSpPr>
              <p:nvPr/>
            </p:nvSpPr>
            <p:spPr bwMode="auto">
              <a:xfrm>
                <a:off x="973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5" name="Rectangle 20"/>
              <p:cNvSpPr>
                <a:spLocks noChangeArrowheads="1"/>
              </p:cNvSpPr>
              <p:nvPr/>
            </p:nvSpPr>
            <p:spPr bwMode="auto">
              <a:xfrm>
                <a:off x="127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6" name="Oval 21"/>
              <p:cNvSpPr>
                <a:spLocks noChangeArrowheads="1"/>
              </p:cNvSpPr>
              <p:nvPr/>
            </p:nvSpPr>
            <p:spPr bwMode="auto">
              <a:xfrm>
                <a:off x="825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7" name="Rectangle 22"/>
              <p:cNvSpPr>
                <a:spLocks noChangeArrowheads="1"/>
              </p:cNvSpPr>
              <p:nvPr/>
            </p:nvSpPr>
            <p:spPr bwMode="auto">
              <a:xfrm>
                <a:off x="905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8" name="Oval 23"/>
              <p:cNvSpPr>
                <a:spLocks noChangeArrowheads="1"/>
              </p:cNvSpPr>
              <p:nvPr/>
            </p:nvSpPr>
            <p:spPr bwMode="auto">
              <a:xfrm>
                <a:off x="1642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9" name="Rectangle 24"/>
              <p:cNvSpPr>
                <a:spLocks noChangeArrowheads="1"/>
              </p:cNvSpPr>
              <p:nvPr/>
            </p:nvSpPr>
            <p:spPr bwMode="auto">
              <a:xfrm>
                <a:off x="799" y="38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0" name="Oval 25"/>
              <p:cNvSpPr>
                <a:spLocks noChangeArrowheads="1"/>
              </p:cNvSpPr>
              <p:nvPr/>
            </p:nvSpPr>
            <p:spPr bwMode="auto">
              <a:xfrm>
                <a:off x="1122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1" name="Rectangle 26"/>
              <p:cNvSpPr>
                <a:spLocks noChangeArrowheads="1"/>
              </p:cNvSpPr>
              <p:nvPr/>
            </p:nvSpPr>
            <p:spPr bwMode="auto">
              <a:xfrm>
                <a:off x="1866" y="35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2" name="Oval 27"/>
              <p:cNvSpPr>
                <a:spLocks noChangeArrowheads="1"/>
              </p:cNvSpPr>
              <p:nvPr/>
            </p:nvSpPr>
            <p:spPr bwMode="auto">
              <a:xfrm>
                <a:off x="1122" y="41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3" name="Rectangle 28"/>
              <p:cNvSpPr>
                <a:spLocks noChangeArrowheads="1"/>
              </p:cNvSpPr>
              <p:nvPr/>
            </p:nvSpPr>
            <p:spPr bwMode="auto">
              <a:xfrm>
                <a:off x="645" y="354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4" name="Oval 29"/>
              <p:cNvSpPr>
                <a:spLocks noChangeArrowheads="1"/>
              </p:cNvSpPr>
              <p:nvPr/>
            </p:nvSpPr>
            <p:spPr bwMode="auto">
              <a:xfrm>
                <a:off x="1573" y="409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5" name="Rectangle 30"/>
              <p:cNvSpPr>
                <a:spLocks noChangeArrowheads="1"/>
              </p:cNvSpPr>
              <p:nvPr/>
            </p:nvSpPr>
            <p:spPr bwMode="auto">
              <a:xfrm>
                <a:off x="1250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6" name="Oval 31"/>
              <p:cNvSpPr>
                <a:spLocks noChangeArrowheads="1"/>
              </p:cNvSpPr>
              <p:nvPr/>
            </p:nvSpPr>
            <p:spPr bwMode="auto">
              <a:xfrm>
                <a:off x="751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7" name="Rectangle 32"/>
              <p:cNvSpPr>
                <a:spLocks noChangeArrowheads="1"/>
              </p:cNvSpPr>
              <p:nvPr/>
            </p:nvSpPr>
            <p:spPr bwMode="auto">
              <a:xfrm>
                <a:off x="1693" y="363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8" name="Oval 33"/>
              <p:cNvSpPr>
                <a:spLocks noChangeArrowheads="1"/>
              </p:cNvSpPr>
              <p:nvPr/>
            </p:nvSpPr>
            <p:spPr bwMode="auto">
              <a:xfrm>
                <a:off x="1860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9" name="Rectangle 34"/>
              <p:cNvSpPr>
                <a:spLocks noChangeArrowheads="1"/>
              </p:cNvSpPr>
              <p:nvPr/>
            </p:nvSpPr>
            <p:spPr bwMode="auto">
              <a:xfrm>
                <a:off x="1422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0" name="Oval 35"/>
              <p:cNvSpPr>
                <a:spLocks noChangeArrowheads="1"/>
              </p:cNvSpPr>
              <p:nvPr/>
            </p:nvSpPr>
            <p:spPr bwMode="auto">
              <a:xfrm>
                <a:off x="1419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1" name="Rectangle 36"/>
              <p:cNvSpPr>
                <a:spLocks noChangeArrowheads="1"/>
              </p:cNvSpPr>
              <p:nvPr/>
            </p:nvSpPr>
            <p:spPr bwMode="auto">
              <a:xfrm>
                <a:off x="1122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2" name="Oval 37"/>
              <p:cNvSpPr>
                <a:spLocks noChangeArrowheads="1"/>
              </p:cNvSpPr>
              <p:nvPr/>
            </p:nvSpPr>
            <p:spPr bwMode="auto">
              <a:xfrm>
                <a:off x="1271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3" name="Rectangle 38"/>
              <p:cNvSpPr>
                <a:spLocks noChangeArrowheads="1"/>
              </p:cNvSpPr>
              <p:nvPr/>
            </p:nvSpPr>
            <p:spPr bwMode="auto">
              <a:xfrm>
                <a:off x="833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4" name="Rectangle 39"/>
              <p:cNvSpPr>
                <a:spLocks noChangeArrowheads="1"/>
              </p:cNvSpPr>
              <p:nvPr/>
            </p:nvSpPr>
            <p:spPr bwMode="auto">
              <a:xfrm>
                <a:off x="1122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5" name="Line 40"/>
              <p:cNvSpPr>
                <a:spLocks noChangeShapeType="1"/>
              </p:cNvSpPr>
              <p:nvPr/>
            </p:nvSpPr>
            <p:spPr bwMode="auto">
              <a:xfrm>
                <a:off x="1122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6" name="Line 41"/>
              <p:cNvSpPr>
                <a:spLocks noChangeShapeType="1"/>
              </p:cNvSpPr>
              <p:nvPr/>
            </p:nvSpPr>
            <p:spPr bwMode="auto">
              <a:xfrm flipV="1">
                <a:off x="1122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7" name="Rectangle 42"/>
              <p:cNvSpPr>
                <a:spLocks noChangeArrowheads="1"/>
              </p:cNvSpPr>
              <p:nvPr/>
            </p:nvSpPr>
            <p:spPr bwMode="auto">
              <a:xfrm>
                <a:off x="1693" y="469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8" name="Oval 43"/>
              <p:cNvSpPr>
                <a:spLocks noChangeArrowheads="1"/>
              </p:cNvSpPr>
              <p:nvPr/>
            </p:nvSpPr>
            <p:spPr bwMode="auto">
              <a:xfrm>
                <a:off x="973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9" name="Rectangle 44"/>
              <p:cNvSpPr>
                <a:spLocks noChangeArrowheads="1"/>
              </p:cNvSpPr>
              <p:nvPr/>
            </p:nvSpPr>
            <p:spPr bwMode="auto">
              <a:xfrm>
                <a:off x="142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0" name="Oval 45"/>
              <p:cNvSpPr>
                <a:spLocks noChangeArrowheads="1"/>
              </p:cNvSpPr>
              <p:nvPr/>
            </p:nvSpPr>
            <p:spPr bwMode="auto">
              <a:xfrm>
                <a:off x="825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1" name="Rectangle 46"/>
              <p:cNvSpPr>
                <a:spLocks noChangeArrowheads="1"/>
              </p:cNvSpPr>
              <p:nvPr/>
            </p:nvSpPr>
            <p:spPr bwMode="auto">
              <a:xfrm>
                <a:off x="1122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2" name="Oval 47"/>
              <p:cNvSpPr>
                <a:spLocks noChangeArrowheads="1"/>
              </p:cNvSpPr>
              <p:nvPr/>
            </p:nvSpPr>
            <p:spPr bwMode="auto">
              <a:xfrm>
                <a:off x="1711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3" name="Rectangle 48"/>
              <p:cNvSpPr>
                <a:spLocks noChangeArrowheads="1"/>
              </p:cNvSpPr>
              <p:nvPr/>
            </p:nvSpPr>
            <p:spPr bwMode="auto">
              <a:xfrm>
                <a:off x="831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4" name="Oval 49"/>
              <p:cNvSpPr>
                <a:spLocks noChangeArrowheads="1"/>
              </p:cNvSpPr>
              <p:nvPr/>
            </p:nvSpPr>
            <p:spPr bwMode="auto">
              <a:xfrm>
                <a:off x="1122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5" name="Rectangle 50"/>
              <p:cNvSpPr>
                <a:spLocks noChangeArrowheads="1"/>
              </p:cNvSpPr>
              <p:nvPr/>
            </p:nvSpPr>
            <p:spPr bwMode="auto">
              <a:xfrm>
                <a:off x="1935" y="45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6" name="Oval 51"/>
              <p:cNvSpPr>
                <a:spLocks noChangeArrowheads="1"/>
              </p:cNvSpPr>
              <p:nvPr/>
            </p:nvSpPr>
            <p:spPr bwMode="auto">
              <a:xfrm>
                <a:off x="1122" y="520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7" name="Rectangle 52"/>
              <p:cNvSpPr>
                <a:spLocks noChangeArrowheads="1"/>
              </p:cNvSpPr>
              <p:nvPr/>
            </p:nvSpPr>
            <p:spPr bwMode="auto">
              <a:xfrm>
                <a:off x="905" y="44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8" name="Oval 53"/>
              <p:cNvSpPr>
                <a:spLocks noChangeArrowheads="1"/>
              </p:cNvSpPr>
              <p:nvPr/>
            </p:nvSpPr>
            <p:spPr bwMode="auto">
              <a:xfrm>
                <a:off x="1568" y="5136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9" name="Rectangle 54"/>
              <p:cNvSpPr>
                <a:spLocks noChangeArrowheads="1"/>
              </p:cNvSpPr>
              <p:nvPr/>
            </p:nvSpPr>
            <p:spPr bwMode="auto">
              <a:xfrm>
                <a:off x="1489" y="447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0" name="Oval 55"/>
              <p:cNvSpPr>
                <a:spLocks noChangeArrowheads="1"/>
              </p:cNvSpPr>
              <p:nvPr/>
            </p:nvSpPr>
            <p:spPr bwMode="auto">
              <a:xfrm>
                <a:off x="751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1" name="Rectangle 56"/>
              <p:cNvSpPr>
                <a:spLocks noChangeArrowheads="1"/>
              </p:cNvSpPr>
              <p:nvPr/>
            </p:nvSpPr>
            <p:spPr bwMode="auto">
              <a:xfrm>
                <a:off x="584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2" name="Oval 57"/>
              <p:cNvSpPr>
                <a:spLocks noChangeArrowheads="1"/>
              </p:cNvSpPr>
              <p:nvPr/>
            </p:nvSpPr>
            <p:spPr bwMode="auto">
              <a:xfrm>
                <a:off x="1860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3" name="Rectangle 58"/>
              <p:cNvSpPr>
                <a:spLocks noChangeArrowheads="1"/>
              </p:cNvSpPr>
              <p:nvPr/>
            </p:nvSpPr>
            <p:spPr bwMode="auto">
              <a:xfrm>
                <a:off x="1422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4" name="Oval 59"/>
              <p:cNvSpPr>
                <a:spLocks noChangeArrowheads="1"/>
              </p:cNvSpPr>
              <p:nvPr/>
            </p:nvSpPr>
            <p:spPr bwMode="auto">
              <a:xfrm>
                <a:off x="1419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5" name="Rectangle 60"/>
              <p:cNvSpPr>
                <a:spLocks noChangeArrowheads="1"/>
              </p:cNvSpPr>
              <p:nvPr/>
            </p:nvSpPr>
            <p:spPr bwMode="auto">
              <a:xfrm>
                <a:off x="1274" y="276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6" name="Oval 61"/>
              <p:cNvSpPr>
                <a:spLocks noChangeArrowheads="1"/>
              </p:cNvSpPr>
              <p:nvPr/>
            </p:nvSpPr>
            <p:spPr bwMode="auto">
              <a:xfrm>
                <a:off x="1271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7" name="Rectangle 62"/>
              <p:cNvSpPr>
                <a:spLocks noChangeArrowheads="1"/>
              </p:cNvSpPr>
              <p:nvPr/>
            </p:nvSpPr>
            <p:spPr bwMode="auto">
              <a:xfrm>
                <a:off x="1056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8" name="Rectangle 63"/>
              <p:cNvSpPr>
                <a:spLocks noChangeArrowheads="1"/>
              </p:cNvSpPr>
              <p:nvPr/>
            </p:nvSpPr>
            <p:spPr bwMode="auto">
              <a:xfrm>
                <a:off x="1122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9" name="Line 64"/>
              <p:cNvSpPr>
                <a:spLocks noChangeShapeType="1"/>
              </p:cNvSpPr>
              <p:nvPr/>
            </p:nvSpPr>
            <p:spPr bwMode="auto">
              <a:xfrm>
                <a:off x="1122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0" name="Line 65"/>
              <p:cNvSpPr>
                <a:spLocks noChangeShapeType="1"/>
              </p:cNvSpPr>
              <p:nvPr/>
            </p:nvSpPr>
            <p:spPr bwMode="auto">
              <a:xfrm flipV="1">
                <a:off x="1122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1" name="Rectangle 66"/>
              <p:cNvSpPr>
                <a:spLocks noChangeArrowheads="1"/>
              </p:cNvSpPr>
              <p:nvPr/>
            </p:nvSpPr>
            <p:spPr bwMode="auto">
              <a:xfrm>
                <a:off x="1659" y="26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2" name="Oval 67"/>
              <p:cNvSpPr>
                <a:spLocks noChangeArrowheads="1"/>
              </p:cNvSpPr>
              <p:nvPr/>
            </p:nvSpPr>
            <p:spPr bwMode="auto">
              <a:xfrm>
                <a:off x="973" y="288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3" name="Rectangle 68"/>
              <p:cNvSpPr>
                <a:spLocks noChangeArrowheads="1"/>
              </p:cNvSpPr>
              <p:nvPr/>
            </p:nvSpPr>
            <p:spPr bwMode="auto">
              <a:xfrm>
                <a:off x="1271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4" name="Oval 69"/>
              <p:cNvSpPr>
                <a:spLocks noChangeArrowheads="1"/>
              </p:cNvSpPr>
              <p:nvPr/>
            </p:nvSpPr>
            <p:spPr bwMode="auto">
              <a:xfrm>
                <a:off x="825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5" name="Rectangle 70"/>
              <p:cNvSpPr>
                <a:spLocks noChangeArrowheads="1"/>
              </p:cNvSpPr>
              <p:nvPr/>
            </p:nvSpPr>
            <p:spPr bwMode="auto">
              <a:xfrm>
                <a:off x="979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6" name="Oval 71"/>
              <p:cNvSpPr>
                <a:spLocks noChangeArrowheads="1"/>
              </p:cNvSpPr>
              <p:nvPr/>
            </p:nvSpPr>
            <p:spPr bwMode="auto">
              <a:xfrm>
                <a:off x="1711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7" name="Rectangle 72"/>
              <p:cNvSpPr>
                <a:spLocks noChangeArrowheads="1"/>
              </p:cNvSpPr>
              <p:nvPr/>
            </p:nvSpPr>
            <p:spPr bwMode="auto">
              <a:xfrm>
                <a:off x="833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8" name="Oval 73"/>
              <p:cNvSpPr>
                <a:spLocks noChangeArrowheads="1"/>
              </p:cNvSpPr>
              <p:nvPr/>
            </p:nvSpPr>
            <p:spPr bwMode="auto">
              <a:xfrm>
                <a:off x="1122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9" name="Rectangle 74"/>
              <p:cNvSpPr>
                <a:spLocks noChangeArrowheads="1"/>
              </p:cNvSpPr>
              <p:nvPr/>
            </p:nvSpPr>
            <p:spPr bwMode="auto">
              <a:xfrm>
                <a:off x="1866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0" name="Oval 75"/>
              <p:cNvSpPr>
                <a:spLocks noChangeArrowheads="1"/>
              </p:cNvSpPr>
              <p:nvPr/>
            </p:nvSpPr>
            <p:spPr bwMode="auto">
              <a:xfrm>
                <a:off x="1127" y="311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1" name="Rectangle 76"/>
              <p:cNvSpPr>
                <a:spLocks noChangeArrowheads="1"/>
              </p:cNvSpPr>
              <p:nvPr/>
            </p:nvSpPr>
            <p:spPr bwMode="auto">
              <a:xfrm>
                <a:off x="682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2" name="Oval 77"/>
              <p:cNvSpPr>
                <a:spLocks noChangeArrowheads="1"/>
              </p:cNvSpPr>
              <p:nvPr/>
            </p:nvSpPr>
            <p:spPr bwMode="auto">
              <a:xfrm>
                <a:off x="1563" y="305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3" name="Rectangle 78"/>
              <p:cNvSpPr>
                <a:spLocks noChangeArrowheads="1"/>
              </p:cNvSpPr>
              <p:nvPr/>
            </p:nvSpPr>
            <p:spPr bwMode="auto">
              <a:xfrm>
                <a:off x="1398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4" name="Oval 79"/>
              <p:cNvSpPr>
                <a:spLocks noChangeArrowheads="1"/>
              </p:cNvSpPr>
              <p:nvPr/>
            </p:nvSpPr>
            <p:spPr bwMode="auto">
              <a:xfrm>
                <a:off x="751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5" name="Rectangle 80"/>
              <p:cNvSpPr>
                <a:spLocks noChangeArrowheads="1"/>
              </p:cNvSpPr>
              <p:nvPr/>
            </p:nvSpPr>
            <p:spPr bwMode="auto">
              <a:xfrm>
                <a:off x="905" y="24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6" name="Oval 81"/>
              <p:cNvSpPr>
                <a:spLocks noChangeArrowheads="1"/>
              </p:cNvSpPr>
              <p:nvPr/>
            </p:nvSpPr>
            <p:spPr bwMode="auto">
              <a:xfrm>
                <a:off x="332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7" name="Rectangle 82"/>
              <p:cNvSpPr>
                <a:spLocks noChangeArrowheads="1"/>
              </p:cNvSpPr>
              <p:nvPr/>
            </p:nvSpPr>
            <p:spPr bwMode="auto">
              <a:xfrm>
                <a:off x="2566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8" name="Oval 83"/>
              <p:cNvSpPr>
                <a:spLocks noChangeArrowheads="1"/>
              </p:cNvSpPr>
              <p:nvPr/>
            </p:nvSpPr>
            <p:spPr bwMode="auto">
              <a:xfrm>
                <a:off x="255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9" name="Rectangle 84"/>
              <p:cNvSpPr>
                <a:spLocks noChangeArrowheads="1"/>
              </p:cNvSpPr>
              <p:nvPr/>
            </p:nvSpPr>
            <p:spPr bwMode="auto">
              <a:xfrm>
                <a:off x="2253" y="120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0" name="Oval 85"/>
              <p:cNvSpPr>
                <a:spLocks noChangeArrowheads="1"/>
              </p:cNvSpPr>
              <p:nvPr/>
            </p:nvSpPr>
            <p:spPr bwMode="auto">
              <a:xfrm>
                <a:off x="230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1" name="Rectangle 86"/>
              <p:cNvSpPr>
                <a:spLocks noChangeArrowheads="1"/>
              </p:cNvSpPr>
              <p:nvPr/>
            </p:nvSpPr>
            <p:spPr bwMode="auto">
              <a:xfrm>
                <a:off x="1754" y="1220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2" name="Rectangle 87"/>
              <p:cNvSpPr>
                <a:spLocks noChangeArrowheads="1"/>
              </p:cNvSpPr>
              <p:nvPr/>
            </p:nvSpPr>
            <p:spPr bwMode="auto">
              <a:xfrm>
                <a:off x="2048" y="1429"/>
                <a:ext cx="107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3" name="Line 88"/>
              <p:cNvSpPr>
                <a:spLocks noChangeShapeType="1"/>
              </p:cNvSpPr>
              <p:nvPr/>
            </p:nvSpPr>
            <p:spPr bwMode="auto">
              <a:xfrm>
                <a:off x="204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4" name="Line 89"/>
              <p:cNvSpPr>
                <a:spLocks noChangeShapeType="1"/>
              </p:cNvSpPr>
              <p:nvPr/>
            </p:nvSpPr>
            <p:spPr bwMode="auto">
              <a:xfrm flipV="1">
                <a:off x="204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5" name="Rectangle 90"/>
              <p:cNvSpPr>
                <a:spLocks noChangeArrowheads="1"/>
              </p:cNvSpPr>
              <p:nvPr/>
            </p:nvSpPr>
            <p:spPr bwMode="auto">
              <a:xfrm>
                <a:off x="2816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6" name="Oval 91"/>
              <p:cNvSpPr>
                <a:spLocks noChangeArrowheads="1"/>
              </p:cNvSpPr>
              <p:nvPr/>
            </p:nvSpPr>
            <p:spPr bwMode="auto">
              <a:xfrm>
                <a:off x="1788" y="1429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7" name="Rectangle 92"/>
              <p:cNvSpPr>
                <a:spLocks noChangeArrowheads="1"/>
              </p:cNvSpPr>
              <p:nvPr/>
            </p:nvSpPr>
            <p:spPr bwMode="auto">
              <a:xfrm>
                <a:off x="234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8" name="Oval 93"/>
              <p:cNvSpPr>
                <a:spLocks noChangeArrowheads="1"/>
              </p:cNvSpPr>
              <p:nvPr/>
            </p:nvSpPr>
            <p:spPr bwMode="auto">
              <a:xfrm>
                <a:off x="153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9" name="Rectangle 94"/>
              <p:cNvSpPr>
                <a:spLocks noChangeArrowheads="1"/>
              </p:cNvSpPr>
              <p:nvPr/>
            </p:nvSpPr>
            <p:spPr bwMode="auto">
              <a:xfrm>
                <a:off x="175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0" name="Oval 95"/>
              <p:cNvSpPr>
                <a:spLocks noChangeArrowheads="1"/>
              </p:cNvSpPr>
              <p:nvPr/>
            </p:nvSpPr>
            <p:spPr bwMode="auto">
              <a:xfrm>
                <a:off x="2977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1" name="Rectangle 96"/>
              <p:cNvSpPr>
                <a:spLocks noChangeArrowheads="1"/>
              </p:cNvSpPr>
              <p:nvPr/>
            </p:nvSpPr>
            <p:spPr bwMode="auto">
              <a:xfrm>
                <a:off x="1510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2" name="Oval 97"/>
              <p:cNvSpPr>
                <a:spLocks noChangeArrowheads="1"/>
              </p:cNvSpPr>
              <p:nvPr/>
            </p:nvSpPr>
            <p:spPr bwMode="auto">
              <a:xfrm>
                <a:off x="2048" y="1588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3" name="Rectangle 98"/>
              <p:cNvSpPr>
                <a:spLocks noChangeArrowheads="1"/>
              </p:cNvSpPr>
              <p:nvPr/>
            </p:nvSpPr>
            <p:spPr bwMode="auto">
              <a:xfrm>
                <a:off x="333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4" name="Oval 99"/>
              <p:cNvSpPr>
                <a:spLocks noChangeArrowheads="1"/>
              </p:cNvSpPr>
              <p:nvPr/>
            </p:nvSpPr>
            <p:spPr bwMode="auto">
              <a:xfrm>
                <a:off x="2048" y="1833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5" name="Rectangle 100"/>
              <p:cNvSpPr>
                <a:spLocks noChangeArrowheads="1"/>
              </p:cNvSpPr>
              <p:nvPr/>
            </p:nvSpPr>
            <p:spPr bwMode="auto">
              <a:xfrm>
                <a:off x="119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6" name="Oval 101"/>
              <p:cNvSpPr>
                <a:spLocks noChangeArrowheads="1"/>
              </p:cNvSpPr>
              <p:nvPr/>
            </p:nvSpPr>
            <p:spPr bwMode="auto">
              <a:xfrm>
                <a:off x="2781" y="1615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7" name="Rectangle 102"/>
              <p:cNvSpPr>
                <a:spLocks noChangeArrowheads="1"/>
              </p:cNvSpPr>
              <p:nvPr/>
            </p:nvSpPr>
            <p:spPr bwMode="auto">
              <a:xfrm>
                <a:off x="2656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8" name="Oval 103"/>
              <p:cNvSpPr>
                <a:spLocks noChangeArrowheads="1"/>
              </p:cNvSpPr>
              <p:nvPr/>
            </p:nvSpPr>
            <p:spPr bwMode="auto">
              <a:xfrm>
                <a:off x="1242" y="152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9" name="Rectangle 104"/>
              <p:cNvSpPr>
                <a:spLocks noChangeArrowheads="1"/>
              </p:cNvSpPr>
              <p:nvPr/>
            </p:nvSpPr>
            <p:spPr bwMode="auto">
              <a:xfrm>
                <a:off x="1688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0" name="Rectangle 105"/>
              <p:cNvSpPr>
                <a:spLocks noChangeArrowheads="1"/>
              </p:cNvSpPr>
              <p:nvPr/>
            </p:nvSpPr>
            <p:spPr bwMode="auto">
              <a:xfrm>
                <a:off x="1817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1" name="Rectangle 106"/>
              <p:cNvSpPr>
                <a:spLocks noChangeArrowheads="1"/>
              </p:cNvSpPr>
              <p:nvPr/>
            </p:nvSpPr>
            <p:spPr bwMode="auto">
              <a:xfrm>
                <a:off x="1840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2" name="Rectangle 107"/>
              <p:cNvSpPr>
                <a:spLocks noChangeArrowheads="1"/>
              </p:cNvSpPr>
              <p:nvPr/>
            </p:nvSpPr>
            <p:spPr bwMode="auto">
              <a:xfrm>
                <a:off x="1852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3" name="Rectangle 108"/>
              <p:cNvSpPr>
                <a:spLocks noChangeArrowheads="1"/>
              </p:cNvSpPr>
              <p:nvPr/>
            </p:nvSpPr>
            <p:spPr bwMode="auto">
              <a:xfrm>
                <a:off x="823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4" name="Rectangle 109"/>
              <p:cNvSpPr>
                <a:spLocks noChangeArrowheads="1"/>
              </p:cNvSpPr>
              <p:nvPr/>
            </p:nvSpPr>
            <p:spPr bwMode="auto">
              <a:xfrm>
                <a:off x="1663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5" name="Rectangle 110"/>
              <p:cNvSpPr>
                <a:spLocks noChangeArrowheads="1"/>
              </p:cNvSpPr>
              <p:nvPr/>
            </p:nvSpPr>
            <p:spPr bwMode="auto">
              <a:xfrm>
                <a:off x="1934" y="315"/>
                <a:ext cx="139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Ends Rt. 49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6" name="Rectangle 111"/>
              <p:cNvSpPr>
                <a:spLocks noChangeArrowheads="1"/>
              </p:cNvSpPr>
              <p:nvPr/>
            </p:nvSpPr>
            <p:spPr bwMode="auto">
              <a:xfrm>
                <a:off x="2099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7" name="Rectangle 112"/>
              <p:cNvSpPr>
                <a:spLocks noChangeArrowheads="1"/>
              </p:cNvSpPr>
              <p:nvPr/>
            </p:nvSpPr>
            <p:spPr bwMode="auto">
              <a:xfrm>
                <a:off x="2206" y="2328"/>
                <a:ext cx="1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8" name="Rectangle 113"/>
              <p:cNvSpPr>
                <a:spLocks noChangeArrowheads="1"/>
              </p:cNvSpPr>
              <p:nvPr/>
            </p:nvSpPr>
            <p:spPr bwMode="auto">
              <a:xfrm>
                <a:off x="2099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9" name="Rectangle 114"/>
              <p:cNvSpPr>
                <a:spLocks noChangeArrowheads="1"/>
              </p:cNvSpPr>
              <p:nvPr/>
            </p:nvSpPr>
            <p:spPr bwMode="auto">
              <a:xfrm>
                <a:off x="2099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0" name="Rectangle 115"/>
              <p:cNvSpPr>
                <a:spLocks noChangeArrowheads="1"/>
              </p:cNvSpPr>
              <p:nvPr/>
            </p:nvSpPr>
            <p:spPr bwMode="auto">
              <a:xfrm>
                <a:off x="2206" y="2530"/>
                <a:ext cx="13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1" name="Rectangle 116"/>
              <p:cNvSpPr>
                <a:spLocks noChangeArrowheads="1"/>
              </p:cNvSpPr>
              <p:nvPr/>
            </p:nvSpPr>
            <p:spPr bwMode="auto">
              <a:xfrm>
                <a:off x="2099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2" name="Rectangle 117"/>
              <p:cNvSpPr>
                <a:spLocks noChangeArrowheads="1"/>
              </p:cNvSpPr>
              <p:nvPr/>
            </p:nvSpPr>
            <p:spPr bwMode="auto">
              <a:xfrm>
                <a:off x="2216" y="2732"/>
                <a:ext cx="1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3" name="Rectangle 118"/>
              <p:cNvSpPr>
                <a:spLocks noChangeArrowheads="1"/>
              </p:cNvSpPr>
              <p:nvPr/>
            </p:nvSpPr>
            <p:spPr bwMode="auto">
              <a:xfrm>
                <a:off x="2099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4" name="Rectangle 119"/>
              <p:cNvSpPr>
                <a:spLocks noChangeArrowheads="1"/>
              </p:cNvSpPr>
              <p:nvPr/>
            </p:nvSpPr>
            <p:spPr bwMode="auto">
              <a:xfrm>
                <a:off x="2222" y="2933"/>
                <a:ext cx="67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5" name="Rectangle 120"/>
              <p:cNvSpPr>
                <a:spLocks noChangeArrowheads="1"/>
              </p:cNvSpPr>
              <p:nvPr/>
            </p:nvSpPr>
            <p:spPr bwMode="auto">
              <a:xfrm>
                <a:off x="2099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6" name="Rectangle 121"/>
              <p:cNvSpPr>
                <a:spLocks noChangeArrowheads="1"/>
              </p:cNvSpPr>
              <p:nvPr/>
            </p:nvSpPr>
            <p:spPr bwMode="auto">
              <a:xfrm>
                <a:off x="2227" y="3135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7" name="Rectangle 122"/>
              <p:cNvSpPr>
                <a:spLocks noChangeArrowheads="1"/>
              </p:cNvSpPr>
              <p:nvPr/>
            </p:nvSpPr>
            <p:spPr bwMode="auto">
              <a:xfrm>
                <a:off x="2099" y="3337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8" name="Rectangle 123"/>
              <p:cNvSpPr>
                <a:spLocks noChangeArrowheads="1"/>
              </p:cNvSpPr>
              <p:nvPr/>
            </p:nvSpPr>
            <p:spPr bwMode="auto">
              <a:xfrm>
                <a:off x="2216" y="3337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9" name="Rectangle 124"/>
              <p:cNvSpPr>
                <a:spLocks noChangeArrowheads="1"/>
              </p:cNvSpPr>
              <p:nvPr/>
            </p:nvSpPr>
            <p:spPr bwMode="auto">
              <a:xfrm>
                <a:off x="2099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0" name="Rectangle 125"/>
              <p:cNvSpPr>
                <a:spLocks noChangeArrowheads="1"/>
              </p:cNvSpPr>
              <p:nvPr/>
            </p:nvSpPr>
            <p:spPr bwMode="auto">
              <a:xfrm>
                <a:off x="2200" y="3538"/>
                <a:ext cx="1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1" name="Rectangle 126"/>
              <p:cNvSpPr>
                <a:spLocks noChangeArrowheads="1"/>
              </p:cNvSpPr>
              <p:nvPr/>
            </p:nvSpPr>
            <p:spPr bwMode="auto">
              <a:xfrm>
                <a:off x="2099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2" name="Rectangle 127"/>
              <p:cNvSpPr>
                <a:spLocks noChangeArrowheads="1"/>
              </p:cNvSpPr>
              <p:nvPr/>
            </p:nvSpPr>
            <p:spPr bwMode="auto">
              <a:xfrm>
                <a:off x="2222" y="3740"/>
                <a:ext cx="20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pivot-18" over midline. Handoff to slot in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3" name="Rectangle 128"/>
              <p:cNvSpPr>
                <a:spLocks noChangeArrowheads="1"/>
              </p:cNvSpPr>
              <p:nvPr/>
            </p:nvSpPr>
            <p:spPr bwMode="auto">
              <a:xfrm>
                <a:off x="2099" y="3841"/>
                <a:ext cx="15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4" name="Rectangle 129"/>
              <p:cNvSpPr>
                <a:spLocks noChangeArrowheads="1"/>
              </p:cNvSpPr>
              <p:nvPr/>
            </p:nvSpPr>
            <p:spPr bwMode="auto">
              <a:xfrm>
                <a:off x="2099" y="40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5" name="Rectangle 130"/>
              <p:cNvSpPr>
                <a:spLocks noChangeArrowheads="1"/>
              </p:cNvSpPr>
              <p:nvPr/>
            </p:nvSpPr>
            <p:spPr bwMode="auto">
              <a:xfrm>
                <a:off x="2216" y="4043"/>
                <a:ext cx="9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6" name="Rectangle 131"/>
              <p:cNvSpPr>
                <a:spLocks noChangeArrowheads="1"/>
              </p:cNvSpPr>
              <p:nvPr/>
            </p:nvSpPr>
            <p:spPr bwMode="auto">
              <a:xfrm>
                <a:off x="2099" y="424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7" name="Rectangle 132"/>
              <p:cNvSpPr>
                <a:spLocks noChangeArrowheads="1"/>
              </p:cNvSpPr>
              <p:nvPr/>
            </p:nvSpPr>
            <p:spPr bwMode="auto">
              <a:xfrm>
                <a:off x="2227" y="4244"/>
                <a:ext cx="19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behind QB. Run to(jet)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8" name="Rectangle 133"/>
              <p:cNvSpPr>
                <a:spLocks noChangeArrowheads="1"/>
              </p:cNvSpPr>
              <p:nvPr/>
            </p:nvSpPr>
            <p:spPr bwMode="auto">
              <a:xfrm>
                <a:off x="2099" y="4345"/>
                <a:ext cx="1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9" name="Rectangle 134"/>
              <p:cNvSpPr>
                <a:spLocks noChangeArrowheads="1"/>
              </p:cNvSpPr>
              <p:nvPr/>
            </p:nvSpPr>
            <p:spPr bwMode="auto">
              <a:xfrm>
                <a:off x="2099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0" name="Rectangle 135"/>
              <p:cNvSpPr>
                <a:spLocks noChangeArrowheads="1"/>
              </p:cNvSpPr>
              <p:nvPr/>
            </p:nvSpPr>
            <p:spPr bwMode="auto">
              <a:xfrm>
                <a:off x="2206" y="4547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right foot of C. Run trap left course. 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1" name="Rectangle 136"/>
              <p:cNvSpPr>
                <a:spLocks noChangeArrowheads="1"/>
              </p:cNvSpPr>
              <p:nvPr/>
            </p:nvSpPr>
            <p:spPr bwMode="auto">
              <a:xfrm>
                <a:off x="2099" y="4648"/>
                <a:ext cx="114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 Probably backside LB.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2" name="Rectangle 137"/>
              <p:cNvSpPr>
                <a:spLocks noChangeArrowheads="1"/>
              </p:cNvSpPr>
              <p:nvPr/>
            </p:nvSpPr>
            <p:spPr bwMode="auto">
              <a:xfrm>
                <a:off x="2099" y="48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3" name="Arc 138"/>
              <p:cNvSpPr>
                <a:spLocks/>
              </p:cNvSpPr>
              <p:nvPr/>
            </p:nvSpPr>
            <p:spPr bwMode="auto">
              <a:xfrm>
                <a:off x="2165" y="1359"/>
                <a:ext cx="170" cy="75"/>
              </a:xfrm>
              <a:custGeom>
                <a:avLst/>
                <a:gdLst>
                  <a:gd name="G0" fmla="+- 21600 0 0"/>
                  <a:gd name="G1" fmla="+- 289 0 0"/>
                  <a:gd name="G2" fmla="+- 21600 0 0"/>
                  <a:gd name="T0" fmla="*/ 21472 w 21600"/>
                  <a:gd name="T1" fmla="*/ 21889 h 21889"/>
                  <a:gd name="T2" fmla="*/ 2 w 21600"/>
                  <a:gd name="T3" fmla="*/ 0 h 21889"/>
                  <a:gd name="T4" fmla="*/ 21600 w 21600"/>
                  <a:gd name="T5" fmla="*/ 289 h 21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89" fill="none" extrusionOk="0">
                    <a:moveTo>
                      <a:pt x="21472" y="21888"/>
                    </a:moveTo>
                    <a:cubicBezTo>
                      <a:pt x="9592" y="21818"/>
                      <a:pt x="0" y="12168"/>
                      <a:pt x="0" y="289"/>
                    </a:cubicBezTo>
                    <a:cubicBezTo>
                      <a:pt x="-1" y="192"/>
                      <a:pt x="0" y="96"/>
                      <a:pt x="1" y="-1"/>
                    </a:cubicBezTo>
                  </a:path>
                  <a:path w="21600" h="21889" stroke="0" extrusionOk="0">
                    <a:moveTo>
                      <a:pt x="21472" y="21888"/>
                    </a:moveTo>
                    <a:cubicBezTo>
                      <a:pt x="9592" y="21818"/>
                      <a:pt x="0" y="12168"/>
                      <a:pt x="0" y="289"/>
                    </a:cubicBezTo>
                    <a:cubicBezTo>
                      <a:pt x="-1" y="192"/>
                      <a:pt x="0" y="96"/>
                      <a:pt x="1" y="-1"/>
                    </a:cubicBezTo>
                    <a:lnTo>
                      <a:pt x="21600" y="28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4" name="Freeform 139"/>
              <p:cNvSpPr>
                <a:spLocks/>
              </p:cNvSpPr>
              <p:nvPr/>
            </p:nvSpPr>
            <p:spPr bwMode="auto">
              <a:xfrm>
                <a:off x="2128" y="135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5" name="Line 140"/>
              <p:cNvSpPr>
                <a:spLocks noChangeShapeType="1"/>
              </p:cNvSpPr>
              <p:nvPr/>
            </p:nvSpPr>
            <p:spPr bwMode="auto">
              <a:xfrm>
                <a:off x="2128" y="135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6" name="Line 141"/>
              <p:cNvSpPr>
                <a:spLocks noChangeShapeType="1"/>
              </p:cNvSpPr>
              <p:nvPr/>
            </p:nvSpPr>
            <p:spPr bwMode="auto">
              <a:xfrm flipV="1">
                <a:off x="860" y="4913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7" name="Freeform 142"/>
              <p:cNvSpPr>
                <a:spLocks/>
              </p:cNvSpPr>
              <p:nvPr/>
            </p:nvSpPr>
            <p:spPr bwMode="auto">
              <a:xfrm>
                <a:off x="823" y="490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8" name="Line 143"/>
              <p:cNvSpPr>
                <a:spLocks noChangeShapeType="1"/>
              </p:cNvSpPr>
              <p:nvPr/>
            </p:nvSpPr>
            <p:spPr bwMode="auto">
              <a:xfrm>
                <a:off x="823" y="490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9" name="Arc 144"/>
              <p:cNvSpPr>
                <a:spLocks/>
              </p:cNvSpPr>
              <p:nvPr/>
            </p:nvSpPr>
            <p:spPr bwMode="auto">
              <a:xfrm>
                <a:off x="1093" y="5084"/>
                <a:ext cx="102" cy="59"/>
              </a:xfrm>
              <a:custGeom>
                <a:avLst/>
                <a:gdLst>
                  <a:gd name="G0" fmla="+- 217 0 0"/>
                  <a:gd name="G1" fmla="+- 0 0 0"/>
                  <a:gd name="G2" fmla="+- 21600 0 0"/>
                  <a:gd name="T0" fmla="*/ 21817 w 21817"/>
                  <a:gd name="T1" fmla="*/ 0 h 21600"/>
                  <a:gd name="T2" fmla="*/ 0 w 21817"/>
                  <a:gd name="T3" fmla="*/ 21599 h 21600"/>
                  <a:gd name="T4" fmla="*/ 217 w 2181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17" h="21600" fill="none" extrusionOk="0">
                    <a:moveTo>
                      <a:pt x="21817" y="0"/>
                    </a:moveTo>
                    <a:cubicBezTo>
                      <a:pt x="21817" y="11929"/>
                      <a:pt x="12146" y="21600"/>
                      <a:pt x="217" y="21600"/>
                    </a:cubicBezTo>
                    <a:cubicBezTo>
                      <a:pt x="144" y="21600"/>
                      <a:pt x="72" y="21599"/>
                      <a:pt x="0" y="21598"/>
                    </a:cubicBezTo>
                  </a:path>
                  <a:path w="21817" h="21600" stroke="0" extrusionOk="0">
                    <a:moveTo>
                      <a:pt x="21817" y="0"/>
                    </a:moveTo>
                    <a:cubicBezTo>
                      <a:pt x="21817" y="11929"/>
                      <a:pt x="12146" y="21600"/>
                      <a:pt x="217" y="21600"/>
                    </a:cubicBezTo>
                    <a:cubicBezTo>
                      <a:pt x="144" y="21600"/>
                      <a:pt x="72" y="21599"/>
                      <a:pt x="0" y="21598"/>
                    </a:cubicBezTo>
                    <a:lnTo>
                      <a:pt x="21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0" name="Arc 145"/>
              <p:cNvSpPr>
                <a:spLocks/>
              </p:cNvSpPr>
              <p:nvPr/>
            </p:nvSpPr>
            <p:spPr bwMode="auto">
              <a:xfrm>
                <a:off x="1093" y="5142"/>
                <a:ext cx="335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1" name="Freeform 146"/>
              <p:cNvSpPr>
                <a:spLocks/>
              </p:cNvSpPr>
              <p:nvPr/>
            </p:nvSpPr>
            <p:spPr bwMode="auto">
              <a:xfrm>
                <a:off x="1376" y="5229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2" name="Freeform 147"/>
              <p:cNvSpPr>
                <a:spLocks/>
              </p:cNvSpPr>
              <p:nvPr/>
            </p:nvSpPr>
            <p:spPr bwMode="auto">
              <a:xfrm>
                <a:off x="1136" y="5121"/>
                <a:ext cx="440" cy="51"/>
              </a:xfrm>
              <a:custGeom>
                <a:avLst/>
                <a:gdLst>
                  <a:gd name="T0" fmla="*/ 1246 w 1246"/>
                  <a:gd name="T1" fmla="*/ 58 h 143"/>
                  <a:gd name="T2" fmla="*/ 1217 w 1246"/>
                  <a:gd name="T3" fmla="*/ 118 h 143"/>
                  <a:gd name="T4" fmla="*/ 1154 w 1246"/>
                  <a:gd name="T5" fmla="*/ 0 h 143"/>
                  <a:gd name="T6" fmla="*/ 1097 w 1246"/>
                  <a:gd name="T7" fmla="*/ 121 h 143"/>
                  <a:gd name="T8" fmla="*/ 1034 w 1246"/>
                  <a:gd name="T9" fmla="*/ 2 h 143"/>
                  <a:gd name="T10" fmla="*/ 977 w 1246"/>
                  <a:gd name="T11" fmla="*/ 124 h 143"/>
                  <a:gd name="T12" fmla="*/ 914 w 1246"/>
                  <a:gd name="T13" fmla="*/ 5 h 143"/>
                  <a:gd name="T14" fmla="*/ 857 w 1246"/>
                  <a:gd name="T15" fmla="*/ 127 h 143"/>
                  <a:gd name="T16" fmla="*/ 794 w 1246"/>
                  <a:gd name="T17" fmla="*/ 8 h 143"/>
                  <a:gd name="T18" fmla="*/ 737 w 1246"/>
                  <a:gd name="T19" fmla="*/ 129 h 143"/>
                  <a:gd name="T20" fmla="*/ 674 w 1246"/>
                  <a:gd name="T21" fmla="*/ 11 h 143"/>
                  <a:gd name="T22" fmla="*/ 617 w 1246"/>
                  <a:gd name="T23" fmla="*/ 132 h 143"/>
                  <a:gd name="T24" fmla="*/ 554 w 1246"/>
                  <a:gd name="T25" fmla="*/ 14 h 143"/>
                  <a:gd name="T26" fmla="*/ 497 w 1246"/>
                  <a:gd name="T27" fmla="*/ 135 h 143"/>
                  <a:gd name="T28" fmla="*/ 434 w 1246"/>
                  <a:gd name="T29" fmla="*/ 16 h 143"/>
                  <a:gd name="T30" fmla="*/ 377 w 1246"/>
                  <a:gd name="T31" fmla="*/ 138 h 143"/>
                  <a:gd name="T32" fmla="*/ 314 w 1246"/>
                  <a:gd name="T33" fmla="*/ 19 h 143"/>
                  <a:gd name="T34" fmla="*/ 257 w 1246"/>
                  <a:gd name="T35" fmla="*/ 141 h 143"/>
                  <a:gd name="T36" fmla="*/ 194 w 1246"/>
                  <a:gd name="T37" fmla="*/ 22 h 143"/>
                  <a:gd name="T38" fmla="*/ 137 w 1246"/>
                  <a:gd name="T39" fmla="*/ 143 h 143"/>
                  <a:gd name="T40" fmla="*/ 74 w 1246"/>
                  <a:gd name="T41" fmla="*/ 25 h 143"/>
                  <a:gd name="T42" fmla="*/ 46 w 1246"/>
                  <a:gd name="T43" fmla="*/ 85 h 143"/>
                  <a:gd name="T44" fmla="*/ 0 w 1246"/>
                  <a:gd name="T45" fmla="*/ 8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6" h="143">
                    <a:moveTo>
                      <a:pt x="1246" y="58"/>
                    </a:moveTo>
                    <a:lnTo>
                      <a:pt x="1217" y="118"/>
                    </a:lnTo>
                    <a:lnTo>
                      <a:pt x="1154" y="0"/>
                    </a:lnTo>
                    <a:lnTo>
                      <a:pt x="1097" y="121"/>
                    </a:lnTo>
                    <a:lnTo>
                      <a:pt x="1034" y="2"/>
                    </a:lnTo>
                    <a:lnTo>
                      <a:pt x="977" y="124"/>
                    </a:lnTo>
                    <a:lnTo>
                      <a:pt x="914" y="5"/>
                    </a:lnTo>
                    <a:lnTo>
                      <a:pt x="857" y="127"/>
                    </a:lnTo>
                    <a:lnTo>
                      <a:pt x="794" y="8"/>
                    </a:lnTo>
                    <a:lnTo>
                      <a:pt x="737" y="129"/>
                    </a:lnTo>
                    <a:lnTo>
                      <a:pt x="674" y="11"/>
                    </a:lnTo>
                    <a:lnTo>
                      <a:pt x="617" y="132"/>
                    </a:lnTo>
                    <a:lnTo>
                      <a:pt x="554" y="14"/>
                    </a:lnTo>
                    <a:lnTo>
                      <a:pt x="497" y="135"/>
                    </a:lnTo>
                    <a:lnTo>
                      <a:pt x="434" y="16"/>
                    </a:lnTo>
                    <a:lnTo>
                      <a:pt x="377" y="138"/>
                    </a:lnTo>
                    <a:lnTo>
                      <a:pt x="314" y="19"/>
                    </a:lnTo>
                    <a:lnTo>
                      <a:pt x="257" y="141"/>
                    </a:lnTo>
                    <a:lnTo>
                      <a:pt x="194" y="22"/>
                    </a:lnTo>
                    <a:lnTo>
                      <a:pt x="137" y="143"/>
                    </a:lnTo>
                    <a:lnTo>
                      <a:pt x="74" y="25"/>
                    </a:lnTo>
                    <a:lnTo>
                      <a:pt x="46" y="85"/>
                    </a:lnTo>
                    <a:lnTo>
                      <a:pt x="0" y="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3" name="Arc 148"/>
              <p:cNvSpPr>
                <a:spLocks/>
              </p:cNvSpPr>
              <p:nvPr/>
            </p:nvSpPr>
            <p:spPr bwMode="auto">
              <a:xfrm>
                <a:off x="398" y="4776"/>
                <a:ext cx="738" cy="37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4" name="Freeform 149"/>
              <p:cNvSpPr>
                <a:spLocks/>
              </p:cNvSpPr>
              <p:nvPr/>
            </p:nvSpPr>
            <p:spPr bwMode="auto">
              <a:xfrm>
                <a:off x="379" y="4776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5" name="Arc 150"/>
              <p:cNvSpPr>
                <a:spLocks/>
              </p:cNvSpPr>
              <p:nvPr/>
            </p:nvSpPr>
            <p:spPr bwMode="auto">
              <a:xfrm>
                <a:off x="1093" y="4043"/>
                <a:ext cx="96" cy="48"/>
              </a:xfrm>
              <a:custGeom>
                <a:avLst/>
                <a:gdLst>
                  <a:gd name="G0" fmla="+- 226 0 0"/>
                  <a:gd name="G1" fmla="+- 0 0 0"/>
                  <a:gd name="G2" fmla="+- 21600 0 0"/>
                  <a:gd name="T0" fmla="*/ 21826 w 21826"/>
                  <a:gd name="T1" fmla="*/ 0 h 21600"/>
                  <a:gd name="T2" fmla="*/ 0 w 21826"/>
                  <a:gd name="T3" fmla="*/ 21599 h 21600"/>
                  <a:gd name="T4" fmla="*/ 226 w 2182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26" h="21600" fill="none" extrusionOk="0">
                    <a:moveTo>
                      <a:pt x="21826" y="0"/>
                    </a:moveTo>
                    <a:cubicBezTo>
                      <a:pt x="21826" y="11929"/>
                      <a:pt x="12155" y="21600"/>
                      <a:pt x="226" y="21600"/>
                    </a:cubicBezTo>
                    <a:cubicBezTo>
                      <a:pt x="150" y="21600"/>
                      <a:pt x="75" y="21599"/>
                      <a:pt x="0" y="21598"/>
                    </a:cubicBezTo>
                  </a:path>
                  <a:path w="21826" h="21600" stroke="0" extrusionOk="0">
                    <a:moveTo>
                      <a:pt x="21826" y="0"/>
                    </a:moveTo>
                    <a:cubicBezTo>
                      <a:pt x="21826" y="11929"/>
                      <a:pt x="12155" y="21600"/>
                      <a:pt x="226" y="21600"/>
                    </a:cubicBezTo>
                    <a:cubicBezTo>
                      <a:pt x="150" y="21600"/>
                      <a:pt x="75" y="21599"/>
                      <a:pt x="0" y="21598"/>
                    </a:cubicBezTo>
                    <a:lnTo>
                      <a:pt x="22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6" name="Arc 151"/>
              <p:cNvSpPr>
                <a:spLocks/>
              </p:cNvSpPr>
              <p:nvPr/>
            </p:nvSpPr>
            <p:spPr bwMode="auto">
              <a:xfrm>
                <a:off x="1093" y="4091"/>
                <a:ext cx="271" cy="1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7" name="Freeform 152"/>
              <p:cNvSpPr>
                <a:spLocks/>
              </p:cNvSpPr>
              <p:nvPr/>
            </p:nvSpPr>
            <p:spPr bwMode="auto">
              <a:xfrm>
                <a:off x="1312" y="4200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8" name="Arc 153"/>
              <p:cNvSpPr>
                <a:spLocks/>
              </p:cNvSpPr>
              <p:nvPr/>
            </p:nvSpPr>
            <p:spPr bwMode="auto">
              <a:xfrm>
                <a:off x="1099" y="3019"/>
                <a:ext cx="90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9" name="Arc 154"/>
              <p:cNvSpPr>
                <a:spLocks/>
              </p:cNvSpPr>
              <p:nvPr/>
            </p:nvSpPr>
            <p:spPr bwMode="auto">
              <a:xfrm>
                <a:off x="1099" y="3072"/>
                <a:ext cx="335" cy="1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3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35" y="21599"/>
                    </a:moveTo>
                    <a:cubicBezTo>
                      <a:pt x="9631" y="21564"/>
                      <a:pt x="0" y="11903"/>
                      <a:pt x="0" y="0"/>
                    </a:cubicBezTo>
                  </a:path>
                  <a:path w="21600" h="21600" stroke="0" extrusionOk="0">
                    <a:moveTo>
                      <a:pt x="21535" y="21599"/>
                    </a:moveTo>
                    <a:cubicBezTo>
                      <a:pt x="9631" y="21564"/>
                      <a:pt x="0" y="1190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0" name="Freeform 155"/>
              <p:cNvSpPr>
                <a:spLocks/>
              </p:cNvSpPr>
              <p:nvPr/>
            </p:nvSpPr>
            <p:spPr bwMode="auto">
              <a:xfrm>
                <a:off x="1381" y="3181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1" name="Freeform 156"/>
              <p:cNvSpPr>
                <a:spLocks/>
              </p:cNvSpPr>
              <p:nvPr/>
            </p:nvSpPr>
            <p:spPr bwMode="auto">
              <a:xfrm>
                <a:off x="1152" y="4071"/>
                <a:ext cx="440" cy="50"/>
              </a:xfrm>
              <a:custGeom>
                <a:avLst/>
                <a:gdLst>
                  <a:gd name="T0" fmla="*/ 1244 w 1244"/>
                  <a:gd name="T1" fmla="*/ 58 h 143"/>
                  <a:gd name="T2" fmla="*/ 1215 w 1244"/>
                  <a:gd name="T3" fmla="*/ 118 h 143"/>
                  <a:gd name="T4" fmla="*/ 1152 w 1244"/>
                  <a:gd name="T5" fmla="*/ 0 h 143"/>
                  <a:gd name="T6" fmla="*/ 1095 w 1244"/>
                  <a:gd name="T7" fmla="*/ 121 h 143"/>
                  <a:gd name="T8" fmla="*/ 1032 w 1244"/>
                  <a:gd name="T9" fmla="*/ 2 h 143"/>
                  <a:gd name="T10" fmla="*/ 975 w 1244"/>
                  <a:gd name="T11" fmla="*/ 124 h 143"/>
                  <a:gd name="T12" fmla="*/ 912 w 1244"/>
                  <a:gd name="T13" fmla="*/ 5 h 143"/>
                  <a:gd name="T14" fmla="*/ 855 w 1244"/>
                  <a:gd name="T15" fmla="*/ 127 h 143"/>
                  <a:gd name="T16" fmla="*/ 792 w 1244"/>
                  <a:gd name="T17" fmla="*/ 8 h 143"/>
                  <a:gd name="T18" fmla="*/ 735 w 1244"/>
                  <a:gd name="T19" fmla="*/ 129 h 143"/>
                  <a:gd name="T20" fmla="*/ 672 w 1244"/>
                  <a:gd name="T21" fmla="*/ 11 h 143"/>
                  <a:gd name="T22" fmla="*/ 615 w 1244"/>
                  <a:gd name="T23" fmla="*/ 132 h 143"/>
                  <a:gd name="T24" fmla="*/ 552 w 1244"/>
                  <a:gd name="T25" fmla="*/ 14 h 143"/>
                  <a:gd name="T26" fmla="*/ 495 w 1244"/>
                  <a:gd name="T27" fmla="*/ 135 h 143"/>
                  <a:gd name="T28" fmla="*/ 432 w 1244"/>
                  <a:gd name="T29" fmla="*/ 16 h 143"/>
                  <a:gd name="T30" fmla="*/ 375 w 1244"/>
                  <a:gd name="T31" fmla="*/ 138 h 143"/>
                  <a:gd name="T32" fmla="*/ 312 w 1244"/>
                  <a:gd name="T33" fmla="*/ 19 h 143"/>
                  <a:gd name="T34" fmla="*/ 255 w 1244"/>
                  <a:gd name="T35" fmla="*/ 141 h 143"/>
                  <a:gd name="T36" fmla="*/ 192 w 1244"/>
                  <a:gd name="T37" fmla="*/ 22 h 143"/>
                  <a:gd name="T38" fmla="*/ 135 w 1244"/>
                  <a:gd name="T39" fmla="*/ 143 h 143"/>
                  <a:gd name="T40" fmla="*/ 72 w 1244"/>
                  <a:gd name="T41" fmla="*/ 25 h 143"/>
                  <a:gd name="T42" fmla="*/ 44 w 1244"/>
                  <a:gd name="T43" fmla="*/ 85 h 143"/>
                  <a:gd name="T44" fmla="*/ 0 w 1244"/>
                  <a:gd name="T45" fmla="*/ 8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4" h="143">
                    <a:moveTo>
                      <a:pt x="1244" y="58"/>
                    </a:moveTo>
                    <a:lnTo>
                      <a:pt x="1215" y="118"/>
                    </a:lnTo>
                    <a:lnTo>
                      <a:pt x="1152" y="0"/>
                    </a:lnTo>
                    <a:lnTo>
                      <a:pt x="1095" y="121"/>
                    </a:lnTo>
                    <a:lnTo>
                      <a:pt x="1032" y="2"/>
                    </a:lnTo>
                    <a:lnTo>
                      <a:pt x="975" y="124"/>
                    </a:lnTo>
                    <a:lnTo>
                      <a:pt x="912" y="5"/>
                    </a:lnTo>
                    <a:lnTo>
                      <a:pt x="855" y="127"/>
                    </a:lnTo>
                    <a:lnTo>
                      <a:pt x="792" y="8"/>
                    </a:lnTo>
                    <a:lnTo>
                      <a:pt x="735" y="129"/>
                    </a:lnTo>
                    <a:lnTo>
                      <a:pt x="672" y="11"/>
                    </a:lnTo>
                    <a:lnTo>
                      <a:pt x="615" y="132"/>
                    </a:lnTo>
                    <a:lnTo>
                      <a:pt x="552" y="14"/>
                    </a:lnTo>
                    <a:lnTo>
                      <a:pt x="495" y="135"/>
                    </a:lnTo>
                    <a:lnTo>
                      <a:pt x="432" y="16"/>
                    </a:lnTo>
                    <a:lnTo>
                      <a:pt x="375" y="138"/>
                    </a:lnTo>
                    <a:lnTo>
                      <a:pt x="312" y="19"/>
                    </a:lnTo>
                    <a:lnTo>
                      <a:pt x="255" y="141"/>
                    </a:lnTo>
                    <a:lnTo>
                      <a:pt x="192" y="22"/>
                    </a:lnTo>
                    <a:lnTo>
                      <a:pt x="135" y="143"/>
                    </a:lnTo>
                    <a:lnTo>
                      <a:pt x="72" y="25"/>
                    </a:lnTo>
                    <a:lnTo>
                      <a:pt x="44" y="85"/>
                    </a:lnTo>
                    <a:lnTo>
                      <a:pt x="0" y="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2" name="Arc 157"/>
              <p:cNvSpPr>
                <a:spLocks/>
              </p:cNvSpPr>
              <p:nvPr/>
            </p:nvSpPr>
            <p:spPr bwMode="auto">
              <a:xfrm>
                <a:off x="430" y="3757"/>
                <a:ext cx="722" cy="34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3" name="Freeform 158"/>
              <p:cNvSpPr>
                <a:spLocks/>
              </p:cNvSpPr>
              <p:nvPr/>
            </p:nvSpPr>
            <p:spPr bwMode="auto">
              <a:xfrm>
                <a:off x="411" y="3757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4" name="Freeform 159"/>
              <p:cNvSpPr>
                <a:spLocks/>
              </p:cNvSpPr>
              <p:nvPr/>
            </p:nvSpPr>
            <p:spPr bwMode="auto">
              <a:xfrm>
                <a:off x="1141" y="3061"/>
                <a:ext cx="414" cy="47"/>
              </a:xfrm>
              <a:custGeom>
                <a:avLst/>
                <a:gdLst>
                  <a:gd name="T0" fmla="*/ 1171 w 1171"/>
                  <a:gd name="T1" fmla="*/ 74 h 133"/>
                  <a:gd name="T2" fmla="*/ 1140 w 1171"/>
                  <a:gd name="T3" fmla="*/ 133 h 133"/>
                  <a:gd name="T4" fmla="*/ 1081 w 1171"/>
                  <a:gd name="T5" fmla="*/ 12 h 133"/>
                  <a:gd name="T6" fmla="*/ 1020 w 1171"/>
                  <a:gd name="T7" fmla="*/ 132 h 133"/>
                  <a:gd name="T8" fmla="*/ 961 w 1171"/>
                  <a:gd name="T9" fmla="*/ 11 h 133"/>
                  <a:gd name="T10" fmla="*/ 900 w 1171"/>
                  <a:gd name="T11" fmla="*/ 130 h 133"/>
                  <a:gd name="T12" fmla="*/ 841 w 1171"/>
                  <a:gd name="T13" fmla="*/ 9 h 133"/>
                  <a:gd name="T14" fmla="*/ 780 w 1171"/>
                  <a:gd name="T15" fmla="*/ 128 h 133"/>
                  <a:gd name="T16" fmla="*/ 721 w 1171"/>
                  <a:gd name="T17" fmla="*/ 8 h 133"/>
                  <a:gd name="T18" fmla="*/ 660 w 1171"/>
                  <a:gd name="T19" fmla="*/ 127 h 133"/>
                  <a:gd name="T20" fmla="*/ 601 w 1171"/>
                  <a:gd name="T21" fmla="*/ 6 h 133"/>
                  <a:gd name="T22" fmla="*/ 540 w 1171"/>
                  <a:gd name="T23" fmla="*/ 125 h 133"/>
                  <a:gd name="T24" fmla="*/ 481 w 1171"/>
                  <a:gd name="T25" fmla="*/ 5 h 133"/>
                  <a:gd name="T26" fmla="*/ 420 w 1171"/>
                  <a:gd name="T27" fmla="*/ 124 h 133"/>
                  <a:gd name="T28" fmla="*/ 361 w 1171"/>
                  <a:gd name="T29" fmla="*/ 3 h 133"/>
                  <a:gd name="T30" fmla="*/ 300 w 1171"/>
                  <a:gd name="T31" fmla="*/ 122 h 133"/>
                  <a:gd name="T32" fmla="*/ 241 w 1171"/>
                  <a:gd name="T33" fmla="*/ 2 h 133"/>
                  <a:gd name="T34" fmla="*/ 180 w 1171"/>
                  <a:gd name="T35" fmla="*/ 121 h 133"/>
                  <a:gd name="T36" fmla="*/ 121 w 1171"/>
                  <a:gd name="T37" fmla="*/ 0 h 133"/>
                  <a:gd name="T38" fmla="*/ 60 w 1171"/>
                  <a:gd name="T39" fmla="*/ 119 h 133"/>
                  <a:gd name="T40" fmla="*/ 31 w 1171"/>
                  <a:gd name="T41" fmla="*/ 59 h 133"/>
                  <a:gd name="T42" fmla="*/ 0 w 1171"/>
                  <a:gd name="T43" fmla="*/ 5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71" h="133">
                    <a:moveTo>
                      <a:pt x="1171" y="74"/>
                    </a:moveTo>
                    <a:lnTo>
                      <a:pt x="1140" y="133"/>
                    </a:lnTo>
                    <a:lnTo>
                      <a:pt x="1081" y="12"/>
                    </a:lnTo>
                    <a:lnTo>
                      <a:pt x="1020" y="132"/>
                    </a:lnTo>
                    <a:lnTo>
                      <a:pt x="961" y="11"/>
                    </a:lnTo>
                    <a:lnTo>
                      <a:pt x="900" y="130"/>
                    </a:lnTo>
                    <a:lnTo>
                      <a:pt x="841" y="9"/>
                    </a:lnTo>
                    <a:lnTo>
                      <a:pt x="780" y="128"/>
                    </a:lnTo>
                    <a:lnTo>
                      <a:pt x="721" y="8"/>
                    </a:lnTo>
                    <a:lnTo>
                      <a:pt x="660" y="127"/>
                    </a:lnTo>
                    <a:lnTo>
                      <a:pt x="601" y="6"/>
                    </a:lnTo>
                    <a:lnTo>
                      <a:pt x="540" y="125"/>
                    </a:lnTo>
                    <a:lnTo>
                      <a:pt x="481" y="5"/>
                    </a:lnTo>
                    <a:lnTo>
                      <a:pt x="420" y="124"/>
                    </a:lnTo>
                    <a:lnTo>
                      <a:pt x="361" y="3"/>
                    </a:lnTo>
                    <a:lnTo>
                      <a:pt x="300" y="122"/>
                    </a:lnTo>
                    <a:lnTo>
                      <a:pt x="241" y="2"/>
                    </a:lnTo>
                    <a:lnTo>
                      <a:pt x="180" y="121"/>
                    </a:lnTo>
                    <a:lnTo>
                      <a:pt x="121" y="0"/>
                    </a:lnTo>
                    <a:lnTo>
                      <a:pt x="60" y="119"/>
                    </a:lnTo>
                    <a:lnTo>
                      <a:pt x="31" y="59"/>
                    </a:lnTo>
                    <a:lnTo>
                      <a:pt x="0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5" name="Arc 160"/>
              <p:cNvSpPr>
                <a:spLocks/>
              </p:cNvSpPr>
              <p:nvPr/>
            </p:nvSpPr>
            <p:spPr bwMode="auto">
              <a:xfrm>
                <a:off x="398" y="2706"/>
                <a:ext cx="743" cy="37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6" name="Freeform 161"/>
              <p:cNvSpPr>
                <a:spLocks/>
              </p:cNvSpPr>
              <p:nvPr/>
            </p:nvSpPr>
            <p:spPr bwMode="auto">
              <a:xfrm>
                <a:off x="379" y="2706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7" name="Freeform 162"/>
              <p:cNvSpPr>
                <a:spLocks/>
              </p:cNvSpPr>
              <p:nvPr/>
            </p:nvSpPr>
            <p:spPr bwMode="auto">
              <a:xfrm>
                <a:off x="982" y="4791"/>
                <a:ext cx="249" cy="415"/>
              </a:xfrm>
              <a:custGeom>
                <a:avLst/>
                <a:gdLst>
                  <a:gd name="T0" fmla="*/ 539 w 704"/>
                  <a:gd name="T1" fmla="*/ 1171 h 1171"/>
                  <a:gd name="T2" fmla="*/ 704 w 704"/>
                  <a:gd name="T3" fmla="*/ 466 h 1171"/>
                  <a:gd name="T4" fmla="*/ 0 w 704"/>
                  <a:gd name="T5" fmla="*/ 0 h 1171"/>
                  <a:gd name="T6" fmla="*/ 165 w 704"/>
                  <a:gd name="T7" fmla="*/ 0 h 1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4" h="1171">
                    <a:moveTo>
                      <a:pt x="539" y="1171"/>
                    </a:moveTo>
                    <a:lnTo>
                      <a:pt x="704" y="466"/>
                    </a:lnTo>
                    <a:lnTo>
                      <a:pt x="0" y="0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8" name="Freeform 163"/>
              <p:cNvSpPr>
                <a:spLocks/>
              </p:cNvSpPr>
              <p:nvPr/>
            </p:nvSpPr>
            <p:spPr bwMode="auto">
              <a:xfrm>
                <a:off x="1040" y="4755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9" name="Line 164"/>
              <p:cNvSpPr>
                <a:spLocks noChangeShapeType="1"/>
              </p:cNvSpPr>
              <p:nvPr/>
            </p:nvSpPr>
            <p:spPr bwMode="auto">
              <a:xfrm flipH="1">
                <a:off x="1040" y="4755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0" name="Freeform 165"/>
              <p:cNvSpPr>
                <a:spLocks/>
              </p:cNvSpPr>
              <p:nvPr/>
            </p:nvSpPr>
            <p:spPr bwMode="auto">
              <a:xfrm>
                <a:off x="1040" y="3730"/>
                <a:ext cx="191" cy="430"/>
              </a:xfrm>
              <a:custGeom>
                <a:avLst/>
                <a:gdLst>
                  <a:gd name="T0" fmla="*/ 374 w 539"/>
                  <a:gd name="T1" fmla="*/ 1215 h 1215"/>
                  <a:gd name="T2" fmla="*/ 539 w 539"/>
                  <a:gd name="T3" fmla="*/ 705 h 1215"/>
                  <a:gd name="T4" fmla="*/ 0 w 539"/>
                  <a:gd name="T5" fmla="*/ 0 h 1215"/>
                  <a:gd name="T6" fmla="*/ 223 w 539"/>
                  <a:gd name="T7" fmla="*/ 0 h 1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9" h="1215">
                    <a:moveTo>
                      <a:pt x="374" y="1215"/>
                    </a:moveTo>
                    <a:lnTo>
                      <a:pt x="539" y="705"/>
                    </a:lnTo>
                    <a:lnTo>
                      <a:pt x="0" y="0"/>
                    </a:lnTo>
                    <a:lnTo>
                      <a:pt x="22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1" name="Freeform 166"/>
              <p:cNvSpPr>
                <a:spLocks/>
              </p:cNvSpPr>
              <p:nvPr/>
            </p:nvSpPr>
            <p:spPr bwMode="auto">
              <a:xfrm>
                <a:off x="1119" y="3694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2" name="Line 167"/>
              <p:cNvSpPr>
                <a:spLocks noChangeShapeType="1"/>
              </p:cNvSpPr>
              <p:nvPr/>
            </p:nvSpPr>
            <p:spPr bwMode="auto">
              <a:xfrm flipH="1">
                <a:off x="1119" y="3694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3" name="Freeform 168"/>
              <p:cNvSpPr>
                <a:spLocks/>
              </p:cNvSpPr>
              <p:nvPr/>
            </p:nvSpPr>
            <p:spPr bwMode="auto">
              <a:xfrm>
                <a:off x="1040" y="2716"/>
                <a:ext cx="181" cy="403"/>
              </a:xfrm>
              <a:custGeom>
                <a:avLst/>
                <a:gdLst>
                  <a:gd name="T0" fmla="*/ 345 w 510"/>
                  <a:gd name="T1" fmla="*/ 1139 h 1139"/>
                  <a:gd name="T2" fmla="*/ 510 w 510"/>
                  <a:gd name="T3" fmla="*/ 600 h 1139"/>
                  <a:gd name="T4" fmla="*/ 0 w 510"/>
                  <a:gd name="T5" fmla="*/ 0 h 1139"/>
                  <a:gd name="T6" fmla="*/ 180 w 510"/>
                  <a:gd name="T7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0" h="1139">
                    <a:moveTo>
                      <a:pt x="345" y="1139"/>
                    </a:moveTo>
                    <a:lnTo>
                      <a:pt x="510" y="600"/>
                    </a:lnTo>
                    <a:lnTo>
                      <a:pt x="0" y="0"/>
                    </a:lnTo>
                    <a:lnTo>
                      <a:pt x="1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4" name="Freeform 169"/>
              <p:cNvSpPr>
                <a:spLocks/>
              </p:cNvSpPr>
              <p:nvPr/>
            </p:nvSpPr>
            <p:spPr bwMode="auto">
              <a:xfrm>
                <a:off x="1104" y="2680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5" name="Line 170"/>
              <p:cNvSpPr>
                <a:spLocks noChangeShapeType="1"/>
              </p:cNvSpPr>
              <p:nvPr/>
            </p:nvSpPr>
            <p:spPr bwMode="auto">
              <a:xfrm flipH="1">
                <a:off x="1104" y="268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6" name="Arc 171"/>
              <p:cNvSpPr>
                <a:spLocks/>
              </p:cNvSpPr>
              <p:nvPr/>
            </p:nvSpPr>
            <p:spPr bwMode="auto">
              <a:xfrm>
                <a:off x="1332" y="2860"/>
                <a:ext cx="117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7" name="Freeform 172"/>
              <p:cNvSpPr>
                <a:spLocks/>
              </p:cNvSpPr>
              <p:nvPr/>
            </p:nvSpPr>
            <p:spPr bwMode="auto">
              <a:xfrm>
                <a:off x="1296" y="285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8" name="Line 173"/>
              <p:cNvSpPr>
                <a:spLocks noChangeShapeType="1"/>
              </p:cNvSpPr>
              <p:nvPr/>
            </p:nvSpPr>
            <p:spPr bwMode="auto">
              <a:xfrm>
                <a:off x="1296" y="285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9" name="Arc 174"/>
              <p:cNvSpPr>
                <a:spLocks/>
              </p:cNvSpPr>
              <p:nvPr/>
            </p:nvSpPr>
            <p:spPr bwMode="auto">
              <a:xfrm>
                <a:off x="1199" y="2854"/>
                <a:ext cx="112" cy="9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0" name="Freeform 175"/>
              <p:cNvSpPr>
                <a:spLocks/>
              </p:cNvSpPr>
              <p:nvPr/>
            </p:nvSpPr>
            <p:spPr bwMode="auto">
              <a:xfrm>
                <a:off x="1163" y="2847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1" name="Line 176"/>
              <p:cNvSpPr>
                <a:spLocks noChangeShapeType="1"/>
              </p:cNvSpPr>
              <p:nvPr/>
            </p:nvSpPr>
            <p:spPr bwMode="auto">
              <a:xfrm>
                <a:off x="1163" y="28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2" name="Arc 177"/>
              <p:cNvSpPr>
                <a:spLocks/>
              </p:cNvSpPr>
              <p:nvPr/>
            </p:nvSpPr>
            <p:spPr bwMode="auto">
              <a:xfrm>
                <a:off x="1067" y="2860"/>
                <a:ext cx="101" cy="8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84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84" y="21598"/>
                    </a:moveTo>
                    <a:cubicBezTo>
                      <a:pt x="9539" y="21480"/>
                      <a:pt x="0" y="11845"/>
                      <a:pt x="0" y="0"/>
                    </a:cubicBezTo>
                  </a:path>
                  <a:path w="21600" h="21599" stroke="0" extrusionOk="0">
                    <a:moveTo>
                      <a:pt x="21384" y="21598"/>
                    </a:moveTo>
                    <a:cubicBezTo>
                      <a:pt x="9539" y="21480"/>
                      <a:pt x="0" y="1184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3" name="Freeform 178"/>
              <p:cNvSpPr>
                <a:spLocks/>
              </p:cNvSpPr>
              <p:nvPr/>
            </p:nvSpPr>
            <p:spPr bwMode="auto">
              <a:xfrm>
                <a:off x="1031" y="285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4" name="Line 179"/>
              <p:cNvSpPr>
                <a:spLocks noChangeShapeType="1"/>
              </p:cNvSpPr>
              <p:nvPr/>
            </p:nvSpPr>
            <p:spPr bwMode="auto">
              <a:xfrm>
                <a:off x="1031" y="285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5" name="Arc 180"/>
              <p:cNvSpPr>
                <a:spLocks/>
              </p:cNvSpPr>
              <p:nvPr/>
            </p:nvSpPr>
            <p:spPr bwMode="auto">
              <a:xfrm>
                <a:off x="1338" y="3884"/>
                <a:ext cx="111" cy="102"/>
              </a:xfrm>
              <a:custGeom>
                <a:avLst/>
                <a:gdLst>
                  <a:gd name="G0" fmla="+- 21600 0 0"/>
                  <a:gd name="G1" fmla="+- 215 0 0"/>
                  <a:gd name="G2" fmla="+- 21600 0 0"/>
                  <a:gd name="T0" fmla="*/ 21600 w 21600"/>
                  <a:gd name="T1" fmla="*/ 21815 h 21815"/>
                  <a:gd name="T2" fmla="*/ 1 w 21600"/>
                  <a:gd name="T3" fmla="*/ 0 h 21815"/>
                  <a:gd name="T4" fmla="*/ 21600 w 21600"/>
                  <a:gd name="T5" fmla="*/ 215 h 218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5" fill="none" extrusionOk="0">
                    <a:moveTo>
                      <a:pt x="21600" y="21815"/>
                    </a:moveTo>
                    <a:cubicBezTo>
                      <a:pt x="9670" y="21815"/>
                      <a:pt x="0" y="12144"/>
                      <a:pt x="0" y="215"/>
                    </a:cubicBezTo>
                    <a:cubicBezTo>
                      <a:pt x="-1" y="143"/>
                      <a:pt x="0" y="71"/>
                      <a:pt x="1" y="0"/>
                    </a:cubicBezTo>
                  </a:path>
                  <a:path w="21600" h="21815" stroke="0" extrusionOk="0">
                    <a:moveTo>
                      <a:pt x="21600" y="21815"/>
                    </a:moveTo>
                    <a:cubicBezTo>
                      <a:pt x="9670" y="21815"/>
                      <a:pt x="0" y="12144"/>
                      <a:pt x="0" y="215"/>
                    </a:cubicBezTo>
                    <a:cubicBezTo>
                      <a:pt x="-1" y="143"/>
                      <a:pt x="0" y="71"/>
                      <a:pt x="1" y="0"/>
                    </a:cubicBezTo>
                    <a:lnTo>
                      <a:pt x="21600" y="21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6" name="Freeform 181"/>
              <p:cNvSpPr>
                <a:spLocks/>
              </p:cNvSpPr>
              <p:nvPr/>
            </p:nvSpPr>
            <p:spPr bwMode="auto">
              <a:xfrm>
                <a:off x="1302" y="387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7" name="Line 182"/>
              <p:cNvSpPr>
                <a:spLocks noChangeShapeType="1"/>
              </p:cNvSpPr>
              <p:nvPr/>
            </p:nvSpPr>
            <p:spPr bwMode="auto">
              <a:xfrm>
                <a:off x="1302" y="387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8" name="Arc 183"/>
              <p:cNvSpPr>
                <a:spLocks/>
              </p:cNvSpPr>
              <p:nvPr/>
            </p:nvSpPr>
            <p:spPr bwMode="auto">
              <a:xfrm>
                <a:off x="1173" y="3884"/>
                <a:ext cx="138" cy="96"/>
              </a:xfrm>
              <a:custGeom>
                <a:avLst/>
                <a:gdLst>
                  <a:gd name="G0" fmla="+- 21600 0 0"/>
                  <a:gd name="G1" fmla="+- 226 0 0"/>
                  <a:gd name="G2" fmla="+- 21600 0 0"/>
                  <a:gd name="T0" fmla="*/ 21600 w 21600"/>
                  <a:gd name="T1" fmla="*/ 21826 h 21826"/>
                  <a:gd name="T2" fmla="*/ 1 w 21600"/>
                  <a:gd name="T3" fmla="*/ 0 h 21826"/>
                  <a:gd name="T4" fmla="*/ 21600 w 21600"/>
                  <a:gd name="T5" fmla="*/ 226 h 2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6" fill="none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</a:path>
                  <a:path w="21600" h="21826" stroke="0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  <a:lnTo>
                      <a:pt x="21600" y="22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9" name="Freeform 184"/>
              <p:cNvSpPr>
                <a:spLocks/>
              </p:cNvSpPr>
              <p:nvPr/>
            </p:nvSpPr>
            <p:spPr bwMode="auto">
              <a:xfrm>
                <a:off x="1137" y="387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0" name="Line 185"/>
              <p:cNvSpPr>
                <a:spLocks noChangeShapeType="1"/>
              </p:cNvSpPr>
              <p:nvPr/>
            </p:nvSpPr>
            <p:spPr bwMode="auto">
              <a:xfrm>
                <a:off x="1137" y="387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1" name="Arc 186"/>
              <p:cNvSpPr>
                <a:spLocks/>
              </p:cNvSpPr>
              <p:nvPr/>
            </p:nvSpPr>
            <p:spPr bwMode="auto">
              <a:xfrm>
                <a:off x="1019" y="3894"/>
                <a:ext cx="154" cy="96"/>
              </a:xfrm>
              <a:custGeom>
                <a:avLst/>
                <a:gdLst>
                  <a:gd name="G0" fmla="+- 21600 0 0"/>
                  <a:gd name="G1" fmla="+- 226 0 0"/>
                  <a:gd name="G2" fmla="+- 21600 0 0"/>
                  <a:gd name="T0" fmla="*/ 21600 w 21600"/>
                  <a:gd name="T1" fmla="*/ 21826 h 21826"/>
                  <a:gd name="T2" fmla="*/ 1 w 21600"/>
                  <a:gd name="T3" fmla="*/ 0 h 21826"/>
                  <a:gd name="T4" fmla="*/ 21600 w 21600"/>
                  <a:gd name="T5" fmla="*/ 226 h 2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6" fill="none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</a:path>
                  <a:path w="21600" h="21826" stroke="0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  <a:lnTo>
                      <a:pt x="21600" y="22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2" name="Freeform 187"/>
              <p:cNvSpPr>
                <a:spLocks/>
              </p:cNvSpPr>
              <p:nvPr/>
            </p:nvSpPr>
            <p:spPr bwMode="auto">
              <a:xfrm>
                <a:off x="983" y="388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3" name="Line 188"/>
              <p:cNvSpPr>
                <a:spLocks noChangeShapeType="1"/>
              </p:cNvSpPr>
              <p:nvPr/>
            </p:nvSpPr>
            <p:spPr bwMode="auto">
              <a:xfrm>
                <a:off x="983" y="388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4" name="Arc 189"/>
              <p:cNvSpPr>
                <a:spLocks/>
              </p:cNvSpPr>
              <p:nvPr/>
            </p:nvSpPr>
            <p:spPr bwMode="auto">
              <a:xfrm>
                <a:off x="1321" y="4898"/>
                <a:ext cx="139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5" name="Freeform 190"/>
              <p:cNvSpPr>
                <a:spLocks/>
              </p:cNvSpPr>
              <p:nvPr/>
            </p:nvSpPr>
            <p:spPr bwMode="auto">
              <a:xfrm>
                <a:off x="1285" y="4891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6" name="Line 191"/>
              <p:cNvSpPr>
                <a:spLocks noChangeShapeType="1"/>
              </p:cNvSpPr>
              <p:nvPr/>
            </p:nvSpPr>
            <p:spPr bwMode="auto">
              <a:xfrm>
                <a:off x="1285" y="48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7" name="Arc 192"/>
              <p:cNvSpPr>
                <a:spLocks/>
              </p:cNvSpPr>
              <p:nvPr/>
            </p:nvSpPr>
            <p:spPr bwMode="auto">
              <a:xfrm>
                <a:off x="1146" y="4919"/>
                <a:ext cx="160" cy="1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8" name="Freeform 193"/>
              <p:cNvSpPr>
                <a:spLocks/>
              </p:cNvSpPr>
              <p:nvPr/>
            </p:nvSpPr>
            <p:spPr bwMode="auto">
              <a:xfrm>
                <a:off x="1110" y="491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9" name="Line 194"/>
              <p:cNvSpPr>
                <a:spLocks noChangeShapeType="1"/>
              </p:cNvSpPr>
              <p:nvPr/>
            </p:nvSpPr>
            <p:spPr bwMode="auto">
              <a:xfrm>
                <a:off x="1110" y="491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0" name="Arc 195"/>
              <p:cNvSpPr>
                <a:spLocks/>
              </p:cNvSpPr>
              <p:nvPr/>
            </p:nvSpPr>
            <p:spPr bwMode="auto">
              <a:xfrm>
                <a:off x="1019" y="4908"/>
                <a:ext cx="144" cy="117"/>
              </a:xfrm>
              <a:custGeom>
                <a:avLst/>
                <a:gdLst>
                  <a:gd name="G0" fmla="+- 21600 0 0"/>
                  <a:gd name="G1" fmla="+- 185 0 0"/>
                  <a:gd name="G2" fmla="+- 21600 0 0"/>
                  <a:gd name="T0" fmla="*/ 21449 w 21600"/>
                  <a:gd name="T1" fmla="*/ 21784 h 21784"/>
                  <a:gd name="T2" fmla="*/ 1 w 21600"/>
                  <a:gd name="T3" fmla="*/ 0 h 21784"/>
                  <a:gd name="T4" fmla="*/ 21600 w 21600"/>
                  <a:gd name="T5" fmla="*/ 185 h 2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4" fill="none" extrusionOk="0">
                    <a:moveTo>
                      <a:pt x="21448" y="21784"/>
                    </a:moveTo>
                    <a:cubicBezTo>
                      <a:pt x="9578" y="21701"/>
                      <a:pt x="0" y="12055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</a:path>
                  <a:path w="21600" h="21784" stroke="0" extrusionOk="0">
                    <a:moveTo>
                      <a:pt x="21448" y="21784"/>
                    </a:moveTo>
                    <a:cubicBezTo>
                      <a:pt x="9578" y="21701"/>
                      <a:pt x="0" y="12055"/>
                      <a:pt x="0" y="185"/>
                    </a:cubicBezTo>
                    <a:cubicBezTo>
                      <a:pt x="-1" y="123"/>
                      <a:pt x="0" y="61"/>
                      <a:pt x="0" y="-1"/>
                    </a:cubicBezTo>
                    <a:lnTo>
                      <a:pt x="2160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1" name="Freeform 196"/>
              <p:cNvSpPr>
                <a:spLocks/>
              </p:cNvSpPr>
              <p:nvPr/>
            </p:nvSpPr>
            <p:spPr bwMode="auto">
              <a:xfrm>
                <a:off x="983" y="4902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2" name="Line 197"/>
              <p:cNvSpPr>
                <a:spLocks noChangeShapeType="1"/>
              </p:cNvSpPr>
              <p:nvPr/>
            </p:nvSpPr>
            <p:spPr bwMode="auto">
              <a:xfrm>
                <a:off x="983" y="490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3" name="Arc 198"/>
              <p:cNvSpPr>
                <a:spLocks/>
              </p:cNvSpPr>
              <p:nvPr/>
            </p:nvSpPr>
            <p:spPr bwMode="auto">
              <a:xfrm>
                <a:off x="695" y="5004"/>
                <a:ext cx="329" cy="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4" name="Arc 199"/>
              <p:cNvSpPr>
                <a:spLocks/>
              </p:cNvSpPr>
              <p:nvPr/>
            </p:nvSpPr>
            <p:spPr bwMode="auto">
              <a:xfrm>
                <a:off x="658" y="4802"/>
                <a:ext cx="37" cy="2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5" name="Arc 200"/>
              <p:cNvSpPr>
                <a:spLocks/>
              </p:cNvSpPr>
              <p:nvPr/>
            </p:nvSpPr>
            <p:spPr bwMode="auto">
              <a:xfrm>
                <a:off x="658" y="4797"/>
                <a:ext cx="22" cy="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6" name="Freeform 201"/>
              <p:cNvSpPr>
                <a:spLocks/>
              </p:cNvSpPr>
              <p:nvPr/>
            </p:nvSpPr>
            <p:spPr bwMode="auto">
              <a:xfrm>
                <a:off x="671" y="4759"/>
                <a:ext cx="23" cy="73"/>
              </a:xfrm>
              <a:custGeom>
                <a:avLst/>
                <a:gdLst>
                  <a:gd name="T0" fmla="*/ 65 w 65"/>
                  <a:gd name="T1" fmla="*/ 201 h 205"/>
                  <a:gd name="T2" fmla="*/ 46 w 65"/>
                  <a:gd name="T3" fmla="*/ 205 h 205"/>
                  <a:gd name="T4" fmla="*/ 0 w 65"/>
                  <a:gd name="T5" fmla="*/ 5 h 205"/>
                  <a:gd name="T6" fmla="*/ 19 w 65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5">
                    <a:moveTo>
                      <a:pt x="65" y="201"/>
                    </a:moveTo>
                    <a:lnTo>
                      <a:pt x="46" y="205"/>
                    </a:lnTo>
                    <a:lnTo>
                      <a:pt x="0" y="5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7" name="Line 202"/>
              <p:cNvSpPr>
                <a:spLocks noChangeShapeType="1"/>
              </p:cNvSpPr>
              <p:nvPr/>
            </p:nvSpPr>
            <p:spPr bwMode="auto">
              <a:xfrm flipH="1">
                <a:off x="671" y="4759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8" name="Arc 203"/>
              <p:cNvSpPr>
                <a:spLocks/>
              </p:cNvSpPr>
              <p:nvPr/>
            </p:nvSpPr>
            <p:spPr bwMode="auto">
              <a:xfrm>
                <a:off x="621" y="4892"/>
                <a:ext cx="164" cy="25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9" name="Freeform 204"/>
              <p:cNvSpPr>
                <a:spLocks/>
              </p:cNvSpPr>
              <p:nvPr/>
            </p:nvSpPr>
            <p:spPr bwMode="auto">
              <a:xfrm>
                <a:off x="585" y="488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585" y="4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611" y="3858"/>
              <a:ext cx="403" cy="1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8"/>
            <p:cNvSpPr>
              <a:spLocks/>
            </p:cNvSpPr>
            <p:nvPr/>
          </p:nvSpPr>
          <p:spPr bwMode="auto">
            <a:xfrm>
              <a:off x="595" y="3762"/>
              <a:ext cx="16" cy="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09"/>
            <p:cNvSpPr>
              <a:spLocks/>
            </p:cNvSpPr>
            <p:nvPr/>
          </p:nvSpPr>
          <p:spPr bwMode="auto">
            <a:xfrm>
              <a:off x="595" y="3757"/>
              <a:ext cx="37" cy="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627" y="3720"/>
              <a:ext cx="15" cy="73"/>
            </a:xfrm>
            <a:custGeom>
              <a:avLst/>
              <a:gdLst>
                <a:gd name="T0" fmla="*/ 43 w 43"/>
                <a:gd name="T1" fmla="*/ 205 h 207"/>
                <a:gd name="T2" fmla="*/ 25 w 43"/>
                <a:gd name="T3" fmla="*/ 207 h 207"/>
                <a:gd name="T4" fmla="*/ 0 w 43"/>
                <a:gd name="T5" fmla="*/ 2 h 207"/>
                <a:gd name="T6" fmla="*/ 18 w 43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07">
                  <a:moveTo>
                    <a:pt x="43" y="205"/>
                  </a:moveTo>
                  <a:lnTo>
                    <a:pt x="25" y="207"/>
                  </a:lnTo>
                  <a:lnTo>
                    <a:pt x="0" y="2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>
              <a:off x="627" y="3720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2"/>
            <p:cNvSpPr>
              <a:spLocks/>
            </p:cNvSpPr>
            <p:nvPr/>
          </p:nvSpPr>
          <p:spPr bwMode="auto">
            <a:xfrm>
              <a:off x="568" y="2807"/>
              <a:ext cx="430" cy="1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3"/>
            <p:cNvSpPr>
              <a:spLocks/>
            </p:cNvSpPr>
            <p:nvPr/>
          </p:nvSpPr>
          <p:spPr bwMode="auto">
            <a:xfrm>
              <a:off x="557" y="2711"/>
              <a:ext cx="11" cy="96"/>
            </a:xfrm>
            <a:custGeom>
              <a:avLst/>
              <a:gdLst>
                <a:gd name="G0" fmla="+- 21600 0 0"/>
                <a:gd name="G1" fmla="+- 216 0 0"/>
                <a:gd name="G2" fmla="+- 21600 0 0"/>
                <a:gd name="T0" fmla="*/ 21600 w 21600"/>
                <a:gd name="T1" fmla="*/ 21816 h 21816"/>
                <a:gd name="T2" fmla="*/ 1 w 21600"/>
                <a:gd name="T3" fmla="*/ 0 h 21816"/>
                <a:gd name="T4" fmla="*/ 21600 w 21600"/>
                <a:gd name="T5" fmla="*/ 216 h 2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6" fill="none" extrusionOk="0">
                  <a:moveTo>
                    <a:pt x="21600" y="21816"/>
                  </a:moveTo>
                  <a:cubicBezTo>
                    <a:pt x="9670" y="21816"/>
                    <a:pt x="0" y="12145"/>
                    <a:pt x="0" y="216"/>
                  </a:cubicBezTo>
                  <a:cubicBezTo>
                    <a:pt x="-1" y="143"/>
                    <a:pt x="0" y="71"/>
                    <a:pt x="1" y="0"/>
                  </a:cubicBezTo>
                </a:path>
                <a:path w="21600" h="21816" stroke="0" extrusionOk="0">
                  <a:moveTo>
                    <a:pt x="21600" y="21816"/>
                  </a:moveTo>
                  <a:cubicBezTo>
                    <a:pt x="9670" y="21816"/>
                    <a:pt x="0" y="12145"/>
                    <a:pt x="0" y="216"/>
                  </a:cubicBezTo>
                  <a:cubicBezTo>
                    <a:pt x="-1" y="143"/>
                    <a:pt x="0" y="71"/>
                    <a:pt x="1" y="0"/>
                  </a:cubicBezTo>
                  <a:lnTo>
                    <a:pt x="21600" y="2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557" y="2700"/>
              <a:ext cx="32" cy="11"/>
            </a:xfrm>
            <a:custGeom>
              <a:avLst/>
              <a:gdLst>
                <a:gd name="G0" fmla="+- 685 0 0"/>
                <a:gd name="G1" fmla="+- 0 0 0"/>
                <a:gd name="G2" fmla="+- 21600 0 0"/>
                <a:gd name="T0" fmla="*/ 22285 w 22285"/>
                <a:gd name="T1" fmla="*/ 0 h 21600"/>
                <a:gd name="T2" fmla="*/ 0 w 22285"/>
                <a:gd name="T3" fmla="*/ 21589 h 21600"/>
                <a:gd name="T4" fmla="*/ 685 w 222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85" h="21600" fill="none" extrusionOk="0">
                  <a:moveTo>
                    <a:pt x="22285" y="0"/>
                  </a:moveTo>
                  <a:cubicBezTo>
                    <a:pt x="22285" y="11929"/>
                    <a:pt x="12614" y="21600"/>
                    <a:pt x="685" y="21600"/>
                  </a:cubicBezTo>
                  <a:cubicBezTo>
                    <a:pt x="456" y="21600"/>
                    <a:pt x="228" y="21596"/>
                    <a:pt x="-1" y="21589"/>
                  </a:cubicBezTo>
                </a:path>
                <a:path w="22285" h="21600" stroke="0" extrusionOk="0">
                  <a:moveTo>
                    <a:pt x="22285" y="0"/>
                  </a:moveTo>
                  <a:cubicBezTo>
                    <a:pt x="22285" y="11929"/>
                    <a:pt x="12614" y="21600"/>
                    <a:pt x="685" y="21600"/>
                  </a:cubicBezTo>
                  <a:cubicBezTo>
                    <a:pt x="456" y="21600"/>
                    <a:pt x="228" y="21596"/>
                    <a:pt x="-1" y="21589"/>
                  </a:cubicBezTo>
                  <a:lnTo>
                    <a:pt x="68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578" y="2663"/>
              <a:ext cx="30" cy="72"/>
            </a:xfrm>
            <a:custGeom>
              <a:avLst/>
              <a:gdLst>
                <a:gd name="T0" fmla="*/ 85 w 85"/>
                <a:gd name="T1" fmla="*/ 197 h 203"/>
                <a:gd name="T2" fmla="*/ 66 w 85"/>
                <a:gd name="T3" fmla="*/ 203 h 203"/>
                <a:gd name="T4" fmla="*/ 0 w 85"/>
                <a:gd name="T5" fmla="*/ 7 h 203"/>
                <a:gd name="T6" fmla="*/ 18 w 85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3">
                  <a:moveTo>
                    <a:pt x="85" y="197"/>
                  </a:moveTo>
                  <a:lnTo>
                    <a:pt x="66" y="203"/>
                  </a:lnTo>
                  <a:lnTo>
                    <a:pt x="0" y="7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578" y="2663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216" y="4627"/>
              <a:ext cx="690" cy="318"/>
            </a:xfrm>
            <a:custGeom>
              <a:avLst/>
              <a:gdLst>
                <a:gd name="T0" fmla="*/ 1950 w 1950"/>
                <a:gd name="T1" fmla="*/ 899 h 899"/>
                <a:gd name="T2" fmla="*/ 0 w 1950"/>
                <a:gd name="T3" fmla="*/ 15 h 899"/>
                <a:gd name="T4" fmla="*/ 209 w 1950"/>
                <a:gd name="T5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899">
                  <a:moveTo>
                    <a:pt x="1950" y="899"/>
                  </a:moveTo>
                  <a:lnTo>
                    <a:pt x="0" y="15"/>
                  </a:lnTo>
                  <a:lnTo>
                    <a:pt x="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287" y="4591"/>
              <a:ext cx="11" cy="73"/>
            </a:xfrm>
            <a:custGeom>
              <a:avLst/>
              <a:gdLst>
                <a:gd name="T0" fmla="*/ 31 w 31"/>
                <a:gd name="T1" fmla="*/ 205 h 205"/>
                <a:gd name="T2" fmla="*/ 12 w 31"/>
                <a:gd name="T3" fmla="*/ 205 h 205"/>
                <a:gd name="T4" fmla="*/ 0 w 31"/>
                <a:gd name="T5" fmla="*/ 0 h 205"/>
                <a:gd name="T6" fmla="*/ 19 w 3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5">
                  <a:moveTo>
                    <a:pt x="31" y="205"/>
                  </a:moveTo>
                  <a:lnTo>
                    <a:pt x="12" y="205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H="1">
              <a:off x="1287" y="459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855" y="4579"/>
              <a:ext cx="897" cy="377"/>
            </a:xfrm>
            <a:custGeom>
              <a:avLst/>
              <a:gdLst>
                <a:gd name="T0" fmla="*/ 2535 w 2535"/>
                <a:gd name="T1" fmla="*/ 1065 h 1065"/>
                <a:gd name="T2" fmla="*/ 0 w 2535"/>
                <a:gd name="T3" fmla="*/ 0 h 1065"/>
                <a:gd name="T4" fmla="*/ 165 w 2535"/>
                <a:gd name="T5" fmla="*/ 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35" h="1065">
                  <a:moveTo>
                    <a:pt x="2535" y="1065"/>
                  </a:moveTo>
                  <a:lnTo>
                    <a:pt x="0" y="0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913" y="4543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913" y="454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231" y="3613"/>
              <a:ext cx="664" cy="308"/>
            </a:xfrm>
            <a:custGeom>
              <a:avLst/>
              <a:gdLst>
                <a:gd name="T0" fmla="*/ 1875 w 1875"/>
                <a:gd name="T1" fmla="*/ 869 h 869"/>
                <a:gd name="T2" fmla="*/ 0 w 1875"/>
                <a:gd name="T3" fmla="*/ 0 h 869"/>
                <a:gd name="T4" fmla="*/ 286 w 1875"/>
                <a:gd name="T5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5" h="869">
                  <a:moveTo>
                    <a:pt x="1875" y="869"/>
                  </a:moveTo>
                  <a:lnTo>
                    <a:pt x="0" y="0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332" y="3577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1332" y="357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844" y="3550"/>
              <a:ext cx="817" cy="366"/>
            </a:xfrm>
            <a:custGeom>
              <a:avLst/>
              <a:gdLst>
                <a:gd name="T0" fmla="*/ 2311 w 2311"/>
                <a:gd name="T1" fmla="*/ 1035 h 1035"/>
                <a:gd name="T2" fmla="*/ 0 w 2311"/>
                <a:gd name="T3" fmla="*/ 0 h 1035"/>
                <a:gd name="T4" fmla="*/ 270 w 2311"/>
                <a:gd name="T5" fmla="*/ 0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1" h="1035">
                  <a:moveTo>
                    <a:pt x="2311" y="1035"/>
                  </a:moveTo>
                  <a:lnTo>
                    <a:pt x="0" y="0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939" y="3514"/>
              <a:ext cx="7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939" y="351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167" y="2546"/>
              <a:ext cx="707" cy="366"/>
            </a:xfrm>
            <a:custGeom>
              <a:avLst/>
              <a:gdLst>
                <a:gd name="T0" fmla="*/ 1996 w 1996"/>
                <a:gd name="T1" fmla="*/ 1035 h 1035"/>
                <a:gd name="T2" fmla="*/ 0 w 1996"/>
                <a:gd name="T3" fmla="*/ 0 h 1035"/>
                <a:gd name="T4" fmla="*/ 211 w 1996"/>
                <a:gd name="T5" fmla="*/ 0 h 1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6" h="1035">
                  <a:moveTo>
                    <a:pt x="1996" y="1035"/>
                  </a:moveTo>
                  <a:lnTo>
                    <a:pt x="0" y="0"/>
                  </a:lnTo>
                  <a:lnTo>
                    <a:pt x="2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242" y="2510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231"/>
            <p:cNvSpPr>
              <a:spLocks noChangeShapeType="1"/>
            </p:cNvSpPr>
            <p:nvPr/>
          </p:nvSpPr>
          <p:spPr bwMode="auto">
            <a:xfrm flipH="1">
              <a:off x="1242" y="251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Freeform 232"/>
            <p:cNvSpPr>
              <a:spLocks/>
            </p:cNvSpPr>
            <p:nvPr/>
          </p:nvSpPr>
          <p:spPr bwMode="auto">
            <a:xfrm>
              <a:off x="785" y="2531"/>
              <a:ext cx="956" cy="350"/>
            </a:xfrm>
            <a:custGeom>
              <a:avLst/>
              <a:gdLst>
                <a:gd name="T0" fmla="*/ 2700 w 2700"/>
                <a:gd name="T1" fmla="*/ 989 h 989"/>
                <a:gd name="T2" fmla="*/ 0 w 2700"/>
                <a:gd name="T3" fmla="*/ 0 h 989"/>
                <a:gd name="T4" fmla="*/ 180 w 2700"/>
                <a:gd name="T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0" h="989">
                  <a:moveTo>
                    <a:pt x="2700" y="989"/>
                  </a:moveTo>
                  <a:lnTo>
                    <a:pt x="0" y="0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Freeform 233"/>
            <p:cNvSpPr>
              <a:spLocks/>
            </p:cNvSpPr>
            <p:nvPr/>
          </p:nvSpPr>
          <p:spPr bwMode="auto">
            <a:xfrm>
              <a:off x="849" y="2495"/>
              <a:ext cx="7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234"/>
            <p:cNvSpPr>
              <a:spLocks noChangeShapeType="1"/>
            </p:cNvSpPr>
            <p:nvPr/>
          </p:nvSpPr>
          <p:spPr bwMode="auto">
            <a:xfrm flipH="1">
              <a:off x="849" y="249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235"/>
            <p:cNvSpPr>
              <a:spLocks noChangeShapeType="1"/>
            </p:cNvSpPr>
            <p:nvPr/>
          </p:nvSpPr>
          <p:spPr bwMode="auto">
            <a:xfrm flipH="1" flipV="1">
              <a:off x="759" y="2759"/>
              <a:ext cx="5" cy="2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Freeform 236"/>
            <p:cNvSpPr>
              <a:spLocks/>
            </p:cNvSpPr>
            <p:nvPr/>
          </p:nvSpPr>
          <p:spPr bwMode="auto">
            <a:xfrm>
              <a:off x="722" y="2751"/>
              <a:ext cx="73" cy="8"/>
            </a:xfrm>
            <a:custGeom>
              <a:avLst/>
              <a:gdLst>
                <a:gd name="T0" fmla="*/ 205 w 205"/>
                <a:gd name="T1" fmla="*/ 0 h 23"/>
                <a:gd name="T2" fmla="*/ 205 w 205"/>
                <a:gd name="T3" fmla="*/ 19 h 23"/>
                <a:gd name="T4" fmla="*/ 0 w 205"/>
                <a:gd name="T5" fmla="*/ 23 h 23"/>
                <a:gd name="T6" fmla="*/ 0 w 20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0"/>
                  </a:moveTo>
                  <a:lnTo>
                    <a:pt x="205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237"/>
            <p:cNvSpPr>
              <a:spLocks noChangeShapeType="1"/>
            </p:cNvSpPr>
            <p:nvPr/>
          </p:nvSpPr>
          <p:spPr bwMode="auto">
            <a:xfrm>
              <a:off x="722" y="27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238"/>
            <p:cNvSpPr>
              <a:spLocks noChangeShapeType="1"/>
            </p:cNvSpPr>
            <p:nvPr/>
          </p:nvSpPr>
          <p:spPr bwMode="auto">
            <a:xfrm flipH="1" flipV="1">
              <a:off x="679" y="3655"/>
              <a:ext cx="91" cy="3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Freeform 239"/>
            <p:cNvSpPr>
              <a:spLocks/>
            </p:cNvSpPr>
            <p:nvPr/>
          </p:nvSpPr>
          <p:spPr bwMode="auto">
            <a:xfrm>
              <a:off x="642" y="3641"/>
              <a:ext cx="73" cy="23"/>
            </a:xfrm>
            <a:custGeom>
              <a:avLst/>
              <a:gdLst>
                <a:gd name="T0" fmla="*/ 201 w 205"/>
                <a:gd name="T1" fmla="*/ 0 h 65"/>
                <a:gd name="T2" fmla="*/ 205 w 205"/>
                <a:gd name="T3" fmla="*/ 19 h 65"/>
                <a:gd name="T4" fmla="*/ 5 w 205"/>
                <a:gd name="T5" fmla="*/ 65 h 65"/>
                <a:gd name="T6" fmla="*/ 0 w 205"/>
                <a:gd name="T7" fmla="*/ 4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5">
                  <a:moveTo>
                    <a:pt x="201" y="0"/>
                  </a:moveTo>
                  <a:lnTo>
                    <a:pt x="205" y="19"/>
                  </a:lnTo>
                  <a:lnTo>
                    <a:pt x="5" y="65"/>
                  </a:lnTo>
                  <a:lnTo>
                    <a:pt x="0" y="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240"/>
            <p:cNvSpPr>
              <a:spLocks noChangeShapeType="1"/>
            </p:cNvSpPr>
            <p:nvPr/>
          </p:nvSpPr>
          <p:spPr bwMode="auto">
            <a:xfrm>
              <a:off x="642" y="3657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241"/>
            <p:cNvSpPr>
              <a:spLocks noChangeShapeType="1"/>
            </p:cNvSpPr>
            <p:nvPr/>
          </p:nvSpPr>
          <p:spPr bwMode="auto">
            <a:xfrm flipV="1">
              <a:off x="860" y="3889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Freeform 242"/>
            <p:cNvSpPr>
              <a:spLocks/>
            </p:cNvSpPr>
            <p:nvPr/>
          </p:nvSpPr>
          <p:spPr bwMode="auto">
            <a:xfrm>
              <a:off x="823" y="388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243"/>
            <p:cNvSpPr>
              <a:spLocks noChangeShapeType="1"/>
            </p:cNvSpPr>
            <p:nvPr/>
          </p:nvSpPr>
          <p:spPr bwMode="auto">
            <a:xfrm>
              <a:off x="823" y="388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Freeform 244"/>
            <p:cNvSpPr>
              <a:spLocks/>
            </p:cNvSpPr>
            <p:nvPr/>
          </p:nvSpPr>
          <p:spPr bwMode="auto">
            <a:xfrm>
              <a:off x="870" y="2833"/>
              <a:ext cx="0" cy="48"/>
            </a:xfrm>
            <a:custGeom>
              <a:avLst/>
              <a:gdLst>
                <a:gd name="T0" fmla="*/ 134 h 134"/>
                <a:gd name="T1" fmla="*/ 15 h 134"/>
                <a:gd name="T2" fmla="*/ 0 h 13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4">
                  <a:moveTo>
                    <a:pt x="0" y="134"/>
                  </a:moveTo>
                  <a:lnTo>
                    <a:pt x="0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Freeform 245"/>
            <p:cNvSpPr>
              <a:spLocks/>
            </p:cNvSpPr>
            <p:nvPr/>
          </p:nvSpPr>
          <p:spPr bwMode="auto">
            <a:xfrm>
              <a:off x="834" y="28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246"/>
            <p:cNvSpPr>
              <a:spLocks noChangeShapeType="1"/>
            </p:cNvSpPr>
            <p:nvPr/>
          </p:nvSpPr>
          <p:spPr bwMode="auto">
            <a:xfrm>
              <a:off x="834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Arc 247"/>
            <p:cNvSpPr>
              <a:spLocks/>
            </p:cNvSpPr>
            <p:nvPr/>
          </p:nvSpPr>
          <p:spPr bwMode="auto">
            <a:xfrm>
              <a:off x="1104" y="996"/>
              <a:ext cx="733" cy="53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Freeform 248"/>
            <p:cNvSpPr>
              <a:spLocks/>
            </p:cNvSpPr>
            <p:nvPr/>
          </p:nvSpPr>
          <p:spPr bwMode="auto">
            <a:xfrm>
              <a:off x="1068" y="990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249"/>
            <p:cNvSpPr>
              <a:spLocks noChangeShapeType="1"/>
            </p:cNvSpPr>
            <p:nvPr/>
          </p:nvSpPr>
          <p:spPr bwMode="auto">
            <a:xfrm>
              <a:off x="1068" y="9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Freeform 250"/>
            <p:cNvSpPr>
              <a:spLocks/>
            </p:cNvSpPr>
            <p:nvPr/>
          </p:nvSpPr>
          <p:spPr bwMode="auto">
            <a:xfrm>
              <a:off x="1115" y="1171"/>
              <a:ext cx="159" cy="361"/>
            </a:xfrm>
            <a:custGeom>
              <a:avLst/>
              <a:gdLst>
                <a:gd name="T0" fmla="*/ 449 w 449"/>
                <a:gd name="T1" fmla="*/ 1020 h 1020"/>
                <a:gd name="T2" fmla="*/ 0 w 449"/>
                <a:gd name="T3" fmla="*/ 150 h 1020"/>
                <a:gd name="T4" fmla="*/ 180 w 449"/>
                <a:gd name="T5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9" h="1020">
                  <a:moveTo>
                    <a:pt x="449" y="1020"/>
                  </a:moveTo>
                  <a:lnTo>
                    <a:pt x="0" y="150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Freeform 251"/>
            <p:cNvSpPr>
              <a:spLocks/>
            </p:cNvSpPr>
            <p:nvPr/>
          </p:nvSpPr>
          <p:spPr bwMode="auto">
            <a:xfrm>
              <a:off x="1155" y="1138"/>
              <a:ext cx="52" cy="61"/>
            </a:xfrm>
            <a:custGeom>
              <a:avLst/>
              <a:gdLst>
                <a:gd name="T0" fmla="*/ 148 w 148"/>
                <a:gd name="T1" fmla="*/ 159 h 171"/>
                <a:gd name="T2" fmla="*/ 134 w 148"/>
                <a:gd name="T3" fmla="*/ 171 h 171"/>
                <a:gd name="T4" fmla="*/ 0 w 148"/>
                <a:gd name="T5" fmla="*/ 12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252"/>
            <p:cNvSpPr>
              <a:spLocks noChangeShapeType="1"/>
            </p:cNvSpPr>
            <p:nvPr/>
          </p:nvSpPr>
          <p:spPr bwMode="auto">
            <a:xfrm flipH="1">
              <a:off x="1155" y="113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Arc 253"/>
            <p:cNvSpPr>
              <a:spLocks/>
            </p:cNvSpPr>
            <p:nvPr/>
          </p:nvSpPr>
          <p:spPr bwMode="auto">
            <a:xfrm>
              <a:off x="2454" y="1359"/>
              <a:ext cx="125" cy="81"/>
            </a:xfrm>
            <a:custGeom>
              <a:avLst/>
              <a:gdLst>
                <a:gd name="G0" fmla="+- 21600 0 0"/>
                <a:gd name="G1" fmla="+- 272 0 0"/>
                <a:gd name="G2" fmla="+- 21600 0 0"/>
                <a:gd name="T0" fmla="*/ 21600 w 21600"/>
                <a:gd name="T1" fmla="*/ 21872 h 21872"/>
                <a:gd name="T2" fmla="*/ 2 w 21600"/>
                <a:gd name="T3" fmla="*/ 0 h 21872"/>
                <a:gd name="T4" fmla="*/ 21600 w 21600"/>
                <a:gd name="T5" fmla="*/ 272 h 2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72" fill="none" extrusionOk="0">
                  <a:moveTo>
                    <a:pt x="21600" y="21872"/>
                  </a:moveTo>
                  <a:cubicBezTo>
                    <a:pt x="9670" y="21872"/>
                    <a:pt x="0" y="12201"/>
                    <a:pt x="0" y="272"/>
                  </a:cubicBezTo>
                  <a:cubicBezTo>
                    <a:pt x="-1" y="181"/>
                    <a:pt x="0" y="90"/>
                    <a:pt x="1" y="-1"/>
                  </a:cubicBezTo>
                </a:path>
                <a:path w="21600" h="21872" stroke="0" extrusionOk="0">
                  <a:moveTo>
                    <a:pt x="21600" y="21872"/>
                  </a:moveTo>
                  <a:cubicBezTo>
                    <a:pt x="9670" y="21872"/>
                    <a:pt x="0" y="12201"/>
                    <a:pt x="0" y="272"/>
                  </a:cubicBezTo>
                  <a:cubicBezTo>
                    <a:pt x="-1" y="181"/>
                    <a:pt x="0" y="90"/>
                    <a:pt x="1" y="-1"/>
                  </a:cubicBezTo>
                  <a:lnTo>
                    <a:pt x="21600" y="27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Freeform 254"/>
            <p:cNvSpPr>
              <a:spLocks/>
            </p:cNvSpPr>
            <p:nvPr/>
          </p:nvSpPr>
          <p:spPr bwMode="auto">
            <a:xfrm>
              <a:off x="2418" y="1353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255"/>
            <p:cNvSpPr>
              <a:spLocks noChangeShapeType="1"/>
            </p:cNvSpPr>
            <p:nvPr/>
          </p:nvSpPr>
          <p:spPr bwMode="auto">
            <a:xfrm>
              <a:off x="2418" y="135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Freeform 256"/>
            <p:cNvSpPr>
              <a:spLocks/>
            </p:cNvSpPr>
            <p:nvPr/>
          </p:nvSpPr>
          <p:spPr bwMode="auto">
            <a:xfrm>
              <a:off x="2070" y="785"/>
              <a:ext cx="1289" cy="659"/>
            </a:xfrm>
            <a:custGeom>
              <a:avLst/>
              <a:gdLst>
                <a:gd name="T0" fmla="*/ 3643 w 3643"/>
                <a:gd name="T1" fmla="*/ 1864 h 1864"/>
                <a:gd name="T2" fmla="*/ 0 w 3643"/>
                <a:gd name="T3" fmla="*/ 182 h 1864"/>
                <a:gd name="T4" fmla="*/ 0 w 3643"/>
                <a:gd name="T5" fmla="*/ 42 h 1864"/>
                <a:gd name="T6" fmla="*/ 169 w 3643"/>
                <a:gd name="T7" fmla="*/ 0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3" h="1864">
                  <a:moveTo>
                    <a:pt x="3643" y="1864"/>
                  </a:moveTo>
                  <a:lnTo>
                    <a:pt x="0" y="182"/>
                  </a:lnTo>
                  <a:lnTo>
                    <a:pt x="0" y="42"/>
                  </a:lnTo>
                  <a:lnTo>
                    <a:pt x="1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Freeform 257"/>
            <p:cNvSpPr>
              <a:spLocks/>
            </p:cNvSpPr>
            <p:nvPr/>
          </p:nvSpPr>
          <p:spPr bwMode="auto">
            <a:xfrm>
              <a:off x="2121" y="748"/>
              <a:ext cx="23" cy="72"/>
            </a:xfrm>
            <a:custGeom>
              <a:avLst/>
              <a:gdLst>
                <a:gd name="T0" fmla="*/ 65 w 65"/>
                <a:gd name="T1" fmla="*/ 201 h 205"/>
                <a:gd name="T2" fmla="*/ 46 w 65"/>
                <a:gd name="T3" fmla="*/ 205 h 205"/>
                <a:gd name="T4" fmla="*/ 0 w 65"/>
                <a:gd name="T5" fmla="*/ 4 h 205"/>
                <a:gd name="T6" fmla="*/ 19 w 6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5">
                  <a:moveTo>
                    <a:pt x="65" y="201"/>
                  </a:moveTo>
                  <a:lnTo>
                    <a:pt x="46" y="205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258"/>
            <p:cNvSpPr>
              <a:spLocks noChangeShapeType="1"/>
            </p:cNvSpPr>
            <p:nvPr/>
          </p:nvSpPr>
          <p:spPr bwMode="auto">
            <a:xfrm flipH="1">
              <a:off x="2121" y="748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Freeform 259"/>
            <p:cNvSpPr>
              <a:spLocks/>
            </p:cNvSpPr>
            <p:nvPr/>
          </p:nvSpPr>
          <p:spPr bwMode="auto">
            <a:xfrm>
              <a:off x="2110" y="1692"/>
              <a:ext cx="729" cy="47"/>
            </a:xfrm>
            <a:custGeom>
              <a:avLst/>
              <a:gdLst>
                <a:gd name="T0" fmla="*/ 2061 w 2061"/>
                <a:gd name="T1" fmla="*/ 74 h 133"/>
                <a:gd name="T2" fmla="*/ 2030 w 2061"/>
                <a:gd name="T3" fmla="*/ 133 h 133"/>
                <a:gd name="T4" fmla="*/ 1971 w 2061"/>
                <a:gd name="T5" fmla="*/ 13 h 133"/>
                <a:gd name="T6" fmla="*/ 1910 w 2061"/>
                <a:gd name="T7" fmla="*/ 132 h 133"/>
                <a:gd name="T8" fmla="*/ 1851 w 2061"/>
                <a:gd name="T9" fmla="*/ 12 h 133"/>
                <a:gd name="T10" fmla="*/ 1790 w 2061"/>
                <a:gd name="T11" fmla="*/ 132 h 133"/>
                <a:gd name="T12" fmla="*/ 1731 w 2061"/>
                <a:gd name="T13" fmla="*/ 11 h 133"/>
                <a:gd name="T14" fmla="*/ 1670 w 2061"/>
                <a:gd name="T15" fmla="*/ 131 h 133"/>
                <a:gd name="T16" fmla="*/ 1611 w 2061"/>
                <a:gd name="T17" fmla="*/ 10 h 133"/>
                <a:gd name="T18" fmla="*/ 1550 w 2061"/>
                <a:gd name="T19" fmla="*/ 130 h 133"/>
                <a:gd name="T20" fmla="*/ 1491 w 2061"/>
                <a:gd name="T21" fmla="*/ 10 h 133"/>
                <a:gd name="T22" fmla="*/ 1430 w 2061"/>
                <a:gd name="T23" fmla="*/ 129 h 133"/>
                <a:gd name="T24" fmla="*/ 1371 w 2061"/>
                <a:gd name="T25" fmla="*/ 9 h 133"/>
                <a:gd name="T26" fmla="*/ 1310 w 2061"/>
                <a:gd name="T27" fmla="*/ 128 h 133"/>
                <a:gd name="T28" fmla="*/ 1251 w 2061"/>
                <a:gd name="T29" fmla="*/ 8 h 133"/>
                <a:gd name="T30" fmla="*/ 1190 w 2061"/>
                <a:gd name="T31" fmla="*/ 128 h 133"/>
                <a:gd name="T32" fmla="*/ 1131 w 2061"/>
                <a:gd name="T33" fmla="*/ 7 h 133"/>
                <a:gd name="T34" fmla="*/ 1070 w 2061"/>
                <a:gd name="T35" fmla="*/ 127 h 133"/>
                <a:gd name="T36" fmla="*/ 1011 w 2061"/>
                <a:gd name="T37" fmla="*/ 6 h 133"/>
                <a:gd name="T38" fmla="*/ 950 w 2061"/>
                <a:gd name="T39" fmla="*/ 126 h 133"/>
                <a:gd name="T40" fmla="*/ 891 w 2061"/>
                <a:gd name="T41" fmla="*/ 6 h 133"/>
                <a:gd name="T42" fmla="*/ 830 w 2061"/>
                <a:gd name="T43" fmla="*/ 125 h 133"/>
                <a:gd name="T44" fmla="*/ 771 w 2061"/>
                <a:gd name="T45" fmla="*/ 5 h 133"/>
                <a:gd name="T46" fmla="*/ 710 w 2061"/>
                <a:gd name="T47" fmla="*/ 124 h 133"/>
                <a:gd name="T48" fmla="*/ 651 w 2061"/>
                <a:gd name="T49" fmla="*/ 4 h 133"/>
                <a:gd name="T50" fmla="*/ 590 w 2061"/>
                <a:gd name="T51" fmla="*/ 124 h 133"/>
                <a:gd name="T52" fmla="*/ 531 w 2061"/>
                <a:gd name="T53" fmla="*/ 3 h 133"/>
                <a:gd name="T54" fmla="*/ 470 w 2061"/>
                <a:gd name="T55" fmla="*/ 123 h 133"/>
                <a:gd name="T56" fmla="*/ 411 w 2061"/>
                <a:gd name="T57" fmla="*/ 2 h 133"/>
                <a:gd name="T58" fmla="*/ 350 w 2061"/>
                <a:gd name="T59" fmla="*/ 122 h 133"/>
                <a:gd name="T60" fmla="*/ 291 w 2061"/>
                <a:gd name="T61" fmla="*/ 1 h 133"/>
                <a:gd name="T62" fmla="*/ 230 w 2061"/>
                <a:gd name="T63" fmla="*/ 121 h 133"/>
                <a:gd name="T64" fmla="*/ 171 w 2061"/>
                <a:gd name="T65" fmla="*/ 1 h 133"/>
                <a:gd name="T66" fmla="*/ 110 w 2061"/>
                <a:gd name="T67" fmla="*/ 120 h 133"/>
                <a:gd name="T68" fmla="*/ 51 w 2061"/>
                <a:gd name="T69" fmla="*/ 0 h 133"/>
                <a:gd name="T70" fmla="*/ 21 w 2061"/>
                <a:gd name="T71" fmla="*/ 60 h 133"/>
                <a:gd name="T72" fmla="*/ 0 w 2061"/>
                <a:gd name="T73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61" h="133">
                  <a:moveTo>
                    <a:pt x="2061" y="74"/>
                  </a:moveTo>
                  <a:lnTo>
                    <a:pt x="2030" y="133"/>
                  </a:lnTo>
                  <a:lnTo>
                    <a:pt x="1971" y="13"/>
                  </a:lnTo>
                  <a:lnTo>
                    <a:pt x="1910" y="132"/>
                  </a:lnTo>
                  <a:lnTo>
                    <a:pt x="1851" y="12"/>
                  </a:lnTo>
                  <a:lnTo>
                    <a:pt x="1790" y="132"/>
                  </a:lnTo>
                  <a:lnTo>
                    <a:pt x="1731" y="11"/>
                  </a:lnTo>
                  <a:lnTo>
                    <a:pt x="1670" y="131"/>
                  </a:lnTo>
                  <a:lnTo>
                    <a:pt x="1611" y="10"/>
                  </a:lnTo>
                  <a:lnTo>
                    <a:pt x="1550" y="130"/>
                  </a:lnTo>
                  <a:lnTo>
                    <a:pt x="1491" y="10"/>
                  </a:lnTo>
                  <a:lnTo>
                    <a:pt x="1430" y="129"/>
                  </a:lnTo>
                  <a:lnTo>
                    <a:pt x="1371" y="9"/>
                  </a:lnTo>
                  <a:lnTo>
                    <a:pt x="1310" y="128"/>
                  </a:lnTo>
                  <a:lnTo>
                    <a:pt x="1251" y="8"/>
                  </a:lnTo>
                  <a:lnTo>
                    <a:pt x="1190" y="128"/>
                  </a:lnTo>
                  <a:lnTo>
                    <a:pt x="1131" y="7"/>
                  </a:lnTo>
                  <a:lnTo>
                    <a:pt x="1070" y="127"/>
                  </a:lnTo>
                  <a:lnTo>
                    <a:pt x="1011" y="6"/>
                  </a:lnTo>
                  <a:lnTo>
                    <a:pt x="950" y="126"/>
                  </a:lnTo>
                  <a:lnTo>
                    <a:pt x="891" y="6"/>
                  </a:lnTo>
                  <a:lnTo>
                    <a:pt x="830" y="125"/>
                  </a:lnTo>
                  <a:lnTo>
                    <a:pt x="771" y="5"/>
                  </a:lnTo>
                  <a:lnTo>
                    <a:pt x="710" y="124"/>
                  </a:lnTo>
                  <a:lnTo>
                    <a:pt x="651" y="4"/>
                  </a:lnTo>
                  <a:lnTo>
                    <a:pt x="590" y="124"/>
                  </a:lnTo>
                  <a:lnTo>
                    <a:pt x="531" y="3"/>
                  </a:lnTo>
                  <a:lnTo>
                    <a:pt x="470" y="123"/>
                  </a:lnTo>
                  <a:lnTo>
                    <a:pt x="411" y="2"/>
                  </a:lnTo>
                  <a:lnTo>
                    <a:pt x="350" y="122"/>
                  </a:lnTo>
                  <a:lnTo>
                    <a:pt x="291" y="1"/>
                  </a:lnTo>
                  <a:lnTo>
                    <a:pt x="230" y="121"/>
                  </a:lnTo>
                  <a:lnTo>
                    <a:pt x="171" y="1"/>
                  </a:lnTo>
                  <a:lnTo>
                    <a:pt x="110" y="120"/>
                  </a:lnTo>
                  <a:lnTo>
                    <a:pt x="51" y="0"/>
                  </a:lnTo>
                  <a:lnTo>
                    <a:pt x="21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Arc 260"/>
            <p:cNvSpPr>
              <a:spLocks/>
            </p:cNvSpPr>
            <p:nvPr/>
          </p:nvSpPr>
          <p:spPr bwMode="auto">
            <a:xfrm>
              <a:off x="665" y="974"/>
              <a:ext cx="1454" cy="7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Freeform 261"/>
            <p:cNvSpPr>
              <a:spLocks/>
            </p:cNvSpPr>
            <p:nvPr/>
          </p:nvSpPr>
          <p:spPr bwMode="auto">
            <a:xfrm>
              <a:off x="647" y="97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Freeform 262"/>
            <p:cNvSpPr>
              <a:spLocks/>
            </p:cNvSpPr>
            <p:nvPr/>
          </p:nvSpPr>
          <p:spPr bwMode="auto">
            <a:xfrm>
              <a:off x="1870" y="1124"/>
              <a:ext cx="325" cy="720"/>
            </a:xfrm>
            <a:custGeom>
              <a:avLst/>
              <a:gdLst>
                <a:gd name="T0" fmla="*/ 704 w 917"/>
                <a:gd name="T1" fmla="*/ 2034 h 2034"/>
                <a:gd name="T2" fmla="*/ 917 w 917"/>
                <a:gd name="T3" fmla="*/ 1244 h 2034"/>
                <a:gd name="T4" fmla="*/ 0 w 917"/>
                <a:gd name="T5" fmla="*/ 353 h 2034"/>
                <a:gd name="T6" fmla="*/ 0 w 917"/>
                <a:gd name="T7" fmla="*/ 98 h 2034"/>
                <a:gd name="T8" fmla="*/ 196 w 917"/>
                <a:gd name="T9" fmla="*/ 0 h 2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7" h="2034">
                  <a:moveTo>
                    <a:pt x="704" y="2034"/>
                  </a:moveTo>
                  <a:lnTo>
                    <a:pt x="917" y="1244"/>
                  </a:lnTo>
                  <a:lnTo>
                    <a:pt x="0" y="353"/>
                  </a:lnTo>
                  <a:lnTo>
                    <a:pt x="0" y="98"/>
                  </a:lnTo>
                  <a:lnTo>
                    <a:pt x="19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Freeform 263"/>
            <p:cNvSpPr>
              <a:spLocks/>
            </p:cNvSpPr>
            <p:nvPr/>
          </p:nvSpPr>
          <p:spPr bwMode="auto">
            <a:xfrm>
              <a:off x="1923" y="1089"/>
              <a:ext cx="39" cy="68"/>
            </a:xfrm>
            <a:custGeom>
              <a:avLst/>
              <a:gdLst>
                <a:gd name="T0" fmla="*/ 109 w 109"/>
                <a:gd name="T1" fmla="*/ 184 h 192"/>
                <a:gd name="T2" fmla="*/ 92 w 109"/>
                <a:gd name="T3" fmla="*/ 192 h 192"/>
                <a:gd name="T4" fmla="*/ 0 w 109"/>
                <a:gd name="T5" fmla="*/ 8 h 192"/>
                <a:gd name="T6" fmla="*/ 17 w 10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109" y="184"/>
                  </a:moveTo>
                  <a:lnTo>
                    <a:pt x="92" y="192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264"/>
            <p:cNvSpPr>
              <a:spLocks noChangeShapeType="1"/>
            </p:cNvSpPr>
            <p:nvPr/>
          </p:nvSpPr>
          <p:spPr bwMode="auto">
            <a:xfrm flipH="1">
              <a:off x="1923" y="108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Arc 265"/>
            <p:cNvSpPr>
              <a:spLocks/>
            </p:cNvSpPr>
            <p:nvPr/>
          </p:nvSpPr>
          <p:spPr bwMode="auto">
            <a:xfrm>
              <a:off x="2151" y="1643"/>
              <a:ext cx="1" cy="21"/>
            </a:xfrm>
            <a:custGeom>
              <a:avLst/>
              <a:gdLst>
                <a:gd name="G0" fmla="+- 21576 0 0"/>
                <a:gd name="G1" fmla="+- 21600 0 0"/>
                <a:gd name="G2" fmla="+- 21600 0 0"/>
                <a:gd name="T0" fmla="*/ 0 w 43176"/>
                <a:gd name="T1" fmla="*/ 20573 h 43200"/>
                <a:gd name="T2" fmla="*/ 2074 w 43176"/>
                <a:gd name="T3" fmla="*/ 30887 h 43200"/>
                <a:gd name="T4" fmla="*/ 21576 w 43176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76" h="43200" fill="none" extrusionOk="0">
                  <a:moveTo>
                    <a:pt x="0" y="20573"/>
                  </a:moveTo>
                  <a:cubicBezTo>
                    <a:pt x="548" y="9055"/>
                    <a:pt x="10045" y="-1"/>
                    <a:pt x="21576" y="0"/>
                  </a:cubicBezTo>
                  <a:cubicBezTo>
                    <a:pt x="33505" y="0"/>
                    <a:pt x="43176" y="9670"/>
                    <a:pt x="43176" y="21600"/>
                  </a:cubicBezTo>
                  <a:cubicBezTo>
                    <a:pt x="43176" y="33529"/>
                    <a:pt x="33505" y="43200"/>
                    <a:pt x="21576" y="43200"/>
                  </a:cubicBezTo>
                  <a:cubicBezTo>
                    <a:pt x="13244" y="43200"/>
                    <a:pt x="5656" y="38408"/>
                    <a:pt x="2074" y="30886"/>
                  </a:cubicBezTo>
                </a:path>
                <a:path w="43176" h="43200" stroke="0" extrusionOk="0">
                  <a:moveTo>
                    <a:pt x="0" y="20573"/>
                  </a:moveTo>
                  <a:cubicBezTo>
                    <a:pt x="548" y="9055"/>
                    <a:pt x="10045" y="-1"/>
                    <a:pt x="21576" y="0"/>
                  </a:cubicBezTo>
                  <a:cubicBezTo>
                    <a:pt x="33505" y="0"/>
                    <a:pt x="43176" y="9670"/>
                    <a:pt x="43176" y="21600"/>
                  </a:cubicBezTo>
                  <a:cubicBezTo>
                    <a:pt x="43176" y="33529"/>
                    <a:pt x="33505" y="43200"/>
                    <a:pt x="21576" y="43200"/>
                  </a:cubicBezTo>
                  <a:cubicBezTo>
                    <a:pt x="13244" y="43200"/>
                    <a:pt x="5656" y="38408"/>
                    <a:pt x="2074" y="30886"/>
                  </a:cubicBezTo>
                  <a:lnTo>
                    <a:pt x="21576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Arc 266"/>
            <p:cNvSpPr>
              <a:spLocks/>
            </p:cNvSpPr>
            <p:nvPr/>
          </p:nvSpPr>
          <p:spPr bwMode="auto">
            <a:xfrm>
              <a:off x="2015" y="1664"/>
              <a:ext cx="135" cy="55"/>
            </a:xfrm>
            <a:custGeom>
              <a:avLst/>
              <a:gdLst>
                <a:gd name="G0" fmla="+- 0 0 0"/>
                <a:gd name="G1" fmla="+- 396 0 0"/>
                <a:gd name="G2" fmla="+- 21600 0 0"/>
                <a:gd name="T0" fmla="*/ 21596 w 21600"/>
                <a:gd name="T1" fmla="*/ 0 h 21996"/>
                <a:gd name="T2" fmla="*/ 0 w 21600"/>
                <a:gd name="T3" fmla="*/ 21996 h 21996"/>
                <a:gd name="T4" fmla="*/ 0 w 21600"/>
                <a:gd name="T5" fmla="*/ 396 h 2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96" fill="none" extrusionOk="0">
                  <a:moveTo>
                    <a:pt x="21596" y="-1"/>
                  </a:moveTo>
                  <a:cubicBezTo>
                    <a:pt x="21598" y="131"/>
                    <a:pt x="21600" y="263"/>
                    <a:pt x="21600" y="396"/>
                  </a:cubicBezTo>
                  <a:cubicBezTo>
                    <a:pt x="21600" y="12325"/>
                    <a:pt x="11929" y="21995"/>
                    <a:pt x="0" y="21996"/>
                  </a:cubicBezTo>
                </a:path>
                <a:path w="21600" h="21996" stroke="0" extrusionOk="0">
                  <a:moveTo>
                    <a:pt x="21596" y="-1"/>
                  </a:moveTo>
                  <a:cubicBezTo>
                    <a:pt x="21598" y="131"/>
                    <a:pt x="21600" y="263"/>
                    <a:pt x="21600" y="396"/>
                  </a:cubicBezTo>
                  <a:cubicBezTo>
                    <a:pt x="21600" y="12325"/>
                    <a:pt x="11929" y="21995"/>
                    <a:pt x="0" y="21996"/>
                  </a:cubicBezTo>
                  <a:lnTo>
                    <a:pt x="0" y="3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Arc 267"/>
            <p:cNvSpPr>
              <a:spLocks/>
            </p:cNvSpPr>
            <p:nvPr/>
          </p:nvSpPr>
          <p:spPr bwMode="auto">
            <a:xfrm>
              <a:off x="2015" y="1719"/>
              <a:ext cx="605" cy="3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64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64" y="21599"/>
                  </a:moveTo>
                  <a:cubicBezTo>
                    <a:pt x="9648" y="21580"/>
                    <a:pt x="0" y="11915"/>
                    <a:pt x="0" y="0"/>
                  </a:cubicBezTo>
                </a:path>
                <a:path w="21600" h="21600" stroke="0" extrusionOk="0">
                  <a:moveTo>
                    <a:pt x="21564" y="21599"/>
                  </a:moveTo>
                  <a:cubicBezTo>
                    <a:pt x="9648" y="21580"/>
                    <a:pt x="0" y="1191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Freeform 268"/>
            <p:cNvSpPr>
              <a:spLocks/>
            </p:cNvSpPr>
            <p:nvPr/>
          </p:nvSpPr>
          <p:spPr bwMode="auto">
            <a:xfrm>
              <a:off x="2568" y="2005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Arc 269"/>
            <p:cNvSpPr>
              <a:spLocks/>
            </p:cNvSpPr>
            <p:nvPr/>
          </p:nvSpPr>
          <p:spPr bwMode="auto">
            <a:xfrm>
              <a:off x="1890" y="1336"/>
              <a:ext cx="191" cy="1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Freeform 270"/>
            <p:cNvSpPr>
              <a:spLocks/>
            </p:cNvSpPr>
            <p:nvPr/>
          </p:nvSpPr>
          <p:spPr bwMode="auto">
            <a:xfrm>
              <a:off x="1854" y="132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Line 271"/>
            <p:cNvSpPr>
              <a:spLocks noChangeShapeType="1"/>
            </p:cNvSpPr>
            <p:nvPr/>
          </p:nvSpPr>
          <p:spPr bwMode="auto">
            <a:xfrm>
              <a:off x="1854" y="13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Arc 272"/>
            <p:cNvSpPr>
              <a:spLocks/>
            </p:cNvSpPr>
            <p:nvPr/>
          </p:nvSpPr>
          <p:spPr bwMode="auto">
            <a:xfrm>
              <a:off x="1449" y="1373"/>
              <a:ext cx="149" cy="1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Freeform 273"/>
            <p:cNvSpPr>
              <a:spLocks/>
            </p:cNvSpPr>
            <p:nvPr/>
          </p:nvSpPr>
          <p:spPr bwMode="auto">
            <a:xfrm>
              <a:off x="1413" y="136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Line 274"/>
            <p:cNvSpPr>
              <a:spLocks noChangeShapeType="1"/>
            </p:cNvSpPr>
            <p:nvPr/>
          </p:nvSpPr>
          <p:spPr bwMode="auto">
            <a:xfrm>
              <a:off x="1413" y="13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Freeform 275"/>
            <p:cNvSpPr>
              <a:spLocks/>
            </p:cNvSpPr>
            <p:nvPr/>
          </p:nvSpPr>
          <p:spPr bwMode="auto">
            <a:xfrm>
              <a:off x="1476" y="757"/>
              <a:ext cx="1534" cy="679"/>
            </a:xfrm>
            <a:custGeom>
              <a:avLst/>
              <a:gdLst>
                <a:gd name="T0" fmla="*/ 4335 w 4335"/>
                <a:gd name="T1" fmla="*/ 1919 h 1919"/>
                <a:gd name="T2" fmla="*/ 0 w 4335"/>
                <a:gd name="T3" fmla="*/ 120 h 1919"/>
                <a:gd name="T4" fmla="*/ 0 w 4335"/>
                <a:gd name="T5" fmla="*/ 0 h 1919"/>
                <a:gd name="T6" fmla="*/ 150 w 4335"/>
                <a:gd name="T7" fmla="*/ 0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5" h="1919">
                  <a:moveTo>
                    <a:pt x="4335" y="1919"/>
                  </a:moveTo>
                  <a:lnTo>
                    <a:pt x="0" y="120"/>
                  </a:lnTo>
                  <a:lnTo>
                    <a:pt x="0" y="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Freeform 276"/>
            <p:cNvSpPr>
              <a:spLocks/>
            </p:cNvSpPr>
            <p:nvPr/>
          </p:nvSpPr>
          <p:spPr bwMode="auto">
            <a:xfrm>
              <a:off x="1529" y="721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277"/>
            <p:cNvSpPr>
              <a:spLocks noChangeShapeType="1"/>
            </p:cNvSpPr>
            <p:nvPr/>
          </p:nvSpPr>
          <p:spPr bwMode="auto">
            <a:xfrm flipH="1">
              <a:off x="3527" y="1224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27063" y="457200"/>
            <a:ext cx="6108700" cy="8413750"/>
            <a:chOff x="395" y="288"/>
            <a:chExt cx="3848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95" y="288"/>
              <a:ext cx="363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422" y="315"/>
              <a:ext cx="3821" cy="5092"/>
              <a:chOff x="422" y="315"/>
              <a:chExt cx="3821" cy="5092"/>
            </a:xfrm>
          </p:grpSpPr>
          <p:sp>
            <p:nvSpPr>
              <p:cNvPr id="9263" name="Rectangle 5"/>
              <p:cNvSpPr>
                <a:spLocks noChangeArrowheads="1"/>
              </p:cNvSpPr>
              <p:nvPr/>
            </p:nvSpPr>
            <p:spPr bwMode="auto">
              <a:xfrm>
                <a:off x="422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4" name="Rectangle 6"/>
              <p:cNvSpPr>
                <a:spLocks noChangeArrowheads="1"/>
              </p:cNvSpPr>
              <p:nvPr/>
            </p:nvSpPr>
            <p:spPr bwMode="auto">
              <a:xfrm>
                <a:off x="422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5" name="Rectangle 7"/>
              <p:cNvSpPr>
                <a:spLocks noChangeArrowheads="1"/>
              </p:cNvSpPr>
              <p:nvPr/>
            </p:nvSpPr>
            <p:spPr bwMode="auto">
              <a:xfrm>
                <a:off x="422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6" name="Rectangle 8"/>
              <p:cNvSpPr>
                <a:spLocks noChangeArrowheads="1"/>
              </p:cNvSpPr>
              <p:nvPr/>
            </p:nvSpPr>
            <p:spPr bwMode="auto">
              <a:xfrm>
                <a:off x="827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7" name="Oval 9"/>
              <p:cNvSpPr>
                <a:spLocks noChangeArrowheads="1"/>
              </p:cNvSpPr>
              <p:nvPr/>
            </p:nvSpPr>
            <p:spPr bwMode="auto">
              <a:xfrm>
                <a:off x="147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8" name="Rectangle 10"/>
              <p:cNvSpPr>
                <a:spLocks noChangeArrowheads="1"/>
              </p:cNvSpPr>
              <p:nvPr/>
            </p:nvSpPr>
            <p:spPr bwMode="auto">
              <a:xfrm>
                <a:off x="1953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9" name="Oval 11"/>
              <p:cNvSpPr>
                <a:spLocks noChangeArrowheads="1"/>
              </p:cNvSpPr>
              <p:nvPr/>
            </p:nvSpPr>
            <p:spPr bwMode="auto">
              <a:xfrm>
                <a:off x="194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0" name="Rectangle 12"/>
              <p:cNvSpPr>
                <a:spLocks noChangeArrowheads="1"/>
              </p:cNvSpPr>
              <p:nvPr/>
            </p:nvSpPr>
            <p:spPr bwMode="auto">
              <a:xfrm>
                <a:off x="2457" y="122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1" name="Oval 13"/>
              <p:cNvSpPr>
                <a:spLocks noChangeArrowheads="1"/>
              </p:cNvSpPr>
              <p:nvPr/>
            </p:nvSpPr>
            <p:spPr bwMode="auto">
              <a:xfrm>
                <a:off x="220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2" name="Rectangle 14"/>
              <p:cNvSpPr>
                <a:spLocks noChangeArrowheads="1"/>
              </p:cNvSpPr>
              <p:nvPr/>
            </p:nvSpPr>
            <p:spPr bwMode="auto">
              <a:xfrm>
                <a:off x="2983" y="120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3" name="Rectangle 15"/>
              <p:cNvSpPr>
                <a:spLocks noChangeArrowheads="1"/>
              </p:cNvSpPr>
              <p:nvPr/>
            </p:nvSpPr>
            <p:spPr bwMode="auto">
              <a:xfrm>
                <a:off x="2455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4" name="Line 16"/>
              <p:cNvSpPr>
                <a:spLocks noChangeShapeType="1"/>
              </p:cNvSpPr>
              <p:nvPr/>
            </p:nvSpPr>
            <p:spPr bwMode="auto">
              <a:xfrm>
                <a:off x="2455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5" name="Line 17"/>
              <p:cNvSpPr>
                <a:spLocks noChangeShapeType="1"/>
              </p:cNvSpPr>
              <p:nvPr/>
            </p:nvSpPr>
            <p:spPr bwMode="auto">
              <a:xfrm flipV="1">
                <a:off x="2455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6" name="Rectangle 18"/>
              <p:cNvSpPr>
                <a:spLocks noChangeArrowheads="1"/>
              </p:cNvSpPr>
              <p:nvPr/>
            </p:nvSpPr>
            <p:spPr bwMode="auto">
              <a:xfrm>
                <a:off x="1539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7" name="Oval 19"/>
              <p:cNvSpPr>
                <a:spLocks noChangeArrowheads="1"/>
              </p:cNvSpPr>
              <p:nvPr/>
            </p:nvSpPr>
            <p:spPr bwMode="auto">
              <a:xfrm>
                <a:off x="2709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8" name="Rectangle 20"/>
              <p:cNvSpPr>
                <a:spLocks noChangeArrowheads="1"/>
              </p:cNvSpPr>
              <p:nvPr/>
            </p:nvSpPr>
            <p:spPr bwMode="auto">
              <a:xfrm>
                <a:off x="2234" y="106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9" name="Oval 21"/>
              <p:cNvSpPr>
                <a:spLocks noChangeArrowheads="1"/>
              </p:cNvSpPr>
              <p:nvPr/>
            </p:nvSpPr>
            <p:spPr bwMode="auto">
              <a:xfrm>
                <a:off x="2969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0" name="Rectangle 22"/>
              <p:cNvSpPr>
                <a:spLocks noChangeArrowheads="1"/>
              </p:cNvSpPr>
              <p:nvPr/>
            </p:nvSpPr>
            <p:spPr bwMode="auto">
              <a:xfrm>
                <a:off x="274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1" name="Oval 23"/>
              <p:cNvSpPr>
                <a:spLocks noChangeArrowheads="1"/>
              </p:cNvSpPr>
              <p:nvPr/>
            </p:nvSpPr>
            <p:spPr bwMode="auto">
              <a:xfrm>
                <a:off x="322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2" name="Rectangle 24"/>
              <p:cNvSpPr>
                <a:spLocks noChangeArrowheads="1"/>
              </p:cNvSpPr>
              <p:nvPr/>
            </p:nvSpPr>
            <p:spPr bwMode="auto">
              <a:xfrm>
                <a:off x="3232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3" name="Oval 25"/>
              <p:cNvSpPr>
                <a:spLocks noChangeArrowheads="1"/>
              </p:cNvSpPr>
              <p:nvPr/>
            </p:nvSpPr>
            <p:spPr bwMode="auto">
              <a:xfrm>
                <a:off x="2455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4" name="Rectangle 26"/>
              <p:cNvSpPr>
                <a:spLocks noChangeArrowheads="1"/>
              </p:cNvSpPr>
              <p:nvPr/>
            </p:nvSpPr>
            <p:spPr bwMode="auto">
              <a:xfrm>
                <a:off x="98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5" name="Oval 27"/>
              <p:cNvSpPr>
                <a:spLocks noChangeArrowheads="1"/>
              </p:cNvSpPr>
              <p:nvPr/>
            </p:nvSpPr>
            <p:spPr bwMode="auto">
              <a:xfrm>
                <a:off x="2455" y="191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6" name="Rectangle 28"/>
              <p:cNvSpPr>
                <a:spLocks noChangeArrowheads="1"/>
              </p:cNvSpPr>
              <p:nvPr/>
            </p:nvSpPr>
            <p:spPr bwMode="auto">
              <a:xfrm>
                <a:off x="3535" y="106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7" name="Oval 29"/>
              <p:cNvSpPr>
                <a:spLocks noChangeArrowheads="1"/>
              </p:cNvSpPr>
              <p:nvPr/>
            </p:nvSpPr>
            <p:spPr bwMode="auto">
              <a:xfrm>
                <a:off x="1717" y="1578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8" name="Rectangle 30"/>
              <p:cNvSpPr>
                <a:spLocks noChangeArrowheads="1"/>
              </p:cNvSpPr>
              <p:nvPr/>
            </p:nvSpPr>
            <p:spPr bwMode="auto">
              <a:xfrm>
                <a:off x="1491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9" name="Oval 31"/>
              <p:cNvSpPr>
                <a:spLocks noChangeArrowheads="1"/>
              </p:cNvSpPr>
              <p:nvPr/>
            </p:nvSpPr>
            <p:spPr bwMode="auto">
              <a:xfrm>
                <a:off x="1037" y="159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0" name="Rectangle 32"/>
              <p:cNvSpPr>
                <a:spLocks noChangeArrowheads="1"/>
              </p:cNvSpPr>
              <p:nvPr/>
            </p:nvSpPr>
            <p:spPr bwMode="auto">
              <a:xfrm>
                <a:off x="2821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1" name="Oval 33"/>
              <p:cNvSpPr>
                <a:spLocks noChangeArrowheads="1"/>
              </p:cNvSpPr>
              <p:nvPr/>
            </p:nvSpPr>
            <p:spPr bwMode="auto">
              <a:xfrm>
                <a:off x="684" y="398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2" name="Rectangle 34"/>
              <p:cNvSpPr>
                <a:spLocks noChangeArrowheads="1"/>
              </p:cNvSpPr>
              <p:nvPr/>
            </p:nvSpPr>
            <p:spPr bwMode="auto">
              <a:xfrm>
                <a:off x="102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3" name="Oval 35"/>
              <p:cNvSpPr>
                <a:spLocks noChangeArrowheads="1"/>
              </p:cNvSpPr>
              <p:nvPr/>
            </p:nvSpPr>
            <p:spPr bwMode="auto">
              <a:xfrm>
                <a:off x="101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4" name="Rectangle 36"/>
              <p:cNvSpPr>
                <a:spLocks noChangeArrowheads="1"/>
              </p:cNvSpPr>
              <p:nvPr/>
            </p:nvSpPr>
            <p:spPr bwMode="auto">
              <a:xfrm>
                <a:off x="131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5" name="Oval 37"/>
              <p:cNvSpPr>
                <a:spLocks noChangeArrowheads="1"/>
              </p:cNvSpPr>
              <p:nvPr/>
            </p:nvSpPr>
            <p:spPr bwMode="auto">
              <a:xfrm>
                <a:off x="116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6" name="Rectangle 38"/>
              <p:cNvSpPr>
                <a:spLocks noChangeArrowheads="1"/>
              </p:cNvSpPr>
              <p:nvPr/>
            </p:nvSpPr>
            <p:spPr bwMode="auto">
              <a:xfrm>
                <a:off x="161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7" name="Rectangle 39"/>
              <p:cNvSpPr>
                <a:spLocks noChangeArrowheads="1"/>
              </p:cNvSpPr>
              <p:nvPr/>
            </p:nvSpPr>
            <p:spPr bwMode="auto">
              <a:xfrm>
                <a:off x="1310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8" name="Line 40"/>
              <p:cNvSpPr>
                <a:spLocks noChangeShapeType="1"/>
              </p:cNvSpPr>
              <p:nvPr/>
            </p:nvSpPr>
            <p:spPr bwMode="auto">
              <a:xfrm>
                <a:off x="1310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9" name="Line 41"/>
              <p:cNvSpPr>
                <a:spLocks noChangeShapeType="1"/>
              </p:cNvSpPr>
              <p:nvPr/>
            </p:nvSpPr>
            <p:spPr bwMode="auto">
              <a:xfrm flipV="1">
                <a:off x="1310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0" name="Rectangle 42"/>
              <p:cNvSpPr>
                <a:spLocks noChangeArrowheads="1"/>
              </p:cNvSpPr>
              <p:nvPr/>
            </p:nvSpPr>
            <p:spPr bwMode="auto">
              <a:xfrm>
                <a:off x="870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1" name="Oval 43"/>
              <p:cNvSpPr>
                <a:spLocks noChangeArrowheads="1"/>
              </p:cNvSpPr>
              <p:nvPr/>
            </p:nvSpPr>
            <p:spPr bwMode="auto">
              <a:xfrm>
                <a:off x="145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2" name="Rectangle 44"/>
              <p:cNvSpPr>
                <a:spLocks noChangeArrowheads="1"/>
              </p:cNvSpPr>
              <p:nvPr/>
            </p:nvSpPr>
            <p:spPr bwMode="auto">
              <a:xfrm>
                <a:off x="116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3" name="Oval 45"/>
              <p:cNvSpPr>
                <a:spLocks noChangeArrowheads="1"/>
              </p:cNvSpPr>
              <p:nvPr/>
            </p:nvSpPr>
            <p:spPr bwMode="auto">
              <a:xfrm>
                <a:off x="160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4" name="Rectangle 46"/>
              <p:cNvSpPr>
                <a:spLocks noChangeArrowheads="1"/>
              </p:cNvSpPr>
              <p:nvPr/>
            </p:nvSpPr>
            <p:spPr bwMode="auto">
              <a:xfrm>
                <a:off x="1459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5" name="Oval 47"/>
              <p:cNvSpPr>
                <a:spLocks noChangeArrowheads="1"/>
              </p:cNvSpPr>
              <p:nvPr/>
            </p:nvSpPr>
            <p:spPr bwMode="auto">
              <a:xfrm>
                <a:off x="1756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6" name="Rectangle 48"/>
              <p:cNvSpPr>
                <a:spLocks noChangeArrowheads="1"/>
              </p:cNvSpPr>
              <p:nvPr/>
            </p:nvSpPr>
            <p:spPr bwMode="auto">
              <a:xfrm>
                <a:off x="175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7" name="Oval 49"/>
              <p:cNvSpPr>
                <a:spLocks noChangeArrowheads="1"/>
              </p:cNvSpPr>
              <p:nvPr/>
            </p:nvSpPr>
            <p:spPr bwMode="auto">
              <a:xfrm>
                <a:off x="1310" y="408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8" name="Rectangle 50"/>
              <p:cNvSpPr>
                <a:spLocks noChangeArrowheads="1"/>
              </p:cNvSpPr>
              <p:nvPr/>
            </p:nvSpPr>
            <p:spPr bwMode="auto">
              <a:xfrm>
                <a:off x="57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9" name="Oval 51"/>
              <p:cNvSpPr>
                <a:spLocks noChangeArrowheads="1"/>
              </p:cNvSpPr>
              <p:nvPr/>
            </p:nvSpPr>
            <p:spPr bwMode="auto">
              <a:xfrm>
                <a:off x="1310" y="425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0" name="Rectangle 52"/>
              <p:cNvSpPr>
                <a:spLocks noChangeArrowheads="1"/>
              </p:cNvSpPr>
              <p:nvPr/>
            </p:nvSpPr>
            <p:spPr bwMode="auto">
              <a:xfrm>
                <a:off x="198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1" name="Oval 53"/>
              <p:cNvSpPr>
                <a:spLocks noChangeArrowheads="1"/>
              </p:cNvSpPr>
              <p:nvPr/>
            </p:nvSpPr>
            <p:spPr bwMode="auto">
              <a:xfrm>
                <a:off x="870" y="411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2" name="Rectangle 54"/>
              <p:cNvSpPr>
                <a:spLocks noChangeArrowheads="1"/>
              </p:cNvSpPr>
              <p:nvPr/>
            </p:nvSpPr>
            <p:spPr bwMode="auto">
              <a:xfrm>
                <a:off x="923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3" name="Oval 55"/>
              <p:cNvSpPr>
                <a:spLocks noChangeArrowheads="1"/>
              </p:cNvSpPr>
              <p:nvPr/>
            </p:nvSpPr>
            <p:spPr bwMode="auto">
              <a:xfrm>
                <a:off x="504" y="4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4" name="Rectangle 56"/>
              <p:cNvSpPr>
                <a:spLocks noChangeArrowheads="1"/>
              </p:cNvSpPr>
              <p:nvPr/>
            </p:nvSpPr>
            <p:spPr bwMode="auto">
              <a:xfrm>
                <a:off x="1733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5" name="Oval 57"/>
              <p:cNvSpPr>
                <a:spLocks noChangeArrowheads="1"/>
              </p:cNvSpPr>
              <p:nvPr/>
            </p:nvSpPr>
            <p:spPr bwMode="auto">
              <a:xfrm>
                <a:off x="700" y="502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6" name="Rectangle 58"/>
              <p:cNvSpPr>
                <a:spLocks noChangeArrowheads="1"/>
              </p:cNvSpPr>
              <p:nvPr/>
            </p:nvSpPr>
            <p:spPr bwMode="auto">
              <a:xfrm>
                <a:off x="102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7" name="Oval 59"/>
              <p:cNvSpPr>
                <a:spLocks noChangeArrowheads="1"/>
              </p:cNvSpPr>
              <p:nvPr/>
            </p:nvSpPr>
            <p:spPr bwMode="auto">
              <a:xfrm>
                <a:off x="101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8" name="Rectangle 60"/>
              <p:cNvSpPr>
                <a:spLocks noChangeArrowheads="1"/>
              </p:cNvSpPr>
              <p:nvPr/>
            </p:nvSpPr>
            <p:spPr bwMode="auto">
              <a:xfrm>
                <a:off x="1311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9" name="Oval 61"/>
              <p:cNvSpPr>
                <a:spLocks noChangeArrowheads="1"/>
              </p:cNvSpPr>
              <p:nvPr/>
            </p:nvSpPr>
            <p:spPr bwMode="auto">
              <a:xfrm>
                <a:off x="116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0" name="Rectangle 62"/>
              <p:cNvSpPr>
                <a:spLocks noChangeArrowheads="1"/>
              </p:cNvSpPr>
              <p:nvPr/>
            </p:nvSpPr>
            <p:spPr bwMode="auto">
              <a:xfrm>
                <a:off x="161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1" name="Rectangle 63"/>
              <p:cNvSpPr>
                <a:spLocks noChangeArrowheads="1"/>
              </p:cNvSpPr>
              <p:nvPr/>
            </p:nvSpPr>
            <p:spPr bwMode="auto">
              <a:xfrm>
                <a:off x="1310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" name="Line 64"/>
              <p:cNvSpPr>
                <a:spLocks noChangeShapeType="1"/>
              </p:cNvSpPr>
              <p:nvPr/>
            </p:nvSpPr>
            <p:spPr bwMode="auto">
              <a:xfrm>
                <a:off x="1310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3" name="Line 65"/>
              <p:cNvSpPr>
                <a:spLocks noChangeShapeType="1"/>
              </p:cNvSpPr>
              <p:nvPr/>
            </p:nvSpPr>
            <p:spPr bwMode="auto">
              <a:xfrm flipV="1">
                <a:off x="1310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4" name="Rectangle 66"/>
              <p:cNvSpPr>
                <a:spLocks noChangeArrowheads="1"/>
              </p:cNvSpPr>
              <p:nvPr/>
            </p:nvSpPr>
            <p:spPr bwMode="auto">
              <a:xfrm>
                <a:off x="655" y="482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5" name="Oval 67"/>
              <p:cNvSpPr>
                <a:spLocks noChangeArrowheads="1"/>
              </p:cNvSpPr>
              <p:nvPr/>
            </p:nvSpPr>
            <p:spPr bwMode="auto">
              <a:xfrm>
                <a:off x="145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6" name="Rectangle 68"/>
              <p:cNvSpPr>
                <a:spLocks noChangeArrowheads="1"/>
              </p:cNvSpPr>
              <p:nvPr/>
            </p:nvSpPr>
            <p:spPr bwMode="auto">
              <a:xfrm>
                <a:off x="876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7" name="Oval 69"/>
              <p:cNvSpPr>
                <a:spLocks noChangeArrowheads="1"/>
              </p:cNvSpPr>
              <p:nvPr/>
            </p:nvSpPr>
            <p:spPr bwMode="auto">
              <a:xfrm>
                <a:off x="160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8" name="Rectangle 70"/>
              <p:cNvSpPr>
                <a:spLocks noChangeArrowheads="1"/>
              </p:cNvSpPr>
              <p:nvPr/>
            </p:nvSpPr>
            <p:spPr bwMode="auto">
              <a:xfrm>
                <a:off x="1173" y="48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9" name="Oval 71"/>
              <p:cNvSpPr>
                <a:spLocks noChangeArrowheads="1"/>
              </p:cNvSpPr>
              <p:nvPr/>
            </p:nvSpPr>
            <p:spPr bwMode="auto">
              <a:xfrm>
                <a:off x="1756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0" name="Rectangle 72"/>
              <p:cNvSpPr>
                <a:spLocks noChangeArrowheads="1"/>
              </p:cNvSpPr>
              <p:nvPr/>
            </p:nvSpPr>
            <p:spPr bwMode="auto">
              <a:xfrm>
                <a:off x="1465" y="48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1" name="Oval 73"/>
              <p:cNvSpPr>
                <a:spLocks noChangeArrowheads="1"/>
              </p:cNvSpPr>
              <p:nvPr/>
            </p:nvSpPr>
            <p:spPr bwMode="auto">
              <a:xfrm>
                <a:off x="1310" y="5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2" name="Rectangle 74"/>
              <p:cNvSpPr>
                <a:spLocks noChangeArrowheads="1"/>
              </p:cNvSpPr>
              <p:nvPr/>
            </p:nvSpPr>
            <p:spPr bwMode="auto">
              <a:xfrm>
                <a:off x="509" y="460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3" name="Oval 75"/>
              <p:cNvSpPr>
                <a:spLocks noChangeArrowheads="1"/>
              </p:cNvSpPr>
              <p:nvPr/>
            </p:nvSpPr>
            <p:spPr bwMode="auto">
              <a:xfrm>
                <a:off x="1305" y="527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4" name="Rectangle 76"/>
              <p:cNvSpPr>
                <a:spLocks noChangeArrowheads="1"/>
              </p:cNvSpPr>
              <p:nvPr/>
            </p:nvSpPr>
            <p:spPr bwMode="auto">
              <a:xfrm>
                <a:off x="1964" y="46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5" name="Oval 77"/>
              <p:cNvSpPr>
                <a:spLocks noChangeArrowheads="1"/>
              </p:cNvSpPr>
              <p:nvPr/>
            </p:nvSpPr>
            <p:spPr bwMode="auto">
              <a:xfrm>
                <a:off x="859" y="5152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6" name="Rectangle 78"/>
              <p:cNvSpPr>
                <a:spLocks noChangeArrowheads="1"/>
              </p:cNvSpPr>
              <p:nvPr/>
            </p:nvSpPr>
            <p:spPr bwMode="auto">
              <a:xfrm>
                <a:off x="1215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7" name="Oval 79"/>
              <p:cNvSpPr>
                <a:spLocks noChangeArrowheads="1"/>
              </p:cNvSpPr>
              <p:nvPr/>
            </p:nvSpPr>
            <p:spPr bwMode="auto">
              <a:xfrm>
                <a:off x="509" y="512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8" name="Rectangle 80"/>
              <p:cNvSpPr>
                <a:spLocks noChangeArrowheads="1"/>
              </p:cNvSpPr>
              <p:nvPr/>
            </p:nvSpPr>
            <p:spPr bwMode="auto">
              <a:xfrm>
                <a:off x="1807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9" name="Oval 81"/>
              <p:cNvSpPr>
                <a:spLocks noChangeArrowheads="1"/>
              </p:cNvSpPr>
              <p:nvPr/>
            </p:nvSpPr>
            <p:spPr bwMode="auto">
              <a:xfrm>
                <a:off x="716" y="295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0" name="Rectangle 82"/>
              <p:cNvSpPr>
                <a:spLocks noChangeArrowheads="1"/>
              </p:cNvSpPr>
              <p:nvPr/>
            </p:nvSpPr>
            <p:spPr bwMode="auto">
              <a:xfrm>
                <a:off x="102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1" name="Oval 83"/>
              <p:cNvSpPr>
                <a:spLocks noChangeArrowheads="1"/>
              </p:cNvSpPr>
              <p:nvPr/>
            </p:nvSpPr>
            <p:spPr bwMode="auto">
              <a:xfrm>
                <a:off x="101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2" name="Rectangle 84"/>
              <p:cNvSpPr>
                <a:spLocks noChangeArrowheads="1"/>
              </p:cNvSpPr>
              <p:nvPr/>
            </p:nvSpPr>
            <p:spPr bwMode="auto">
              <a:xfrm>
                <a:off x="1239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3" name="Oval 85"/>
              <p:cNvSpPr>
                <a:spLocks noChangeArrowheads="1"/>
              </p:cNvSpPr>
              <p:nvPr/>
            </p:nvSpPr>
            <p:spPr bwMode="auto">
              <a:xfrm>
                <a:off x="116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4" name="Rectangle 86"/>
              <p:cNvSpPr>
                <a:spLocks noChangeArrowheads="1"/>
              </p:cNvSpPr>
              <p:nvPr/>
            </p:nvSpPr>
            <p:spPr bwMode="auto">
              <a:xfrm>
                <a:off x="1536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5" name="Rectangle 87"/>
              <p:cNvSpPr>
                <a:spLocks noChangeArrowheads="1"/>
              </p:cNvSpPr>
              <p:nvPr/>
            </p:nvSpPr>
            <p:spPr bwMode="auto">
              <a:xfrm>
                <a:off x="1310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6" name="Line 88"/>
              <p:cNvSpPr>
                <a:spLocks noChangeShapeType="1"/>
              </p:cNvSpPr>
              <p:nvPr/>
            </p:nvSpPr>
            <p:spPr bwMode="auto">
              <a:xfrm>
                <a:off x="1310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7" name="Line 89"/>
              <p:cNvSpPr>
                <a:spLocks noChangeShapeType="1"/>
              </p:cNvSpPr>
              <p:nvPr/>
            </p:nvSpPr>
            <p:spPr bwMode="auto">
              <a:xfrm flipV="1">
                <a:off x="1310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8" name="Rectangle 90"/>
              <p:cNvSpPr>
                <a:spLocks noChangeArrowheads="1"/>
              </p:cNvSpPr>
              <p:nvPr/>
            </p:nvSpPr>
            <p:spPr bwMode="auto">
              <a:xfrm>
                <a:off x="700" y="27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9" name="Oval 91"/>
              <p:cNvSpPr>
                <a:spLocks noChangeArrowheads="1"/>
              </p:cNvSpPr>
              <p:nvPr/>
            </p:nvSpPr>
            <p:spPr bwMode="auto">
              <a:xfrm>
                <a:off x="145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0" name="Rectangle 92"/>
              <p:cNvSpPr>
                <a:spLocks noChangeArrowheads="1"/>
              </p:cNvSpPr>
              <p:nvPr/>
            </p:nvSpPr>
            <p:spPr bwMode="auto">
              <a:xfrm>
                <a:off x="116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1" name="Oval 93"/>
              <p:cNvSpPr>
                <a:spLocks noChangeArrowheads="1"/>
              </p:cNvSpPr>
              <p:nvPr/>
            </p:nvSpPr>
            <p:spPr bwMode="auto">
              <a:xfrm>
                <a:off x="160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2" name="Rectangle 94"/>
              <p:cNvSpPr>
                <a:spLocks noChangeArrowheads="1"/>
              </p:cNvSpPr>
              <p:nvPr/>
            </p:nvSpPr>
            <p:spPr bwMode="auto">
              <a:xfrm>
                <a:off x="1459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3" name="Oval 95"/>
              <p:cNvSpPr>
                <a:spLocks noChangeArrowheads="1"/>
              </p:cNvSpPr>
              <p:nvPr/>
            </p:nvSpPr>
            <p:spPr bwMode="auto">
              <a:xfrm>
                <a:off x="1756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4" name="Rectangle 96"/>
              <p:cNvSpPr>
                <a:spLocks noChangeArrowheads="1"/>
              </p:cNvSpPr>
              <p:nvPr/>
            </p:nvSpPr>
            <p:spPr bwMode="auto">
              <a:xfrm>
                <a:off x="171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5" name="Oval 97"/>
              <p:cNvSpPr>
                <a:spLocks noChangeArrowheads="1"/>
              </p:cNvSpPr>
              <p:nvPr/>
            </p:nvSpPr>
            <p:spPr bwMode="auto">
              <a:xfrm>
                <a:off x="1310" y="30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6" name="Rectangle 98"/>
              <p:cNvSpPr>
                <a:spLocks noChangeArrowheads="1"/>
              </p:cNvSpPr>
              <p:nvPr/>
            </p:nvSpPr>
            <p:spPr bwMode="auto">
              <a:xfrm>
                <a:off x="488" y="25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7" name="Oval 99"/>
              <p:cNvSpPr>
                <a:spLocks noChangeArrowheads="1"/>
              </p:cNvSpPr>
              <p:nvPr/>
            </p:nvSpPr>
            <p:spPr bwMode="auto">
              <a:xfrm>
                <a:off x="1310" y="319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8" name="Rectangle 100"/>
              <p:cNvSpPr>
                <a:spLocks noChangeArrowheads="1"/>
              </p:cNvSpPr>
              <p:nvPr/>
            </p:nvSpPr>
            <p:spPr bwMode="auto">
              <a:xfrm>
                <a:off x="1937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9" name="Oval 101"/>
              <p:cNvSpPr>
                <a:spLocks noChangeArrowheads="1"/>
              </p:cNvSpPr>
              <p:nvPr/>
            </p:nvSpPr>
            <p:spPr bwMode="auto">
              <a:xfrm>
                <a:off x="865" y="308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0" name="Rectangle 102"/>
              <p:cNvSpPr>
                <a:spLocks noChangeArrowheads="1"/>
              </p:cNvSpPr>
              <p:nvPr/>
            </p:nvSpPr>
            <p:spPr bwMode="auto">
              <a:xfrm>
                <a:off x="1199" y="249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1" name="Oval 103"/>
              <p:cNvSpPr>
                <a:spLocks noChangeArrowheads="1"/>
              </p:cNvSpPr>
              <p:nvPr/>
            </p:nvSpPr>
            <p:spPr bwMode="auto">
              <a:xfrm>
                <a:off x="530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62" name="Rectangle 104"/>
              <p:cNvSpPr>
                <a:spLocks noChangeArrowheads="1"/>
              </p:cNvSpPr>
              <p:nvPr/>
            </p:nvSpPr>
            <p:spPr bwMode="auto">
              <a:xfrm>
                <a:off x="1725" y="251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3" name="Rectangle 105"/>
              <p:cNvSpPr>
                <a:spLocks noChangeArrowheads="1"/>
              </p:cNvSpPr>
              <p:nvPr/>
            </p:nvSpPr>
            <p:spPr bwMode="auto">
              <a:xfrm>
                <a:off x="1931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4" name="Rectangle 106"/>
              <p:cNvSpPr>
                <a:spLocks noChangeArrowheads="1"/>
              </p:cNvSpPr>
              <p:nvPr/>
            </p:nvSpPr>
            <p:spPr bwMode="auto">
              <a:xfrm>
                <a:off x="1954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5" name="Rectangle 107"/>
              <p:cNvSpPr>
                <a:spLocks noChangeArrowheads="1"/>
              </p:cNvSpPr>
              <p:nvPr/>
            </p:nvSpPr>
            <p:spPr bwMode="auto">
              <a:xfrm>
                <a:off x="1966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6" name="Rectangle 108"/>
              <p:cNvSpPr>
                <a:spLocks noChangeArrowheads="1"/>
              </p:cNvSpPr>
              <p:nvPr/>
            </p:nvSpPr>
            <p:spPr bwMode="auto">
              <a:xfrm>
                <a:off x="937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50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7" name="Rectangle 109"/>
              <p:cNvSpPr>
                <a:spLocks noChangeArrowheads="1"/>
              </p:cNvSpPr>
              <p:nvPr/>
            </p:nvSpPr>
            <p:spPr bwMode="auto">
              <a:xfrm>
                <a:off x="1781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8" name="Rectangle 110"/>
              <p:cNvSpPr>
                <a:spLocks noChangeArrowheads="1"/>
              </p:cNvSpPr>
              <p:nvPr/>
            </p:nvSpPr>
            <p:spPr bwMode="auto">
              <a:xfrm>
                <a:off x="2052" y="315"/>
                <a:ext cx="169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Frnds.Lt.Rocket 20 Scissors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9" name="Rectangle 111"/>
              <p:cNvSpPr>
                <a:spLocks noChangeArrowheads="1"/>
              </p:cNvSpPr>
              <p:nvPr/>
            </p:nvSpPr>
            <p:spPr bwMode="auto">
              <a:xfrm>
                <a:off x="2214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0" name="Rectangle 112"/>
              <p:cNvSpPr>
                <a:spLocks noChangeArrowheads="1"/>
              </p:cNvSpPr>
              <p:nvPr/>
            </p:nvSpPr>
            <p:spPr bwMode="auto">
              <a:xfrm>
                <a:off x="2320" y="2328"/>
                <a:ext cx="17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1" name="Rectangle 113"/>
              <p:cNvSpPr>
                <a:spLocks noChangeArrowheads="1"/>
              </p:cNvSpPr>
              <p:nvPr/>
            </p:nvSpPr>
            <p:spPr bwMode="auto">
              <a:xfrm>
                <a:off x="2214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2" name="Rectangle 114"/>
              <p:cNvSpPr>
                <a:spLocks noChangeArrowheads="1"/>
              </p:cNvSpPr>
              <p:nvPr/>
            </p:nvSpPr>
            <p:spPr bwMode="auto">
              <a:xfrm>
                <a:off x="2214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3" name="Rectangle 115"/>
              <p:cNvSpPr>
                <a:spLocks noChangeArrowheads="1"/>
              </p:cNvSpPr>
              <p:nvPr/>
            </p:nvSpPr>
            <p:spPr bwMode="auto">
              <a:xfrm>
                <a:off x="2330" y="2530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4" name="Rectangle 116"/>
              <p:cNvSpPr>
                <a:spLocks noChangeArrowheads="1"/>
              </p:cNvSpPr>
              <p:nvPr/>
            </p:nvSpPr>
            <p:spPr bwMode="auto">
              <a:xfrm>
                <a:off x="2214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5" name="Rectangle 117"/>
              <p:cNvSpPr>
                <a:spLocks noChangeArrowheads="1"/>
              </p:cNvSpPr>
              <p:nvPr/>
            </p:nvSpPr>
            <p:spPr bwMode="auto">
              <a:xfrm>
                <a:off x="2341" y="2732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6" name="Rectangle 118"/>
              <p:cNvSpPr>
                <a:spLocks noChangeArrowheads="1"/>
              </p:cNvSpPr>
              <p:nvPr/>
            </p:nvSpPr>
            <p:spPr bwMode="auto">
              <a:xfrm>
                <a:off x="2214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7" name="Rectangle 119"/>
              <p:cNvSpPr>
                <a:spLocks noChangeArrowheads="1"/>
              </p:cNvSpPr>
              <p:nvPr/>
            </p:nvSpPr>
            <p:spPr bwMode="auto">
              <a:xfrm>
                <a:off x="2336" y="2933"/>
                <a:ext cx="7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8" name="Rectangle 120"/>
              <p:cNvSpPr>
                <a:spLocks noChangeArrowheads="1"/>
              </p:cNvSpPr>
              <p:nvPr/>
            </p:nvSpPr>
            <p:spPr bwMode="auto">
              <a:xfrm>
                <a:off x="2214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9" name="Rectangle 121"/>
              <p:cNvSpPr>
                <a:spLocks noChangeArrowheads="1"/>
              </p:cNvSpPr>
              <p:nvPr/>
            </p:nvSpPr>
            <p:spPr bwMode="auto">
              <a:xfrm>
                <a:off x="2330" y="3135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0" name="Rectangle 122"/>
              <p:cNvSpPr>
                <a:spLocks noChangeArrowheads="1"/>
              </p:cNvSpPr>
              <p:nvPr/>
            </p:nvSpPr>
            <p:spPr bwMode="auto">
              <a:xfrm>
                <a:off x="2214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1" name="Rectangle 123"/>
              <p:cNvSpPr>
                <a:spLocks noChangeArrowheads="1"/>
              </p:cNvSpPr>
              <p:nvPr/>
            </p:nvSpPr>
            <p:spPr bwMode="auto">
              <a:xfrm>
                <a:off x="2320" y="3337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2" name="Rectangle 124"/>
              <p:cNvSpPr>
                <a:spLocks noChangeArrowheads="1"/>
              </p:cNvSpPr>
              <p:nvPr/>
            </p:nvSpPr>
            <p:spPr bwMode="auto">
              <a:xfrm>
                <a:off x="2214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3" name="Rectangle 125"/>
              <p:cNvSpPr>
                <a:spLocks noChangeArrowheads="1"/>
              </p:cNvSpPr>
              <p:nvPr/>
            </p:nvSpPr>
            <p:spPr bwMode="auto">
              <a:xfrm>
                <a:off x="2314" y="3538"/>
                <a:ext cx="12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4" name="Rectangle 126"/>
              <p:cNvSpPr>
                <a:spLocks noChangeArrowheads="1"/>
              </p:cNvSpPr>
              <p:nvPr/>
            </p:nvSpPr>
            <p:spPr bwMode="auto">
              <a:xfrm>
                <a:off x="2214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5" name="Rectangle 127"/>
              <p:cNvSpPr>
                <a:spLocks noChangeArrowheads="1"/>
              </p:cNvSpPr>
              <p:nvPr/>
            </p:nvSpPr>
            <p:spPr bwMode="auto">
              <a:xfrm>
                <a:off x="2336" y="3740"/>
                <a:ext cx="18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pivot.Fake Rocket toss to FB.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6" name="Rectangle 128"/>
              <p:cNvSpPr>
                <a:spLocks noChangeArrowheads="1"/>
              </p:cNvSpPr>
              <p:nvPr/>
            </p:nvSpPr>
            <p:spPr bwMode="auto">
              <a:xfrm>
                <a:off x="2214" y="3841"/>
                <a:ext cx="12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slot.Continue to roll 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7" name="Rectangle 129"/>
              <p:cNvSpPr>
                <a:spLocks noChangeArrowheads="1"/>
              </p:cNvSpPr>
              <p:nvPr/>
            </p:nvSpPr>
            <p:spPr bwMode="auto">
              <a:xfrm>
                <a:off x="2214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8" name="Rectangle 130"/>
              <p:cNvSpPr>
                <a:spLocks noChangeArrowheads="1"/>
              </p:cNvSpPr>
              <p:nvPr/>
            </p:nvSpPr>
            <p:spPr bwMode="auto">
              <a:xfrm>
                <a:off x="2341" y="4043"/>
                <a:ext cx="119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9" name="Rectangle 131"/>
              <p:cNvSpPr>
                <a:spLocks noChangeArrowheads="1"/>
              </p:cNvSpPr>
              <p:nvPr/>
            </p:nvSpPr>
            <p:spPr bwMode="auto">
              <a:xfrm>
                <a:off x="2214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0" name="Rectangle 132"/>
              <p:cNvSpPr>
                <a:spLocks noChangeArrowheads="1"/>
              </p:cNvSpPr>
              <p:nvPr/>
            </p:nvSpPr>
            <p:spPr bwMode="auto">
              <a:xfrm>
                <a:off x="2330" y="4244"/>
                <a:ext cx="19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Drop step- receive inside handoff.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1" name="Rectangle 133"/>
              <p:cNvSpPr>
                <a:spLocks noChangeArrowheads="1"/>
              </p:cNvSpPr>
              <p:nvPr/>
            </p:nvSpPr>
            <p:spPr bwMode="auto">
              <a:xfrm>
                <a:off x="2214" y="4345"/>
                <a:ext cx="6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Select opening.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2" name="Rectangle 134"/>
              <p:cNvSpPr>
                <a:spLocks noChangeArrowheads="1"/>
              </p:cNvSpPr>
              <p:nvPr/>
            </p:nvSpPr>
            <p:spPr bwMode="auto">
              <a:xfrm>
                <a:off x="2214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3" name="Rectangle 135"/>
              <p:cNvSpPr>
                <a:spLocks noChangeArrowheads="1"/>
              </p:cNvSpPr>
              <p:nvPr/>
            </p:nvSpPr>
            <p:spPr bwMode="auto">
              <a:xfrm>
                <a:off x="2320" y="4547"/>
                <a:ext cx="14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:Rocket motion. Fake catching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4" name="Rectangle 136"/>
              <p:cNvSpPr>
                <a:spLocks noChangeArrowheads="1"/>
              </p:cNvSpPr>
              <p:nvPr/>
            </p:nvSpPr>
            <p:spPr bwMode="auto">
              <a:xfrm>
                <a:off x="2214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5" name="Arc 137"/>
              <p:cNvSpPr>
                <a:spLocks/>
              </p:cNvSpPr>
              <p:nvPr/>
            </p:nvSpPr>
            <p:spPr bwMode="auto">
              <a:xfrm>
                <a:off x="2187" y="1655"/>
                <a:ext cx="372" cy="20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6" name="Arc 138"/>
              <p:cNvSpPr>
                <a:spLocks/>
              </p:cNvSpPr>
              <p:nvPr/>
            </p:nvSpPr>
            <p:spPr bwMode="auto">
              <a:xfrm>
                <a:off x="2187" y="1856"/>
                <a:ext cx="1" cy="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1936 w 21600"/>
                  <a:gd name="T1" fmla="*/ 8938 h 8938"/>
                  <a:gd name="T2" fmla="*/ 0 w 21600"/>
                  <a:gd name="T3" fmla="*/ 0 h 8938"/>
                  <a:gd name="T4" fmla="*/ 21600 w 21600"/>
                  <a:gd name="T5" fmla="*/ 0 h 8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8938" fill="none" extrusionOk="0">
                    <a:moveTo>
                      <a:pt x="1936" y="8937"/>
                    </a:moveTo>
                    <a:cubicBezTo>
                      <a:pt x="660" y="6130"/>
                      <a:pt x="0" y="3083"/>
                      <a:pt x="0" y="0"/>
                    </a:cubicBezTo>
                  </a:path>
                  <a:path w="21600" h="8938" stroke="0" extrusionOk="0">
                    <a:moveTo>
                      <a:pt x="1936" y="8937"/>
                    </a:moveTo>
                    <a:cubicBezTo>
                      <a:pt x="660" y="6130"/>
                      <a:pt x="0" y="308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7" name="Freeform 139"/>
              <p:cNvSpPr>
                <a:spLocks/>
              </p:cNvSpPr>
              <p:nvPr/>
            </p:nvSpPr>
            <p:spPr bwMode="auto">
              <a:xfrm>
                <a:off x="861" y="5307"/>
                <a:ext cx="446" cy="57"/>
              </a:xfrm>
              <a:custGeom>
                <a:avLst/>
                <a:gdLst>
                  <a:gd name="T0" fmla="*/ 1260 w 1260"/>
                  <a:gd name="T1" fmla="*/ 57 h 161"/>
                  <a:gd name="T2" fmla="*/ 1232 w 1260"/>
                  <a:gd name="T3" fmla="*/ 118 h 161"/>
                  <a:gd name="T4" fmla="*/ 1167 w 1260"/>
                  <a:gd name="T5" fmla="*/ 0 h 161"/>
                  <a:gd name="T6" fmla="*/ 1112 w 1260"/>
                  <a:gd name="T7" fmla="*/ 122 h 161"/>
                  <a:gd name="T8" fmla="*/ 1047 w 1260"/>
                  <a:gd name="T9" fmla="*/ 4 h 161"/>
                  <a:gd name="T10" fmla="*/ 992 w 1260"/>
                  <a:gd name="T11" fmla="*/ 126 h 161"/>
                  <a:gd name="T12" fmla="*/ 928 w 1260"/>
                  <a:gd name="T13" fmla="*/ 9 h 161"/>
                  <a:gd name="T14" fmla="*/ 872 w 1260"/>
                  <a:gd name="T15" fmla="*/ 131 h 161"/>
                  <a:gd name="T16" fmla="*/ 808 w 1260"/>
                  <a:gd name="T17" fmla="*/ 13 h 161"/>
                  <a:gd name="T18" fmla="*/ 752 w 1260"/>
                  <a:gd name="T19" fmla="*/ 135 h 161"/>
                  <a:gd name="T20" fmla="*/ 688 w 1260"/>
                  <a:gd name="T21" fmla="*/ 17 h 161"/>
                  <a:gd name="T22" fmla="*/ 632 w 1260"/>
                  <a:gd name="T23" fmla="*/ 139 h 161"/>
                  <a:gd name="T24" fmla="*/ 568 w 1260"/>
                  <a:gd name="T25" fmla="*/ 22 h 161"/>
                  <a:gd name="T26" fmla="*/ 512 w 1260"/>
                  <a:gd name="T27" fmla="*/ 144 h 161"/>
                  <a:gd name="T28" fmla="*/ 448 w 1260"/>
                  <a:gd name="T29" fmla="*/ 26 h 161"/>
                  <a:gd name="T30" fmla="*/ 392 w 1260"/>
                  <a:gd name="T31" fmla="*/ 148 h 161"/>
                  <a:gd name="T32" fmla="*/ 328 w 1260"/>
                  <a:gd name="T33" fmla="*/ 30 h 161"/>
                  <a:gd name="T34" fmla="*/ 272 w 1260"/>
                  <a:gd name="T35" fmla="*/ 153 h 161"/>
                  <a:gd name="T36" fmla="*/ 208 w 1260"/>
                  <a:gd name="T37" fmla="*/ 35 h 161"/>
                  <a:gd name="T38" fmla="*/ 152 w 1260"/>
                  <a:gd name="T39" fmla="*/ 157 h 161"/>
                  <a:gd name="T40" fmla="*/ 88 w 1260"/>
                  <a:gd name="T41" fmla="*/ 39 h 161"/>
                  <a:gd name="T42" fmla="*/ 33 w 1260"/>
                  <a:gd name="T43" fmla="*/ 161 h 161"/>
                  <a:gd name="T44" fmla="*/ 0 w 1260"/>
                  <a:gd name="T45" fmla="*/ 102 h 161"/>
                  <a:gd name="T46" fmla="*/ 0 w 1260"/>
                  <a:gd name="T47" fmla="*/ 10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0" h="161">
                    <a:moveTo>
                      <a:pt x="1260" y="57"/>
                    </a:moveTo>
                    <a:lnTo>
                      <a:pt x="1232" y="118"/>
                    </a:lnTo>
                    <a:lnTo>
                      <a:pt x="1167" y="0"/>
                    </a:lnTo>
                    <a:lnTo>
                      <a:pt x="1112" y="122"/>
                    </a:lnTo>
                    <a:lnTo>
                      <a:pt x="1047" y="4"/>
                    </a:lnTo>
                    <a:lnTo>
                      <a:pt x="992" y="126"/>
                    </a:lnTo>
                    <a:lnTo>
                      <a:pt x="928" y="9"/>
                    </a:lnTo>
                    <a:lnTo>
                      <a:pt x="872" y="131"/>
                    </a:lnTo>
                    <a:lnTo>
                      <a:pt x="808" y="13"/>
                    </a:lnTo>
                    <a:lnTo>
                      <a:pt x="752" y="135"/>
                    </a:lnTo>
                    <a:lnTo>
                      <a:pt x="688" y="17"/>
                    </a:lnTo>
                    <a:lnTo>
                      <a:pt x="632" y="139"/>
                    </a:lnTo>
                    <a:lnTo>
                      <a:pt x="568" y="22"/>
                    </a:lnTo>
                    <a:lnTo>
                      <a:pt x="512" y="144"/>
                    </a:lnTo>
                    <a:lnTo>
                      <a:pt x="448" y="26"/>
                    </a:lnTo>
                    <a:lnTo>
                      <a:pt x="392" y="148"/>
                    </a:lnTo>
                    <a:lnTo>
                      <a:pt x="328" y="30"/>
                    </a:lnTo>
                    <a:lnTo>
                      <a:pt x="272" y="153"/>
                    </a:lnTo>
                    <a:lnTo>
                      <a:pt x="208" y="35"/>
                    </a:lnTo>
                    <a:lnTo>
                      <a:pt x="152" y="157"/>
                    </a:lnTo>
                    <a:lnTo>
                      <a:pt x="88" y="39"/>
                    </a:lnTo>
                    <a:lnTo>
                      <a:pt x="33" y="161"/>
                    </a:lnTo>
                    <a:lnTo>
                      <a:pt x="0" y="102"/>
                    </a:lnTo>
                    <a:lnTo>
                      <a:pt x="0" y="10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8" name="Arc 140"/>
              <p:cNvSpPr>
                <a:spLocks/>
              </p:cNvSpPr>
              <p:nvPr/>
            </p:nvSpPr>
            <p:spPr bwMode="auto">
              <a:xfrm>
                <a:off x="489" y="4833"/>
                <a:ext cx="372" cy="510"/>
              </a:xfrm>
              <a:custGeom>
                <a:avLst/>
                <a:gdLst>
                  <a:gd name="G0" fmla="+- 21600 0 0"/>
                  <a:gd name="G1" fmla="+- 42 0 0"/>
                  <a:gd name="G2" fmla="+- 21600 0 0"/>
                  <a:gd name="T0" fmla="*/ 21600 w 21600"/>
                  <a:gd name="T1" fmla="*/ 21642 h 21642"/>
                  <a:gd name="T2" fmla="*/ 0 w 21600"/>
                  <a:gd name="T3" fmla="*/ 0 h 21642"/>
                  <a:gd name="T4" fmla="*/ 21600 w 21600"/>
                  <a:gd name="T5" fmla="*/ 42 h 2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2" fill="none" extrusionOk="0">
                    <a:moveTo>
                      <a:pt x="21600" y="21642"/>
                    </a:moveTo>
                    <a:cubicBezTo>
                      <a:pt x="9670" y="21642"/>
                      <a:pt x="0" y="11971"/>
                      <a:pt x="0" y="42"/>
                    </a:cubicBezTo>
                    <a:cubicBezTo>
                      <a:pt x="-1" y="28"/>
                      <a:pt x="0" y="14"/>
                      <a:pt x="0" y="0"/>
                    </a:cubicBezTo>
                  </a:path>
                  <a:path w="21600" h="21642" stroke="0" extrusionOk="0">
                    <a:moveTo>
                      <a:pt x="21600" y="21642"/>
                    </a:moveTo>
                    <a:cubicBezTo>
                      <a:pt x="9670" y="21642"/>
                      <a:pt x="0" y="11971"/>
                      <a:pt x="0" y="42"/>
                    </a:cubicBezTo>
                    <a:cubicBezTo>
                      <a:pt x="-1" y="28"/>
                      <a:pt x="0" y="14"/>
                      <a:pt x="0" y="0"/>
                    </a:cubicBezTo>
                    <a:lnTo>
                      <a:pt x="21600" y="4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9" name="Freeform 141"/>
              <p:cNvSpPr>
                <a:spLocks/>
              </p:cNvSpPr>
              <p:nvPr/>
            </p:nvSpPr>
            <p:spPr bwMode="auto">
              <a:xfrm>
                <a:off x="471" y="4833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0" name="Freeform 142"/>
              <p:cNvSpPr>
                <a:spLocks/>
              </p:cNvSpPr>
              <p:nvPr/>
            </p:nvSpPr>
            <p:spPr bwMode="auto">
              <a:xfrm>
                <a:off x="977" y="4282"/>
                <a:ext cx="335" cy="47"/>
              </a:xfrm>
              <a:custGeom>
                <a:avLst/>
                <a:gdLst>
                  <a:gd name="T0" fmla="*/ 945 w 945"/>
                  <a:gd name="T1" fmla="*/ 73 h 132"/>
                  <a:gd name="T2" fmla="*/ 914 w 945"/>
                  <a:gd name="T3" fmla="*/ 132 h 132"/>
                  <a:gd name="T4" fmla="*/ 855 w 945"/>
                  <a:gd name="T5" fmla="*/ 11 h 132"/>
                  <a:gd name="T6" fmla="*/ 794 w 945"/>
                  <a:gd name="T7" fmla="*/ 130 h 132"/>
                  <a:gd name="T8" fmla="*/ 735 w 945"/>
                  <a:gd name="T9" fmla="*/ 9 h 132"/>
                  <a:gd name="T10" fmla="*/ 674 w 945"/>
                  <a:gd name="T11" fmla="*/ 128 h 132"/>
                  <a:gd name="T12" fmla="*/ 616 w 945"/>
                  <a:gd name="T13" fmla="*/ 7 h 132"/>
                  <a:gd name="T14" fmla="*/ 554 w 945"/>
                  <a:gd name="T15" fmla="*/ 126 h 132"/>
                  <a:gd name="T16" fmla="*/ 496 w 945"/>
                  <a:gd name="T17" fmla="*/ 5 h 132"/>
                  <a:gd name="T18" fmla="*/ 434 w 945"/>
                  <a:gd name="T19" fmla="*/ 124 h 132"/>
                  <a:gd name="T20" fmla="*/ 376 w 945"/>
                  <a:gd name="T21" fmla="*/ 3 h 132"/>
                  <a:gd name="T22" fmla="*/ 314 w 945"/>
                  <a:gd name="T23" fmla="*/ 122 h 132"/>
                  <a:gd name="T24" fmla="*/ 256 w 945"/>
                  <a:gd name="T25" fmla="*/ 2 h 132"/>
                  <a:gd name="T26" fmla="*/ 194 w 945"/>
                  <a:gd name="T27" fmla="*/ 121 h 132"/>
                  <a:gd name="T28" fmla="*/ 136 w 945"/>
                  <a:gd name="T29" fmla="*/ 0 h 132"/>
                  <a:gd name="T30" fmla="*/ 74 w 945"/>
                  <a:gd name="T31" fmla="*/ 119 h 132"/>
                  <a:gd name="T32" fmla="*/ 45 w 945"/>
                  <a:gd name="T33" fmla="*/ 58 h 132"/>
                  <a:gd name="T34" fmla="*/ 0 w 945"/>
                  <a:gd name="T35" fmla="*/ 5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5" h="132">
                    <a:moveTo>
                      <a:pt x="945" y="73"/>
                    </a:moveTo>
                    <a:lnTo>
                      <a:pt x="914" y="132"/>
                    </a:lnTo>
                    <a:lnTo>
                      <a:pt x="855" y="11"/>
                    </a:lnTo>
                    <a:lnTo>
                      <a:pt x="794" y="130"/>
                    </a:lnTo>
                    <a:lnTo>
                      <a:pt x="735" y="9"/>
                    </a:lnTo>
                    <a:lnTo>
                      <a:pt x="674" y="128"/>
                    </a:lnTo>
                    <a:lnTo>
                      <a:pt x="616" y="7"/>
                    </a:lnTo>
                    <a:lnTo>
                      <a:pt x="554" y="126"/>
                    </a:lnTo>
                    <a:lnTo>
                      <a:pt x="496" y="5"/>
                    </a:lnTo>
                    <a:lnTo>
                      <a:pt x="434" y="124"/>
                    </a:lnTo>
                    <a:lnTo>
                      <a:pt x="376" y="3"/>
                    </a:lnTo>
                    <a:lnTo>
                      <a:pt x="314" y="122"/>
                    </a:lnTo>
                    <a:lnTo>
                      <a:pt x="256" y="2"/>
                    </a:lnTo>
                    <a:lnTo>
                      <a:pt x="194" y="121"/>
                    </a:lnTo>
                    <a:lnTo>
                      <a:pt x="136" y="0"/>
                    </a:lnTo>
                    <a:lnTo>
                      <a:pt x="74" y="119"/>
                    </a:lnTo>
                    <a:lnTo>
                      <a:pt x="45" y="58"/>
                    </a:lnTo>
                    <a:lnTo>
                      <a:pt x="0" y="5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1" name="Arc 143"/>
              <p:cNvSpPr>
                <a:spLocks/>
              </p:cNvSpPr>
              <p:nvPr/>
            </p:nvSpPr>
            <p:spPr bwMode="auto">
              <a:xfrm>
                <a:off x="505" y="4000"/>
                <a:ext cx="473" cy="303"/>
              </a:xfrm>
              <a:custGeom>
                <a:avLst/>
                <a:gdLst>
                  <a:gd name="G0" fmla="+- 21600 0 0"/>
                  <a:gd name="G1" fmla="+- 71 0 0"/>
                  <a:gd name="G2" fmla="+- 21600 0 0"/>
                  <a:gd name="T0" fmla="*/ 21554 w 21600"/>
                  <a:gd name="T1" fmla="*/ 21671 h 21671"/>
                  <a:gd name="T2" fmla="*/ 0 w 21600"/>
                  <a:gd name="T3" fmla="*/ 0 h 21671"/>
                  <a:gd name="T4" fmla="*/ 21600 w 21600"/>
                  <a:gd name="T5" fmla="*/ 71 h 2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1" fill="none" extrusionOk="0">
                    <a:moveTo>
                      <a:pt x="21554" y="21670"/>
                    </a:moveTo>
                    <a:cubicBezTo>
                      <a:pt x="9642" y="21645"/>
                      <a:pt x="0" y="11982"/>
                      <a:pt x="0" y="71"/>
                    </a:cubicBezTo>
                    <a:cubicBezTo>
                      <a:pt x="-1" y="47"/>
                      <a:pt x="0" y="23"/>
                      <a:pt x="0" y="0"/>
                    </a:cubicBezTo>
                  </a:path>
                  <a:path w="21600" h="21671" stroke="0" extrusionOk="0">
                    <a:moveTo>
                      <a:pt x="21554" y="21670"/>
                    </a:moveTo>
                    <a:cubicBezTo>
                      <a:pt x="9642" y="21645"/>
                      <a:pt x="0" y="11982"/>
                      <a:pt x="0" y="71"/>
                    </a:cubicBezTo>
                    <a:cubicBezTo>
                      <a:pt x="-1" y="47"/>
                      <a:pt x="0" y="23"/>
                      <a:pt x="0" y="0"/>
                    </a:cubicBezTo>
                    <a:lnTo>
                      <a:pt x="21600" y="7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2" name="Freeform 144"/>
              <p:cNvSpPr>
                <a:spLocks/>
              </p:cNvSpPr>
              <p:nvPr/>
            </p:nvSpPr>
            <p:spPr bwMode="auto">
              <a:xfrm>
                <a:off x="487" y="4000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3" name="Freeform 145"/>
              <p:cNvSpPr>
                <a:spLocks/>
              </p:cNvSpPr>
              <p:nvPr/>
            </p:nvSpPr>
            <p:spPr bwMode="auto">
              <a:xfrm>
                <a:off x="941" y="3231"/>
                <a:ext cx="382" cy="53"/>
              </a:xfrm>
              <a:custGeom>
                <a:avLst/>
                <a:gdLst>
                  <a:gd name="T0" fmla="*/ 1080 w 1080"/>
                  <a:gd name="T1" fmla="*/ 91 h 150"/>
                  <a:gd name="T2" fmla="*/ 1048 w 1080"/>
                  <a:gd name="T3" fmla="*/ 150 h 150"/>
                  <a:gd name="T4" fmla="*/ 991 w 1080"/>
                  <a:gd name="T5" fmla="*/ 28 h 150"/>
                  <a:gd name="T6" fmla="*/ 928 w 1080"/>
                  <a:gd name="T7" fmla="*/ 146 h 150"/>
                  <a:gd name="T8" fmla="*/ 871 w 1080"/>
                  <a:gd name="T9" fmla="*/ 25 h 150"/>
                  <a:gd name="T10" fmla="*/ 808 w 1080"/>
                  <a:gd name="T11" fmla="*/ 143 h 150"/>
                  <a:gd name="T12" fmla="*/ 751 w 1080"/>
                  <a:gd name="T13" fmla="*/ 21 h 150"/>
                  <a:gd name="T14" fmla="*/ 688 w 1080"/>
                  <a:gd name="T15" fmla="*/ 139 h 150"/>
                  <a:gd name="T16" fmla="*/ 631 w 1080"/>
                  <a:gd name="T17" fmla="*/ 18 h 150"/>
                  <a:gd name="T18" fmla="*/ 568 w 1080"/>
                  <a:gd name="T19" fmla="*/ 136 h 150"/>
                  <a:gd name="T20" fmla="*/ 511 w 1080"/>
                  <a:gd name="T21" fmla="*/ 14 h 150"/>
                  <a:gd name="T22" fmla="*/ 448 w 1080"/>
                  <a:gd name="T23" fmla="*/ 132 h 150"/>
                  <a:gd name="T24" fmla="*/ 392 w 1080"/>
                  <a:gd name="T25" fmla="*/ 11 h 150"/>
                  <a:gd name="T26" fmla="*/ 328 w 1080"/>
                  <a:gd name="T27" fmla="*/ 129 h 150"/>
                  <a:gd name="T28" fmla="*/ 272 w 1080"/>
                  <a:gd name="T29" fmla="*/ 7 h 150"/>
                  <a:gd name="T30" fmla="*/ 208 w 1080"/>
                  <a:gd name="T31" fmla="*/ 126 h 150"/>
                  <a:gd name="T32" fmla="*/ 152 w 1080"/>
                  <a:gd name="T33" fmla="*/ 4 h 150"/>
                  <a:gd name="T34" fmla="*/ 88 w 1080"/>
                  <a:gd name="T35" fmla="*/ 122 h 150"/>
                  <a:gd name="T36" fmla="*/ 32 w 1080"/>
                  <a:gd name="T37" fmla="*/ 0 h 150"/>
                  <a:gd name="T38" fmla="*/ 0 w 1080"/>
                  <a:gd name="T39" fmla="*/ 60 h 150"/>
                  <a:gd name="T40" fmla="*/ 0 w 1080"/>
                  <a:gd name="T41" fmla="*/ 6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0" h="150">
                    <a:moveTo>
                      <a:pt x="1080" y="91"/>
                    </a:moveTo>
                    <a:lnTo>
                      <a:pt x="1048" y="150"/>
                    </a:lnTo>
                    <a:lnTo>
                      <a:pt x="991" y="28"/>
                    </a:lnTo>
                    <a:lnTo>
                      <a:pt x="928" y="146"/>
                    </a:lnTo>
                    <a:lnTo>
                      <a:pt x="871" y="25"/>
                    </a:lnTo>
                    <a:lnTo>
                      <a:pt x="808" y="143"/>
                    </a:lnTo>
                    <a:lnTo>
                      <a:pt x="751" y="21"/>
                    </a:lnTo>
                    <a:lnTo>
                      <a:pt x="688" y="139"/>
                    </a:lnTo>
                    <a:lnTo>
                      <a:pt x="631" y="18"/>
                    </a:lnTo>
                    <a:lnTo>
                      <a:pt x="568" y="136"/>
                    </a:lnTo>
                    <a:lnTo>
                      <a:pt x="511" y="14"/>
                    </a:lnTo>
                    <a:lnTo>
                      <a:pt x="448" y="132"/>
                    </a:lnTo>
                    <a:lnTo>
                      <a:pt x="392" y="11"/>
                    </a:lnTo>
                    <a:lnTo>
                      <a:pt x="328" y="129"/>
                    </a:lnTo>
                    <a:lnTo>
                      <a:pt x="272" y="7"/>
                    </a:lnTo>
                    <a:lnTo>
                      <a:pt x="208" y="126"/>
                    </a:lnTo>
                    <a:lnTo>
                      <a:pt x="152" y="4"/>
                    </a:lnTo>
                    <a:lnTo>
                      <a:pt x="88" y="122"/>
                    </a:lnTo>
                    <a:lnTo>
                      <a:pt x="32" y="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4" name="Arc 146"/>
              <p:cNvSpPr>
                <a:spLocks/>
              </p:cNvSpPr>
              <p:nvPr/>
            </p:nvSpPr>
            <p:spPr bwMode="auto">
              <a:xfrm>
                <a:off x="463" y="2870"/>
                <a:ext cx="478" cy="383"/>
              </a:xfrm>
              <a:custGeom>
                <a:avLst/>
                <a:gdLst>
                  <a:gd name="G0" fmla="+- 21600 0 0"/>
                  <a:gd name="G1" fmla="+- 57 0 0"/>
                  <a:gd name="G2" fmla="+- 21600 0 0"/>
                  <a:gd name="T0" fmla="*/ 21600 w 21600"/>
                  <a:gd name="T1" fmla="*/ 21657 h 21657"/>
                  <a:gd name="T2" fmla="*/ 0 w 21600"/>
                  <a:gd name="T3" fmla="*/ 0 h 21657"/>
                  <a:gd name="T4" fmla="*/ 21600 w 21600"/>
                  <a:gd name="T5" fmla="*/ 57 h 2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7" fill="none" extrusionOk="0">
                    <a:moveTo>
                      <a:pt x="21600" y="21657"/>
                    </a:moveTo>
                    <a:cubicBezTo>
                      <a:pt x="9670" y="21657"/>
                      <a:pt x="0" y="11986"/>
                      <a:pt x="0" y="57"/>
                    </a:cubicBezTo>
                    <a:cubicBezTo>
                      <a:pt x="-1" y="38"/>
                      <a:pt x="0" y="19"/>
                      <a:pt x="0" y="0"/>
                    </a:cubicBezTo>
                  </a:path>
                  <a:path w="21600" h="21657" stroke="0" extrusionOk="0">
                    <a:moveTo>
                      <a:pt x="21600" y="21657"/>
                    </a:moveTo>
                    <a:cubicBezTo>
                      <a:pt x="9670" y="21657"/>
                      <a:pt x="0" y="11986"/>
                      <a:pt x="0" y="57"/>
                    </a:cubicBezTo>
                    <a:cubicBezTo>
                      <a:pt x="-1" y="38"/>
                      <a:pt x="0" y="19"/>
                      <a:pt x="0" y="0"/>
                    </a:cubicBezTo>
                    <a:lnTo>
                      <a:pt x="21600" y="5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5" name="Freeform 147"/>
              <p:cNvSpPr>
                <a:spLocks/>
              </p:cNvSpPr>
              <p:nvPr/>
            </p:nvSpPr>
            <p:spPr bwMode="auto">
              <a:xfrm>
                <a:off x="444" y="2870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6" name="Arc 148"/>
              <p:cNvSpPr>
                <a:spLocks/>
              </p:cNvSpPr>
              <p:nvPr/>
            </p:nvSpPr>
            <p:spPr bwMode="auto">
              <a:xfrm>
                <a:off x="1142" y="5163"/>
                <a:ext cx="223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7" name="Arc 149"/>
              <p:cNvSpPr>
                <a:spLocks/>
              </p:cNvSpPr>
              <p:nvPr/>
            </p:nvSpPr>
            <p:spPr bwMode="auto">
              <a:xfrm>
                <a:off x="924" y="5237"/>
                <a:ext cx="218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8" name="Arc 150"/>
              <p:cNvSpPr>
                <a:spLocks/>
              </p:cNvSpPr>
              <p:nvPr/>
            </p:nvSpPr>
            <p:spPr bwMode="auto">
              <a:xfrm>
                <a:off x="717" y="5189"/>
                <a:ext cx="207" cy="12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9" name="Freeform 151"/>
              <p:cNvSpPr>
                <a:spLocks/>
              </p:cNvSpPr>
              <p:nvPr/>
            </p:nvSpPr>
            <p:spPr bwMode="auto">
              <a:xfrm>
                <a:off x="699" y="518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0" name="Arc 152"/>
              <p:cNvSpPr>
                <a:spLocks/>
              </p:cNvSpPr>
              <p:nvPr/>
            </p:nvSpPr>
            <p:spPr bwMode="auto">
              <a:xfrm>
                <a:off x="1126" y="4128"/>
                <a:ext cx="244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1" name="Arc 153"/>
              <p:cNvSpPr>
                <a:spLocks/>
              </p:cNvSpPr>
              <p:nvPr/>
            </p:nvSpPr>
            <p:spPr bwMode="auto">
              <a:xfrm>
                <a:off x="861" y="4212"/>
                <a:ext cx="266" cy="71"/>
              </a:xfrm>
              <a:custGeom>
                <a:avLst/>
                <a:gdLst>
                  <a:gd name="G0" fmla="+- 0 0 0"/>
                  <a:gd name="G1" fmla="+- 311 0 0"/>
                  <a:gd name="G2" fmla="+- 21600 0 0"/>
                  <a:gd name="T0" fmla="*/ 21598 w 21600"/>
                  <a:gd name="T1" fmla="*/ 0 h 21911"/>
                  <a:gd name="T2" fmla="*/ 0 w 21600"/>
                  <a:gd name="T3" fmla="*/ 21911 h 21911"/>
                  <a:gd name="T4" fmla="*/ 0 w 21600"/>
                  <a:gd name="T5" fmla="*/ 311 h 21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11" fill="none" extrusionOk="0">
                    <a:moveTo>
                      <a:pt x="21597" y="0"/>
                    </a:moveTo>
                    <a:cubicBezTo>
                      <a:pt x="21599" y="103"/>
                      <a:pt x="21600" y="207"/>
                      <a:pt x="21600" y="311"/>
                    </a:cubicBezTo>
                    <a:cubicBezTo>
                      <a:pt x="21600" y="12240"/>
                      <a:pt x="11929" y="21910"/>
                      <a:pt x="0" y="21911"/>
                    </a:cubicBezTo>
                  </a:path>
                  <a:path w="21600" h="21911" stroke="0" extrusionOk="0">
                    <a:moveTo>
                      <a:pt x="21597" y="0"/>
                    </a:moveTo>
                    <a:cubicBezTo>
                      <a:pt x="21599" y="103"/>
                      <a:pt x="21600" y="207"/>
                      <a:pt x="21600" y="311"/>
                    </a:cubicBezTo>
                    <a:cubicBezTo>
                      <a:pt x="21600" y="12240"/>
                      <a:pt x="11929" y="21910"/>
                      <a:pt x="0" y="21911"/>
                    </a:cubicBezTo>
                    <a:lnTo>
                      <a:pt x="0" y="31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2" name="Arc 154"/>
              <p:cNvSpPr>
                <a:spLocks/>
              </p:cNvSpPr>
              <p:nvPr/>
            </p:nvSpPr>
            <p:spPr bwMode="auto">
              <a:xfrm>
                <a:off x="744" y="4144"/>
                <a:ext cx="117" cy="13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3" name="Freeform 155"/>
              <p:cNvSpPr>
                <a:spLocks/>
              </p:cNvSpPr>
              <p:nvPr/>
            </p:nvSpPr>
            <p:spPr bwMode="auto">
              <a:xfrm>
                <a:off x="726" y="4144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4" name="Arc 156"/>
              <p:cNvSpPr>
                <a:spLocks/>
              </p:cNvSpPr>
              <p:nvPr/>
            </p:nvSpPr>
            <p:spPr bwMode="auto">
              <a:xfrm>
                <a:off x="1089" y="3088"/>
                <a:ext cx="276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5" name="Arc 157"/>
              <p:cNvSpPr>
                <a:spLocks/>
              </p:cNvSpPr>
              <p:nvPr/>
            </p:nvSpPr>
            <p:spPr bwMode="auto">
              <a:xfrm>
                <a:off x="839" y="3172"/>
                <a:ext cx="251" cy="49"/>
              </a:xfrm>
              <a:custGeom>
                <a:avLst/>
                <a:gdLst>
                  <a:gd name="G0" fmla="+- 87 0 0"/>
                  <a:gd name="G1" fmla="+- 456 0 0"/>
                  <a:gd name="G2" fmla="+- 21600 0 0"/>
                  <a:gd name="T0" fmla="*/ 21682 w 21687"/>
                  <a:gd name="T1" fmla="*/ 0 h 22056"/>
                  <a:gd name="T2" fmla="*/ 0 w 21687"/>
                  <a:gd name="T3" fmla="*/ 22056 h 22056"/>
                  <a:gd name="T4" fmla="*/ 87 w 21687"/>
                  <a:gd name="T5" fmla="*/ 456 h 22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7" h="22056" fill="none" extrusionOk="0">
                    <a:moveTo>
                      <a:pt x="21682" y="-1"/>
                    </a:moveTo>
                    <a:cubicBezTo>
                      <a:pt x="21685" y="151"/>
                      <a:pt x="21687" y="303"/>
                      <a:pt x="21687" y="456"/>
                    </a:cubicBezTo>
                    <a:cubicBezTo>
                      <a:pt x="21687" y="12385"/>
                      <a:pt x="12016" y="22056"/>
                      <a:pt x="87" y="22056"/>
                    </a:cubicBezTo>
                    <a:cubicBezTo>
                      <a:pt x="58" y="22056"/>
                      <a:pt x="29" y="22055"/>
                      <a:pt x="0" y="22055"/>
                    </a:cubicBezTo>
                  </a:path>
                  <a:path w="21687" h="22056" stroke="0" extrusionOk="0">
                    <a:moveTo>
                      <a:pt x="21682" y="-1"/>
                    </a:moveTo>
                    <a:cubicBezTo>
                      <a:pt x="21685" y="151"/>
                      <a:pt x="21687" y="303"/>
                      <a:pt x="21687" y="456"/>
                    </a:cubicBezTo>
                    <a:cubicBezTo>
                      <a:pt x="21687" y="12385"/>
                      <a:pt x="12016" y="22056"/>
                      <a:pt x="87" y="22056"/>
                    </a:cubicBezTo>
                    <a:cubicBezTo>
                      <a:pt x="58" y="22056"/>
                      <a:pt x="29" y="22055"/>
                      <a:pt x="0" y="22055"/>
                    </a:cubicBezTo>
                    <a:lnTo>
                      <a:pt x="87" y="4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6" name="Arc 158"/>
              <p:cNvSpPr>
                <a:spLocks/>
              </p:cNvSpPr>
              <p:nvPr/>
            </p:nvSpPr>
            <p:spPr bwMode="auto">
              <a:xfrm>
                <a:off x="723" y="3098"/>
                <a:ext cx="117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15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414" y="21599"/>
                    </a:moveTo>
                    <a:cubicBezTo>
                      <a:pt x="9558" y="21497"/>
                      <a:pt x="0" y="11857"/>
                      <a:pt x="0" y="0"/>
                    </a:cubicBezTo>
                  </a:path>
                  <a:path w="21600" h="21599" stroke="0" extrusionOk="0">
                    <a:moveTo>
                      <a:pt x="21414" y="21599"/>
                    </a:moveTo>
                    <a:cubicBezTo>
                      <a:pt x="9558" y="21497"/>
                      <a:pt x="0" y="11857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7" name="Freeform 159"/>
              <p:cNvSpPr>
                <a:spLocks/>
              </p:cNvSpPr>
              <p:nvPr/>
            </p:nvSpPr>
            <p:spPr bwMode="auto">
              <a:xfrm>
                <a:off x="705" y="3098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8" name="Arc 160"/>
              <p:cNvSpPr>
                <a:spLocks/>
              </p:cNvSpPr>
              <p:nvPr/>
            </p:nvSpPr>
            <p:spPr bwMode="auto">
              <a:xfrm>
                <a:off x="887" y="5216"/>
                <a:ext cx="6" cy="4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9" name="Arc 161"/>
              <p:cNvSpPr>
                <a:spLocks/>
              </p:cNvSpPr>
              <p:nvPr/>
            </p:nvSpPr>
            <p:spPr bwMode="auto">
              <a:xfrm>
                <a:off x="893" y="4499"/>
                <a:ext cx="727" cy="76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0" name="Freeform 162"/>
              <p:cNvSpPr>
                <a:spLocks/>
              </p:cNvSpPr>
              <p:nvPr/>
            </p:nvSpPr>
            <p:spPr bwMode="auto">
              <a:xfrm>
                <a:off x="1601" y="449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1" name="Arc 163"/>
              <p:cNvSpPr>
                <a:spLocks/>
              </p:cNvSpPr>
              <p:nvPr/>
            </p:nvSpPr>
            <p:spPr bwMode="auto">
              <a:xfrm>
                <a:off x="893" y="4165"/>
                <a:ext cx="1" cy="2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280 w 21600"/>
                  <a:gd name="T1" fmla="*/ 9660 h 9660"/>
                  <a:gd name="T2" fmla="*/ 0 w 21600"/>
                  <a:gd name="T3" fmla="*/ 0 h 9660"/>
                  <a:gd name="T4" fmla="*/ 21600 w 21600"/>
                  <a:gd name="T5" fmla="*/ 0 h 9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9660" fill="none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</a:path>
                  <a:path w="21600" h="9660" stroke="0" extrusionOk="0">
                    <a:moveTo>
                      <a:pt x="2280" y="9659"/>
                    </a:moveTo>
                    <a:cubicBezTo>
                      <a:pt x="780" y="6660"/>
                      <a:pt x="0" y="335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2" name="Arc 164"/>
              <p:cNvSpPr>
                <a:spLocks/>
              </p:cNvSpPr>
              <p:nvPr/>
            </p:nvSpPr>
            <p:spPr bwMode="auto">
              <a:xfrm>
                <a:off x="893" y="3465"/>
                <a:ext cx="670" cy="7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3" name="Freeform 165"/>
              <p:cNvSpPr>
                <a:spLocks/>
              </p:cNvSpPr>
              <p:nvPr/>
            </p:nvSpPr>
            <p:spPr bwMode="auto">
              <a:xfrm>
                <a:off x="1543" y="3465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4" name="Line 166"/>
              <p:cNvSpPr>
                <a:spLocks noChangeShapeType="1"/>
              </p:cNvSpPr>
              <p:nvPr/>
            </p:nvSpPr>
            <p:spPr bwMode="auto">
              <a:xfrm>
                <a:off x="866" y="3108"/>
                <a:ext cx="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5" name="Arc 167"/>
              <p:cNvSpPr>
                <a:spLocks/>
              </p:cNvSpPr>
              <p:nvPr/>
            </p:nvSpPr>
            <p:spPr bwMode="auto">
              <a:xfrm>
                <a:off x="866" y="2493"/>
                <a:ext cx="706" cy="70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6" name="Freeform 168"/>
              <p:cNvSpPr>
                <a:spLocks/>
              </p:cNvSpPr>
              <p:nvPr/>
            </p:nvSpPr>
            <p:spPr bwMode="auto">
              <a:xfrm>
                <a:off x="1554" y="2493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7" name="Freeform 169"/>
              <p:cNvSpPr>
                <a:spLocks/>
              </p:cNvSpPr>
              <p:nvPr/>
            </p:nvSpPr>
            <p:spPr bwMode="auto">
              <a:xfrm>
                <a:off x="1296" y="2907"/>
                <a:ext cx="42" cy="48"/>
              </a:xfrm>
              <a:custGeom>
                <a:avLst/>
                <a:gdLst>
                  <a:gd name="T0" fmla="*/ 119 w 119"/>
                  <a:gd name="T1" fmla="*/ 134 h 134"/>
                  <a:gd name="T2" fmla="*/ 0 w 119"/>
                  <a:gd name="T3" fmla="*/ 75 h 134"/>
                  <a:gd name="T4" fmla="*/ 15 w 11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134">
                    <a:moveTo>
                      <a:pt x="119" y="134"/>
                    </a:moveTo>
                    <a:lnTo>
                      <a:pt x="0" y="75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8" name="Freeform 170"/>
              <p:cNvSpPr>
                <a:spLocks/>
              </p:cNvSpPr>
              <p:nvPr/>
            </p:nvSpPr>
            <p:spPr bwMode="auto">
              <a:xfrm>
                <a:off x="1265" y="2894"/>
                <a:ext cx="73" cy="20"/>
              </a:xfrm>
              <a:custGeom>
                <a:avLst/>
                <a:gdLst>
                  <a:gd name="T0" fmla="*/ 207 w 207"/>
                  <a:gd name="T1" fmla="*/ 38 h 57"/>
                  <a:gd name="T2" fmla="*/ 205 w 207"/>
                  <a:gd name="T3" fmla="*/ 57 h 57"/>
                  <a:gd name="T4" fmla="*/ 0 w 207"/>
                  <a:gd name="T5" fmla="*/ 19 h 57"/>
                  <a:gd name="T6" fmla="*/ 2 w 207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7">
                    <a:moveTo>
                      <a:pt x="207" y="38"/>
                    </a:moveTo>
                    <a:lnTo>
                      <a:pt x="205" y="57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9" name="Line 171"/>
              <p:cNvSpPr>
                <a:spLocks noChangeShapeType="1"/>
              </p:cNvSpPr>
              <p:nvPr/>
            </p:nvSpPr>
            <p:spPr bwMode="auto">
              <a:xfrm flipH="1">
                <a:off x="1265" y="2894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0" name="Freeform 172"/>
              <p:cNvSpPr>
                <a:spLocks/>
              </p:cNvSpPr>
              <p:nvPr/>
            </p:nvSpPr>
            <p:spPr bwMode="auto">
              <a:xfrm>
                <a:off x="1174" y="2907"/>
                <a:ext cx="53" cy="48"/>
              </a:xfrm>
              <a:custGeom>
                <a:avLst/>
                <a:gdLst>
                  <a:gd name="T0" fmla="*/ 0 w 149"/>
                  <a:gd name="T1" fmla="*/ 134 h 134"/>
                  <a:gd name="T2" fmla="*/ 149 w 149"/>
                  <a:gd name="T3" fmla="*/ 90 h 134"/>
                  <a:gd name="T4" fmla="*/ 149 w 14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34">
                    <a:moveTo>
                      <a:pt x="0" y="134"/>
                    </a:moveTo>
                    <a:lnTo>
                      <a:pt x="149" y="90"/>
                    </a:lnTo>
                    <a:lnTo>
                      <a:pt x="14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1" name="Freeform 173"/>
              <p:cNvSpPr>
                <a:spLocks/>
              </p:cNvSpPr>
              <p:nvPr/>
            </p:nvSpPr>
            <p:spPr bwMode="auto">
              <a:xfrm>
                <a:off x="1191" y="290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2" name="Line 174"/>
              <p:cNvSpPr>
                <a:spLocks noChangeShapeType="1"/>
              </p:cNvSpPr>
              <p:nvPr/>
            </p:nvSpPr>
            <p:spPr bwMode="auto">
              <a:xfrm>
                <a:off x="1191" y="290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3" name="Line 175"/>
              <p:cNvSpPr>
                <a:spLocks noChangeShapeType="1"/>
              </p:cNvSpPr>
              <p:nvPr/>
            </p:nvSpPr>
            <p:spPr bwMode="auto">
              <a:xfrm flipV="1">
                <a:off x="1036" y="2923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4" name="Freeform 176"/>
              <p:cNvSpPr>
                <a:spLocks/>
              </p:cNvSpPr>
              <p:nvPr/>
            </p:nvSpPr>
            <p:spPr bwMode="auto">
              <a:xfrm>
                <a:off x="1000" y="291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5" name="Line 177"/>
              <p:cNvSpPr>
                <a:spLocks noChangeShapeType="1"/>
              </p:cNvSpPr>
              <p:nvPr/>
            </p:nvSpPr>
            <p:spPr bwMode="auto">
              <a:xfrm>
                <a:off x="1000" y="291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6" name="Freeform 178"/>
              <p:cNvSpPr>
                <a:spLocks/>
              </p:cNvSpPr>
              <p:nvPr/>
            </p:nvSpPr>
            <p:spPr bwMode="auto">
              <a:xfrm>
                <a:off x="548" y="4626"/>
                <a:ext cx="992" cy="505"/>
              </a:xfrm>
              <a:custGeom>
                <a:avLst/>
                <a:gdLst>
                  <a:gd name="T0" fmla="*/ 0 w 2805"/>
                  <a:gd name="T1" fmla="*/ 1426 h 1426"/>
                  <a:gd name="T2" fmla="*/ 1124 w 2805"/>
                  <a:gd name="T3" fmla="*/ 136 h 1426"/>
                  <a:gd name="T4" fmla="*/ 2805 w 2805"/>
                  <a:gd name="T5" fmla="*/ 105 h 1426"/>
                  <a:gd name="T6" fmla="*/ 2805 w 2805"/>
                  <a:gd name="T7" fmla="*/ 0 h 1426"/>
                  <a:gd name="T8" fmla="*/ 2669 w 2805"/>
                  <a:gd name="T9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1426">
                    <a:moveTo>
                      <a:pt x="0" y="1426"/>
                    </a:moveTo>
                    <a:lnTo>
                      <a:pt x="1124" y="136"/>
                    </a:lnTo>
                    <a:lnTo>
                      <a:pt x="2805" y="105"/>
                    </a:lnTo>
                    <a:lnTo>
                      <a:pt x="2805" y="0"/>
                    </a:lnTo>
                    <a:lnTo>
                      <a:pt x="266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7" name="Freeform 179"/>
              <p:cNvSpPr>
                <a:spLocks/>
              </p:cNvSpPr>
              <p:nvPr/>
            </p:nvSpPr>
            <p:spPr bwMode="auto">
              <a:xfrm>
                <a:off x="1486" y="4590"/>
                <a:ext cx="6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8" name="Line 180"/>
              <p:cNvSpPr>
                <a:spLocks noChangeShapeType="1"/>
              </p:cNvSpPr>
              <p:nvPr/>
            </p:nvSpPr>
            <p:spPr bwMode="auto">
              <a:xfrm>
                <a:off x="1486" y="4663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9" name="Freeform 181"/>
              <p:cNvSpPr>
                <a:spLocks/>
              </p:cNvSpPr>
              <p:nvPr/>
            </p:nvSpPr>
            <p:spPr bwMode="auto">
              <a:xfrm>
                <a:off x="521" y="3592"/>
                <a:ext cx="828" cy="525"/>
              </a:xfrm>
              <a:custGeom>
                <a:avLst/>
                <a:gdLst>
                  <a:gd name="T0" fmla="*/ 0 w 2339"/>
                  <a:gd name="T1" fmla="*/ 1484 h 1484"/>
                  <a:gd name="T2" fmla="*/ 1020 w 2339"/>
                  <a:gd name="T3" fmla="*/ 285 h 1484"/>
                  <a:gd name="T4" fmla="*/ 2339 w 2339"/>
                  <a:gd name="T5" fmla="*/ 30 h 1484"/>
                  <a:gd name="T6" fmla="*/ 1875 w 2339"/>
                  <a:gd name="T7" fmla="*/ 0 h 1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9" h="1484">
                    <a:moveTo>
                      <a:pt x="0" y="1484"/>
                    </a:moveTo>
                    <a:lnTo>
                      <a:pt x="1020" y="285"/>
                    </a:lnTo>
                    <a:lnTo>
                      <a:pt x="2339" y="30"/>
                    </a:lnTo>
                    <a:lnTo>
                      <a:pt x="18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0" name="Freeform 182"/>
              <p:cNvSpPr>
                <a:spLocks/>
              </p:cNvSpPr>
              <p:nvPr/>
            </p:nvSpPr>
            <p:spPr bwMode="auto">
              <a:xfrm>
                <a:off x="1176" y="3556"/>
                <a:ext cx="11" cy="72"/>
              </a:xfrm>
              <a:custGeom>
                <a:avLst/>
                <a:gdLst>
                  <a:gd name="T0" fmla="*/ 13 w 32"/>
                  <a:gd name="T1" fmla="*/ 0 h 205"/>
                  <a:gd name="T2" fmla="*/ 32 w 32"/>
                  <a:gd name="T3" fmla="*/ 0 h 205"/>
                  <a:gd name="T4" fmla="*/ 19 w 32"/>
                  <a:gd name="T5" fmla="*/ 205 h 205"/>
                  <a:gd name="T6" fmla="*/ 0 w 32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5">
                    <a:moveTo>
                      <a:pt x="13" y="0"/>
                    </a:moveTo>
                    <a:lnTo>
                      <a:pt x="32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1" name="Line 183"/>
              <p:cNvSpPr>
                <a:spLocks noChangeShapeType="1"/>
              </p:cNvSpPr>
              <p:nvPr/>
            </p:nvSpPr>
            <p:spPr bwMode="auto">
              <a:xfrm>
                <a:off x="1176" y="3628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2" name="Freeform 184"/>
              <p:cNvSpPr>
                <a:spLocks/>
              </p:cNvSpPr>
              <p:nvPr/>
            </p:nvSpPr>
            <p:spPr bwMode="auto">
              <a:xfrm>
                <a:off x="569" y="2552"/>
                <a:ext cx="998" cy="519"/>
              </a:xfrm>
              <a:custGeom>
                <a:avLst/>
                <a:gdLst>
                  <a:gd name="T0" fmla="*/ 0 w 2821"/>
                  <a:gd name="T1" fmla="*/ 1469 h 1469"/>
                  <a:gd name="T2" fmla="*/ 1350 w 2821"/>
                  <a:gd name="T3" fmla="*/ 240 h 1469"/>
                  <a:gd name="T4" fmla="*/ 2821 w 2821"/>
                  <a:gd name="T5" fmla="*/ 60 h 1469"/>
                  <a:gd name="T6" fmla="*/ 2355 w 2821"/>
                  <a:gd name="T7" fmla="*/ 0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21" h="1469">
                    <a:moveTo>
                      <a:pt x="0" y="1469"/>
                    </a:moveTo>
                    <a:lnTo>
                      <a:pt x="1350" y="240"/>
                    </a:lnTo>
                    <a:lnTo>
                      <a:pt x="2821" y="60"/>
                    </a:lnTo>
                    <a:lnTo>
                      <a:pt x="23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3" name="Freeform 185"/>
              <p:cNvSpPr>
                <a:spLocks/>
              </p:cNvSpPr>
              <p:nvPr/>
            </p:nvSpPr>
            <p:spPr bwMode="auto">
              <a:xfrm>
                <a:off x="1391" y="2514"/>
                <a:ext cx="16" cy="74"/>
              </a:xfrm>
              <a:custGeom>
                <a:avLst/>
                <a:gdLst>
                  <a:gd name="T0" fmla="*/ 25 w 44"/>
                  <a:gd name="T1" fmla="*/ 0 h 207"/>
                  <a:gd name="T2" fmla="*/ 44 w 44"/>
                  <a:gd name="T3" fmla="*/ 2 h 207"/>
                  <a:gd name="T4" fmla="*/ 18 w 44"/>
                  <a:gd name="T5" fmla="*/ 207 h 207"/>
                  <a:gd name="T6" fmla="*/ 0 w 44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207">
                    <a:moveTo>
                      <a:pt x="25" y="0"/>
                    </a:moveTo>
                    <a:lnTo>
                      <a:pt x="44" y="2"/>
                    </a:lnTo>
                    <a:lnTo>
                      <a:pt x="18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4" name="Line 186"/>
              <p:cNvSpPr>
                <a:spLocks noChangeShapeType="1"/>
              </p:cNvSpPr>
              <p:nvPr/>
            </p:nvSpPr>
            <p:spPr bwMode="auto">
              <a:xfrm>
                <a:off x="1391" y="2587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5" name="Freeform 187"/>
              <p:cNvSpPr>
                <a:spLocks/>
              </p:cNvSpPr>
              <p:nvPr/>
            </p:nvSpPr>
            <p:spPr bwMode="auto">
              <a:xfrm>
                <a:off x="723" y="4706"/>
                <a:ext cx="918" cy="313"/>
              </a:xfrm>
              <a:custGeom>
                <a:avLst/>
                <a:gdLst>
                  <a:gd name="T0" fmla="*/ 0 w 2594"/>
                  <a:gd name="T1" fmla="*/ 884 h 884"/>
                  <a:gd name="T2" fmla="*/ 705 w 2594"/>
                  <a:gd name="T3" fmla="*/ 29 h 884"/>
                  <a:gd name="T4" fmla="*/ 2594 w 2594"/>
                  <a:gd name="T5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94" h="884">
                    <a:moveTo>
                      <a:pt x="0" y="884"/>
                    </a:moveTo>
                    <a:lnTo>
                      <a:pt x="705" y="29"/>
                    </a:lnTo>
                    <a:lnTo>
                      <a:pt x="259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6" name="Freeform 188"/>
              <p:cNvSpPr>
                <a:spLocks/>
              </p:cNvSpPr>
              <p:nvPr/>
            </p:nvSpPr>
            <p:spPr bwMode="auto">
              <a:xfrm>
                <a:off x="1641" y="4670"/>
                <a:ext cx="7" cy="72"/>
              </a:xfrm>
              <a:custGeom>
                <a:avLst/>
                <a:gdLst>
                  <a:gd name="T0" fmla="*/ 19 w 19"/>
                  <a:gd name="T1" fmla="*/ 204 h 204"/>
                  <a:gd name="T2" fmla="*/ 0 w 19"/>
                  <a:gd name="T3" fmla="*/ 204 h 204"/>
                  <a:gd name="T4" fmla="*/ 0 w 19"/>
                  <a:gd name="T5" fmla="*/ 0 h 204"/>
                  <a:gd name="T6" fmla="*/ 19 w 19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19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7" name="Line 189"/>
              <p:cNvSpPr>
                <a:spLocks noChangeShapeType="1"/>
              </p:cNvSpPr>
              <p:nvPr/>
            </p:nvSpPr>
            <p:spPr bwMode="auto">
              <a:xfrm flipH="1">
                <a:off x="1641" y="467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8" name="Freeform 190"/>
              <p:cNvSpPr>
                <a:spLocks/>
              </p:cNvSpPr>
              <p:nvPr/>
            </p:nvSpPr>
            <p:spPr bwMode="auto">
              <a:xfrm>
                <a:off x="723" y="3634"/>
                <a:ext cx="860" cy="351"/>
              </a:xfrm>
              <a:custGeom>
                <a:avLst/>
                <a:gdLst>
                  <a:gd name="T0" fmla="*/ 0 w 2429"/>
                  <a:gd name="T1" fmla="*/ 990 h 990"/>
                  <a:gd name="T2" fmla="*/ 659 w 2429"/>
                  <a:gd name="T3" fmla="*/ 300 h 990"/>
                  <a:gd name="T4" fmla="*/ 2429 w 2429"/>
                  <a:gd name="T5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29" h="990">
                    <a:moveTo>
                      <a:pt x="0" y="990"/>
                    </a:moveTo>
                    <a:lnTo>
                      <a:pt x="659" y="300"/>
                    </a:lnTo>
                    <a:lnTo>
                      <a:pt x="242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9" name="Freeform 191"/>
              <p:cNvSpPr>
                <a:spLocks/>
              </p:cNvSpPr>
              <p:nvPr/>
            </p:nvSpPr>
            <p:spPr bwMode="auto">
              <a:xfrm>
                <a:off x="1577" y="3597"/>
                <a:ext cx="18" cy="73"/>
              </a:xfrm>
              <a:custGeom>
                <a:avLst/>
                <a:gdLst>
                  <a:gd name="T0" fmla="*/ 53 w 53"/>
                  <a:gd name="T1" fmla="*/ 205 h 207"/>
                  <a:gd name="T2" fmla="*/ 34 w 53"/>
                  <a:gd name="T3" fmla="*/ 207 h 207"/>
                  <a:gd name="T4" fmla="*/ 0 w 53"/>
                  <a:gd name="T5" fmla="*/ 2 h 207"/>
                  <a:gd name="T6" fmla="*/ 19 w 53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07">
                    <a:moveTo>
                      <a:pt x="53" y="205"/>
                    </a:moveTo>
                    <a:lnTo>
                      <a:pt x="34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0" name="Line 192"/>
              <p:cNvSpPr>
                <a:spLocks noChangeShapeType="1"/>
              </p:cNvSpPr>
              <p:nvPr/>
            </p:nvSpPr>
            <p:spPr bwMode="auto">
              <a:xfrm flipH="1">
                <a:off x="1577" y="3597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1" name="Freeform 193"/>
              <p:cNvSpPr>
                <a:spLocks/>
              </p:cNvSpPr>
              <p:nvPr/>
            </p:nvSpPr>
            <p:spPr bwMode="auto">
              <a:xfrm>
                <a:off x="749" y="2620"/>
                <a:ext cx="882" cy="329"/>
              </a:xfrm>
              <a:custGeom>
                <a:avLst/>
                <a:gdLst>
                  <a:gd name="T0" fmla="*/ 0 w 2491"/>
                  <a:gd name="T1" fmla="*/ 930 h 930"/>
                  <a:gd name="T2" fmla="*/ 1019 w 2491"/>
                  <a:gd name="T3" fmla="*/ 151 h 930"/>
                  <a:gd name="T4" fmla="*/ 2491 w 2491"/>
                  <a:gd name="T5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91" h="930">
                    <a:moveTo>
                      <a:pt x="0" y="930"/>
                    </a:moveTo>
                    <a:lnTo>
                      <a:pt x="1019" y="151"/>
                    </a:lnTo>
                    <a:lnTo>
                      <a:pt x="249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2" name="Freeform 194"/>
              <p:cNvSpPr>
                <a:spLocks/>
              </p:cNvSpPr>
              <p:nvPr/>
            </p:nvSpPr>
            <p:spPr bwMode="auto">
              <a:xfrm>
                <a:off x="1627" y="2583"/>
                <a:ext cx="14" cy="74"/>
              </a:xfrm>
              <a:custGeom>
                <a:avLst/>
                <a:gdLst>
                  <a:gd name="T0" fmla="*/ 40 w 40"/>
                  <a:gd name="T1" fmla="*/ 204 h 207"/>
                  <a:gd name="T2" fmla="*/ 21 w 40"/>
                  <a:gd name="T3" fmla="*/ 207 h 207"/>
                  <a:gd name="T4" fmla="*/ 0 w 40"/>
                  <a:gd name="T5" fmla="*/ 2 h 207"/>
                  <a:gd name="T6" fmla="*/ 19 w 40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7">
                    <a:moveTo>
                      <a:pt x="40" y="204"/>
                    </a:moveTo>
                    <a:lnTo>
                      <a:pt x="21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3" name="Line 195"/>
              <p:cNvSpPr>
                <a:spLocks noChangeShapeType="1"/>
              </p:cNvSpPr>
              <p:nvPr/>
            </p:nvSpPr>
            <p:spPr bwMode="auto">
              <a:xfrm flipH="1">
                <a:off x="1627" y="258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4" name="Line 196"/>
              <p:cNvSpPr>
                <a:spLocks noChangeShapeType="1"/>
              </p:cNvSpPr>
              <p:nvPr/>
            </p:nvSpPr>
            <p:spPr bwMode="auto">
              <a:xfrm flipV="1">
                <a:off x="1185" y="3958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5" name="Freeform 197"/>
              <p:cNvSpPr>
                <a:spLocks/>
              </p:cNvSpPr>
              <p:nvPr/>
            </p:nvSpPr>
            <p:spPr bwMode="auto">
              <a:xfrm>
                <a:off x="1148" y="395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6" name="Line 198"/>
              <p:cNvSpPr>
                <a:spLocks noChangeShapeType="1"/>
              </p:cNvSpPr>
              <p:nvPr/>
            </p:nvSpPr>
            <p:spPr bwMode="auto">
              <a:xfrm>
                <a:off x="1148" y="39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7" name="Line 199"/>
              <p:cNvSpPr>
                <a:spLocks noChangeShapeType="1"/>
              </p:cNvSpPr>
              <p:nvPr/>
            </p:nvSpPr>
            <p:spPr bwMode="auto">
              <a:xfrm flipV="1">
                <a:off x="1041" y="3953"/>
                <a:ext cx="0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8" name="Freeform 200"/>
              <p:cNvSpPr>
                <a:spLocks/>
              </p:cNvSpPr>
              <p:nvPr/>
            </p:nvSpPr>
            <p:spPr bwMode="auto">
              <a:xfrm>
                <a:off x="1005" y="394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9" name="Line 201"/>
              <p:cNvSpPr>
                <a:spLocks noChangeShapeType="1"/>
              </p:cNvSpPr>
              <p:nvPr/>
            </p:nvSpPr>
            <p:spPr bwMode="auto">
              <a:xfrm>
                <a:off x="1005" y="394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0" name="Line 202"/>
              <p:cNvSpPr>
                <a:spLocks noChangeShapeType="1"/>
              </p:cNvSpPr>
              <p:nvPr/>
            </p:nvSpPr>
            <p:spPr bwMode="auto">
              <a:xfrm flipV="1">
                <a:off x="1041" y="4972"/>
                <a:ext cx="0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1" name="Freeform 203"/>
              <p:cNvSpPr>
                <a:spLocks/>
              </p:cNvSpPr>
              <p:nvPr/>
            </p:nvSpPr>
            <p:spPr bwMode="auto">
              <a:xfrm>
                <a:off x="1005" y="4965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62" name="Line 204"/>
              <p:cNvSpPr>
                <a:spLocks noChangeShapeType="1"/>
              </p:cNvSpPr>
              <p:nvPr/>
            </p:nvSpPr>
            <p:spPr bwMode="auto">
              <a:xfrm>
                <a:off x="1005" y="496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1185" y="4977"/>
              <a:ext cx="5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154" y="4968"/>
              <a:ext cx="72" cy="12"/>
            </a:xfrm>
            <a:custGeom>
              <a:avLst/>
              <a:gdLst>
                <a:gd name="T0" fmla="*/ 205 w 205"/>
                <a:gd name="T1" fmla="*/ 17 h 35"/>
                <a:gd name="T2" fmla="*/ 205 w 205"/>
                <a:gd name="T3" fmla="*/ 35 h 35"/>
                <a:gd name="T4" fmla="*/ 0 w 205"/>
                <a:gd name="T5" fmla="*/ 19 h 35"/>
                <a:gd name="T6" fmla="*/ 0 w 20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5">
                  <a:moveTo>
                    <a:pt x="205" y="17"/>
                  </a:moveTo>
                  <a:lnTo>
                    <a:pt x="205" y="35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154" y="496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1338" y="4982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302" y="497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302" y="49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545" y="4897"/>
              <a:ext cx="234" cy="255"/>
            </a:xfrm>
            <a:custGeom>
              <a:avLst/>
              <a:gdLst>
                <a:gd name="T0" fmla="*/ 255 w 661"/>
                <a:gd name="T1" fmla="*/ 556 h 721"/>
                <a:gd name="T2" fmla="*/ 0 w 661"/>
                <a:gd name="T3" fmla="*/ 721 h 721"/>
                <a:gd name="T4" fmla="*/ 661 w 661"/>
                <a:gd name="T5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1" h="721">
                  <a:moveTo>
                    <a:pt x="255" y="556"/>
                  </a:moveTo>
                  <a:lnTo>
                    <a:pt x="0" y="721"/>
                  </a:lnTo>
                  <a:lnTo>
                    <a:pt x="6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753" y="4868"/>
              <a:ext cx="58" cy="54"/>
            </a:xfrm>
            <a:custGeom>
              <a:avLst/>
              <a:gdLst>
                <a:gd name="T0" fmla="*/ 163 w 163"/>
                <a:gd name="T1" fmla="*/ 138 h 152"/>
                <a:gd name="T2" fmla="*/ 150 w 163"/>
                <a:gd name="T3" fmla="*/ 152 h 152"/>
                <a:gd name="T4" fmla="*/ 0 w 163"/>
                <a:gd name="T5" fmla="*/ 14 h 152"/>
                <a:gd name="T6" fmla="*/ 12 w 163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2">
                  <a:moveTo>
                    <a:pt x="163" y="138"/>
                  </a:moveTo>
                  <a:lnTo>
                    <a:pt x="150" y="152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1753" y="4868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397" y="4955"/>
              <a:ext cx="180" cy="186"/>
            </a:xfrm>
            <a:custGeom>
              <a:avLst/>
              <a:gdLst>
                <a:gd name="T0" fmla="*/ 226 w 510"/>
                <a:gd name="T1" fmla="*/ 391 h 525"/>
                <a:gd name="T2" fmla="*/ 0 w 510"/>
                <a:gd name="T3" fmla="*/ 525 h 525"/>
                <a:gd name="T4" fmla="*/ 510 w 510"/>
                <a:gd name="T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0" h="525">
                  <a:moveTo>
                    <a:pt x="226" y="391"/>
                  </a:moveTo>
                  <a:lnTo>
                    <a:pt x="0" y="525"/>
                  </a:lnTo>
                  <a:lnTo>
                    <a:pt x="5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551" y="4925"/>
              <a:ext cx="57" cy="56"/>
            </a:xfrm>
            <a:custGeom>
              <a:avLst/>
              <a:gdLst>
                <a:gd name="T0" fmla="*/ 159 w 159"/>
                <a:gd name="T1" fmla="*/ 142 h 156"/>
                <a:gd name="T2" fmla="*/ 146 w 159"/>
                <a:gd name="T3" fmla="*/ 156 h 156"/>
                <a:gd name="T4" fmla="*/ 0 w 159"/>
                <a:gd name="T5" fmla="*/ 14 h 156"/>
                <a:gd name="T6" fmla="*/ 13 w 159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6">
                  <a:moveTo>
                    <a:pt x="159" y="142"/>
                  </a:moveTo>
                  <a:lnTo>
                    <a:pt x="146" y="156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1551" y="492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1338" y="3947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302" y="39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1302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529" y="3942"/>
              <a:ext cx="187" cy="159"/>
            </a:xfrm>
            <a:custGeom>
              <a:avLst/>
              <a:gdLst>
                <a:gd name="T0" fmla="*/ 287 w 527"/>
                <a:gd name="T1" fmla="*/ 330 h 451"/>
                <a:gd name="T2" fmla="*/ 0 w 527"/>
                <a:gd name="T3" fmla="*/ 451 h 451"/>
                <a:gd name="T4" fmla="*/ 527 w 527"/>
                <a:gd name="T5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7" h="451">
                  <a:moveTo>
                    <a:pt x="287" y="330"/>
                  </a:moveTo>
                  <a:lnTo>
                    <a:pt x="0" y="451"/>
                  </a:lnTo>
                  <a:lnTo>
                    <a:pt x="52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692" y="3910"/>
              <a:ext cx="53" cy="59"/>
            </a:xfrm>
            <a:custGeom>
              <a:avLst/>
              <a:gdLst>
                <a:gd name="T0" fmla="*/ 149 w 149"/>
                <a:gd name="T1" fmla="*/ 155 h 167"/>
                <a:gd name="T2" fmla="*/ 134 w 149"/>
                <a:gd name="T3" fmla="*/ 167 h 167"/>
                <a:gd name="T4" fmla="*/ 0 w 149"/>
                <a:gd name="T5" fmla="*/ 13 h 167"/>
                <a:gd name="T6" fmla="*/ 15 w 149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7">
                  <a:moveTo>
                    <a:pt x="149" y="155"/>
                  </a:moveTo>
                  <a:lnTo>
                    <a:pt x="134" y="167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1692" y="391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413" y="3921"/>
              <a:ext cx="170" cy="175"/>
            </a:xfrm>
            <a:custGeom>
              <a:avLst/>
              <a:gdLst>
                <a:gd name="T0" fmla="*/ 209 w 479"/>
                <a:gd name="T1" fmla="*/ 389 h 494"/>
                <a:gd name="T2" fmla="*/ 0 w 479"/>
                <a:gd name="T3" fmla="*/ 494 h 494"/>
                <a:gd name="T4" fmla="*/ 479 w 479"/>
                <a:gd name="T5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9" h="494">
                  <a:moveTo>
                    <a:pt x="209" y="389"/>
                  </a:moveTo>
                  <a:lnTo>
                    <a:pt x="0" y="494"/>
                  </a:lnTo>
                  <a:lnTo>
                    <a:pt x="47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557" y="3891"/>
              <a:ext cx="56" cy="55"/>
            </a:xfrm>
            <a:custGeom>
              <a:avLst/>
              <a:gdLst>
                <a:gd name="T0" fmla="*/ 159 w 159"/>
                <a:gd name="T1" fmla="*/ 142 h 156"/>
                <a:gd name="T2" fmla="*/ 146 w 159"/>
                <a:gd name="T3" fmla="*/ 156 h 156"/>
                <a:gd name="T4" fmla="*/ 0 w 159"/>
                <a:gd name="T5" fmla="*/ 14 h 156"/>
                <a:gd name="T6" fmla="*/ 12 w 159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6">
                  <a:moveTo>
                    <a:pt x="159" y="142"/>
                  </a:moveTo>
                  <a:lnTo>
                    <a:pt x="146" y="156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1557" y="389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535" y="2902"/>
              <a:ext cx="164" cy="137"/>
            </a:xfrm>
            <a:custGeom>
              <a:avLst/>
              <a:gdLst>
                <a:gd name="T0" fmla="*/ 270 w 464"/>
                <a:gd name="T1" fmla="*/ 329 h 389"/>
                <a:gd name="T2" fmla="*/ 0 w 464"/>
                <a:gd name="T3" fmla="*/ 389 h 389"/>
                <a:gd name="T4" fmla="*/ 464 w 464"/>
                <a:gd name="T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4" h="389">
                  <a:moveTo>
                    <a:pt x="270" y="329"/>
                  </a:moveTo>
                  <a:lnTo>
                    <a:pt x="0" y="389"/>
                  </a:lnTo>
                  <a:lnTo>
                    <a:pt x="46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676" y="2869"/>
              <a:ext cx="52" cy="61"/>
            </a:xfrm>
            <a:custGeom>
              <a:avLst/>
              <a:gdLst>
                <a:gd name="T0" fmla="*/ 149 w 149"/>
                <a:gd name="T1" fmla="*/ 159 h 172"/>
                <a:gd name="T2" fmla="*/ 134 w 149"/>
                <a:gd name="T3" fmla="*/ 172 h 172"/>
                <a:gd name="T4" fmla="*/ 0 w 149"/>
                <a:gd name="T5" fmla="*/ 13 h 172"/>
                <a:gd name="T6" fmla="*/ 15 w 149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2">
                  <a:moveTo>
                    <a:pt x="149" y="159"/>
                  </a:moveTo>
                  <a:lnTo>
                    <a:pt x="134" y="17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1676" y="286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402" y="2896"/>
              <a:ext cx="133" cy="128"/>
            </a:xfrm>
            <a:custGeom>
              <a:avLst/>
              <a:gdLst>
                <a:gd name="T0" fmla="*/ 196 w 376"/>
                <a:gd name="T1" fmla="*/ 330 h 361"/>
                <a:gd name="T2" fmla="*/ 0 w 376"/>
                <a:gd name="T3" fmla="*/ 361 h 361"/>
                <a:gd name="T4" fmla="*/ 376 w 376"/>
                <a:gd name="T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6" h="361">
                  <a:moveTo>
                    <a:pt x="196" y="330"/>
                  </a:moveTo>
                  <a:lnTo>
                    <a:pt x="0" y="361"/>
                  </a:lnTo>
                  <a:lnTo>
                    <a:pt x="3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Freeform 231"/>
            <p:cNvSpPr>
              <a:spLocks/>
            </p:cNvSpPr>
            <p:nvPr/>
          </p:nvSpPr>
          <p:spPr bwMode="auto">
            <a:xfrm>
              <a:off x="1510" y="2865"/>
              <a:ext cx="56" cy="58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232"/>
            <p:cNvSpPr>
              <a:spLocks noChangeShapeType="1"/>
            </p:cNvSpPr>
            <p:nvPr/>
          </p:nvSpPr>
          <p:spPr bwMode="auto">
            <a:xfrm flipH="1">
              <a:off x="1510" y="286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Arc 233"/>
            <p:cNvSpPr>
              <a:spLocks/>
            </p:cNvSpPr>
            <p:nvPr/>
          </p:nvSpPr>
          <p:spPr bwMode="auto">
            <a:xfrm>
              <a:off x="1540" y="4850"/>
              <a:ext cx="234" cy="175"/>
            </a:xfrm>
            <a:custGeom>
              <a:avLst/>
              <a:gdLst>
                <a:gd name="G0" fmla="+- 92 0 0"/>
                <a:gd name="G1" fmla="+- 21600 0 0"/>
                <a:gd name="G2" fmla="+- 21600 0 0"/>
                <a:gd name="T0" fmla="*/ 0 w 21692"/>
                <a:gd name="T1" fmla="*/ 0 h 21600"/>
                <a:gd name="T2" fmla="*/ 21692 w 21692"/>
                <a:gd name="T3" fmla="*/ 21476 h 21600"/>
                <a:gd name="T4" fmla="*/ 92 w 2169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2" h="21600" fill="none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1972" y="0"/>
                    <a:pt x="21623" y="9595"/>
                    <a:pt x="21691" y="21476"/>
                  </a:cubicBezTo>
                </a:path>
                <a:path w="21692" h="21600" stroke="0" extrusionOk="0">
                  <a:moveTo>
                    <a:pt x="0" y="0"/>
                  </a:moveTo>
                  <a:cubicBezTo>
                    <a:pt x="30" y="0"/>
                    <a:pt x="61" y="-1"/>
                    <a:pt x="92" y="0"/>
                  </a:cubicBezTo>
                  <a:cubicBezTo>
                    <a:pt x="11972" y="0"/>
                    <a:pt x="21623" y="9595"/>
                    <a:pt x="21691" y="21476"/>
                  </a:cubicBezTo>
                  <a:lnTo>
                    <a:pt x="9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Freeform 234"/>
            <p:cNvSpPr>
              <a:spLocks/>
            </p:cNvSpPr>
            <p:nvPr/>
          </p:nvSpPr>
          <p:spPr bwMode="auto">
            <a:xfrm>
              <a:off x="1534" y="4814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235"/>
            <p:cNvSpPr>
              <a:spLocks noChangeShapeType="1"/>
            </p:cNvSpPr>
            <p:nvPr/>
          </p:nvSpPr>
          <p:spPr bwMode="auto">
            <a:xfrm>
              <a:off x="1534" y="488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Arc 236"/>
            <p:cNvSpPr>
              <a:spLocks/>
            </p:cNvSpPr>
            <p:nvPr/>
          </p:nvSpPr>
          <p:spPr bwMode="auto">
            <a:xfrm>
              <a:off x="1562" y="3804"/>
              <a:ext cx="228" cy="18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Freeform 237"/>
            <p:cNvSpPr>
              <a:spLocks/>
            </p:cNvSpPr>
            <p:nvPr/>
          </p:nvSpPr>
          <p:spPr bwMode="auto">
            <a:xfrm>
              <a:off x="1555" y="3768"/>
              <a:ext cx="7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238"/>
            <p:cNvSpPr>
              <a:spLocks noChangeShapeType="1"/>
            </p:cNvSpPr>
            <p:nvPr/>
          </p:nvSpPr>
          <p:spPr bwMode="auto">
            <a:xfrm>
              <a:off x="1555" y="384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Arc 239"/>
            <p:cNvSpPr>
              <a:spLocks/>
            </p:cNvSpPr>
            <p:nvPr/>
          </p:nvSpPr>
          <p:spPr bwMode="auto">
            <a:xfrm>
              <a:off x="1604" y="2779"/>
              <a:ext cx="175" cy="1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Freeform 240"/>
            <p:cNvSpPr>
              <a:spLocks/>
            </p:cNvSpPr>
            <p:nvPr/>
          </p:nvSpPr>
          <p:spPr bwMode="auto">
            <a:xfrm>
              <a:off x="1597" y="2743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241"/>
            <p:cNvSpPr>
              <a:spLocks noChangeShapeType="1"/>
            </p:cNvSpPr>
            <p:nvPr/>
          </p:nvSpPr>
          <p:spPr bwMode="auto">
            <a:xfrm>
              <a:off x="1597" y="281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Arc 242"/>
            <p:cNvSpPr>
              <a:spLocks/>
            </p:cNvSpPr>
            <p:nvPr/>
          </p:nvSpPr>
          <p:spPr bwMode="auto">
            <a:xfrm>
              <a:off x="2851" y="1118"/>
              <a:ext cx="430" cy="30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Freeform 243"/>
            <p:cNvSpPr>
              <a:spLocks/>
            </p:cNvSpPr>
            <p:nvPr/>
          </p:nvSpPr>
          <p:spPr bwMode="auto">
            <a:xfrm>
              <a:off x="2845" y="1082"/>
              <a:ext cx="6" cy="73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244"/>
            <p:cNvSpPr>
              <a:spLocks noChangeShapeType="1"/>
            </p:cNvSpPr>
            <p:nvPr/>
          </p:nvSpPr>
          <p:spPr bwMode="auto">
            <a:xfrm>
              <a:off x="2845" y="115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Freeform 245"/>
            <p:cNvSpPr>
              <a:spLocks/>
            </p:cNvSpPr>
            <p:nvPr/>
          </p:nvSpPr>
          <p:spPr bwMode="auto">
            <a:xfrm>
              <a:off x="1906" y="1961"/>
              <a:ext cx="563" cy="74"/>
            </a:xfrm>
            <a:custGeom>
              <a:avLst/>
              <a:gdLst>
                <a:gd name="T0" fmla="*/ 1591 w 1591"/>
                <a:gd name="T1" fmla="*/ 54 h 210"/>
                <a:gd name="T2" fmla="*/ 1565 w 1591"/>
                <a:gd name="T3" fmla="*/ 115 h 210"/>
                <a:gd name="T4" fmla="*/ 1497 w 1591"/>
                <a:gd name="T5" fmla="*/ 0 h 210"/>
                <a:gd name="T6" fmla="*/ 1445 w 1591"/>
                <a:gd name="T7" fmla="*/ 123 h 210"/>
                <a:gd name="T8" fmla="*/ 1377 w 1591"/>
                <a:gd name="T9" fmla="*/ 7 h 210"/>
                <a:gd name="T10" fmla="*/ 1325 w 1591"/>
                <a:gd name="T11" fmla="*/ 131 h 210"/>
                <a:gd name="T12" fmla="*/ 1257 w 1591"/>
                <a:gd name="T13" fmla="*/ 15 h 210"/>
                <a:gd name="T14" fmla="*/ 1205 w 1591"/>
                <a:gd name="T15" fmla="*/ 139 h 210"/>
                <a:gd name="T16" fmla="*/ 1138 w 1591"/>
                <a:gd name="T17" fmla="*/ 23 h 210"/>
                <a:gd name="T18" fmla="*/ 1086 w 1591"/>
                <a:gd name="T19" fmla="*/ 147 h 210"/>
                <a:gd name="T20" fmla="*/ 1018 w 1591"/>
                <a:gd name="T21" fmla="*/ 31 h 210"/>
                <a:gd name="T22" fmla="*/ 966 w 1591"/>
                <a:gd name="T23" fmla="*/ 155 h 210"/>
                <a:gd name="T24" fmla="*/ 898 w 1591"/>
                <a:gd name="T25" fmla="*/ 39 h 210"/>
                <a:gd name="T26" fmla="*/ 846 w 1591"/>
                <a:gd name="T27" fmla="*/ 163 h 210"/>
                <a:gd name="T28" fmla="*/ 778 w 1591"/>
                <a:gd name="T29" fmla="*/ 47 h 210"/>
                <a:gd name="T30" fmla="*/ 726 w 1591"/>
                <a:gd name="T31" fmla="*/ 171 h 210"/>
                <a:gd name="T32" fmla="*/ 659 w 1591"/>
                <a:gd name="T33" fmla="*/ 55 h 210"/>
                <a:gd name="T34" fmla="*/ 607 w 1591"/>
                <a:gd name="T35" fmla="*/ 179 h 210"/>
                <a:gd name="T36" fmla="*/ 539 w 1591"/>
                <a:gd name="T37" fmla="*/ 63 h 210"/>
                <a:gd name="T38" fmla="*/ 487 w 1591"/>
                <a:gd name="T39" fmla="*/ 186 h 210"/>
                <a:gd name="T40" fmla="*/ 419 w 1591"/>
                <a:gd name="T41" fmla="*/ 71 h 210"/>
                <a:gd name="T42" fmla="*/ 367 w 1591"/>
                <a:gd name="T43" fmla="*/ 194 h 210"/>
                <a:gd name="T44" fmla="*/ 299 w 1591"/>
                <a:gd name="T45" fmla="*/ 79 h 210"/>
                <a:gd name="T46" fmla="*/ 247 w 1591"/>
                <a:gd name="T47" fmla="*/ 202 h 210"/>
                <a:gd name="T48" fmla="*/ 180 w 1591"/>
                <a:gd name="T49" fmla="*/ 86 h 210"/>
                <a:gd name="T50" fmla="*/ 128 w 1591"/>
                <a:gd name="T51" fmla="*/ 210 h 210"/>
                <a:gd name="T52" fmla="*/ 60 w 1591"/>
                <a:gd name="T53" fmla="*/ 94 h 210"/>
                <a:gd name="T54" fmla="*/ 34 w 1591"/>
                <a:gd name="T55" fmla="*/ 156 h 210"/>
                <a:gd name="T56" fmla="*/ 0 w 1591"/>
                <a:gd name="T57" fmla="*/ 15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91" h="210">
                  <a:moveTo>
                    <a:pt x="1591" y="54"/>
                  </a:moveTo>
                  <a:lnTo>
                    <a:pt x="1565" y="115"/>
                  </a:lnTo>
                  <a:lnTo>
                    <a:pt x="1497" y="0"/>
                  </a:lnTo>
                  <a:lnTo>
                    <a:pt x="1445" y="123"/>
                  </a:lnTo>
                  <a:lnTo>
                    <a:pt x="1377" y="7"/>
                  </a:lnTo>
                  <a:lnTo>
                    <a:pt x="1325" y="131"/>
                  </a:lnTo>
                  <a:lnTo>
                    <a:pt x="1257" y="15"/>
                  </a:lnTo>
                  <a:lnTo>
                    <a:pt x="1205" y="139"/>
                  </a:lnTo>
                  <a:lnTo>
                    <a:pt x="1138" y="23"/>
                  </a:lnTo>
                  <a:lnTo>
                    <a:pt x="1086" y="147"/>
                  </a:lnTo>
                  <a:lnTo>
                    <a:pt x="1018" y="31"/>
                  </a:lnTo>
                  <a:lnTo>
                    <a:pt x="966" y="155"/>
                  </a:lnTo>
                  <a:lnTo>
                    <a:pt x="898" y="39"/>
                  </a:lnTo>
                  <a:lnTo>
                    <a:pt x="846" y="163"/>
                  </a:lnTo>
                  <a:lnTo>
                    <a:pt x="778" y="47"/>
                  </a:lnTo>
                  <a:lnTo>
                    <a:pt x="726" y="171"/>
                  </a:lnTo>
                  <a:lnTo>
                    <a:pt x="659" y="55"/>
                  </a:lnTo>
                  <a:lnTo>
                    <a:pt x="607" y="179"/>
                  </a:lnTo>
                  <a:lnTo>
                    <a:pt x="539" y="63"/>
                  </a:lnTo>
                  <a:lnTo>
                    <a:pt x="487" y="186"/>
                  </a:lnTo>
                  <a:lnTo>
                    <a:pt x="419" y="71"/>
                  </a:lnTo>
                  <a:lnTo>
                    <a:pt x="367" y="194"/>
                  </a:lnTo>
                  <a:lnTo>
                    <a:pt x="299" y="79"/>
                  </a:lnTo>
                  <a:lnTo>
                    <a:pt x="247" y="202"/>
                  </a:lnTo>
                  <a:lnTo>
                    <a:pt x="180" y="86"/>
                  </a:lnTo>
                  <a:lnTo>
                    <a:pt x="128" y="210"/>
                  </a:lnTo>
                  <a:lnTo>
                    <a:pt x="60" y="94"/>
                  </a:lnTo>
                  <a:lnTo>
                    <a:pt x="34" y="156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Arc 246"/>
            <p:cNvSpPr>
              <a:spLocks/>
            </p:cNvSpPr>
            <p:nvPr/>
          </p:nvSpPr>
          <p:spPr bwMode="auto">
            <a:xfrm>
              <a:off x="1131" y="1370"/>
              <a:ext cx="775" cy="6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Freeform 247"/>
            <p:cNvSpPr>
              <a:spLocks/>
            </p:cNvSpPr>
            <p:nvPr/>
          </p:nvSpPr>
          <p:spPr bwMode="auto">
            <a:xfrm>
              <a:off x="1112" y="1370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248"/>
            <p:cNvSpPr>
              <a:spLocks noChangeShapeType="1"/>
            </p:cNvSpPr>
            <p:nvPr/>
          </p:nvSpPr>
          <p:spPr bwMode="auto">
            <a:xfrm flipV="1">
              <a:off x="1996" y="1351"/>
              <a:ext cx="0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Freeform 249"/>
            <p:cNvSpPr>
              <a:spLocks/>
            </p:cNvSpPr>
            <p:nvPr/>
          </p:nvSpPr>
          <p:spPr bwMode="auto">
            <a:xfrm>
              <a:off x="1960" y="1345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250"/>
            <p:cNvSpPr>
              <a:spLocks noChangeShapeType="1"/>
            </p:cNvSpPr>
            <p:nvPr/>
          </p:nvSpPr>
          <p:spPr bwMode="auto">
            <a:xfrm>
              <a:off x="1960" y="134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251"/>
            <p:cNvSpPr>
              <a:spLocks noChangeShapeType="1"/>
            </p:cNvSpPr>
            <p:nvPr/>
          </p:nvSpPr>
          <p:spPr bwMode="auto">
            <a:xfrm flipV="1">
              <a:off x="2245" y="1362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Freeform 252"/>
            <p:cNvSpPr>
              <a:spLocks/>
            </p:cNvSpPr>
            <p:nvPr/>
          </p:nvSpPr>
          <p:spPr bwMode="auto">
            <a:xfrm>
              <a:off x="2209" y="135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253"/>
            <p:cNvSpPr>
              <a:spLocks noChangeShapeType="1"/>
            </p:cNvSpPr>
            <p:nvPr/>
          </p:nvSpPr>
          <p:spPr bwMode="auto">
            <a:xfrm>
              <a:off x="2209" y="135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254"/>
            <p:cNvSpPr>
              <a:spLocks noChangeShapeType="1"/>
            </p:cNvSpPr>
            <p:nvPr/>
          </p:nvSpPr>
          <p:spPr bwMode="auto">
            <a:xfrm flipV="1">
              <a:off x="2511" y="1362"/>
              <a:ext cx="0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Freeform 255"/>
            <p:cNvSpPr>
              <a:spLocks/>
            </p:cNvSpPr>
            <p:nvPr/>
          </p:nvSpPr>
          <p:spPr bwMode="auto">
            <a:xfrm>
              <a:off x="2475" y="1356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256"/>
            <p:cNvSpPr>
              <a:spLocks noChangeShapeType="1"/>
            </p:cNvSpPr>
            <p:nvPr/>
          </p:nvSpPr>
          <p:spPr bwMode="auto">
            <a:xfrm>
              <a:off x="2475" y="135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Freeform 257"/>
            <p:cNvSpPr>
              <a:spLocks/>
            </p:cNvSpPr>
            <p:nvPr/>
          </p:nvSpPr>
          <p:spPr bwMode="auto">
            <a:xfrm>
              <a:off x="2872" y="1351"/>
              <a:ext cx="265" cy="224"/>
            </a:xfrm>
            <a:custGeom>
              <a:avLst/>
              <a:gdLst>
                <a:gd name="T0" fmla="*/ 376 w 750"/>
                <a:gd name="T1" fmla="*/ 510 h 631"/>
                <a:gd name="T2" fmla="*/ 0 w 750"/>
                <a:gd name="T3" fmla="*/ 631 h 631"/>
                <a:gd name="T4" fmla="*/ 750 w 750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0" h="631">
                  <a:moveTo>
                    <a:pt x="376" y="510"/>
                  </a:moveTo>
                  <a:lnTo>
                    <a:pt x="0" y="631"/>
                  </a:lnTo>
                  <a:lnTo>
                    <a:pt x="7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Freeform 258"/>
            <p:cNvSpPr>
              <a:spLocks/>
            </p:cNvSpPr>
            <p:nvPr/>
          </p:nvSpPr>
          <p:spPr bwMode="auto">
            <a:xfrm>
              <a:off x="3113" y="1319"/>
              <a:ext cx="53" cy="60"/>
            </a:xfrm>
            <a:custGeom>
              <a:avLst/>
              <a:gdLst>
                <a:gd name="T0" fmla="*/ 149 w 149"/>
                <a:gd name="T1" fmla="*/ 159 h 171"/>
                <a:gd name="T2" fmla="*/ 134 w 149"/>
                <a:gd name="T3" fmla="*/ 171 h 171"/>
                <a:gd name="T4" fmla="*/ 0 w 149"/>
                <a:gd name="T5" fmla="*/ 12 h 171"/>
                <a:gd name="T6" fmla="*/ 15 w 149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1">
                  <a:moveTo>
                    <a:pt x="149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259"/>
            <p:cNvSpPr>
              <a:spLocks noChangeShapeType="1"/>
            </p:cNvSpPr>
            <p:nvPr/>
          </p:nvSpPr>
          <p:spPr bwMode="auto">
            <a:xfrm flipH="1">
              <a:off x="3113" y="131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Freeform 260"/>
            <p:cNvSpPr>
              <a:spLocks/>
            </p:cNvSpPr>
            <p:nvPr/>
          </p:nvSpPr>
          <p:spPr bwMode="auto">
            <a:xfrm>
              <a:off x="2633" y="1325"/>
              <a:ext cx="287" cy="244"/>
            </a:xfrm>
            <a:custGeom>
              <a:avLst/>
              <a:gdLst>
                <a:gd name="T0" fmla="*/ 330 w 811"/>
                <a:gd name="T1" fmla="*/ 583 h 689"/>
                <a:gd name="T2" fmla="*/ 0 w 811"/>
                <a:gd name="T3" fmla="*/ 689 h 689"/>
                <a:gd name="T4" fmla="*/ 811 w 811"/>
                <a:gd name="T5" fmla="*/ 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1" h="689">
                  <a:moveTo>
                    <a:pt x="330" y="583"/>
                  </a:moveTo>
                  <a:lnTo>
                    <a:pt x="0" y="689"/>
                  </a:lnTo>
                  <a:lnTo>
                    <a:pt x="8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Freeform 261"/>
            <p:cNvSpPr>
              <a:spLocks/>
            </p:cNvSpPr>
            <p:nvPr/>
          </p:nvSpPr>
          <p:spPr bwMode="auto">
            <a:xfrm>
              <a:off x="2896" y="1293"/>
              <a:ext cx="53" cy="60"/>
            </a:xfrm>
            <a:custGeom>
              <a:avLst/>
              <a:gdLst>
                <a:gd name="T0" fmla="*/ 148 w 148"/>
                <a:gd name="T1" fmla="*/ 158 h 171"/>
                <a:gd name="T2" fmla="*/ 134 w 148"/>
                <a:gd name="T3" fmla="*/ 171 h 171"/>
                <a:gd name="T4" fmla="*/ 0 w 148"/>
                <a:gd name="T5" fmla="*/ 12 h 171"/>
                <a:gd name="T6" fmla="*/ 14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8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262"/>
            <p:cNvSpPr>
              <a:spLocks noChangeShapeType="1"/>
            </p:cNvSpPr>
            <p:nvPr/>
          </p:nvSpPr>
          <p:spPr bwMode="auto">
            <a:xfrm flipH="1">
              <a:off x="2896" y="129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Freeform 263"/>
            <p:cNvSpPr>
              <a:spLocks/>
            </p:cNvSpPr>
            <p:nvPr/>
          </p:nvSpPr>
          <p:spPr bwMode="auto">
            <a:xfrm>
              <a:off x="1099" y="826"/>
              <a:ext cx="1168" cy="764"/>
            </a:xfrm>
            <a:custGeom>
              <a:avLst/>
              <a:gdLst>
                <a:gd name="T0" fmla="*/ 0 w 3300"/>
                <a:gd name="T1" fmla="*/ 2159 h 2159"/>
                <a:gd name="T2" fmla="*/ 3300 w 3300"/>
                <a:gd name="T3" fmla="*/ 0 h 2159"/>
                <a:gd name="T4" fmla="*/ 3106 w 3300"/>
                <a:gd name="T5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0" h="2159">
                  <a:moveTo>
                    <a:pt x="0" y="2159"/>
                  </a:moveTo>
                  <a:lnTo>
                    <a:pt x="3300" y="0"/>
                  </a:lnTo>
                  <a:lnTo>
                    <a:pt x="31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Freeform 264"/>
            <p:cNvSpPr>
              <a:spLocks/>
            </p:cNvSpPr>
            <p:nvPr/>
          </p:nvSpPr>
          <p:spPr bwMode="auto">
            <a:xfrm>
              <a:off x="2191" y="790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265"/>
            <p:cNvSpPr>
              <a:spLocks noChangeShapeType="1"/>
            </p:cNvSpPr>
            <p:nvPr/>
          </p:nvSpPr>
          <p:spPr bwMode="auto">
            <a:xfrm>
              <a:off x="2191" y="86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Freeform 266"/>
            <p:cNvSpPr>
              <a:spLocks/>
            </p:cNvSpPr>
            <p:nvPr/>
          </p:nvSpPr>
          <p:spPr bwMode="auto">
            <a:xfrm>
              <a:off x="1513" y="975"/>
              <a:ext cx="1487" cy="456"/>
            </a:xfrm>
            <a:custGeom>
              <a:avLst/>
              <a:gdLst>
                <a:gd name="T0" fmla="*/ 0 w 4200"/>
                <a:gd name="T1" fmla="*/ 1289 h 1289"/>
                <a:gd name="T2" fmla="*/ 2564 w 4200"/>
                <a:gd name="T3" fmla="*/ 60 h 1289"/>
                <a:gd name="T4" fmla="*/ 4200 w 4200"/>
                <a:gd name="T5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0" h="1289">
                  <a:moveTo>
                    <a:pt x="0" y="1289"/>
                  </a:moveTo>
                  <a:lnTo>
                    <a:pt x="2564" y="60"/>
                  </a:lnTo>
                  <a:lnTo>
                    <a:pt x="42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Freeform 267"/>
            <p:cNvSpPr>
              <a:spLocks/>
            </p:cNvSpPr>
            <p:nvPr/>
          </p:nvSpPr>
          <p:spPr bwMode="auto">
            <a:xfrm>
              <a:off x="1764" y="1679"/>
              <a:ext cx="1" cy="110"/>
            </a:xfrm>
            <a:custGeom>
              <a:avLst/>
              <a:gdLst>
                <a:gd name="T0" fmla="*/ 0 w 2"/>
                <a:gd name="T1" fmla="*/ 0 h 311"/>
                <a:gd name="T2" fmla="*/ 0 w 2"/>
                <a:gd name="T3" fmla="*/ 311 h 311"/>
                <a:gd name="T4" fmla="*/ 2 w 2"/>
                <a:gd name="T5" fmla="*/ 30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11">
                  <a:moveTo>
                    <a:pt x="0" y="0"/>
                  </a:moveTo>
                  <a:lnTo>
                    <a:pt x="0" y="311"/>
                  </a:lnTo>
                  <a:lnTo>
                    <a:pt x="2" y="3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Arc 268"/>
            <p:cNvSpPr>
              <a:spLocks/>
            </p:cNvSpPr>
            <p:nvPr/>
          </p:nvSpPr>
          <p:spPr bwMode="auto">
            <a:xfrm>
              <a:off x="1764" y="1784"/>
              <a:ext cx="255" cy="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Arc 269"/>
            <p:cNvSpPr>
              <a:spLocks/>
            </p:cNvSpPr>
            <p:nvPr/>
          </p:nvSpPr>
          <p:spPr bwMode="auto">
            <a:xfrm>
              <a:off x="2019" y="854"/>
              <a:ext cx="649" cy="9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Freeform 270"/>
            <p:cNvSpPr>
              <a:spLocks/>
            </p:cNvSpPr>
            <p:nvPr/>
          </p:nvSpPr>
          <p:spPr bwMode="auto">
            <a:xfrm>
              <a:off x="2650" y="85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Arc 271"/>
            <p:cNvSpPr>
              <a:spLocks/>
            </p:cNvSpPr>
            <p:nvPr/>
          </p:nvSpPr>
          <p:spPr bwMode="auto">
            <a:xfrm>
              <a:off x="1789" y="1854"/>
              <a:ext cx="400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8" name="Arc 272"/>
            <p:cNvSpPr>
              <a:spLocks/>
            </p:cNvSpPr>
            <p:nvPr/>
          </p:nvSpPr>
          <p:spPr bwMode="auto">
            <a:xfrm>
              <a:off x="1439" y="1449"/>
              <a:ext cx="350" cy="5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Freeform 273"/>
            <p:cNvSpPr>
              <a:spLocks/>
            </p:cNvSpPr>
            <p:nvPr/>
          </p:nvSpPr>
          <p:spPr bwMode="auto">
            <a:xfrm>
              <a:off x="1421" y="1449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0" name="Arc 274"/>
            <p:cNvSpPr>
              <a:spLocks/>
            </p:cNvSpPr>
            <p:nvPr/>
          </p:nvSpPr>
          <p:spPr bwMode="auto">
            <a:xfrm>
              <a:off x="2958" y="974"/>
              <a:ext cx="25" cy="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9660"/>
                <a:gd name="T1" fmla="*/ 0 h 21600"/>
                <a:gd name="T2" fmla="*/ 9660 w 9660"/>
                <a:gd name="T3" fmla="*/ 2280 h 21600"/>
                <a:gd name="T4" fmla="*/ 0 w 96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60" h="21600" fill="none" extrusionOk="0">
                  <a:moveTo>
                    <a:pt x="-1" y="0"/>
                  </a:moveTo>
                  <a:cubicBezTo>
                    <a:pt x="3353" y="0"/>
                    <a:pt x="6660" y="780"/>
                    <a:pt x="9659" y="2280"/>
                  </a:cubicBezTo>
                </a:path>
                <a:path w="9660" h="21600" stroke="0" extrusionOk="0">
                  <a:moveTo>
                    <a:pt x="-1" y="0"/>
                  </a:moveTo>
                  <a:cubicBezTo>
                    <a:pt x="3353" y="0"/>
                    <a:pt x="6660" y="780"/>
                    <a:pt x="9659" y="228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Freeform 275"/>
            <p:cNvSpPr>
              <a:spLocks/>
            </p:cNvSpPr>
            <p:nvPr/>
          </p:nvSpPr>
          <p:spPr bwMode="auto">
            <a:xfrm>
              <a:off x="3013" y="938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276"/>
            <p:cNvSpPr>
              <a:spLocks noChangeShapeType="1"/>
            </p:cNvSpPr>
            <p:nvPr/>
          </p:nvSpPr>
          <p:spPr bwMode="auto">
            <a:xfrm flipH="1">
              <a:off x="7398" y="1836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63563" y="457200"/>
            <a:ext cx="6173787" cy="8342313"/>
            <a:chOff x="355" y="288"/>
            <a:chExt cx="3889" cy="5255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5" y="288"/>
              <a:ext cx="3677" cy="5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81" y="314"/>
              <a:ext cx="3863" cy="5050"/>
              <a:chOff x="381" y="314"/>
              <a:chExt cx="3863" cy="5050"/>
            </a:xfrm>
          </p:grpSpPr>
          <p:sp>
            <p:nvSpPr>
              <p:cNvPr id="11299" name="Rectangle 5"/>
              <p:cNvSpPr>
                <a:spLocks noChangeArrowheads="1"/>
              </p:cNvSpPr>
              <p:nvPr/>
            </p:nvSpPr>
            <p:spPr bwMode="auto">
              <a:xfrm>
                <a:off x="381" y="4348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0" name="Rectangle 6"/>
              <p:cNvSpPr>
                <a:spLocks noChangeArrowheads="1"/>
              </p:cNvSpPr>
              <p:nvPr/>
            </p:nvSpPr>
            <p:spPr bwMode="auto">
              <a:xfrm>
                <a:off x="381" y="2297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1" name="Rectangle 7"/>
              <p:cNvSpPr>
                <a:spLocks noChangeArrowheads="1"/>
              </p:cNvSpPr>
              <p:nvPr/>
            </p:nvSpPr>
            <p:spPr bwMode="auto">
              <a:xfrm>
                <a:off x="381" y="3323"/>
                <a:ext cx="1743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2" name="Rectangle 8"/>
              <p:cNvSpPr>
                <a:spLocks noChangeArrowheads="1"/>
              </p:cNvSpPr>
              <p:nvPr/>
            </p:nvSpPr>
            <p:spPr bwMode="auto">
              <a:xfrm>
                <a:off x="783" y="466"/>
                <a:ext cx="3020" cy="17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3" name="Oval 9"/>
              <p:cNvSpPr>
                <a:spLocks noChangeArrowheads="1"/>
              </p:cNvSpPr>
              <p:nvPr/>
            </p:nvSpPr>
            <p:spPr bwMode="auto">
              <a:xfrm>
                <a:off x="3225" y="1424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4" name="Rectangle 10"/>
              <p:cNvSpPr>
                <a:spLocks noChangeArrowheads="1"/>
              </p:cNvSpPr>
              <p:nvPr/>
            </p:nvSpPr>
            <p:spPr bwMode="auto">
              <a:xfrm>
                <a:off x="2697" y="1227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5" name="Oval 11"/>
              <p:cNvSpPr>
                <a:spLocks noChangeArrowheads="1"/>
              </p:cNvSpPr>
              <p:nvPr/>
            </p:nvSpPr>
            <p:spPr bwMode="auto">
              <a:xfrm>
                <a:off x="2905" y="1424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6" name="Rectangle 12"/>
              <p:cNvSpPr>
                <a:spLocks noChangeArrowheads="1"/>
              </p:cNvSpPr>
              <p:nvPr/>
            </p:nvSpPr>
            <p:spPr bwMode="auto">
              <a:xfrm>
                <a:off x="2319" y="122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7" name="Oval 13"/>
              <p:cNvSpPr>
                <a:spLocks noChangeArrowheads="1"/>
              </p:cNvSpPr>
              <p:nvPr/>
            </p:nvSpPr>
            <p:spPr bwMode="auto">
              <a:xfrm>
                <a:off x="2652" y="1424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8" name="Rectangle 14"/>
              <p:cNvSpPr>
                <a:spLocks noChangeArrowheads="1"/>
              </p:cNvSpPr>
              <p:nvPr/>
            </p:nvSpPr>
            <p:spPr bwMode="auto">
              <a:xfrm>
                <a:off x="1824" y="1253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9" name="Rectangle 15"/>
              <p:cNvSpPr>
                <a:spLocks noChangeArrowheads="1"/>
              </p:cNvSpPr>
              <p:nvPr/>
            </p:nvSpPr>
            <p:spPr bwMode="auto">
              <a:xfrm>
                <a:off x="2395" y="1424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0" name="Line 16"/>
              <p:cNvSpPr>
                <a:spLocks noChangeShapeType="1"/>
              </p:cNvSpPr>
              <p:nvPr/>
            </p:nvSpPr>
            <p:spPr bwMode="auto">
              <a:xfrm>
                <a:off x="2395" y="1424"/>
                <a:ext cx="100" cy="9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1" name="Line 17"/>
              <p:cNvSpPr>
                <a:spLocks noChangeShapeType="1"/>
              </p:cNvSpPr>
              <p:nvPr/>
            </p:nvSpPr>
            <p:spPr bwMode="auto">
              <a:xfrm flipV="1">
                <a:off x="2395" y="1424"/>
                <a:ext cx="100" cy="9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2" name="Rectangle 18"/>
              <p:cNvSpPr>
                <a:spLocks noChangeArrowheads="1"/>
              </p:cNvSpPr>
              <p:nvPr/>
            </p:nvSpPr>
            <p:spPr bwMode="auto">
              <a:xfrm>
                <a:off x="1499" y="107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3" name="Oval 19"/>
              <p:cNvSpPr>
                <a:spLocks noChangeArrowheads="1"/>
              </p:cNvSpPr>
              <p:nvPr/>
            </p:nvSpPr>
            <p:spPr bwMode="auto">
              <a:xfrm>
                <a:off x="2142" y="1424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4" name="Rectangle 20"/>
              <p:cNvSpPr>
                <a:spLocks noChangeArrowheads="1"/>
              </p:cNvSpPr>
              <p:nvPr/>
            </p:nvSpPr>
            <p:spPr bwMode="auto">
              <a:xfrm>
                <a:off x="2986" y="1064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5" name="Oval 21"/>
              <p:cNvSpPr>
                <a:spLocks noChangeArrowheads="1"/>
              </p:cNvSpPr>
              <p:nvPr/>
            </p:nvSpPr>
            <p:spPr bwMode="auto">
              <a:xfrm>
                <a:off x="1890" y="1424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6" name="Rectangle 22"/>
              <p:cNvSpPr>
                <a:spLocks noChangeArrowheads="1"/>
              </p:cNvSpPr>
              <p:nvPr/>
            </p:nvSpPr>
            <p:spPr bwMode="auto">
              <a:xfrm>
                <a:off x="2040" y="1064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7" name="Oval 23"/>
              <p:cNvSpPr>
                <a:spLocks noChangeArrowheads="1"/>
              </p:cNvSpPr>
              <p:nvPr/>
            </p:nvSpPr>
            <p:spPr bwMode="auto">
              <a:xfrm>
                <a:off x="1049" y="1607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8" name="Rectangle 24"/>
              <p:cNvSpPr>
                <a:spLocks noChangeArrowheads="1"/>
              </p:cNvSpPr>
              <p:nvPr/>
            </p:nvSpPr>
            <p:spPr bwMode="auto">
              <a:xfrm>
                <a:off x="3296" y="1237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9" name="Oval 25"/>
              <p:cNvSpPr>
                <a:spLocks noChangeArrowheads="1"/>
              </p:cNvSpPr>
              <p:nvPr/>
            </p:nvSpPr>
            <p:spPr bwMode="auto">
              <a:xfrm>
                <a:off x="2395" y="1581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0" name="Rectangle 26"/>
              <p:cNvSpPr>
                <a:spLocks noChangeArrowheads="1"/>
              </p:cNvSpPr>
              <p:nvPr/>
            </p:nvSpPr>
            <p:spPr bwMode="auto">
              <a:xfrm>
                <a:off x="3522" y="990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1" name="Oval 27"/>
              <p:cNvSpPr>
                <a:spLocks noChangeArrowheads="1"/>
              </p:cNvSpPr>
              <p:nvPr/>
            </p:nvSpPr>
            <p:spPr bwMode="auto">
              <a:xfrm>
                <a:off x="2395" y="1860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2" name="Rectangle 28"/>
              <p:cNvSpPr>
                <a:spLocks noChangeArrowheads="1"/>
              </p:cNvSpPr>
              <p:nvPr/>
            </p:nvSpPr>
            <p:spPr bwMode="auto">
              <a:xfrm>
                <a:off x="1036" y="1064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3" name="Oval 29"/>
              <p:cNvSpPr>
                <a:spLocks noChangeArrowheads="1"/>
              </p:cNvSpPr>
              <p:nvPr/>
            </p:nvSpPr>
            <p:spPr bwMode="auto">
              <a:xfrm>
                <a:off x="1664" y="1607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4" name="Rectangle 30"/>
              <p:cNvSpPr>
                <a:spLocks noChangeArrowheads="1"/>
              </p:cNvSpPr>
              <p:nvPr/>
            </p:nvSpPr>
            <p:spPr bwMode="auto">
              <a:xfrm>
                <a:off x="2487" y="680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5" name="Oval 31"/>
              <p:cNvSpPr>
                <a:spLocks noChangeArrowheads="1"/>
              </p:cNvSpPr>
              <p:nvPr/>
            </p:nvSpPr>
            <p:spPr bwMode="auto">
              <a:xfrm>
                <a:off x="1380" y="1418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6" name="Rectangle 32"/>
              <p:cNvSpPr>
                <a:spLocks noChangeArrowheads="1"/>
              </p:cNvSpPr>
              <p:nvPr/>
            </p:nvSpPr>
            <p:spPr bwMode="auto">
              <a:xfrm>
                <a:off x="1312" y="680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7" name="Oval 33"/>
              <p:cNvSpPr>
                <a:spLocks noChangeArrowheads="1"/>
              </p:cNvSpPr>
              <p:nvPr/>
            </p:nvSpPr>
            <p:spPr bwMode="auto">
              <a:xfrm>
                <a:off x="1808" y="286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8" name="Rectangle 34"/>
              <p:cNvSpPr>
                <a:spLocks noChangeArrowheads="1"/>
              </p:cNvSpPr>
              <p:nvPr/>
            </p:nvSpPr>
            <p:spPr bwMode="auto">
              <a:xfrm>
                <a:off x="1780" y="274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9" name="Oval 35"/>
              <p:cNvSpPr>
                <a:spLocks noChangeArrowheads="1"/>
              </p:cNvSpPr>
              <p:nvPr/>
            </p:nvSpPr>
            <p:spPr bwMode="auto">
              <a:xfrm>
                <a:off x="1630" y="286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0" name="Rectangle 36"/>
              <p:cNvSpPr>
                <a:spLocks noChangeArrowheads="1"/>
              </p:cNvSpPr>
              <p:nvPr/>
            </p:nvSpPr>
            <p:spPr bwMode="auto">
              <a:xfrm>
                <a:off x="1527" y="274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1" name="Oval 37"/>
              <p:cNvSpPr>
                <a:spLocks noChangeArrowheads="1"/>
              </p:cNvSpPr>
              <p:nvPr/>
            </p:nvSpPr>
            <p:spPr bwMode="auto">
              <a:xfrm>
                <a:off x="1482" y="286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2" name="Rectangle 38"/>
              <p:cNvSpPr>
                <a:spLocks noChangeArrowheads="1"/>
              </p:cNvSpPr>
              <p:nvPr/>
            </p:nvSpPr>
            <p:spPr bwMode="auto">
              <a:xfrm>
                <a:off x="1264" y="274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3" name="Rectangle 39"/>
              <p:cNvSpPr>
                <a:spLocks noChangeArrowheads="1"/>
              </p:cNvSpPr>
              <p:nvPr/>
            </p:nvSpPr>
            <p:spPr bwMode="auto">
              <a:xfrm>
                <a:off x="1335" y="286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4" name="Line 40"/>
              <p:cNvSpPr>
                <a:spLocks noChangeShapeType="1"/>
              </p:cNvSpPr>
              <p:nvPr/>
            </p:nvSpPr>
            <p:spPr bwMode="auto">
              <a:xfrm>
                <a:off x="1335" y="286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5" name="Line 41"/>
              <p:cNvSpPr>
                <a:spLocks noChangeShapeType="1"/>
              </p:cNvSpPr>
              <p:nvPr/>
            </p:nvSpPr>
            <p:spPr bwMode="auto">
              <a:xfrm flipV="1">
                <a:off x="1335" y="286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6" name="Rectangle 42"/>
              <p:cNvSpPr>
                <a:spLocks noChangeArrowheads="1"/>
              </p:cNvSpPr>
              <p:nvPr/>
            </p:nvSpPr>
            <p:spPr bwMode="auto">
              <a:xfrm>
                <a:off x="1972" y="26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7" name="Oval 43"/>
              <p:cNvSpPr>
                <a:spLocks noChangeArrowheads="1"/>
              </p:cNvSpPr>
              <p:nvPr/>
            </p:nvSpPr>
            <p:spPr bwMode="auto">
              <a:xfrm>
                <a:off x="1188" y="286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8" name="Rectangle 44"/>
              <p:cNvSpPr>
                <a:spLocks noChangeArrowheads="1"/>
              </p:cNvSpPr>
              <p:nvPr/>
            </p:nvSpPr>
            <p:spPr bwMode="auto">
              <a:xfrm>
                <a:off x="1483" y="265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9" name="Oval 45"/>
              <p:cNvSpPr>
                <a:spLocks noChangeArrowheads="1"/>
              </p:cNvSpPr>
              <p:nvPr/>
            </p:nvSpPr>
            <p:spPr bwMode="auto">
              <a:xfrm>
                <a:off x="1041" y="286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0" name="Rectangle 46"/>
              <p:cNvSpPr>
                <a:spLocks noChangeArrowheads="1"/>
              </p:cNvSpPr>
              <p:nvPr/>
            </p:nvSpPr>
            <p:spPr bwMode="auto">
              <a:xfrm>
                <a:off x="1120" y="265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1" name="Oval 47"/>
              <p:cNvSpPr>
                <a:spLocks noChangeArrowheads="1"/>
              </p:cNvSpPr>
              <p:nvPr/>
            </p:nvSpPr>
            <p:spPr bwMode="auto">
              <a:xfrm>
                <a:off x="746" y="28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2" name="Rectangle 48"/>
              <p:cNvSpPr>
                <a:spLocks noChangeArrowheads="1"/>
              </p:cNvSpPr>
              <p:nvPr/>
            </p:nvSpPr>
            <p:spPr bwMode="auto">
              <a:xfrm>
                <a:off x="975" y="274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3" name="Oval 49"/>
              <p:cNvSpPr>
                <a:spLocks noChangeArrowheads="1"/>
              </p:cNvSpPr>
              <p:nvPr/>
            </p:nvSpPr>
            <p:spPr bwMode="auto">
              <a:xfrm>
                <a:off x="1335" y="2956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4" name="Rectangle 50"/>
              <p:cNvSpPr>
                <a:spLocks noChangeArrowheads="1"/>
              </p:cNvSpPr>
              <p:nvPr/>
            </p:nvSpPr>
            <p:spPr bwMode="auto">
              <a:xfrm>
                <a:off x="1625" y="24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5" name="Oval 51"/>
              <p:cNvSpPr>
                <a:spLocks noChangeArrowheads="1"/>
              </p:cNvSpPr>
              <p:nvPr/>
            </p:nvSpPr>
            <p:spPr bwMode="auto">
              <a:xfrm>
                <a:off x="1335" y="3098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6" name="Rectangle 52"/>
              <p:cNvSpPr>
                <a:spLocks noChangeArrowheads="1"/>
              </p:cNvSpPr>
              <p:nvPr/>
            </p:nvSpPr>
            <p:spPr bwMode="auto">
              <a:xfrm>
                <a:off x="752" y="265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7" name="Oval 53"/>
              <p:cNvSpPr>
                <a:spLocks noChangeArrowheads="1"/>
              </p:cNvSpPr>
              <p:nvPr/>
            </p:nvSpPr>
            <p:spPr bwMode="auto">
              <a:xfrm>
                <a:off x="888" y="297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8" name="Rectangle 54"/>
              <p:cNvSpPr>
                <a:spLocks noChangeArrowheads="1"/>
              </p:cNvSpPr>
              <p:nvPr/>
            </p:nvSpPr>
            <p:spPr bwMode="auto">
              <a:xfrm>
                <a:off x="899" y="244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9" name="Oval 55"/>
              <p:cNvSpPr>
                <a:spLocks noChangeArrowheads="1"/>
              </p:cNvSpPr>
              <p:nvPr/>
            </p:nvSpPr>
            <p:spPr bwMode="auto">
              <a:xfrm>
                <a:off x="584" y="2977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0" name="Rectangle 56"/>
              <p:cNvSpPr>
                <a:spLocks noChangeArrowheads="1"/>
              </p:cNvSpPr>
              <p:nvPr/>
            </p:nvSpPr>
            <p:spPr bwMode="auto">
              <a:xfrm>
                <a:off x="531" y="258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1" name="Oval 57"/>
              <p:cNvSpPr>
                <a:spLocks noChangeArrowheads="1"/>
              </p:cNvSpPr>
              <p:nvPr/>
            </p:nvSpPr>
            <p:spPr bwMode="auto">
              <a:xfrm>
                <a:off x="1766" y="491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2" name="Rectangle 58"/>
              <p:cNvSpPr>
                <a:spLocks noChangeArrowheads="1"/>
              </p:cNvSpPr>
              <p:nvPr/>
            </p:nvSpPr>
            <p:spPr bwMode="auto">
              <a:xfrm>
                <a:off x="1559" y="479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3" name="Oval 59"/>
              <p:cNvSpPr>
                <a:spLocks noChangeArrowheads="1"/>
              </p:cNvSpPr>
              <p:nvPr/>
            </p:nvSpPr>
            <p:spPr bwMode="auto">
              <a:xfrm>
                <a:off x="1556" y="491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4" name="Rectangle 60"/>
              <p:cNvSpPr>
                <a:spLocks noChangeArrowheads="1"/>
              </p:cNvSpPr>
              <p:nvPr/>
            </p:nvSpPr>
            <p:spPr bwMode="auto">
              <a:xfrm>
                <a:off x="1262" y="479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5" name="Oval 61"/>
              <p:cNvSpPr>
                <a:spLocks noChangeArrowheads="1"/>
              </p:cNvSpPr>
              <p:nvPr/>
            </p:nvSpPr>
            <p:spPr bwMode="auto">
              <a:xfrm>
                <a:off x="1409" y="4917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6" name="Rectangle 62"/>
              <p:cNvSpPr>
                <a:spLocks noChangeArrowheads="1"/>
              </p:cNvSpPr>
              <p:nvPr/>
            </p:nvSpPr>
            <p:spPr bwMode="auto">
              <a:xfrm>
                <a:off x="975" y="479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7" name="Rectangle 63"/>
              <p:cNvSpPr>
                <a:spLocks noChangeArrowheads="1"/>
              </p:cNvSpPr>
              <p:nvPr/>
            </p:nvSpPr>
            <p:spPr bwMode="auto">
              <a:xfrm>
                <a:off x="1262" y="4917"/>
                <a:ext cx="60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8" name="Line 64"/>
              <p:cNvSpPr>
                <a:spLocks noChangeShapeType="1"/>
              </p:cNvSpPr>
              <p:nvPr/>
            </p:nvSpPr>
            <p:spPr bwMode="auto">
              <a:xfrm>
                <a:off x="1262" y="4917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9" name="Line 65"/>
              <p:cNvSpPr>
                <a:spLocks noChangeShapeType="1"/>
              </p:cNvSpPr>
              <p:nvPr/>
            </p:nvSpPr>
            <p:spPr bwMode="auto">
              <a:xfrm flipV="1">
                <a:off x="1262" y="4917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0" name="Rectangle 66"/>
              <p:cNvSpPr>
                <a:spLocks noChangeArrowheads="1"/>
              </p:cNvSpPr>
              <p:nvPr/>
            </p:nvSpPr>
            <p:spPr bwMode="auto">
              <a:xfrm>
                <a:off x="1801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1" name="Oval 67"/>
              <p:cNvSpPr>
                <a:spLocks noChangeArrowheads="1"/>
              </p:cNvSpPr>
              <p:nvPr/>
            </p:nvSpPr>
            <p:spPr bwMode="auto">
              <a:xfrm>
                <a:off x="1114" y="491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2" name="Rectangle 68"/>
              <p:cNvSpPr>
                <a:spLocks noChangeArrowheads="1"/>
              </p:cNvSpPr>
              <p:nvPr/>
            </p:nvSpPr>
            <p:spPr bwMode="auto">
              <a:xfrm>
                <a:off x="1441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3" name="Oval 69"/>
              <p:cNvSpPr>
                <a:spLocks noChangeArrowheads="1"/>
              </p:cNvSpPr>
              <p:nvPr/>
            </p:nvSpPr>
            <p:spPr bwMode="auto">
              <a:xfrm>
                <a:off x="967" y="491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4" name="Rectangle 70"/>
              <p:cNvSpPr>
                <a:spLocks noChangeArrowheads="1"/>
              </p:cNvSpPr>
              <p:nvPr/>
            </p:nvSpPr>
            <p:spPr bwMode="auto">
              <a:xfrm>
                <a:off x="1120" y="4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5" name="Oval 71"/>
              <p:cNvSpPr>
                <a:spLocks noChangeArrowheads="1"/>
              </p:cNvSpPr>
              <p:nvPr/>
            </p:nvSpPr>
            <p:spPr bwMode="auto">
              <a:xfrm>
                <a:off x="673" y="4917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6" name="Rectangle 72"/>
              <p:cNvSpPr>
                <a:spLocks noChangeArrowheads="1"/>
              </p:cNvSpPr>
              <p:nvPr/>
            </p:nvSpPr>
            <p:spPr bwMode="auto">
              <a:xfrm>
                <a:off x="773" y="472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7" name="Oval 73"/>
              <p:cNvSpPr>
                <a:spLocks noChangeArrowheads="1"/>
              </p:cNvSpPr>
              <p:nvPr/>
            </p:nvSpPr>
            <p:spPr bwMode="auto">
              <a:xfrm>
                <a:off x="1262" y="500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" name="Rectangle 74"/>
              <p:cNvSpPr>
                <a:spLocks noChangeArrowheads="1"/>
              </p:cNvSpPr>
              <p:nvPr/>
            </p:nvSpPr>
            <p:spPr bwMode="auto">
              <a:xfrm>
                <a:off x="2014" y="452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9" name="Oval 75"/>
              <p:cNvSpPr>
                <a:spLocks noChangeArrowheads="1"/>
              </p:cNvSpPr>
              <p:nvPr/>
            </p:nvSpPr>
            <p:spPr bwMode="auto">
              <a:xfrm>
                <a:off x="1256" y="514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0" name="Rectangle 76"/>
              <p:cNvSpPr>
                <a:spLocks noChangeArrowheads="1"/>
              </p:cNvSpPr>
              <p:nvPr/>
            </p:nvSpPr>
            <p:spPr bwMode="auto">
              <a:xfrm>
                <a:off x="673" y="452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1" name="Oval 77"/>
              <p:cNvSpPr>
                <a:spLocks noChangeArrowheads="1"/>
              </p:cNvSpPr>
              <p:nvPr/>
            </p:nvSpPr>
            <p:spPr bwMode="auto">
              <a:xfrm>
                <a:off x="820" y="503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2" name="Rectangle 78"/>
              <p:cNvSpPr>
                <a:spLocks noChangeArrowheads="1"/>
              </p:cNvSpPr>
              <p:nvPr/>
            </p:nvSpPr>
            <p:spPr bwMode="auto">
              <a:xfrm>
                <a:off x="1315" y="4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3" name="Oval 79"/>
              <p:cNvSpPr>
                <a:spLocks noChangeArrowheads="1"/>
              </p:cNvSpPr>
              <p:nvPr/>
            </p:nvSpPr>
            <p:spPr bwMode="auto">
              <a:xfrm>
                <a:off x="536" y="503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4" name="Rectangle 80"/>
              <p:cNvSpPr>
                <a:spLocks noChangeArrowheads="1"/>
              </p:cNvSpPr>
              <p:nvPr/>
            </p:nvSpPr>
            <p:spPr bwMode="auto">
              <a:xfrm>
                <a:off x="492" y="473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5" name="Oval 81"/>
              <p:cNvSpPr>
                <a:spLocks noChangeArrowheads="1"/>
              </p:cNvSpPr>
              <p:nvPr/>
            </p:nvSpPr>
            <p:spPr bwMode="auto">
              <a:xfrm>
                <a:off x="1808" y="390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6" name="Rectangle 82"/>
              <p:cNvSpPr>
                <a:spLocks noChangeArrowheads="1"/>
              </p:cNvSpPr>
              <p:nvPr/>
            </p:nvSpPr>
            <p:spPr bwMode="auto">
              <a:xfrm>
                <a:off x="1632" y="376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7" name="Oval 83"/>
              <p:cNvSpPr>
                <a:spLocks noChangeArrowheads="1"/>
              </p:cNvSpPr>
              <p:nvPr/>
            </p:nvSpPr>
            <p:spPr bwMode="auto">
              <a:xfrm>
                <a:off x="1630" y="389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8" name="Rectangle 84"/>
              <p:cNvSpPr>
                <a:spLocks noChangeArrowheads="1"/>
              </p:cNvSpPr>
              <p:nvPr/>
            </p:nvSpPr>
            <p:spPr bwMode="auto">
              <a:xfrm>
                <a:off x="1336" y="376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9" name="Oval 85"/>
              <p:cNvSpPr>
                <a:spLocks noChangeArrowheads="1"/>
              </p:cNvSpPr>
              <p:nvPr/>
            </p:nvSpPr>
            <p:spPr bwMode="auto">
              <a:xfrm>
                <a:off x="1482" y="389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0" name="Rectangle 86"/>
              <p:cNvSpPr>
                <a:spLocks noChangeArrowheads="1"/>
              </p:cNvSpPr>
              <p:nvPr/>
            </p:nvSpPr>
            <p:spPr bwMode="auto">
              <a:xfrm>
                <a:off x="1023" y="377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1" name="Rectangle 87"/>
              <p:cNvSpPr>
                <a:spLocks noChangeArrowheads="1"/>
              </p:cNvSpPr>
              <p:nvPr/>
            </p:nvSpPr>
            <p:spPr bwMode="auto">
              <a:xfrm>
                <a:off x="1335" y="389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2" name="Line 88"/>
              <p:cNvSpPr>
                <a:spLocks noChangeShapeType="1"/>
              </p:cNvSpPr>
              <p:nvPr/>
            </p:nvSpPr>
            <p:spPr bwMode="auto">
              <a:xfrm>
                <a:off x="1335" y="389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3" name="Line 89"/>
              <p:cNvSpPr>
                <a:spLocks noChangeShapeType="1"/>
              </p:cNvSpPr>
              <p:nvPr/>
            </p:nvSpPr>
            <p:spPr bwMode="auto">
              <a:xfrm flipV="1">
                <a:off x="1335" y="389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4" name="Rectangle 90"/>
              <p:cNvSpPr>
                <a:spLocks noChangeArrowheads="1"/>
              </p:cNvSpPr>
              <p:nvPr/>
            </p:nvSpPr>
            <p:spPr bwMode="auto">
              <a:xfrm>
                <a:off x="1830" y="37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5" name="Oval 91"/>
              <p:cNvSpPr>
                <a:spLocks noChangeArrowheads="1"/>
              </p:cNvSpPr>
              <p:nvPr/>
            </p:nvSpPr>
            <p:spPr bwMode="auto">
              <a:xfrm>
                <a:off x="1188" y="389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6" name="Rectangle 92"/>
              <p:cNvSpPr>
                <a:spLocks noChangeArrowheads="1"/>
              </p:cNvSpPr>
              <p:nvPr/>
            </p:nvSpPr>
            <p:spPr bwMode="auto">
              <a:xfrm>
                <a:off x="1483" y="36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7" name="Oval 93"/>
              <p:cNvSpPr>
                <a:spLocks noChangeArrowheads="1"/>
              </p:cNvSpPr>
              <p:nvPr/>
            </p:nvSpPr>
            <p:spPr bwMode="auto">
              <a:xfrm>
                <a:off x="1041" y="3891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8" name="Rectangle 94"/>
              <p:cNvSpPr>
                <a:spLocks noChangeArrowheads="1"/>
              </p:cNvSpPr>
              <p:nvPr/>
            </p:nvSpPr>
            <p:spPr bwMode="auto">
              <a:xfrm>
                <a:off x="1188" y="36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9" name="Oval 95"/>
              <p:cNvSpPr>
                <a:spLocks noChangeArrowheads="1"/>
              </p:cNvSpPr>
              <p:nvPr/>
            </p:nvSpPr>
            <p:spPr bwMode="auto">
              <a:xfrm>
                <a:off x="746" y="389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0" name="Rectangle 96"/>
              <p:cNvSpPr>
                <a:spLocks noChangeArrowheads="1"/>
              </p:cNvSpPr>
              <p:nvPr/>
            </p:nvSpPr>
            <p:spPr bwMode="auto">
              <a:xfrm>
                <a:off x="841" y="36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1" name="Oval 97"/>
              <p:cNvSpPr>
                <a:spLocks noChangeArrowheads="1"/>
              </p:cNvSpPr>
              <p:nvPr/>
            </p:nvSpPr>
            <p:spPr bwMode="auto">
              <a:xfrm>
                <a:off x="1335" y="3981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2" name="Rectangle 98"/>
              <p:cNvSpPr>
                <a:spLocks noChangeArrowheads="1"/>
              </p:cNvSpPr>
              <p:nvPr/>
            </p:nvSpPr>
            <p:spPr bwMode="auto">
              <a:xfrm>
                <a:off x="1956" y="36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3" name="Oval 99"/>
              <p:cNvSpPr>
                <a:spLocks noChangeArrowheads="1"/>
              </p:cNvSpPr>
              <p:nvPr/>
            </p:nvSpPr>
            <p:spPr bwMode="auto">
              <a:xfrm>
                <a:off x="1335" y="4123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4" name="Rectangle 100"/>
              <p:cNvSpPr>
                <a:spLocks noChangeArrowheads="1"/>
              </p:cNvSpPr>
              <p:nvPr/>
            </p:nvSpPr>
            <p:spPr bwMode="auto">
              <a:xfrm>
                <a:off x="537" y="369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5" name="Oval 101"/>
              <p:cNvSpPr>
                <a:spLocks noChangeArrowheads="1"/>
              </p:cNvSpPr>
              <p:nvPr/>
            </p:nvSpPr>
            <p:spPr bwMode="auto">
              <a:xfrm>
                <a:off x="894" y="400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6" name="Rectangle 102"/>
              <p:cNvSpPr>
                <a:spLocks noChangeArrowheads="1"/>
              </p:cNvSpPr>
              <p:nvPr/>
            </p:nvSpPr>
            <p:spPr bwMode="auto">
              <a:xfrm>
                <a:off x="1541" y="346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7" name="Oval 103"/>
              <p:cNvSpPr>
                <a:spLocks noChangeArrowheads="1"/>
              </p:cNvSpPr>
              <p:nvPr/>
            </p:nvSpPr>
            <p:spPr bwMode="auto">
              <a:xfrm>
                <a:off x="578" y="400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8" name="Rectangle 104"/>
              <p:cNvSpPr>
                <a:spLocks noChangeArrowheads="1"/>
              </p:cNvSpPr>
              <p:nvPr/>
            </p:nvSpPr>
            <p:spPr bwMode="auto">
              <a:xfrm>
                <a:off x="891" y="345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9" name="Rectangle 105"/>
              <p:cNvSpPr>
                <a:spLocks noChangeArrowheads="1"/>
              </p:cNvSpPr>
              <p:nvPr/>
            </p:nvSpPr>
            <p:spPr bwMode="auto">
              <a:xfrm>
                <a:off x="1876" y="315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0" name="Rectangle 106"/>
              <p:cNvSpPr>
                <a:spLocks noChangeArrowheads="1"/>
              </p:cNvSpPr>
              <p:nvPr/>
            </p:nvSpPr>
            <p:spPr bwMode="auto">
              <a:xfrm>
                <a:off x="1899" y="524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1" name="Rectangle 107"/>
              <p:cNvSpPr>
                <a:spLocks noChangeArrowheads="1"/>
              </p:cNvSpPr>
              <p:nvPr/>
            </p:nvSpPr>
            <p:spPr bwMode="auto">
              <a:xfrm>
                <a:off x="1911" y="421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2" name="Rectangle 108"/>
              <p:cNvSpPr>
                <a:spLocks noChangeArrowheads="1"/>
              </p:cNvSpPr>
              <p:nvPr/>
            </p:nvSpPr>
            <p:spPr bwMode="auto">
              <a:xfrm>
                <a:off x="2262" y="314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3" name="Rectangle 109"/>
              <p:cNvSpPr>
                <a:spLocks noChangeArrowheads="1"/>
              </p:cNvSpPr>
              <p:nvPr/>
            </p:nvSpPr>
            <p:spPr bwMode="auto">
              <a:xfrm>
                <a:off x="892" y="198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4" name="Rectangle 110"/>
              <p:cNvSpPr>
                <a:spLocks noChangeArrowheads="1"/>
              </p:cNvSpPr>
              <p:nvPr/>
            </p:nvSpPr>
            <p:spPr bwMode="auto">
              <a:xfrm>
                <a:off x="2156" y="2314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5" name="Rectangle 111"/>
              <p:cNvSpPr>
                <a:spLocks noChangeArrowheads="1"/>
              </p:cNvSpPr>
              <p:nvPr/>
            </p:nvSpPr>
            <p:spPr bwMode="auto">
              <a:xfrm>
                <a:off x="2261" y="2314"/>
                <a:ext cx="4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6" name="Rectangle 112"/>
              <p:cNvSpPr>
                <a:spLocks noChangeArrowheads="1"/>
              </p:cNvSpPr>
              <p:nvPr/>
            </p:nvSpPr>
            <p:spPr bwMode="auto">
              <a:xfrm>
                <a:off x="2156" y="2414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7" name="Rectangle 113"/>
              <p:cNvSpPr>
                <a:spLocks noChangeArrowheads="1"/>
              </p:cNvSpPr>
              <p:nvPr/>
            </p:nvSpPr>
            <p:spPr bwMode="auto">
              <a:xfrm>
                <a:off x="2156" y="2514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8" name="Rectangle 114"/>
              <p:cNvSpPr>
                <a:spLocks noChangeArrowheads="1"/>
              </p:cNvSpPr>
              <p:nvPr/>
            </p:nvSpPr>
            <p:spPr bwMode="auto">
              <a:xfrm>
                <a:off x="2261" y="2514"/>
                <a:ext cx="40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9" name="Rectangle 115"/>
              <p:cNvSpPr>
                <a:spLocks noChangeArrowheads="1"/>
              </p:cNvSpPr>
              <p:nvPr/>
            </p:nvSpPr>
            <p:spPr bwMode="auto">
              <a:xfrm>
                <a:off x="2156" y="271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0" name="Rectangle 116"/>
              <p:cNvSpPr>
                <a:spLocks noChangeArrowheads="1"/>
              </p:cNvSpPr>
              <p:nvPr/>
            </p:nvSpPr>
            <p:spPr bwMode="auto">
              <a:xfrm>
                <a:off x="2272" y="2714"/>
                <a:ext cx="7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1" name="Rectangle 117"/>
              <p:cNvSpPr>
                <a:spLocks noChangeArrowheads="1"/>
              </p:cNvSpPr>
              <p:nvPr/>
            </p:nvSpPr>
            <p:spPr bwMode="auto">
              <a:xfrm>
                <a:off x="2156" y="291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2" name="Rectangle 118"/>
              <p:cNvSpPr>
                <a:spLocks noChangeArrowheads="1"/>
              </p:cNvSpPr>
              <p:nvPr/>
            </p:nvSpPr>
            <p:spPr bwMode="auto">
              <a:xfrm>
                <a:off x="2277" y="2913"/>
                <a:ext cx="9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3" name="Rectangle 119"/>
              <p:cNvSpPr>
                <a:spLocks noChangeArrowheads="1"/>
              </p:cNvSpPr>
              <p:nvPr/>
            </p:nvSpPr>
            <p:spPr bwMode="auto">
              <a:xfrm>
                <a:off x="2156" y="311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4" name="Rectangle 120"/>
              <p:cNvSpPr>
                <a:spLocks noChangeArrowheads="1"/>
              </p:cNvSpPr>
              <p:nvPr/>
            </p:nvSpPr>
            <p:spPr bwMode="auto">
              <a:xfrm>
                <a:off x="2282" y="3113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5" name="Rectangle 121"/>
              <p:cNvSpPr>
                <a:spLocks noChangeArrowheads="1"/>
              </p:cNvSpPr>
              <p:nvPr/>
            </p:nvSpPr>
            <p:spPr bwMode="auto">
              <a:xfrm>
                <a:off x="2156" y="3313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6" name="Rectangle 122"/>
              <p:cNvSpPr>
                <a:spLocks noChangeArrowheads="1"/>
              </p:cNvSpPr>
              <p:nvPr/>
            </p:nvSpPr>
            <p:spPr bwMode="auto">
              <a:xfrm>
                <a:off x="2272" y="3313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7" name="Rectangle 123"/>
              <p:cNvSpPr>
                <a:spLocks noChangeArrowheads="1"/>
              </p:cNvSpPr>
              <p:nvPr/>
            </p:nvSpPr>
            <p:spPr bwMode="auto">
              <a:xfrm>
                <a:off x="2156" y="3513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8" name="Rectangle 124"/>
              <p:cNvSpPr>
                <a:spLocks noChangeArrowheads="1"/>
              </p:cNvSpPr>
              <p:nvPr/>
            </p:nvSpPr>
            <p:spPr bwMode="auto">
              <a:xfrm>
                <a:off x="2256" y="3513"/>
                <a:ext cx="1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9" name="Rectangle 125"/>
              <p:cNvSpPr>
                <a:spLocks noChangeArrowheads="1"/>
              </p:cNvSpPr>
              <p:nvPr/>
            </p:nvSpPr>
            <p:spPr bwMode="auto">
              <a:xfrm>
                <a:off x="2156" y="371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0" name="Rectangle 126"/>
              <p:cNvSpPr>
                <a:spLocks noChangeArrowheads="1"/>
              </p:cNvSpPr>
              <p:nvPr/>
            </p:nvSpPr>
            <p:spPr bwMode="auto">
              <a:xfrm>
                <a:off x="2277" y="3712"/>
                <a:ext cx="13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Belly-Boot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1" name="Rectangle 127"/>
              <p:cNvSpPr>
                <a:spLocks noChangeArrowheads="1"/>
              </p:cNvSpPr>
              <p:nvPr/>
            </p:nvSpPr>
            <p:spPr bwMode="auto">
              <a:xfrm>
                <a:off x="2156" y="391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2" name="Rectangle 128"/>
              <p:cNvSpPr>
                <a:spLocks noChangeArrowheads="1"/>
              </p:cNvSpPr>
              <p:nvPr/>
            </p:nvSpPr>
            <p:spPr bwMode="auto">
              <a:xfrm>
                <a:off x="2272" y="3912"/>
                <a:ext cx="17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3" name="Rectangle 129"/>
              <p:cNvSpPr>
                <a:spLocks noChangeArrowheads="1"/>
              </p:cNvSpPr>
              <p:nvPr/>
            </p:nvSpPr>
            <p:spPr bwMode="auto">
              <a:xfrm>
                <a:off x="2156" y="411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4" name="Rectangle 130"/>
              <p:cNvSpPr>
                <a:spLocks noChangeArrowheads="1"/>
              </p:cNvSpPr>
              <p:nvPr/>
            </p:nvSpPr>
            <p:spPr bwMode="auto">
              <a:xfrm>
                <a:off x="2282" y="4112"/>
                <a:ext cx="12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Across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5" name="Rectangle 131"/>
              <p:cNvSpPr>
                <a:spLocks noChangeArrowheads="1"/>
              </p:cNvSpPr>
              <p:nvPr/>
            </p:nvSpPr>
            <p:spPr bwMode="auto">
              <a:xfrm>
                <a:off x="2156" y="4312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6" name="Rectangle 132"/>
              <p:cNvSpPr>
                <a:spLocks noChangeArrowheads="1"/>
              </p:cNvSpPr>
              <p:nvPr/>
            </p:nvSpPr>
            <p:spPr bwMode="auto">
              <a:xfrm>
                <a:off x="2261" y="4312"/>
                <a:ext cx="19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step, Croosover 45 for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7" name="Rectangle 133"/>
              <p:cNvSpPr>
                <a:spLocks noChangeArrowheads="1"/>
              </p:cNvSpPr>
              <p:nvPr/>
            </p:nvSpPr>
            <p:spPr bwMode="auto">
              <a:xfrm>
                <a:off x="2156" y="451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8" name="Rectangle 134"/>
              <p:cNvSpPr>
                <a:spLocks noChangeArrowheads="1"/>
              </p:cNvSpPr>
              <p:nvPr/>
            </p:nvSpPr>
            <p:spPr bwMode="auto">
              <a:xfrm>
                <a:off x="1724" y="320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9" name="Rectangle 135"/>
              <p:cNvSpPr>
                <a:spLocks noChangeArrowheads="1"/>
              </p:cNvSpPr>
              <p:nvPr/>
            </p:nvSpPr>
            <p:spPr bwMode="auto">
              <a:xfrm>
                <a:off x="2027" y="320"/>
                <a:ext cx="128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Lt. 33 Wham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0" name="Freeform 136"/>
              <p:cNvSpPr>
                <a:spLocks/>
              </p:cNvSpPr>
              <p:nvPr/>
            </p:nvSpPr>
            <p:spPr bwMode="auto">
              <a:xfrm>
                <a:off x="1742" y="1363"/>
                <a:ext cx="579" cy="376"/>
              </a:xfrm>
              <a:custGeom>
                <a:avLst/>
                <a:gdLst>
                  <a:gd name="T0" fmla="*/ 0 w 1651"/>
                  <a:gd name="T1" fmla="*/ 1020 h 1074"/>
                  <a:gd name="T2" fmla="*/ 26 w 1651"/>
                  <a:gd name="T3" fmla="*/ 958 h 1074"/>
                  <a:gd name="T4" fmla="*/ 93 w 1651"/>
                  <a:gd name="T5" fmla="*/ 1074 h 1074"/>
                  <a:gd name="T6" fmla="*/ 146 w 1651"/>
                  <a:gd name="T7" fmla="*/ 951 h 1074"/>
                  <a:gd name="T8" fmla="*/ 213 w 1651"/>
                  <a:gd name="T9" fmla="*/ 1067 h 1074"/>
                  <a:gd name="T10" fmla="*/ 265 w 1651"/>
                  <a:gd name="T11" fmla="*/ 943 h 1074"/>
                  <a:gd name="T12" fmla="*/ 332 w 1651"/>
                  <a:gd name="T13" fmla="*/ 1060 h 1074"/>
                  <a:gd name="T14" fmla="*/ 385 w 1651"/>
                  <a:gd name="T15" fmla="*/ 936 h 1074"/>
                  <a:gd name="T16" fmla="*/ 452 w 1651"/>
                  <a:gd name="T17" fmla="*/ 1053 h 1074"/>
                  <a:gd name="T18" fmla="*/ 505 w 1651"/>
                  <a:gd name="T19" fmla="*/ 929 h 1074"/>
                  <a:gd name="T20" fmla="*/ 572 w 1651"/>
                  <a:gd name="T21" fmla="*/ 1045 h 1074"/>
                  <a:gd name="T22" fmla="*/ 625 w 1651"/>
                  <a:gd name="T23" fmla="*/ 922 h 1074"/>
                  <a:gd name="T24" fmla="*/ 692 w 1651"/>
                  <a:gd name="T25" fmla="*/ 1038 h 1074"/>
                  <a:gd name="T26" fmla="*/ 745 w 1651"/>
                  <a:gd name="T27" fmla="*/ 915 h 1074"/>
                  <a:gd name="T28" fmla="*/ 812 w 1651"/>
                  <a:gd name="T29" fmla="*/ 1031 h 1074"/>
                  <a:gd name="T30" fmla="*/ 864 w 1651"/>
                  <a:gd name="T31" fmla="*/ 908 h 1074"/>
                  <a:gd name="T32" fmla="*/ 931 w 1651"/>
                  <a:gd name="T33" fmla="*/ 1024 h 1074"/>
                  <a:gd name="T34" fmla="*/ 984 w 1651"/>
                  <a:gd name="T35" fmla="*/ 901 h 1074"/>
                  <a:gd name="T36" fmla="*/ 1018 w 1651"/>
                  <a:gd name="T37" fmla="*/ 959 h 1074"/>
                  <a:gd name="T38" fmla="*/ 1020 w 1651"/>
                  <a:gd name="T39" fmla="*/ 959 h 1074"/>
                  <a:gd name="T40" fmla="*/ 1651 w 1651"/>
                  <a:gd name="T41" fmla="*/ 0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1" h="1074">
                    <a:moveTo>
                      <a:pt x="0" y="1020"/>
                    </a:moveTo>
                    <a:lnTo>
                      <a:pt x="26" y="958"/>
                    </a:lnTo>
                    <a:lnTo>
                      <a:pt x="93" y="1074"/>
                    </a:lnTo>
                    <a:lnTo>
                      <a:pt x="146" y="951"/>
                    </a:lnTo>
                    <a:lnTo>
                      <a:pt x="213" y="1067"/>
                    </a:lnTo>
                    <a:lnTo>
                      <a:pt x="265" y="943"/>
                    </a:lnTo>
                    <a:lnTo>
                      <a:pt x="332" y="1060"/>
                    </a:lnTo>
                    <a:lnTo>
                      <a:pt x="385" y="936"/>
                    </a:lnTo>
                    <a:lnTo>
                      <a:pt x="452" y="1053"/>
                    </a:lnTo>
                    <a:lnTo>
                      <a:pt x="505" y="929"/>
                    </a:lnTo>
                    <a:lnTo>
                      <a:pt x="572" y="1045"/>
                    </a:lnTo>
                    <a:lnTo>
                      <a:pt x="625" y="922"/>
                    </a:lnTo>
                    <a:lnTo>
                      <a:pt x="692" y="1038"/>
                    </a:lnTo>
                    <a:lnTo>
                      <a:pt x="745" y="915"/>
                    </a:lnTo>
                    <a:lnTo>
                      <a:pt x="812" y="1031"/>
                    </a:lnTo>
                    <a:lnTo>
                      <a:pt x="864" y="908"/>
                    </a:lnTo>
                    <a:lnTo>
                      <a:pt x="931" y="1024"/>
                    </a:lnTo>
                    <a:lnTo>
                      <a:pt x="984" y="901"/>
                    </a:lnTo>
                    <a:lnTo>
                      <a:pt x="1018" y="959"/>
                    </a:lnTo>
                    <a:lnTo>
                      <a:pt x="1020" y="959"/>
                    </a:lnTo>
                    <a:lnTo>
                      <a:pt x="16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1" name="Freeform 137"/>
              <p:cNvSpPr>
                <a:spLocks/>
              </p:cNvSpPr>
              <p:nvPr/>
            </p:nvSpPr>
            <p:spPr bwMode="auto">
              <a:xfrm>
                <a:off x="2291" y="1337"/>
                <a:ext cx="63" cy="45"/>
              </a:xfrm>
              <a:custGeom>
                <a:avLst/>
                <a:gdLst>
                  <a:gd name="T0" fmla="*/ 182 w 182"/>
                  <a:gd name="T1" fmla="*/ 112 h 129"/>
                  <a:gd name="T2" fmla="*/ 172 w 182"/>
                  <a:gd name="T3" fmla="*/ 129 h 129"/>
                  <a:gd name="T4" fmla="*/ 0 w 182"/>
                  <a:gd name="T5" fmla="*/ 16 h 129"/>
                  <a:gd name="T6" fmla="*/ 11 w 182"/>
                  <a:gd name="T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29">
                    <a:moveTo>
                      <a:pt x="182" y="112"/>
                    </a:moveTo>
                    <a:lnTo>
                      <a:pt x="172" y="129"/>
                    </a:lnTo>
                    <a:lnTo>
                      <a:pt x="0" y="16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2" name="Line 138"/>
              <p:cNvSpPr>
                <a:spLocks noChangeShapeType="1"/>
              </p:cNvSpPr>
              <p:nvPr/>
            </p:nvSpPr>
            <p:spPr bwMode="auto">
              <a:xfrm flipH="1">
                <a:off x="2291" y="1337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3" name="Arc 139"/>
              <p:cNvSpPr>
                <a:spLocks/>
              </p:cNvSpPr>
              <p:nvPr/>
            </p:nvSpPr>
            <p:spPr bwMode="auto">
              <a:xfrm>
                <a:off x="1201" y="5048"/>
                <a:ext cx="128" cy="49"/>
              </a:xfrm>
              <a:custGeom>
                <a:avLst/>
                <a:gdLst>
                  <a:gd name="G0" fmla="+- 173 0 0"/>
                  <a:gd name="G1" fmla="+- 456 0 0"/>
                  <a:gd name="G2" fmla="+- 21600 0 0"/>
                  <a:gd name="T0" fmla="*/ 21768 w 21773"/>
                  <a:gd name="T1" fmla="*/ 0 h 22056"/>
                  <a:gd name="T2" fmla="*/ 0 w 21773"/>
                  <a:gd name="T3" fmla="*/ 22055 h 22056"/>
                  <a:gd name="T4" fmla="*/ 173 w 21773"/>
                  <a:gd name="T5" fmla="*/ 456 h 22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3" h="22056" fill="none" extrusionOk="0">
                    <a:moveTo>
                      <a:pt x="21768" y="-1"/>
                    </a:moveTo>
                    <a:cubicBezTo>
                      <a:pt x="21771" y="151"/>
                      <a:pt x="21773" y="303"/>
                      <a:pt x="21773" y="456"/>
                    </a:cubicBezTo>
                    <a:cubicBezTo>
                      <a:pt x="21773" y="12385"/>
                      <a:pt x="12102" y="22056"/>
                      <a:pt x="173" y="22056"/>
                    </a:cubicBezTo>
                    <a:cubicBezTo>
                      <a:pt x="115" y="22056"/>
                      <a:pt x="57" y="22055"/>
                      <a:pt x="-1" y="22055"/>
                    </a:cubicBezTo>
                  </a:path>
                  <a:path w="21773" h="22056" stroke="0" extrusionOk="0">
                    <a:moveTo>
                      <a:pt x="21768" y="-1"/>
                    </a:moveTo>
                    <a:cubicBezTo>
                      <a:pt x="21771" y="151"/>
                      <a:pt x="21773" y="303"/>
                      <a:pt x="21773" y="456"/>
                    </a:cubicBezTo>
                    <a:cubicBezTo>
                      <a:pt x="21773" y="12385"/>
                      <a:pt x="12102" y="22056"/>
                      <a:pt x="173" y="22056"/>
                    </a:cubicBezTo>
                    <a:cubicBezTo>
                      <a:pt x="115" y="22056"/>
                      <a:pt x="57" y="22055"/>
                      <a:pt x="-1" y="22055"/>
                    </a:cubicBezTo>
                    <a:lnTo>
                      <a:pt x="173" y="4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4" name="Arc 140"/>
              <p:cNvSpPr>
                <a:spLocks/>
              </p:cNvSpPr>
              <p:nvPr/>
            </p:nvSpPr>
            <p:spPr bwMode="auto">
              <a:xfrm>
                <a:off x="1201" y="5096"/>
                <a:ext cx="332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5" name="Freeform 141"/>
              <p:cNvSpPr>
                <a:spLocks/>
              </p:cNvSpPr>
              <p:nvPr/>
            </p:nvSpPr>
            <p:spPr bwMode="auto">
              <a:xfrm>
                <a:off x="1481" y="5182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3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6" name="Arc 142"/>
              <p:cNvSpPr>
                <a:spLocks/>
              </p:cNvSpPr>
              <p:nvPr/>
            </p:nvSpPr>
            <p:spPr bwMode="auto">
              <a:xfrm>
                <a:off x="1275" y="4023"/>
                <a:ext cx="132" cy="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7" name="Arc 143"/>
              <p:cNvSpPr>
                <a:spLocks/>
              </p:cNvSpPr>
              <p:nvPr/>
            </p:nvSpPr>
            <p:spPr bwMode="auto">
              <a:xfrm>
                <a:off x="1275" y="4070"/>
                <a:ext cx="295" cy="12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7" y="21599"/>
                    </a:moveTo>
                    <a:cubicBezTo>
                      <a:pt x="9626" y="21559"/>
                      <a:pt x="0" y="11900"/>
                      <a:pt x="0" y="0"/>
                    </a:cubicBezTo>
                  </a:path>
                  <a:path w="21600" h="21600" stroke="0" extrusionOk="0">
                    <a:moveTo>
                      <a:pt x="21527" y="21599"/>
                    </a:moveTo>
                    <a:cubicBezTo>
                      <a:pt x="9626" y="21559"/>
                      <a:pt x="0" y="1190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8" name="Freeform 144"/>
              <p:cNvSpPr>
                <a:spLocks/>
              </p:cNvSpPr>
              <p:nvPr/>
            </p:nvSpPr>
            <p:spPr bwMode="auto">
              <a:xfrm>
                <a:off x="1518" y="4173"/>
                <a:ext cx="51" cy="36"/>
              </a:xfrm>
              <a:custGeom>
                <a:avLst/>
                <a:gdLst>
                  <a:gd name="T0" fmla="*/ 51 w 51"/>
                  <a:gd name="T1" fmla="*/ 18 h 36"/>
                  <a:gd name="T2" fmla="*/ 0 w 51"/>
                  <a:gd name="T3" fmla="*/ 0 h 36"/>
                  <a:gd name="T4" fmla="*/ 13 w 51"/>
                  <a:gd name="T5" fmla="*/ 18 h 36"/>
                  <a:gd name="T6" fmla="*/ 0 w 51"/>
                  <a:gd name="T7" fmla="*/ 36 h 36"/>
                  <a:gd name="T8" fmla="*/ 51 w 51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51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6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9" name="Arc 145"/>
              <p:cNvSpPr>
                <a:spLocks/>
              </p:cNvSpPr>
              <p:nvPr/>
            </p:nvSpPr>
            <p:spPr bwMode="auto">
              <a:xfrm>
                <a:off x="1243" y="3014"/>
                <a:ext cx="159" cy="43"/>
              </a:xfrm>
              <a:custGeom>
                <a:avLst/>
                <a:gdLst>
                  <a:gd name="G0" fmla="+- 139 0 0"/>
                  <a:gd name="G1" fmla="+- 0 0 0"/>
                  <a:gd name="G2" fmla="+- 21600 0 0"/>
                  <a:gd name="T0" fmla="*/ 21739 w 21739"/>
                  <a:gd name="T1" fmla="*/ 0 h 21600"/>
                  <a:gd name="T2" fmla="*/ 0 w 21739"/>
                  <a:gd name="T3" fmla="*/ 21600 h 21600"/>
                  <a:gd name="T4" fmla="*/ 139 w 2173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9" h="21600" fill="none" extrusionOk="0">
                    <a:moveTo>
                      <a:pt x="21739" y="0"/>
                    </a:moveTo>
                    <a:cubicBezTo>
                      <a:pt x="21739" y="11929"/>
                      <a:pt x="12068" y="21600"/>
                      <a:pt x="139" y="21600"/>
                    </a:cubicBezTo>
                    <a:cubicBezTo>
                      <a:pt x="92" y="21600"/>
                      <a:pt x="46" y="21599"/>
                      <a:pt x="0" y="21599"/>
                    </a:cubicBezTo>
                  </a:path>
                  <a:path w="21739" h="21600" stroke="0" extrusionOk="0">
                    <a:moveTo>
                      <a:pt x="21739" y="0"/>
                    </a:moveTo>
                    <a:cubicBezTo>
                      <a:pt x="21739" y="11929"/>
                      <a:pt x="12068" y="21600"/>
                      <a:pt x="139" y="21600"/>
                    </a:cubicBezTo>
                    <a:cubicBezTo>
                      <a:pt x="92" y="21600"/>
                      <a:pt x="46" y="21599"/>
                      <a:pt x="0" y="21599"/>
                    </a:cubicBezTo>
                    <a:lnTo>
                      <a:pt x="13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0" name="Arc 146"/>
              <p:cNvSpPr>
                <a:spLocks/>
              </p:cNvSpPr>
              <p:nvPr/>
            </p:nvSpPr>
            <p:spPr bwMode="auto">
              <a:xfrm>
                <a:off x="1243" y="3056"/>
                <a:ext cx="305" cy="1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1" name="Freeform 147"/>
              <p:cNvSpPr>
                <a:spLocks/>
              </p:cNvSpPr>
              <p:nvPr/>
            </p:nvSpPr>
            <p:spPr bwMode="auto">
              <a:xfrm>
                <a:off x="1497" y="3142"/>
                <a:ext cx="51" cy="37"/>
              </a:xfrm>
              <a:custGeom>
                <a:avLst/>
                <a:gdLst>
                  <a:gd name="T0" fmla="*/ 51 w 51"/>
                  <a:gd name="T1" fmla="*/ 19 h 37"/>
                  <a:gd name="T2" fmla="*/ 0 w 51"/>
                  <a:gd name="T3" fmla="*/ 0 h 37"/>
                  <a:gd name="T4" fmla="*/ 13 w 51"/>
                  <a:gd name="T5" fmla="*/ 19 h 37"/>
                  <a:gd name="T6" fmla="*/ 0 w 51"/>
                  <a:gd name="T7" fmla="*/ 37 h 37"/>
                  <a:gd name="T8" fmla="*/ 51 w 51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51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2" name="Freeform 148"/>
              <p:cNvSpPr>
                <a:spLocks/>
              </p:cNvSpPr>
              <p:nvPr/>
            </p:nvSpPr>
            <p:spPr bwMode="auto">
              <a:xfrm>
                <a:off x="1080" y="4454"/>
                <a:ext cx="226" cy="757"/>
              </a:xfrm>
              <a:custGeom>
                <a:avLst/>
                <a:gdLst>
                  <a:gd name="T0" fmla="*/ 645 w 645"/>
                  <a:gd name="T1" fmla="*/ 2159 h 2159"/>
                  <a:gd name="T2" fmla="*/ 405 w 645"/>
                  <a:gd name="T3" fmla="*/ 2144 h 2159"/>
                  <a:gd name="T4" fmla="*/ 0 w 645"/>
                  <a:gd name="T5" fmla="*/ 0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5" h="2159">
                    <a:moveTo>
                      <a:pt x="645" y="2159"/>
                    </a:moveTo>
                    <a:lnTo>
                      <a:pt x="405" y="21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3" name="Freeform 149"/>
              <p:cNvSpPr>
                <a:spLocks/>
              </p:cNvSpPr>
              <p:nvPr/>
            </p:nvSpPr>
            <p:spPr bwMode="auto">
              <a:xfrm>
                <a:off x="1071" y="4454"/>
                <a:ext cx="37" cy="54"/>
              </a:xfrm>
              <a:custGeom>
                <a:avLst/>
                <a:gdLst>
                  <a:gd name="T0" fmla="*/ 9 w 37"/>
                  <a:gd name="T1" fmla="*/ 0 h 54"/>
                  <a:gd name="T2" fmla="*/ 0 w 37"/>
                  <a:gd name="T3" fmla="*/ 54 h 54"/>
                  <a:gd name="T4" fmla="*/ 15 w 37"/>
                  <a:gd name="T5" fmla="*/ 37 h 54"/>
                  <a:gd name="T6" fmla="*/ 37 w 37"/>
                  <a:gd name="T7" fmla="*/ 47 h 54"/>
                  <a:gd name="T8" fmla="*/ 9 w 3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4">
                    <a:moveTo>
                      <a:pt x="9" y="0"/>
                    </a:moveTo>
                    <a:lnTo>
                      <a:pt x="0" y="54"/>
                    </a:lnTo>
                    <a:lnTo>
                      <a:pt x="15" y="37"/>
                    </a:lnTo>
                    <a:lnTo>
                      <a:pt x="37" y="4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4" name="Freeform 150"/>
              <p:cNvSpPr>
                <a:spLocks/>
              </p:cNvSpPr>
              <p:nvPr/>
            </p:nvSpPr>
            <p:spPr bwMode="auto">
              <a:xfrm>
                <a:off x="1248" y="3561"/>
                <a:ext cx="126" cy="630"/>
              </a:xfrm>
              <a:custGeom>
                <a:avLst/>
                <a:gdLst>
                  <a:gd name="T0" fmla="*/ 360 w 360"/>
                  <a:gd name="T1" fmla="*/ 1799 h 1799"/>
                  <a:gd name="T2" fmla="*/ 90 w 360"/>
                  <a:gd name="T3" fmla="*/ 1785 h 1799"/>
                  <a:gd name="T4" fmla="*/ 0 w 360"/>
                  <a:gd name="T5" fmla="*/ 0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0" h="1799">
                    <a:moveTo>
                      <a:pt x="360" y="1799"/>
                    </a:moveTo>
                    <a:lnTo>
                      <a:pt x="90" y="178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5" name="Freeform 151"/>
              <p:cNvSpPr>
                <a:spLocks/>
              </p:cNvSpPr>
              <p:nvPr/>
            </p:nvSpPr>
            <p:spPr bwMode="auto">
              <a:xfrm>
                <a:off x="1232" y="3561"/>
                <a:ext cx="38" cy="52"/>
              </a:xfrm>
              <a:custGeom>
                <a:avLst/>
                <a:gdLst>
                  <a:gd name="T0" fmla="*/ 16 w 38"/>
                  <a:gd name="T1" fmla="*/ 0 h 52"/>
                  <a:gd name="T2" fmla="*/ 0 w 38"/>
                  <a:gd name="T3" fmla="*/ 52 h 52"/>
                  <a:gd name="T4" fmla="*/ 18 w 38"/>
                  <a:gd name="T5" fmla="*/ 37 h 52"/>
                  <a:gd name="T6" fmla="*/ 38 w 38"/>
                  <a:gd name="T7" fmla="*/ 50 h 52"/>
                  <a:gd name="T8" fmla="*/ 16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6" y="0"/>
                    </a:moveTo>
                    <a:lnTo>
                      <a:pt x="0" y="52"/>
                    </a:lnTo>
                    <a:lnTo>
                      <a:pt x="18" y="37"/>
                    </a:lnTo>
                    <a:lnTo>
                      <a:pt x="38" y="5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6" name="Freeform 152"/>
              <p:cNvSpPr>
                <a:spLocks/>
              </p:cNvSpPr>
              <p:nvPr/>
            </p:nvSpPr>
            <p:spPr bwMode="auto">
              <a:xfrm>
                <a:off x="1180" y="2436"/>
                <a:ext cx="179" cy="725"/>
              </a:xfrm>
              <a:custGeom>
                <a:avLst/>
                <a:gdLst>
                  <a:gd name="T0" fmla="*/ 510 w 510"/>
                  <a:gd name="T1" fmla="*/ 2069 h 2069"/>
                  <a:gd name="T2" fmla="*/ 180 w 510"/>
                  <a:gd name="T3" fmla="*/ 2069 h 2069"/>
                  <a:gd name="T4" fmla="*/ 0 w 510"/>
                  <a:gd name="T5" fmla="*/ 0 h 2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0" h="2069">
                    <a:moveTo>
                      <a:pt x="510" y="2069"/>
                    </a:moveTo>
                    <a:lnTo>
                      <a:pt x="180" y="206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7" name="Freeform 153"/>
              <p:cNvSpPr>
                <a:spLocks/>
              </p:cNvSpPr>
              <p:nvPr/>
            </p:nvSpPr>
            <p:spPr bwMode="auto">
              <a:xfrm>
                <a:off x="1166" y="2436"/>
                <a:ext cx="37" cy="52"/>
              </a:xfrm>
              <a:custGeom>
                <a:avLst/>
                <a:gdLst>
                  <a:gd name="T0" fmla="*/ 14 w 37"/>
                  <a:gd name="T1" fmla="*/ 0 h 52"/>
                  <a:gd name="T2" fmla="*/ 0 w 37"/>
                  <a:gd name="T3" fmla="*/ 52 h 52"/>
                  <a:gd name="T4" fmla="*/ 17 w 37"/>
                  <a:gd name="T5" fmla="*/ 37 h 52"/>
                  <a:gd name="T6" fmla="*/ 37 w 37"/>
                  <a:gd name="T7" fmla="*/ 49 h 52"/>
                  <a:gd name="T8" fmla="*/ 14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4" y="0"/>
                    </a:moveTo>
                    <a:lnTo>
                      <a:pt x="0" y="52"/>
                    </a:lnTo>
                    <a:lnTo>
                      <a:pt x="17" y="37"/>
                    </a:lnTo>
                    <a:lnTo>
                      <a:pt x="37" y="4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8" name="Freeform 154"/>
              <p:cNvSpPr>
                <a:spLocks/>
              </p:cNvSpPr>
              <p:nvPr/>
            </p:nvSpPr>
            <p:spPr bwMode="auto">
              <a:xfrm>
                <a:off x="891" y="4864"/>
                <a:ext cx="384" cy="226"/>
              </a:xfrm>
              <a:custGeom>
                <a:avLst/>
                <a:gdLst>
                  <a:gd name="T0" fmla="*/ 0 w 1095"/>
                  <a:gd name="T1" fmla="*/ 585 h 643"/>
                  <a:gd name="T2" fmla="*/ 28 w 1095"/>
                  <a:gd name="T3" fmla="*/ 524 h 643"/>
                  <a:gd name="T4" fmla="*/ 91 w 1095"/>
                  <a:gd name="T5" fmla="*/ 643 h 643"/>
                  <a:gd name="T6" fmla="*/ 148 w 1095"/>
                  <a:gd name="T7" fmla="*/ 521 h 643"/>
                  <a:gd name="T8" fmla="*/ 211 w 1095"/>
                  <a:gd name="T9" fmla="*/ 640 h 643"/>
                  <a:gd name="T10" fmla="*/ 268 w 1095"/>
                  <a:gd name="T11" fmla="*/ 519 h 643"/>
                  <a:gd name="T12" fmla="*/ 331 w 1095"/>
                  <a:gd name="T13" fmla="*/ 637 h 643"/>
                  <a:gd name="T14" fmla="*/ 388 w 1095"/>
                  <a:gd name="T15" fmla="*/ 516 h 643"/>
                  <a:gd name="T16" fmla="*/ 451 w 1095"/>
                  <a:gd name="T17" fmla="*/ 635 h 643"/>
                  <a:gd name="T18" fmla="*/ 508 w 1095"/>
                  <a:gd name="T19" fmla="*/ 513 h 643"/>
                  <a:gd name="T20" fmla="*/ 571 w 1095"/>
                  <a:gd name="T21" fmla="*/ 632 h 643"/>
                  <a:gd name="T22" fmla="*/ 599 w 1095"/>
                  <a:gd name="T23" fmla="*/ 571 h 643"/>
                  <a:gd name="T24" fmla="*/ 646 w 1095"/>
                  <a:gd name="T25" fmla="*/ 571 h 643"/>
                  <a:gd name="T26" fmla="*/ 1095 w 1095"/>
                  <a:gd name="T27" fmla="*/ 0 h 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5" h="643">
                    <a:moveTo>
                      <a:pt x="0" y="585"/>
                    </a:moveTo>
                    <a:lnTo>
                      <a:pt x="28" y="524"/>
                    </a:lnTo>
                    <a:lnTo>
                      <a:pt x="91" y="643"/>
                    </a:lnTo>
                    <a:lnTo>
                      <a:pt x="148" y="521"/>
                    </a:lnTo>
                    <a:lnTo>
                      <a:pt x="211" y="640"/>
                    </a:lnTo>
                    <a:lnTo>
                      <a:pt x="268" y="519"/>
                    </a:lnTo>
                    <a:lnTo>
                      <a:pt x="331" y="637"/>
                    </a:lnTo>
                    <a:lnTo>
                      <a:pt x="388" y="516"/>
                    </a:lnTo>
                    <a:lnTo>
                      <a:pt x="451" y="635"/>
                    </a:lnTo>
                    <a:lnTo>
                      <a:pt x="508" y="513"/>
                    </a:lnTo>
                    <a:lnTo>
                      <a:pt x="571" y="632"/>
                    </a:lnTo>
                    <a:lnTo>
                      <a:pt x="599" y="571"/>
                    </a:lnTo>
                    <a:lnTo>
                      <a:pt x="646" y="571"/>
                    </a:lnTo>
                    <a:lnTo>
                      <a:pt x="109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9" name="Freeform 155"/>
              <p:cNvSpPr>
                <a:spLocks/>
              </p:cNvSpPr>
              <p:nvPr/>
            </p:nvSpPr>
            <p:spPr bwMode="auto">
              <a:xfrm>
                <a:off x="1246" y="4837"/>
                <a:ext cx="62" cy="49"/>
              </a:xfrm>
              <a:custGeom>
                <a:avLst/>
                <a:gdLst>
                  <a:gd name="T0" fmla="*/ 176 w 176"/>
                  <a:gd name="T1" fmla="*/ 125 h 140"/>
                  <a:gd name="T2" fmla="*/ 163 w 176"/>
                  <a:gd name="T3" fmla="*/ 140 h 140"/>
                  <a:gd name="T4" fmla="*/ 0 w 176"/>
                  <a:gd name="T5" fmla="*/ 14 h 140"/>
                  <a:gd name="T6" fmla="*/ 13 w 176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40">
                    <a:moveTo>
                      <a:pt x="176" y="125"/>
                    </a:moveTo>
                    <a:lnTo>
                      <a:pt x="163" y="140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0" name="Line 156"/>
              <p:cNvSpPr>
                <a:spLocks noChangeShapeType="1"/>
              </p:cNvSpPr>
              <p:nvPr/>
            </p:nvSpPr>
            <p:spPr bwMode="auto">
              <a:xfrm flipH="1">
                <a:off x="1246" y="483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1" name="Freeform 157"/>
              <p:cNvSpPr>
                <a:spLocks/>
              </p:cNvSpPr>
              <p:nvPr/>
            </p:nvSpPr>
            <p:spPr bwMode="auto">
              <a:xfrm>
                <a:off x="959" y="3834"/>
                <a:ext cx="390" cy="225"/>
              </a:xfrm>
              <a:custGeom>
                <a:avLst/>
                <a:gdLst>
                  <a:gd name="T0" fmla="*/ 0 w 1112"/>
                  <a:gd name="T1" fmla="*/ 586 h 644"/>
                  <a:gd name="T2" fmla="*/ 28 w 1112"/>
                  <a:gd name="T3" fmla="*/ 525 h 644"/>
                  <a:gd name="T4" fmla="*/ 91 w 1112"/>
                  <a:gd name="T5" fmla="*/ 644 h 644"/>
                  <a:gd name="T6" fmla="*/ 148 w 1112"/>
                  <a:gd name="T7" fmla="*/ 523 h 644"/>
                  <a:gd name="T8" fmla="*/ 211 w 1112"/>
                  <a:gd name="T9" fmla="*/ 641 h 644"/>
                  <a:gd name="T10" fmla="*/ 268 w 1112"/>
                  <a:gd name="T11" fmla="*/ 520 h 644"/>
                  <a:gd name="T12" fmla="*/ 331 w 1112"/>
                  <a:gd name="T13" fmla="*/ 639 h 644"/>
                  <a:gd name="T14" fmla="*/ 388 w 1112"/>
                  <a:gd name="T15" fmla="*/ 518 h 644"/>
                  <a:gd name="T16" fmla="*/ 451 w 1112"/>
                  <a:gd name="T17" fmla="*/ 637 h 644"/>
                  <a:gd name="T18" fmla="*/ 508 w 1112"/>
                  <a:gd name="T19" fmla="*/ 516 h 644"/>
                  <a:gd name="T20" fmla="*/ 571 w 1112"/>
                  <a:gd name="T21" fmla="*/ 635 h 644"/>
                  <a:gd name="T22" fmla="*/ 628 w 1112"/>
                  <a:gd name="T23" fmla="*/ 513 h 644"/>
                  <a:gd name="T24" fmla="*/ 691 w 1112"/>
                  <a:gd name="T25" fmla="*/ 632 h 644"/>
                  <a:gd name="T26" fmla="*/ 748 w 1112"/>
                  <a:gd name="T27" fmla="*/ 511 h 644"/>
                  <a:gd name="T28" fmla="*/ 779 w 1112"/>
                  <a:gd name="T29" fmla="*/ 571 h 644"/>
                  <a:gd name="T30" fmla="*/ 781 w 1112"/>
                  <a:gd name="T31" fmla="*/ 571 h 644"/>
                  <a:gd name="T32" fmla="*/ 1112 w 1112"/>
                  <a:gd name="T33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2" h="644">
                    <a:moveTo>
                      <a:pt x="0" y="586"/>
                    </a:moveTo>
                    <a:lnTo>
                      <a:pt x="28" y="525"/>
                    </a:lnTo>
                    <a:lnTo>
                      <a:pt x="91" y="644"/>
                    </a:lnTo>
                    <a:lnTo>
                      <a:pt x="148" y="523"/>
                    </a:lnTo>
                    <a:lnTo>
                      <a:pt x="211" y="641"/>
                    </a:lnTo>
                    <a:lnTo>
                      <a:pt x="268" y="520"/>
                    </a:lnTo>
                    <a:lnTo>
                      <a:pt x="331" y="639"/>
                    </a:lnTo>
                    <a:lnTo>
                      <a:pt x="388" y="518"/>
                    </a:lnTo>
                    <a:lnTo>
                      <a:pt x="451" y="637"/>
                    </a:lnTo>
                    <a:lnTo>
                      <a:pt x="508" y="516"/>
                    </a:lnTo>
                    <a:lnTo>
                      <a:pt x="571" y="635"/>
                    </a:lnTo>
                    <a:lnTo>
                      <a:pt x="628" y="513"/>
                    </a:lnTo>
                    <a:lnTo>
                      <a:pt x="691" y="632"/>
                    </a:lnTo>
                    <a:lnTo>
                      <a:pt x="748" y="511"/>
                    </a:lnTo>
                    <a:lnTo>
                      <a:pt x="779" y="571"/>
                    </a:lnTo>
                    <a:lnTo>
                      <a:pt x="781" y="571"/>
                    </a:lnTo>
                    <a:lnTo>
                      <a:pt x="11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2" name="Freeform 158"/>
              <p:cNvSpPr>
                <a:spLocks/>
              </p:cNvSpPr>
              <p:nvPr/>
            </p:nvSpPr>
            <p:spPr bwMode="auto">
              <a:xfrm>
                <a:off x="1317" y="3809"/>
                <a:ext cx="67" cy="43"/>
              </a:xfrm>
              <a:custGeom>
                <a:avLst/>
                <a:gdLst>
                  <a:gd name="T0" fmla="*/ 190 w 190"/>
                  <a:gd name="T1" fmla="*/ 105 h 122"/>
                  <a:gd name="T2" fmla="*/ 179 w 190"/>
                  <a:gd name="T3" fmla="*/ 122 h 122"/>
                  <a:gd name="T4" fmla="*/ 0 w 190"/>
                  <a:gd name="T5" fmla="*/ 17 h 122"/>
                  <a:gd name="T6" fmla="*/ 10 w 190"/>
                  <a:gd name="T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122">
                    <a:moveTo>
                      <a:pt x="190" y="105"/>
                    </a:moveTo>
                    <a:lnTo>
                      <a:pt x="179" y="122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3" name="Line 159"/>
              <p:cNvSpPr>
                <a:spLocks noChangeShapeType="1"/>
              </p:cNvSpPr>
              <p:nvPr/>
            </p:nvSpPr>
            <p:spPr bwMode="auto">
              <a:xfrm flipH="1">
                <a:off x="1317" y="3809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4" name="Freeform 160"/>
              <p:cNvSpPr>
                <a:spLocks/>
              </p:cNvSpPr>
              <p:nvPr/>
            </p:nvSpPr>
            <p:spPr bwMode="auto">
              <a:xfrm>
                <a:off x="959" y="2846"/>
                <a:ext cx="332" cy="178"/>
              </a:xfrm>
              <a:custGeom>
                <a:avLst/>
                <a:gdLst>
                  <a:gd name="T0" fmla="*/ 0 w 946"/>
                  <a:gd name="T1" fmla="*/ 449 h 509"/>
                  <a:gd name="T2" fmla="*/ 30 w 946"/>
                  <a:gd name="T3" fmla="*/ 389 h 509"/>
                  <a:gd name="T4" fmla="*/ 90 w 946"/>
                  <a:gd name="T5" fmla="*/ 509 h 509"/>
                  <a:gd name="T6" fmla="*/ 150 w 946"/>
                  <a:gd name="T7" fmla="*/ 389 h 509"/>
                  <a:gd name="T8" fmla="*/ 210 w 946"/>
                  <a:gd name="T9" fmla="*/ 509 h 509"/>
                  <a:gd name="T10" fmla="*/ 270 w 946"/>
                  <a:gd name="T11" fmla="*/ 389 h 509"/>
                  <a:gd name="T12" fmla="*/ 330 w 946"/>
                  <a:gd name="T13" fmla="*/ 509 h 509"/>
                  <a:gd name="T14" fmla="*/ 390 w 946"/>
                  <a:gd name="T15" fmla="*/ 389 h 509"/>
                  <a:gd name="T16" fmla="*/ 450 w 946"/>
                  <a:gd name="T17" fmla="*/ 509 h 509"/>
                  <a:gd name="T18" fmla="*/ 510 w 946"/>
                  <a:gd name="T19" fmla="*/ 389 h 509"/>
                  <a:gd name="T20" fmla="*/ 570 w 946"/>
                  <a:gd name="T21" fmla="*/ 509 h 509"/>
                  <a:gd name="T22" fmla="*/ 600 w 946"/>
                  <a:gd name="T23" fmla="*/ 449 h 509"/>
                  <a:gd name="T24" fmla="*/ 616 w 946"/>
                  <a:gd name="T25" fmla="*/ 449 h 509"/>
                  <a:gd name="T26" fmla="*/ 946 w 946"/>
                  <a:gd name="T27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6" h="509">
                    <a:moveTo>
                      <a:pt x="0" y="449"/>
                    </a:moveTo>
                    <a:lnTo>
                      <a:pt x="30" y="389"/>
                    </a:lnTo>
                    <a:lnTo>
                      <a:pt x="90" y="509"/>
                    </a:lnTo>
                    <a:lnTo>
                      <a:pt x="150" y="389"/>
                    </a:lnTo>
                    <a:lnTo>
                      <a:pt x="210" y="509"/>
                    </a:lnTo>
                    <a:lnTo>
                      <a:pt x="270" y="389"/>
                    </a:lnTo>
                    <a:lnTo>
                      <a:pt x="330" y="509"/>
                    </a:lnTo>
                    <a:lnTo>
                      <a:pt x="390" y="389"/>
                    </a:lnTo>
                    <a:lnTo>
                      <a:pt x="450" y="509"/>
                    </a:lnTo>
                    <a:lnTo>
                      <a:pt x="510" y="389"/>
                    </a:lnTo>
                    <a:lnTo>
                      <a:pt x="570" y="509"/>
                    </a:lnTo>
                    <a:lnTo>
                      <a:pt x="600" y="449"/>
                    </a:lnTo>
                    <a:lnTo>
                      <a:pt x="616" y="449"/>
                    </a:lnTo>
                    <a:lnTo>
                      <a:pt x="94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5" name="Freeform 161"/>
              <p:cNvSpPr>
                <a:spLocks/>
              </p:cNvSpPr>
              <p:nvPr/>
            </p:nvSpPr>
            <p:spPr bwMode="auto">
              <a:xfrm>
                <a:off x="1262" y="2819"/>
                <a:ext cx="62" cy="48"/>
              </a:xfrm>
              <a:custGeom>
                <a:avLst/>
                <a:gdLst>
                  <a:gd name="T0" fmla="*/ 178 w 178"/>
                  <a:gd name="T1" fmla="*/ 121 h 138"/>
                  <a:gd name="T2" fmla="*/ 167 w 178"/>
                  <a:gd name="T3" fmla="*/ 138 h 138"/>
                  <a:gd name="T4" fmla="*/ 0 w 178"/>
                  <a:gd name="T5" fmla="*/ 16 h 138"/>
                  <a:gd name="T6" fmla="*/ 10 w 178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38">
                    <a:moveTo>
                      <a:pt x="178" y="121"/>
                    </a:moveTo>
                    <a:lnTo>
                      <a:pt x="167" y="138"/>
                    </a:lnTo>
                    <a:lnTo>
                      <a:pt x="0" y="16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6" name="Line 162"/>
              <p:cNvSpPr>
                <a:spLocks noChangeShapeType="1"/>
              </p:cNvSpPr>
              <p:nvPr/>
            </p:nvSpPr>
            <p:spPr bwMode="auto">
              <a:xfrm flipH="1">
                <a:off x="1262" y="2819"/>
                <a:ext cx="3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7" name="Freeform 163"/>
              <p:cNvSpPr>
                <a:spLocks/>
              </p:cNvSpPr>
              <p:nvPr/>
            </p:nvSpPr>
            <p:spPr bwMode="auto">
              <a:xfrm>
                <a:off x="1296" y="4801"/>
                <a:ext cx="68" cy="116"/>
              </a:xfrm>
              <a:custGeom>
                <a:avLst/>
                <a:gdLst>
                  <a:gd name="T0" fmla="*/ 0 w 194"/>
                  <a:gd name="T1" fmla="*/ 330 h 330"/>
                  <a:gd name="T2" fmla="*/ 194 w 194"/>
                  <a:gd name="T3" fmla="*/ 224 h 330"/>
                  <a:gd name="T4" fmla="*/ 194 w 194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330">
                    <a:moveTo>
                      <a:pt x="0" y="330"/>
                    </a:moveTo>
                    <a:lnTo>
                      <a:pt x="194" y="224"/>
                    </a:lnTo>
                    <a:lnTo>
                      <a:pt x="19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8" name="Freeform 164"/>
              <p:cNvSpPr>
                <a:spLocks/>
              </p:cNvSpPr>
              <p:nvPr/>
            </p:nvSpPr>
            <p:spPr bwMode="auto">
              <a:xfrm>
                <a:off x="1328" y="4795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9" name="Line 165"/>
              <p:cNvSpPr>
                <a:spLocks noChangeShapeType="1"/>
              </p:cNvSpPr>
              <p:nvPr/>
            </p:nvSpPr>
            <p:spPr bwMode="auto">
              <a:xfrm>
                <a:off x="1328" y="479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0" name="Line 166"/>
              <p:cNvSpPr>
                <a:spLocks noChangeShapeType="1"/>
              </p:cNvSpPr>
              <p:nvPr/>
            </p:nvSpPr>
            <p:spPr bwMode="auto">
              <a:xfrm flipV="1">
                <a:off x="1453" y="4801"/>
                <a:ext cx="0" cy="1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1" name="Freeform 167"/>
              <p:cNvSpPr>
                <a:spLocks/>
              </p:cNvSpPr>
              <p:nvPr/>
            </p:nvSpPr>
            <p:spPr bwMode="auto">
              <a:xfrm>
                <a:off x="1418" y="4795"/>
                <a:ext cx="71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2" name="Line 168"/>
              <p:cNvSpPr>
                <a:spLocks noChangeShapeType="1"/>
              </p:cNvSpPr>
              <p:nvPr/>
            </p:nvSpPr>
            <p:spPr bwMode="auto">
              <a:xfrm>
                <a:off x="1418" y="479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3" name="Freeform 169"/>
              <p:cNvSpPr>
                <a:spLocks/>
              </p:cNvSpPr>
              <p:nvPr/>
            </p:nvSpPr>
            <p:spPr bwMode="auto">
              <a:xfrm>
                <a:off x="1385" y="3766"/>
                <a:ext cx="63" cy="121"/>
              </a:xfrm>
              <a:custGeom>
                <a:avLst/>
                <a:gdLst>
                  <a:gd name="T0" fmla="*/ 0 w 180"/>
                  <a:gd name="T1" fmla="*/ 345 h 345"/>
                  <a:gd name="T2" fmla="*/ 180 w 180"/>
                  <a:gd name="T3" fmla="*/ 209 h 345"/>
                  <a:gd name="T4" fmla="*/ 180 w 180"/>
                  <a:gd name="T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345">
                    <a:moveTo>
                      <a:pt x="0" y="345"/>
                    </a:moveTo>
                    <a:lnTo>
                      <a:pt x="180" y="209"/>
                    </a:lnTo>
                    <a:lnTo>
                      <a:pt x="1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4" name="Freeform 170"/>
              <p:cNvSpPr>
                <a:spLocks/>
              </p:cNvSpPr>
              <p:nvPr/>
            </p:nvSpPr>
            <p:spPr bwMode="auto">
              <a:xfrm>
                <a:off x="1412" y="375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5" name="Line 171"/>
              <p:cNvSpPr>
                <a:spLocks noChangeShapeType="1"/>
              </p:cNvSpPr>
              <p:nvPr/>
            </p:nvSpPr>
            <p:spPr bwMode="auto">
              <a:xfrm>
                <a:off x="1412" y="37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6" name="Line 172"/>
              <p:cNvSpPr>
                <a:spLocks noChangeShapeType="1"/>
              </p:cNvSpPr>
              <p:nvPr/>
            </p:nvSpPr>
            <p:spPr bwMode="auto">
              <a:xfrm flipV="1">
                <a:off x="1522" y="3766"/>
                <a:ext cx="0" cy="12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7" name="Freeform 173"/>
              <p:cNvSpPr>
                <a:spLocks/>
              </p:cNvSpPr>
              <p:nvPr/>
            </p:nvSpPr>
            <p:spPr bwMode="auto">
              <a:xfrm>
                <a:off x="1486" y="3759"/>
                <a:ext cx="7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8" name="Line 174"/>
              <p:cNvSpPr>
                <a:spLocks noChangeShapeType="1"/>
              </p:cNvSpPr>
              <p:nvPr/>
            </p:nvSpPr>
            <p:spPr bwMode="auto">
              <a:xfrm>
                <a:off x="1486" y="37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9" name="Line 175"/>
              <p:cNvSpPr>
                <a:spLocks noChangeShapeType="1"/>
              </p:cNvSpPr>
              <p:nvPr/>
            </p:nvSpPr>
            <p:spPr bwMode="auto">
              <a:xfrm flipV="1">
                <a:off x="1864" y="3818"/>
                <a:ext cx="0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0" name="Freeform 176"/>
              <p:cNvSpPr>
                <a:spLocks/>
              </p:cNvSpPr>
              <p:nvPr/>
            </p:nvSpPr>
            <p:spPr bwMode="auto">
              <a:xfrm>
                <a:off x="1828" y="3812"/>
                <a:ext cx="71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1" name="Line 177"/>
              <p:cNvSpPr>
                <a:spLocks noChangeShapeType="1"/>
              </p:cNvSpPr>
              <p:nvPr/>
            </p:nvSpPr>
            <p:spPr bwMode="auto">
              <a:xfrm>
                <a:off x="1828" y="381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2" name="Line 178"/>
              <p:cNvSpPr>
                <a:spLocks noChangeShapeType="1"/>
              </p:cNvSpPr>
              <p:nvPr/>
            </p:nvSpPr>
            <p:spPr bwMode="auto">
              <a:xfrm flipV="1">
                <a:off x="1664" y="3834"/>
                <a:ext cx="0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3" name="Freeform 179"/>
              <p:cNvSpPr>
                <a:spLocks/>
              </p:cNvSpPr>
              <p:nvPr/>
            </p:nvSpPr>
            <p:spPr bwMode="auto">
              <a:xfrm>
                <a:off x="1628" y="3827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4" name="Line 180"/>
              <p:cNvSpPr>
                <a:spLocks noChangeShapeType="1"/>
              </p:cNvSpPr>
              <p:nvPr/>
            </p:nvSpPr>
            <p:spPr bwMode="auto">
              <a:xfrm>
                <a:off x="1628" y="382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5" name="Line 181"/>
              <p:cNvSpPr>
                <a:spLocks noChangeShapeType="1"/>
              </p:cNvSpPr>
              <p:nvPr/>
            </p:nvSpPr>
            <p:spPr bwMode="auto">
              <a:xfrm flipV="1">
                <a:off x="1806" y="4854"/>
                <a:ext cx="0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6" name="Freeform 182"/>
              <p:cNvSpPr>
                <a:spLocks/>
              </p:cNvSpPr>
              <p:nvPr/>
            </p:nvSpPr>
            <p:spPr bwMode="auto">
              <a:xfrm>
                <a:off x="1770" y="484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7" name="Line 183"/>
              <p:cNvSpPr>
                <a:spLocks noChangeShapeType="1"/>
              </p:cNvSpPr>
              <p:nvPr/>
            </p:nvSpPr>
            <p:spPr bwMode="auto">
              <a:xfrm>
                <a:off x="1770" y="484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8" name="Line 184"/>
              <p:cNvSpPr>
                <a:spLocks noChangeShapeType="1"/>
              </p:cNvSpPr>
              <p:nvPr/>
            </p:nvSpPr>
            <p:spPr bwMode="auto">
              <a:xfrm flipV="1">
                <a:off x="1596" y="4870"/>
                <a:ext cx="0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9" name="Freeform 185"/>
              <p:cNvSpPr>
                <a:spLocks/>
              </p:cNvSpPr>
              <p:nvPr/>
            </p:nvSpPr>
            <p:spPr bwMode="auto">
              <a:xfrm>
                <a:off x="1560" y="4863"/>
                <a:ext cx="7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0" name="Line 186"/>
              <p:cNvSpPr>
                <a:spLocks noChangeShapeType="1"/>
              </p:cNvSpPr>
              <p:nvPr/>
            </p:nvSpPr>
            <p:spPr bwMode="auto">
              <a:xfrm>
                <a:off x="1560" y="486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1" name="Line 187"/>
              <p:cNvSpPr>
                <a:spLocks noChangeShapeType="1"/>
              </p:cNvSpPr>
              <p:nvPr/>
            </p:nvSpPr>
            <p:spPr bwMode="auto">
              <a:xfrm flipV="1">
                <a:off x="1154" y="4775"/>
                <a:ext cx="0" cy="1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2" name="Freeform 188"/>
              <p:cNvSpPr>
                <a:spLocks/>
              </p:cNvSpPr>
              <p:nvPr/>
            </p:nvSpPr>
            <p:spPr bwMode="auto">
              <a:xfrm>
                <a:off x="1118" y="476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3" name="Line 189"/>
              <p:cNvSpPr>
                <a:spLocks noChangeShapeType="1"/>
              </p:cNvSpPr>
              <p:nvPr/>
            </p:nvSpPr>
            <p:spPr bwMode="auto">
              <a:xfrm>
                <a:off x="1118" y="47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4" name="Line 190"/>
              <p:cNvSpPr>
                <a:spLocks noChangeShapeType="1"/>
              </p:cNvSpPr>
              <p:nvPr/>
            </p:nvSpPr>
            <p:spPr bwMode="auto">
              <a:xfrm flipV="1">
                <a:off x="1007" y="4864"/>
                <a:ext cx="0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5" name="Freeform 191"/>
              <p:cNvSpPr>
                <a:spLocks/>
              </p:cNvSpPr>
              <p:nvPr/>
            </p:nvSpPr>
            <p:spPr bwMode="auto">
              <a:xfrm>
                <a:off x="971" y="485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6" name="Line 192"/>
              <p:cNvSpPr>
                <a:spLocks noChangeShapeType="1"/>
              </p:cNvSpPr>
              <p:nvPr/>
            </p:nvSpPr>
            <p:spPr bwMode="auto">
              <a:xfrm>
                <a:off x="971" y="485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7" name="Freeform 193"/>
              <p:cNvSpPr>
                <a:spLocks/>
              </p:cNvSpPr>
              <p:nvPr/>
            </p:nvSpPr>
            <p:spPr bwMode="auto">
              <a:xfrm>
                <a:off x="570" y="4580"/>
                <a:ext cx="599" cy="458"/>
              </a:xfrm>
              <a:custGeom>
                <a:avLst/>
                <a:gdLst>
                  <a:gd name="T0" fmla="*/ 0 w 1710"/>
                  <a:gd name="T1" fmla="*/ 1306 h 1306"/>
                  <a:gd name="T2" fmla="*/ 690 w 1710"/>
                  <a:gd name="T3" fmla="*/ 180 h 1306"/>
                  <a:gd name="T4" fmla="*/ 1710 w 1710"/>
                  <a:gd name="T5" fmla="*/ 0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0" h="1306">
                    <a:moveTo>
                      <a:pt x="0" y="1306"/>
                    </a:moveTo>
                    <a:lnTo>
                      <a:pt x="690" y="180"/>
                    </a:lnTo>
                    <a:lnTo>
                      <a:pt x="17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8" name="Freeform 194"/>
              <p:cNvSpPr>
                <a:spLocks/>
              </p:cNvSpPr>
              <p:nvPr/>
            </p:nvSpPr>
            <p:spPr bwMode="auto">
              <a:xfrm>
                <a:off x="1164" y="4544"/>
                <a:ext cx="18" cy="72"/>
              </a:xfrm>
              <a:custGeom>
                <a:avLst/>
                <a:gdLst>
                  <a:gd name="T0" fmla="*/ 52 w 52"/>
                  <a:gd name="T1" fmla="*/ 204 h 206"/>
                  <a:gd name="T2" fmla="*/ 33 w 52"/>
                  <a:gd name="T3" fmla="*/ 206 h 206"/>
                  <a:gd name="T4" fmla="*/ 0 w 52"/>
                  <a:gd name="T5" fmla="*/ 2 h 206"/>
                  <a:gd name="T6" fmla="*/ 19 w 52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6">
                    <a:moveTo>
                      <a:pt x="52" y="204"/>
                    </a:moveTo>
                    <a:lnTo>
                      <a:pt x="33" y="206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9" name="Line 195"/>
              <p:cNvSpPr>
                <a:spLocks noChangeShapeType="1"/>
              </p:cNvSpPr>
              <p:nvPr/>
            </p:nvSpPr>
            <p:spPr bwMode="auto">
              <a:xfrm flipH="1">
                <a:off x="1164" y="4544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0" name="Freeform 196"/>
              <p:cNvSpPr>
                <a:spLocks/>
              </p:cNvSpPr>
              <p:nvPr/>
            </p:nvSpPr>
            <p:spPr bwMode="auto">
              <a:xfrm>
                <a:off x="723" y="4785"/>
                <a:ext cx="163" cy="126"/>
              </a:xfrm>
              <a:custGeom>
                <a:avLst/>
                <a:gdLst>
                  <a:gd name="T0" fmla="*/ 0 w 466"/>
                  <a:gd name="T1" fmla="*/ 360 h 360"/>
                  <a:gd name="T2" fmla="*/ 466 w 466"/>
                  <a:gd name="T3" fmla="*/ 0 h 360"/>
                  <a:gd name="T4" fmla="*/ 376 w 466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360">
                    <a:moveTo>
                      <a:pt x="0" y="360"/>
                    </a:moveTo>
                    <a:lnTo>
                      <a:pt x="466" y="0"/>
                    </a:lnTo>
                    <a:lnTo>
                      <a:pt x="37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1" name="Freeform 197"/>
              <p:cNvSpPr>
                <a:spLocks/>
              </p:cNvSpPr>
              <p:nvPr/>
            </p:nvSpPr>
            <p:spPr bwMode="auto">
              <a:xfrm>
                <a:off x="848" y="4749"/>
                <a:ext cx="6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2" name="Line 198"/>
              <p:cNvSpPr>
                <a:spLocks noChangeShapeType="1"/>
              </p:cNvSpPr>
              <p:nvPr/>
            </p:nvSpPr>
            <p:spPr bwMode="auto">
              <a:xfrm>
                <a:off x="848" y="4821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3" name="Freeform 199"/>
              <p:cNvSpPr>
                <a:spLocks/>
              </p:cNvSpPr>
              <p:nvPr/>
            </p:nvSpPr>
            <p:spPr bwMode="auto">
              <a:xfrm>
                <a:off x="623" y="3555"/>
                <a:ext cx="562" cy="447"/>
              </a:xfrm>
              <a:custGeom>
                <a:avLst/>
                <a:gdLst>
                  <a:gd name="T0" fmla="*/ 0 w 1605"/>
                  <a:gd name="T1" fmla="*/ 1275 h 1275"/>
                  <a:gd name="T2" fmla="*/ 1290 w 1605"/>
                  <a:gd name="T3" fmla="*/ 0 h 1275"/>
                  <a:gd name="T4" fmla="*/ 1605 w 1605"/>
                  <a:gd name="T5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5" h="1275">
                    <a:moveTo>
                      <a:pt x="0" y="1275"/>
                    </a:moveTo>
                    <a:lnTo>
                      <a:pt x="1290" y="0"/>
                    </a:lnTo>
                    <a:lnTo>
                      <a:pt x="16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4" name="Freeform 200"/>
              <p:cNvSpPr>
                <a:spLocks/>
              </p:cNvSpPr>
              <p:nvPr/>
            </p:nvSpPr>
            <p:spPr bwMode="auto">
              <a:xfrm>
                <a:off x="1185" y="3520"/>
                <a:ext cx="8" cy="71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5" name="Line 201"/>
              <p:cNvSpPr>
                <a:spLocks noChangeShapeType="1"/>
              </p:cNvSpPr>
              <p:nvPr/>
            </p:nvSpPr>
            <p:spPr bwMode="auto">
              <a:xfrm flipH="1">
                <a:off x="1185" y="3520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6" name="Freeform 202"/>
              <p:cNvSpPr>
                <a:spLocks/>
              </p:cNvSpPr>
              <p:nvPr/>
            </p:nvSpPr>
            <p:spPr bwMode="auto">
              <a:xfrm>
                <a:off x="797" y="3729"/>
                <a:ext cx="246" cy="158"/>
              </a:xfrm>
              <a:custGeom>
                <a:avLst/>
                <a:gdLst>
                  <a:gd name="T0" fmla="*/ 0 w 704"/>
                  <a:gd name="T1" fmla="*/ 450 h 450"/>
                  <a:gd name="T2" fmla="*/ 704 w 704"/>
                  <a:gd name="T3" fmla="*/ 0 h 450"/>
                  <a:gd name="T4" fmla="*/ 524 w 704"/>
                  <a:gd name="T5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4" h="450">
                    <a:moveTo>
                      <a:pt x="0" y="450"/>
                    </a:moveTo>
                    <a:lnTo>
                      <a:pt x="704" y="0"/>
                    </a:lnTo>
                    <a:lnTo>
                      <a:pt x="52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7" name="Freeform 203"/>
              <p:cNvSpPr>
                <a:spLocks/>
              </p:cNvSpPr>
              <p:nvPr/>
            </p:nvSpPr>
            <p:spPr bwMode="auto">
              <a:xfrm>
                <a:off x="974" y="3693"/>
                <a:ext cx="6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8" name="Line 204"/>
              <p:cNvSpPr>
                <a:spLocks noChangeShapeType="1"/>
              </p:cNvSpPr>
              <p:nvPr/>
            </p:nvSpPr>
            <p:spPr bwMode="auto">
              <a:xfrm>
                <a:off x="974" y="3765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1080" y="3855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44" y="384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044" y="38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1233" y="3771"/>
              <a:ext cx="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197" y="376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197" y="37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628" y="2546"/>
              <a:ext cx="484" cy="426"/>
            </a:xfrm>
            <a:custGeom>
              <a:avLst/>
              <a:gdLst>
                <a:gd name="T0" fmla="*/ 0 w 1381"/>
                <a:gd name="T1" fmla="*/ 1214 h 1214"/>
                <a:gd name="T2" fmla="*/ 1381 w 1381"/>
                <a:gd name="T3" fmla="*/ 0 h 1214"/>
                <a:gd name="T4" fmla="*/ 1170 w 1381"/>
                <a:gd name="T5" fmla="*/ 0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1" h="1214">
                  <a:moveTo>
                    <a:pt x="0" y="1214"/>
                  </a:moveTo>
                  <a:lnTo>
                    <a:pt x="1381" y="0"/>
                  </a:lnTo>
                  <a:lnTo>
                    <a:pt x="11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032" y="2510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032" y="258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801" y="2535"/>
              <a:ext cx="684" cy="321"/>
            </a:xfrm>
            <a:custGeom>
              <a:avLst/>
              <a:gdLst>
                <a:gd name="T0" fmla="*/ 0 w 1950"/>
                <a:gd name="T1" fmla="*/ 915 h 915"/>
                <a:gd name="T2" fmla="*/ 1756 w 1950"/>
                <a:gd name="T3" fmla="*/ 0 h 915"/>
                <a:gd name="T4" fmla="*/ 1950 w 1950"/>
                <a:gd name="T5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915">
                  <a:moveTo>
                    <a:pt x="0" y="915"/>
                  </a:moveTo>
                  <a:lnTo>
                    <a:pt x="1756" y="0"/>
                  </a:lnTo>
                  <a:lnTo>
                    <a:pt x="19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485" y="2499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1485" y="249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1854" y="2762"/>
              <a:ext cx="89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916" y="2731"/>
              <a:ext cx="57" cy="55"/>
            </a:xfrm>
            <a:custGeom>
              <a:avLst/>
              <a:gdLst>
                <a:gd name="T0" fmla="*/ 163 w 163"/>
                <a:gd name="T1" fmla="*/ 142 h 157"/>
                <a:gd name="T2" fmla="*/ 151 w 163"/>
                <a:gd name="T3" fmla="*/ 157 h 157"/>
                <a:gd name="T4" fmla="*/ 0 w 163"/>
                <a:gd name="T5" fmla="*/ 15 h 157"/>
                <a:gd name="T6" fmla="*/ 13 w 163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7">
                  <a:moveTo>
                    <a:pt x="163" y="142"/>
                  </a:moveTo>
                  <a:lnTo>
                    <a:pt x="151" y="157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H="1">
              <a:off x="1916" y="2731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V="1">
              <a:off x="1664" y="2814"/>
              <a:ext cx="94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744" y="2778"/>
              <a:ext cx="35" cy="69"/>
            </a:xfrm>
            <a:custGeom>
              <a:avLst/>
              <a:gdLst>
                <a:gd name="T0" fmla="*/ 102 w 102"/>
                <a:gd name="T1" fmla="*/ 188 h 196"/>
                <a:gd name="T2" fmla="*/ 84 w 102"/>
                <a:gd name="T3" fmla="*/ 196 h 196"/>
                <a:gd name="T4" fmla="*/ 0 w 102"/>
                <a:gd name="T5" fmla="*/ 8 h 196"/>
                <a:gd name="T6" fmla="*/ 19 w 102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102" y="188"/>
                  </a:moveTo>
                  <a:lnTo>
                    <a:pt x="84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1744" y="277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V="1">
              <a:off x="1380" y="2735"/>
              <a:ext cx="100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452" y="2707"/>
              <a:ext cx="60" cy="51"/>
            </a:xfrm>
            <a:custGeom>
              <a:avLst/>
              <a:gdLst>
                <a:gd name="T0" fmla="*/ 172 w 172"/>
                <a:gd name="T1" fmla="*/ 129 h 144"/>
                <a:gd name="T2" fmla="*/ 159 w 172"/>
                <a:gd name="T3" fmla="*/ 144 h 144"/>
                <a:gd name="T4" fmla="*/ 0 w 172"/>
                <a:gd name="T5" fmla="*/ 15 h 144"/>
                <a:gd name="T6" fmla="*/ 13 w 172"/>
                <a:gd name="T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44">
                  <a:moveTo>
                    <a:pt x="172" y="129"/>
                  </a:moveTo>
                  <a:lnTo>
                    <a:pt x="159" y="144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1452" y="2707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V="1">
              <a:off x="1516" y="2819"/>
              <a:ext cx="37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526" y="2791"/>
              <a:ext cx="59" cy="52"/>
            </a:xfrm>
            <a:custGeom>
              <a:avLst/>
              <a:gdLst>
                <a:gd name="T0" fmla="*/ 168 w 168"/>
                <a:gd name="T1" fmla="*/ 134 h 149"/>
                <a:gd name="T2" fmla="*/ 155 w 168"/>
                <a:gd name="T3" fmla="*/ 149 h 149"/>
                <a:gd name="T4" fmla="*/ 0 w 168"/>
                <a:gd name="T5" fmla="*/ 15 h 149"/>
                <a:gd name="T6" fmla="*/ 13 w 168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49">
                  <a:moveTo>
                    <a:pt x="168" y="134"/>
                  </a:moveTo>
                  <a:lnTo>
                    <a:pt x="155" y="149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1526" y="279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H="1" flipV="1">
              <a:off x="1023" y="2803"/>
              <a:ext cx="47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Freeform 231"/>
            <p:cNvSpPr>
              <a:spLocks/>
            </p:cNvSpPr>
            <p:nvPr/>
          </p:nvSpPr>
          <p:spPr bwMode="auto">
            <a:xfrm>
              <a:off x="991" y="2774"/>
              <a:ext cx="59" cy="53"/>
            </a:xfrm>
            <a:custGeom>
              <a:avLst/>
              <a:gdLst>
                <a:gd name="T0" fmla="*/ 154 w 167"/>
                <a:gd name="T1" fmla="*/ 0 h 153"/>
                <a:gd name="T2" fmla="*/ 167 w 167"/>
                <a:gd name="T3" fmla="*/ 15 h 153"/>
                <a:gd name="T4" fmla="*/ 12 w 167"/>
                <a:gd name="T5" fmla="*/ 153 h 153"/>
                <a:gd name="T6" fmla="*/ 0 w 167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54" y="0"/>
                  </a:moveTo>
                  <a:lnTo>
                    <a:pt x="167" y="15"/>
                  </a:lnTo>
                  <a:lnTo>
                    <a:pt x="12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232"/>
            <p:cNvSpPr>
              <a:spLocks noChangeShapeType="1"/>
            </p:cNvSpPr>
            <p:nvPr/>
          </p:nvSpPr>
          <p:spPr bwMode="auto">
            <a:xfrm>
              <a:off x="991" y="282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233"/>
            <p:cNvSpPr>
              <a:spLocks noChangeShapeType="1"/>
            </p:cNvSpPr>
            <p:nvPr/>
          </p:nvSpPr>
          <p:spPr bwMode="auto">
            <a:xfrm flipH="1" flipV="1">
              <a:off x="1175" y="2730"/>
              <a:ext cx="58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Freeform 234"/>
            <p:cNvSpPr>
              <a:spLocks/>
            </p:cNvSpPr>
            <p:nvPr/>
          </p:nvSpPr>
          <p:spPr bwMode="auto">
            <a:xfrm>
              <a:off x="1139" y="2709"/>
              <a:ext cx="69" cy="35"/>
            </a:xfrm>
            <a:custGeom>
              <a:avLst/>
              <a:gdLst>
                <a:gd name="T0" fmla="*/ 188 w 196"/>
                <a:gd name="T1" fmla="*/ 0 h 102"/>
                <a:gd name="T2" fmla="*/ 196 w 196"/>
                <a:gd name="T3" fmla="*/ 19 h 102"/>
                <a:gd name="T4" fmla="*/ 8 w 196"/>
                <a:gd name="T5" fmla="*/ 102 h 102"/>
                <a:gd name="T6" fmla="*/ 0 w 196"/>
                <a:gd name="T7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88" y="0"/>
                  </a:moveTo>
                  <a:lnTo>
                    <a:pt x="196" y="19"/>
                  </a:lnTo>
                  <a:lnTo>
                    <a:pt x="8" y="102"/>
                  </a:lnTo>
                  <a:lnTo>
                    <a:pt x="0" y="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235"/>
            <p:cNvSpPr>
              <a:spLocks noChangeShapeType="1"/>
            </p:cNvSpPr>
            <p:nvPr/>
          </p:nvSpPr>
          <p:spPr bwMode="auto">
            <a:xfrm>
              <a:off x="1139" y="2738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236"/>
            <p:cNvSpPr>
              <a:spLocks noChangeShapeType="1"/>
            </p:cNvSpPr>
            <p:nvPr/>
          </p:nvSpPr>
          <p:spPr bwMode="auto">
            <a:xfrm flipH="1" flipV="1">
              <a:off x="2116" y="1236"/>
              <a:ext cx="73" cy="1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Freeform 237"/>
            <p:cNvSpPr>
              <a:spLocks/>
            </p:cNvSpPr>
            <p:nvPr/>
          </p:nvSpPr>
          <p:spPr bwMode="auto">
            <a:xfrm>
              <a:off x="2080" y="1217"/>
              <a:ext cx="69" cy="33"/>
            </a:xfrm>
            <a:custGeom>
              <a:avLst/>
              <a:gdLst>
                <a:gd name="T0" fmla="*/ 193 w 199"/>
                <a:gd name="T1" fmla="*/ 0 h 94"/>
                <a:gd name="T2" fmla="*/ 199 w 199"/>
                <a:gd name="T3" fmla="*/ 19 h 94"/>
                <a:gd name="T4" fmla="*/ 7 w 199"/>
                <a:gd name="T5" fmla="*/ 94 h 94"/>
                <a:gd name="T6" fmla="*/ 0 w 199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94">
                  <a:moveTo>
                    <a:pt x="193" y="0"/>
                  </a:moveTo>
                  <a:lnTo>
                    <a:pt x="199" y="19"/>
                  </a:lnTo>
                  <a:lnTo>
                    <a:pt x="7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238"/>
            <p:cNvSpPr>
              <a:spLocks noChangeShapeType="1"/>
            </p:cNvSpPr>
            <p:nvPr/>
          </p:nvSpPr>
          <p:spPr bwMode="auto">
            <a:xfrm>
              <a:off x="2080" y="1243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239"/>
            <p:cNvSpPr>
              <a:spLocks noChangeShapeType="1"/>
            </p:cNvSpPr>
            <p:nvPr/>
          </p:nvSpPr>
          <p:spPr bwMode="auto">
            <a:xfrm flipH="1" flipV="1">
              <a:off x="1916" y="1367"/>
              <a:ext cx="31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Freeform 240"/>
            <p:cNvSpPr>
              <a:spLocks/>
            </p:cNvSpPr>
            <p:nvPr/>
          </p:nvSpPr>
          <p:spPr bwMode="auto">
            <a:xfrm>
              <a:off x="1881" y="1345"/>
              <a:ext cx="66" cy="39"/>
            </a:xfrm>
            <a:custGeom>
              <a:avLst/>
              <a:gdLst>
                <a:gd name="T0" fmla="*/ 180 w 188"/>
                <a:gd name="T1" fmla="*/ 0 h 112"/>
                <a:gd name="T2" fmla="*/ 188 w 188"/>
                <a:gd name="T3" fmla="*/ 16 h 112"/>
                <a:gd name="T4" fmla="*/ 8 w 188"/>
                <a:gd name="T5" fmla="*/ 112 h 112"/>
                <a:gd name="T6" fmla="*/ 0 w 188"/>
                <a:gd name="T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2">
                  <a:moveTo>
                    <a:pt x="180" y="0"/>
                  </a:moveTo>
                  <a:lnTo>
                    <a:pt x="188" y="16"/>
                  </a:lnTo>
                  <a:lnTo>
                    <a:pt x="8" y="112"/>
                  </a:lnTo>
                  <a:lnTo>
                    <a:pt x="0" y="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241"/>
            <p:cNvSpPr>
              <a:spLocks noChangeShapeType="1"/>
            </p:cNvSpPr>
            <p:nvPr/>
          </p:nvSpPr>
          <p:spPr bwMode="auto">
            <a:xfrm>
              <a:off x="1881" y="1379"/>
              <a:ext cx="3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Freeform 242"/>
            <p:cNvSpPr>
              <a:spLocks/>
            </p:cNvSpPr>
            <p:nvPr/>
          </p:nvSpPr>
          <p:spPr bwMode="auto">
            <a:xfrm>
              <a:off x="1442" y="1252"/>
              <a:ext cx="148" cy="163"/>
            </a:xfrm>
            <a:custGeom>
              <a:avLst/>
              <a:gdLst>
                <a:gd name="T0" fmla="*/ 0 w 420"/>
                <a:gd name="T1" fmla="*/ 466 h 466"/>
                <a:gd name="T2" fmla="*/ 420 w 420"/>
                <a:gd name="T3" fmla="*/ 75 h 466"/>
                <a:gd name="T4" fmla="*/ 420 w 420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466">
                  <a:moveTo>
                    <a:pt x="0" y="466"/>
                  </a:moveTo>
                  <a:lnTo>
                    <a:pt x="420" y="75"/>
                  </a:lnTo>
                  <a:lnTo>
                    <a:pt x="4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Freeform 243"/>
            <p:cNvSpPr>
              <a:spLocks/>
            </p:cNvSpPr>
            <p:nvPr/>
          </p:nvSpPr>
          <p:spPr bwMode="auto">
            <a:xfrm>
              <a:off x="1554" y="124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244"/>
            <p:cNvSpPr>
              <a:spLocks noChangeShapeType="1"/>
            </p:cNvSpPr>
            <p:nvPr/>
          </p:nvSpPr>
          <p:spPr bwMode="auto">
            <a:xfrm>
              <a:off x="1554" y="124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Freeform 245"/>
            <p:cNvSpPr>
              <a:spLocks/>
            </p:cNvSpPr>
            <p:nvPr/>
          </p:nvSpPr>
          <p:spPr bwMode="auto">
            <a:xfrm>
              <a:off x="1101" y="805"/>
              <a:ext cx="594" cy="799"/>
            </a:xfrm>
            <a:custGeom>
              <a:avLst/>
              <a:gdLst>
                <a:gd name="T0" fmla="*/ 0 w 1695"/>
                <a:gd name="T1" fmla="*/ 2280 h 2280"/>
                <a:gd name="T2" fmla="*/ 1695 w 1695"/>
                <a:gd name="T3" fmla="*/ 287 h 2280"/>
                <a:gd name="T4" fmla="*/ 1695 w 1695"/>
                <a:gd name="T5" fmla="*/ 46 h 2280"/>
                <a:gd name="T6" fmla="*/ 1559 w 1695"/>
                <a:gd name="T7" fmla="*/ 0 h 2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5" h="2280">
                  <a:moveTo>
                    <a:pt x="0" y="2280"/>
                  </a:moveTo>
                  <a:lnTo>
                    <a:pt x="1695" y="287"/>
                  </a:lnTo>
                  <a:lnTo>
                    <a:pt x="1695" y="46"/>
                  </a:lnTo>
                  <a:lnTo>
                    <a:pt x="15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Freeform 246"/>
            <p:cNvSpPr>
              <a:spLocks/>
            </p:cNvSpPr>
            <p:nvPr/>
          </p:nvSpPr>
          <p:spPr bwMode="auto">
            <a:xfrm>
              <a:off x="1629" y="768"/>
              <a:ext cx="30" cy="71"/>
            </a:xfrm>
            <a:custGeom>
              <a:avLst/>
              <a:gdLst>
                <a:gd name="T0" fmla="*/ 67 w 86"/>
                <a:gd name="T1" fmla="*/ 0 h 202"/>
                <a:gd name="T2" fmla="*/ 86 w 86"/>
                <a:gd name="T3" fmla="*/ 6 h 202"/>
                <a:gd name="T4" fmla="*/ 19 w 86"/>
                <a:gd name="T5" fmla="*/ 202 h 202"/>
                <a:gd name="T6" fmla="*/ 0 w 86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2">
                  <a:moveTo>
                    <a:pt x="67" y="0"/>
                  </a:moveTo>
                  <a:lnTo>
                    <a:pt x="86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247"/>
            <p:cNvSpPr>
              <a:spLocks noChangeShapeType="1"/>
            </p:cNvSpPr>
            <p:nvPr/>
          </p:nvSpPr>
          <p:spPr bwMode="auto">
            <a:xfrm>
              <a:off x="1629" y="837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Freeform 248"/>
            <p:cNvSpPr>
              <a:spLocks/>
            </p:cNvSpPr>
            <p:nvPr/>
          </p:nvSpPr>
          <p:spPr bwMode="auto">
            <a:xfrm>
              <a:off x="2478" y="1162"/>
              <a:ext cx="189" cy="258"/>
            </a:xfrm>
            <a:custGeom>
              <a:avLst/>
              <a:gdLst>
                <a:gd name="T0" fmla="*/ 0 w 540"/>
                <a:gd name="T1" fmla="*/ 736 h 736"/>
                <a:gd name="T2" fmla="*/ 406 w 540"/>
                <a:gd name="T3" fmla="*/ 31 h 736"/>
                <a:gd name="T4" fmla="*/ 540 w 540"/>
                <a:gd name="T5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0" h="736">
                  <a:moveTo>
                    <a:pt x="0" y="736"/>
                  </a:moveTo>
                  <a:lnTo>
                    <a:pt x="406" y="31"/>
                  </a:lnTo>
                  <a:lnTo>
                    <a:pt x="5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Freeform 249"/>
            <p:cNvSpPr>
              <a:spLocks/>
            </p:cNvSpPr>
            <p:nvPr/>
          </p:nvSpPr>
          <p:spPr bwMode="auto">
            <a:xfrm>
              <a:off x="2659" y="1126"/>
              <a:ext cx="23" cy="71"/>
            </a:xfrm>
            <a:custGeom>
              <a:avLst/>
              <a:gdLst>
                <a:gd name="T0" fmla="*/ 64 w 64"/>
                <a:gd name="T1" fmla="*/ 200 h 204"/>
                <a:gd name="T2" fmla="*/ 46 w 64"/>
                <a:gd name="T3" fmla="*/ 204 h 204"/>
                <a:gd name="T4" fmla="*/ 0 w 64"/>
                <a:gd name="T5" fmla="*/ 4 h 204"/>
                <a:gd name="T6" fmla="*/ 18 w 64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04">
                  <a:moveTo>
                    <a:pt x="64" y="200"/>
                  </a:moveTo>
                  <a:lnTo>
                    <a:pt x="46" y="204"/>
                  </a:ln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250"/>
            <p:cNvSpPr>
              <a:spLocks noChangeShapeType="1"/>
            </p:cNvSpPr>
            <p:nvPr/>
          </p:nvSpPr>
          <p:spPr bwMode="auto">
            <a:xfrm flipH="1">
              <a:off x="2659" y="1126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251"/>
            <p:cNvSpPr>
              <a:spLocks noChangeShapeType="1"/>
            </p:cNvSpPr>
            <p:nvPr/>
          </p:nvSpPr>
          <p:spPr bwMode="auto">
            <a:xfrm flipV="1">
              <a:off x="2700" y="1336"/>
              <a:ext cx="0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Freeform 252"/>
            <p:cNvSpPr>
              <a:spLocks/>
            </p:cNvSpPr>
            <p:nvPr/>
          </p:nvSpPr>
          <p:spPr bwMode="auto">
            <a:xfrm>
              <a:off x="2663" y="1330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253"/>
            <p:cNvSpPr>
              <a:spLocks noChangeShapeType="1"/>
            </p:cNvSpPr>
            <p:nvPr/>
          </p:nvSpPr>
          <p:spPr bwMode="auto">
            <a:xfrm>
              <a:off x="2663" y="133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254"/>
            <p:cNvSpPr>
              <a:spLocks noChangeShapeType="1"/>
            </p:cNvSpPr>
            <p:nvPr/>
          </p:nvSpPr>
          <p:spPr bwMode="auto">
            <a:xfrm flipV="1">
              <a:off x="2941" y="1326"/>
              <a:ext cx="0" cy="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Freeform 255"/>
            <p:cNvSpPr>
              <a:spLocks/>
            </p:cNvSpPr>
            <p:nvPr/>
          </p:nvSpPr>
          <p:spPr bwMode="auto">
            <a:xfrm>
              <a:off x="2905" y="131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256"/>
            <p:cNvSpPr>
              <a:spLocks noChangeShapeType="1"/>
            </p:cNvSpPr>
            <p:nvPr/>
          </p:nvSpPr>
          <p:spPr bwMode="auto">
            <a:xfrm>
              <a:off x="2905" y="131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257"/>
            <p:cNvSpPr>
              <a:spLocks noChangeShapeType="1"/>
            </p:cNvSpPr>
            <p:nvPr/>
          </p:nvSpPr>
          <p:spPr bwMode="auto">
            <a:xfrm flipV="1">
              <a:off x="3282" y="1357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Freeform 258"/>
            <p:cNvSpPr>
              <a:spLocks/>
            </p:cNvSpPr>
            <p:nvPr/>
          </p:nvSpPr>
          <p:spPr bwMode="auto">
            <a:xfrm>
              <a:off x="3247" y="1351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259"/>
            <p:cNvSpPr>
              <a:spLocks noChangeShapeType="1"/>
            </p:cNvSpPr>
            <p:nvPr/>
          </p:nvSpPr>
          <p:spPr bwMode="auto">
            <a:xfrm>
              <a:off x="3247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Freeform 260"/>
            <p:cNvSpPr>
              <a:spLocks/>
            </p:cNvSpPr>
            <p:nvPr/>
          </p:nvSpPr>
          <p:spPr bwMode="auto">
            <a:xfrm>
              <a:off x="2210" y="1194"/>
              <a:ext cx="216" cy="736"/>
            </a:xfrm>
            <a:custGeom>
              <a:avLst/>
              <a:gdLst>
                <a:gd name="T0" fmla="*/ 615 w 615"/>
                <a:gd name="T1" fmla="*/ 2100 h 2100"/>
                <a:gd name="T2" fmla="*/ 360 w 615"/>
                <a:gd name="T3" fmla="*/ 2086 h 2100"/>
                <a:gd name="T4" fmla="*/ 0 w 615"/>
                <a:gd name="T5" fmla="*/ 0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2100">
                  <a:moveTo>
                    <a:pt x="615" y="2100"/>
                  </a:moveTo>
                  <a:lnTo>
                    <a:pt x="360" y="208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Freeform 261"/>
            <p:cNvSpPr>
              <a:spLocks/>
            </p:cNvSpPr>
            <p:nvPr/>
          </p:nvSpPr>
          <p:spPr bwMode="auto">
            <a:xfrm>
              <a:off x="2201" y="1194"/>
              <a:ext cx="36" cy="54"/>
            </a:xfrm>
            <a:custGeom>
              <a:avLst/>
              <a:gdLst>
                <a:gd name="T0" fmla="*/ 9 w 36"/>
                <a:gd name="T1" fmla="*/ 0 h 54"/>
                <a:gd name="T2" fmla="*/ 0 w 36"/>
                <a:gd name="T3" fmla="*/ 54 h 54"/>
                <a:gd name="T4" fmla="*/ 15 w 36"/>
                <a:gd name="T5" fmla="*/ 37 h 54"/>
                <a:gd name="T6" fmla="*/ 36 w 36"/>
                <a:gd name="T7" fmla="*/ 48 h 54"/>
                <a:gd name="T8" fmla="*/ 9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9" y="0"/>
                  </a:moveTo>
                  <a:lnTo>
                    <a:pt x="0" y="54"/>
                  </a:lnTo>
                  <a:lnTo>
                    <a:pt x="15" y="37"/>
                  </a:lnTo>
                  <a:lnTo>
                    <a:pt x="36" y="48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Arc 262"/>
            <p:cNvSpPr>
              <a:spLocks/>
            </p:cNvSpPr>
            <p:nvPr/>
          </p:nvSpPr>
          <p:spPr bwMode="auto">
            <a:xfrm>
              <a:off x="2305" y="1662"/>
              <a:ext cx="190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Arc 263"/>
            <p:cNvSpPr>
              <a:spLocks/>
            </p:cNvSpPr>
            <p:nvPr/>
          </p:nvSpPr>
          <p:spPr bwMode="auto">
            <a:xfrm>
              <a:off x="2305" y="1746"/>
              <a:ext cx="731" cy="237"/>
            </a:xfrm>
            <a:custGeom>
              <a:avLst/>
              <a:gdLst>
                <a:gd name="G0" fmla="+- 21600 0 0"/>
                <a:gd name="G1" fmla="+- 91 0 0"/>
                <a:gd name="G2" fmla="+- 21600 0 0"/>
                <a:gd name="T0" fmla="*/ 21600 w 21600"/>
                <a:gd name="T1" fmla="*/ 21691 h 21691"/>
                <a:gd name="T2" fmla="*/ 0 w 21600"/>
                <a:gd name="T3" fmla="*/ 0 h 21691"/>
                <a:gd name="T4" fmla="*/ 21600 w 21600"/>
                <a:gd name="T5" fmla="*/ 91 h 2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1" fill="none" extrusionOk="0">
                  <a:moveTo>
                    <a:pt x="21600" y="21691"/>
                  </a:moveTo>
                  <a:cubicBezTo>
                    <a:pt x="9670" y="21691"/>
                    <a:pt x="0" y="12020"/>
                    <a:pt x="0" y="91"/>
                  </a:cubicBezTo>
                  <a:cubicBezTo>
                    <a:pt x="-1" y="60"/>
                    <a:pt x="0" y="30"/>
                    <a:pt x="0" y="0"/>
                  </a:cubicBezTo>
                </a:path>
                <a:path w="21600" h="21691" stroke="0" extrusionOk="0">
                  <a:moveTo>
                    <a:pt x="21600" y="21691"/>
                  </a:moveTo>
                  <a:cubicBezTo>
                    <a:pt x="9670" y="21691"/>
                    <a:pt x="0" y="12020"/>
                    <a:pt x="0" y="91"/>
                  </a:cubicBezTo>
                  <a:cubicBezTo>
                    <a:pt x="-1" y="60"/>
                    <a:pt x="0" y="30"/>
                    <a:pt x="0" y="0"/>
                  </a:cubicBezTo>
                  <a:lnTo>
                    <a:pt x="21600" y="9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Freeform 264"/>
            <p:cNvSpPr>
              <a:spLocks/>
            </p:cNvSpPr>
            <p:nvPr/>
          </p:nvSpPr>
          <p:spPr bwMode="auto">
            <a:xfrm>
              <a:off x="2985" y="1965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2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2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304800" y="271463"/>
            <a:ext cx="6553200" cy="8601075"/>
            <a:chOff x="240" y="171"/>
            <a:chExt cx="4128" cy="5418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0" y="171"/>
              <a:ext cx="3840" cy="5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6"/>
            <p:cNvGrpSpPr>
              <a:grpSpLocks/>
            </p:cNvGrpSpPr>
            <p:nvPr/>
          </p:nvGrpSpPr>
          <p:grpSpPr bwMode="auto">
            <a:xfrm>
              <a:off x="268" y="199"/>
              <a:ext cx="4100" cy="5386"/>
              <a:chOff x="268" y="199"/>
              <a:chExt cx="4100" cy="5386"/>
            </a:xfrm>
          </p:grpSpPr>
          <p:sp>
            <p:nvSpPr>
              <p:cNvPr id="2120" name="Rectangle 6"/>
              <p:cNvSpPr>
                <a:spLocks noChangeArrowheads="1"/>
              </p:cNvSpPr>
              <p:nvPr/>
            </p:nvSpPr>
            <p:spPr bwMode="auto">
              <a:xfrm>
                <a:off x="268" y="4504"/>
                <a:ext cx="1866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1" name="Rectangle 7"/>
              <p:cNvSpPr>
                <a:spLocks noChangeArrowheads="1"/>
              </p:cNvSpPr>
              <p:nvPr/>
            </p:nvSpPr>
            <p:spPr bwMode="auto">
              <a:xfrm>
                <a:off x="268" y="2312"/>
                <a:ext cx="1866" cy="105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8"/>
              <p:cNvSpPr>
                <a:spLocks noChangeArrowheads="1"/>
              </p:cNvSpPr>
              <p:nvPr/>
            </p:nvSpPr>
            <p:spPr bwMode="auto">
              <a:xfrm>
                <a:off x="268" y="3408"/>
                <a:ext cx="1866" cy="105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3" name="Rectangle 9"/>
              <p:cNvSpPr>
                <a:spLocks noChangeArrowheads="1"/>
              </p:cNvSpPr>
              <p:nvPr/>
            </p:nvSpPr>
            <p:spPr bwMode="auto">
              <a:xfrm>
                <a:off x="698" y="355"/>
                <a:ext cx="3234" cy="182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Oval 10"/>
              <p:cNvSpPr>
                <a:spLocks noChangeArrowheads="1"/>
              </p:cNvSpPr>
              <p:nvPr/>
            </p:nvSpPr>
            <p:spPr bwMode="auto">
              <a:xfrm>
                <a:off x="1047" y="1362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5" name="Rectangle 11"/>
              <p:cNvSpPr>
                <a:spLocks noChangeArrowheads="1"/>
              </p:cNvSpPr>
              <p:nvPr/>
            </p:nvSpPr>
            <p:spPr bwMode="auto">
              <a:xfrm>
                <a:off x="2023" y="1172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6" name="Oval 12"/>
              <p:cNvSpPr>
                <a:spLocks noChangeArrowheads="1"/>
              </p:cNvSpPr>
              <p:nvPr/>
            </p:nvSpPr>
            <p:spPr bwMode="auto">
              <a:xfrm>
                <a:off x="1727" y="1378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7" name="Rectangle 13"/>
              <p:cNvSpPr>
                <a:spLocks noChangeArrowheads="1"/>
              </p:cNvSpPr>
              <p:nvPr/>
            </p:nvSpPr>
            <p:spPr bwMode="auto">
              <a:xfrm>
                <a:off x="2449" y="1166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8" name="Oval 14"/>
              <p:cNvSpPr>
                <a:spLocks noChangeArrowheads="1"/>
              </p:cNvSpPr>
              <p:nvPr/>
            </p:nvSpPr>
            <p:spPr bwMode="auto">
              <a:xfrm>
                <a:off x="1998" y="1384"/>
                <a:ext cx="108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9" name="Rectangle 15"/>
              <p:cNvSpPr>
                <a:spLocks noChangeArrowheads="1"/>
              </p:cNvSpPr>
              <p:nvPr/>
            </p:nvSpPr>
            <p:spPr bwMode="auto">
              <a:xfrm>
                <a:off x="2847" y="1177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0" name="Rectangle 16"/>
              <p:cNvSpPr>
                <a:spLocks noChangeArrowheads="1"/>
              </p:cNvSpPr>
              <p:nvPr/>
            </p:nvSpPr>
            <p:spPr bwMode="auto">
              <a:xfrm>
                <a:off x="2269" y="1378"/>
                <a:ext cx="108" cy="10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1" name="Line 17"/>
              <p:cNvSpPr>
                <a:spLocks noChangeShapeType="1"/>
              </p:cNvSpPr>
              <p:nvPr/>
            </p:nvSpPr>
            <p:spPr bwMode="auto">
              <a:xfrm>
                <a:off x="2269" y="1378"/>
                <a:ext cx="105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Line 18"/>
              <p:cNvSpPr>
                <a:spLocks noChangeShapeType="1"/>
              </p:cNvSpPr>
              <p:nvPr/>
            </p:nvSpPr>
            <p:spPr bwMode="auto">
              <a:xfrm flipV="1">
                <a:off x="2269" y="1378"/>
                <a:ext cx="105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Rectangle 19"/>
              <p:cNvSpPr>
                <a:spLocks noChangeArrowheads="1"/>
              </p:cNvSpPr>
              <p:nvPr/>
            </p:nvSpPr>
            <p:spPr bwMode="auto">
              <a:xfrm>
                <a:off x="2034" y="990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4" name="Oval 20"/>
              <p:cNvSpPr>
                <a:spLocks noChangeArrowheads="1"/>
              </p:cNvSpPr>
              <p:nvPr/>
            </p:nvSpPr>
            <p:spPr bwMode="auto">
              <a:xfrm>
                <a:off x="2545" y="1378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5" name="Rectangle 21"/>
              <p:cNvSpPr>
                <a:spLocks noChangeArrowheads="1"/>
              </p:cNvSpPr>
              <p:nvPr/>
            </p:nvSpPr>
            <p:spPr bwMode="auto">
              <a:xfrm>
                <a:off x="2509" y="990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6" name="Oval 22"/>
              <p:cNvSpPr>
                <a:spLocks noChangeArrowheads="1"/>
              </p:cNvSpPr>
              <p:nvPr/>
            </p:nvSpPr>
            <p:spPr bwMode="auto">
              <a:xfrm>
                <a:off x="2816" y="1378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Rectangle 23"/>
              <p:cNvSpPr>
                <a:spLocks noChangeArrowheads="1"/>
              </p:cNvSpPr>
              <p:nvPr/>
            </p:nvSpPr>
            <p:spPr bwMode="auto">
              <a:xfrm>
                <a:off x="1459" y="1029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8" name="Oval 24"/>
              <p:cNvSpPr>
                <a:spLocks noChangeArrowheads="1"/>
              </p:cNvSpPr>
              <p:nvPr/>
            </p:nvSpPr>
            <p:spPr bwMode="auto">
              <a:xfrm>
                <a:off x="1522" y="1494"/>
                <a:ext cx="109" cy="10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Rectangle 25"/>
              <p:cNvSpPr>
                <a:spLocks noChangeArrowheads="1"/>
              </p:cNvSpPr>
              <p:nvPr/>
            </p:nvSpPr>
            <p:spPr bwMode="auto">
              <a:xfrm>
                <a:off x="1721" y="1183"/>
                <a:ext cx="13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0" name="Oval 26"/>
              <p:cNvSpPr>
                <a:spLocks noChangeArrowheads="1"/>
              </p:cNvSpPr>
              <p:nvPr/>
            </p:nvSpPr>
            <p:spPr bwMode="auto">
              <a:xfrm>
                <a:off x="2274" y="1764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Rectangle 27"/>
              <p:cNvSpPr>
                <a:spLocks noChangeArrowheads="1"/>
              </p:cNvSpPr>
              <p:nvPr/>
            </p:nvSpPr>
            <p:spPr bwMode="auto">
              <a:xfrm>
                <a:off x="779" y="825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2" name="Oval 28"/>
              <p:cNvSpPr>
                <a:spLocks noChangeArrowheads="1"/>
              </p:cNvSpPr>
              <p:nvPr/>
            </p:nvSpPr>
            <p:spPr bwMode="auto">
              <a:xfrm>
                <a:off x="1849" y="1775"/>
                <a:ext cx="108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3" name="Rectangle 29"/>
              <p:cNvSpPr>
                <a:spLocks noChangeArrowheads="1"/>
              </p:cNvSpPr>
              <p:nvPr/>
            </p:nvSpPr>
            <p:spPr bwMode="auto">
              <a:xfrm>
                <a:off x="3615" y="802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4" name="Oval 30"/>
              <p:cNvSpPr>
                <a:spLocks noChangeArrowheads="1"/>
              </p:cNvSpPr>
              <p:nvPr/>
            </p:nvSpPr>
            <p:spPr bwMode="auto">
              <a:xfrm>
                <a:off x="771" y="1560"/>
                <a:ext cx="108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5" name="Rectangle 31"/>
              <p:cNvSpPr>
                <a:spLocks noChangeArrowheads="1"/>
              </p:cNvSpPr>
              <p:nvPr/>
            </p:nvSpPr>
            <p:spPr bwMode="auto">
              <a:xfrm>
                <a:off x="2266" y="521"/>
                <a:ext cx="21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6" name="Oval 32"/>
              <p:cNvSpPr>
                <a:spLocks noChangeArrowheads="1"/>
              </p:cNvSpPr>
              <p:nvPr/>
            </p:nvSpPr>
            <p:spPr bwMode="auto">
              <a:xfrm>
                <a:off x="3684" y="1384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Rectangle 33"/>
              <p:cNvSpPr>
                <a:spLocks noChangeArrowheads="1"/>
              </p:cNvSpPr>
              <p:nvPr/>
            </p:nvSpPr>
            <p:spPr bwMode="auto">
              <a:xfrm>
                <a:off x="1091" y="957"/>
                <a:ext cx="21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8" name="Oval 34"/>
              <p:cNvSpPr>
                <a:spLocks noChangeArrowheads="1"/>
              </p:cNvSpPr>
              <p:nvPr/>
            </p:nvSpPr>
            <p:spPr bwMode="auto">
              <a:xfrm>
                <a:off x="580" y="299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9" name="Rectangle 35"/>
              <p:cNvSpPr>
                <a:spLocks noChangeArrowheads="1"/>
              </p:cNvSpPr>
              <p:nvPr/>
            </p:nvSpPr>
            <p:spPr bwMode="auto">
              <a:xfrm>
                <a:off x="892" y="2864"/>
                <a:ext cx="13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0" name="Oval 36"/>
              <p:cNvSpPr>
                <a:spLocks noChangeArrowheads="1"/>
              </p:cNvSpPr>
              <p:nvPr/>
            </p:nvSpPr>
            <p:spPr bwMode="auto">
              <a:xfrm>
                <a:off x="895" y="299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Rectangle 37"/>
              <p:cNvSpPr>
                <a:spLocks noChangeArrowheads="1"/>
              </p:cNvSpPr>
              <p:nvPr/>
            </p:nvSpPr>
            <p:spPr bwMode="auto">
              <a:xfrm>
                <a:off x="1044" y="2875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2" name="Oval 38"/>
              <p:cNvSpPr>
                <a:spLocks noChangeArrowheads="1"/>
              </p:cNvSpPr>
              <p:nvPr/>
            </p:nvSpPr>
            <p:spPr bwMode="auto">
              <a:xfrm>
                <a:off x="1055" y="2996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Rectangle 39"/>
              <p:cNvSpPr>
                <a:spLocks noChangeArrowheads="1"/>
              </p:cNvSpPr>
              <p:nvPr/>
            </p:nvSpPr>
            <p:spPr bwMode="auto">
              <a:xfrm>
                <a:off x="1337" y="2875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4" name="Rectangle 40"/>
              <p:cNvSpPr>
                <a:spLocks noChangeArrowheads="1"/>
              </p:cNvSpPr>
              <p:nvPr/>
            </p:nvSpPr>
            <p:spPr bwMode="auto">
              <a:xfrm>
                <a:off x="1210" y="2996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Line 41"/>
              <p:cNvSpPr>
                <a:spLocks noChangeShapeType="1"/>
              </p:cNvSpPr>
              <p:nvPr/>
            </p:nvSpPr>
            <p:spPr bwMode="auto">
              <a:xfrm>
                <a:off x="1210" y="2996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Line 42"/>
              <p:cNvSpPr>
                <a:spLocks noChangeShapeType="1"/>
              </p:cNvSpPr>
              <p:nvPr/>
            </p:nvSpPr>
            <p:spPr bwMode="auto">
              <a:xfrm flipV="1">
                <a:off x="1210" y="2996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Rectangle 43"/>
              <p:cNvSpPr>
                <a:spLocks noChangeArrowheads="1"/>
              </p:cNvSpPr>
              <p:nvPr/>
            </p:nvSpPr>
            <p:spPr bwMode="auto">
              <a:xfrm>
                <a:off x="558" y="2787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8" name="Oval 44"/>
              <p:cNvSpPr>
                <a:spLocks noChangeArrowheads="1"/>
              </p:cNvSpPr>
              <p:nvPr/>
            </p:nvSpPr>
            <p:spPr bwMode="auto">
              <a:xfrm>
                <a:off x="1370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Rectangle 45"/>
              <p:cNvSpPr>
                <a:spLocks noChangeArrowheads="1"/>
              </p:cNvSpPr>
              <p:nvPr/>
            </p:nvSpPr>
            <p:spPr bwMode="auto">
              <a:xfrm>
                <a:off x="1022" y="2765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0" name="Oval 46"/>
              <p:cNvSpPr>
                <a:spLocks noChangeArrowheads="1"/>
              </p:cNvSpPr>
              <p:nvPr/>
            </p:nvSpPr>
            <p:spPr bwMode="auto">
              <a:xfrm>
                <a:off x="1525" y="299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Rectangle 47"/>
              <p:cNvSpPr>
                <a:spLocks noChangeArrowheads="1"/>
              </p:cNvSpPr>
              <p:nvPr/>
            </p:nvSpPr>
            <p:spPr bwMode="auto">
              <a:xfrm>
                <a:off x="1360" y="2765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2" name="Oval 48"/>
              <p:cNvSpPr>
                <a:spLocks noChangeArrowheads="1"/>
              </p:cNvSpPr>
              <p:nvPr/>
            </p:nvSpPr>
            <p:spPr bwMode="auto">
              <a:xfrm>
                <a:off x="2034" y="2996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Rectangle 49"/>
              <p:cNvSpPr>
                <a:spLocks noChangeArrowheads="1"/>
              </p:cNvSpPr>
              <p:nvPr/>
            </p:nvSpPr>
            <p:spPr bwMode="auto">
              <a:xfrm>
                <a:off x="1572" y="2864"/>
                <a:ext cx="13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4" name="Oval 50"/>
              <p:cNvSpPr>
                <a:spLocks noChangeArrowheads="1"/>
              </p:cNvSpPr>
              <p:nvPr/>
            </p:nvSpPr>
            <p:spPr bwMode="auto">
              <a:xfrm>
                <a:off x="1199" y="326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51"/>
              <p:cNvSpPr>
                <a:spLocks noChangeArrowheads="1"/>
              </p:cNvSpPr>
              <p:nvPr/>
            </p:nvSpPr>
            <p:spPr bwMode="auto">
              <a:xfrm>
                <a:off x="320" y="2589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6" name="Oval 52"/>
              <p:cNvSpPr>
                <a:spLocks noChangeArrowheads="1"/>
              </p:cNvSpPr>
              <p:nvPr/>
            </p:nvSpPr>
            <p:spPr bwMode="auto">
              <a:xfrm>
                <a:off x="1011" y="3272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Rectangle 53"/>
              <p:cNvSpPr>
                <a:spLocks noChangeArrowheads="1"/>
              </p:cNvSpPr>
              <p:nvPr/>
            </p:nvSpPr>
            <p:spPr bwMode="auto">
              <a:xfrm>
                <a:off x="1829" y="2754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8" name="Oval 54"/>
              <p:cNvSpPr>
                <a:spLocks noChangeArrowheads="1"/>
              </p:cNvSpPr>
              <p:nvPr/>
            </p:nvSpPr>
            <p:spPr bwMode="auto">
              <a:xfrm>
                <a:off x="370" y="310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Rectangle 55"/>
              <p:cNvSpPr>
                <a:spLocks noChangeArrowheads="1"/>
              </p:cNvSpPr>
              <p:nvPr/>
            </p:nvSpPr>
            <p:spPr bwMode="auto">
              <a:xfrm>
                <a:off x="1100" y="2528"/>
                <a:ext cx="21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0" name="Oval 56"/>
              <p:cNvSpPr>
                <a:spLocks noChangeArrowheads="1"/>
              </p:cNvSpPr>
              <p:nvPr/>
            </p:nvSpPr>
            <p:spPr bwMode="auto">
              <a:xfrm>
                <a:off x="779" y="3079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Rectangle 57"/>
              <p:cNvSpPr>
                <a:spLocks noChangeArrowheads="1"/>
              </p:cNvSpPr>
              <p:nvPr/>
            </p:nvSpPr>
            <p:spPr bwMode="auto">
              <a:xfrm>
                <a:off x="2051" y="2622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2" name="Oval 58"/>
              <p:cNvSpPr>
                <a:spLocks noChangeArrowheads="1"/>
              </p:cNvSpPr>
              <p:nvPr/>
            </p:nvSpPr>
            <p:spPr bwMode="auto">
              <a:xfrm>
                <a:off x="602" y="516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Rectangle 59"/>
              <p:cNvSpPr>
                <a:spLocks noChangeArrowheads="1"/>
              </p:cNvSpPr>
              <p:nvPr/>
            </p:nvSpPr>
            <p:spPr bwMode="auto">
              <a:xfrm>
                <a:off x="895" y="5048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4" name="Oval 60"/>
              <p:cNvSpPr>
                <a:spLocks noChangeArrowheads="1"/>
              </p:cNvSpPr>
              <p:nvPr/>
            </p:nvSpPr>
            <p:spPr bwMode="auto">
              <a:xfrm>
                <a:off x="895" y="519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Rectangle 61"/>
              <p:cNvSpPr>
                <a:spLocks noChangeArrowheads="1"/>
              </p:cNvSpPr>
              <p:nvPr/>
            </p:nvSpPr>
            <p:spPr bwMode="auto">
              <a:xfrm>
                <a:off x="1205" y="5048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6" name="Oval 62"/>
              <p:cNvSpPr>
                <a:spLocks noChangeArrowheads="1"/>
              </p:cNvSpPr>
              <p:nvPr/>
            </p:nvSpPr>
            <p:spPr bwMode="auto">
              <a:xfrm>
                <a:off x="1050" y="519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Rectangle 63"/>
              <p:cNvSpPr>
                <a:spLocks noChangeArrowheads="1"/>
              </p:cNvSpPr>
              <p:nvPr/>
            </p:nvSpPr>
            <p:spPr bwMode="auto">
              <a:xfrm>
                <a:off x="1525" y="5048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8" name="Rectangle 64"/>
              <p:cNvSpPr>
                <a:spLocks noChangeArrowheads="1"/>
              </p:cNvSpPr>
              <p:nvPr/>
            </p:nvSpPr>
            <p:spPr bwMode="auto">
              <a:xfrm>
                <a:off x="1210" y="5191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Line 65"/>
              <p:cNvSpPr>
                <a:spLocks noChangeShapeType="1"/>
              </p:cNvSpPr>
              <p:nvPr/>
            </p:nvSpPr>
            <p:spPr bwMode="auto">
              <a:xfrm>
                <a:off x="1210" y="5191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Line 66"/>
              <p:cNvSpPr>
                <a:spLocks noChangeShapeType="1"/>
              </p:cNvSpPr>
              <p:nvPr/>
            </p:nvSpPr>
            <p:spPr bwMode="auto">
              <a:xfrm flipV="1">
                <a:off x="1210" y="5191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Rectangle 67"/>
              <p:cNvSpPr>
                <a:spLocks noChangeArrowheads="1"/>
              </p:cNvSpPr>
              <p:nvPr/>
            </p:nvSpPr>
            <p:spPr bwMode="auto">
              <a:xfrm>
                <a:off x="550" y="4932"/>
                <a:ext cx="21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2" name="Oval 68"/>
              <p:cNvSpPr>
                <a:spLocks noChangeArrowheads="1"/>
              </p:cNvSpPr>
              <p:nvPr/>
            </p:nvSpPr>
            <p:spPr bwMode="auto">
              <a:xfrm>
                <a:off x="1370" y="519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Rectangle 69"/>
              <p:cNvSpPr>
                <a:spLocks noChangeArrowheads="1"/>
              </p:cNvSpPr>
              <p:nvPr/>
            </p:nvSpPr>
            <p:spPr bwMode="auto">
              <a:xfrm>
                <a:off x="890" y="4954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4" name="Oval 70"/>
              <p:cNvSpPr>
                <a:spLocks noChangeArrowheads="1"/>
              </p:cNvSpPr>
              <p:nvPr/>
            </p:nvSpPr>
            <p:spPr bwMode="auto">
              <a:xfrm>
                <a:off x="1525" y="519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Rectangle 71"/>
              <p:cNvSpPr>
                <a:spLocks noChangeArrowheads="1"/>
              </p:cNvSpPr>
              <p:nvPr/>
            </p:nvSpPr>
            <p:spPr bwMode="auto">
              <a:xfrm>
                <a:off x="1205" y="4954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6" name="Oval 72"/>
              <p:cNvSpPr>
                <a:spLocks noChangeArrowheads="1"/>
              </p:cNvSpPr>
              <p:nvPr/>
            </p:nvSpPr>
            <p:spPr bwMode="auto">
              <a:xfrm>
                <a:off x="2023" y="519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Rectangle 73"/>
              <p:cNvSpPr>
                <a:spLocks noChangeArrowheads="1"/>
              </p:cNvSpPr>
              <p:nvPr/>
            </p:nvSpPr>
            <p:spPr bwMode="auto">
              <a:xfrm>
                <a:off x="1520" y="4971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8" name="Oval 74"/>
              <p:cNvSpPr>
                <a:spLocks noChangeArrowheads="1"/>
              </p:cNvSpPr>
              <p:nvPr/>
            </p:nvSpPr>
            <p:spPr bwMode="auto">
              <a:xfrm>
                <a:off x="1199" y="543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Rectangle 75"/>
              <p:cNvSpPr>
                <a:spLocks noChangeArrowheads="1"/>
              </p:cNvSpPr>
              <p:nvPr/>
            </p:nvSpPr>
            <p:spPr bwMode="auto">
              <a:xfrm>
                <a:off x="315" y="4750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0" name="Oval 76"/>
              <p:cNvSpPr>
                <a:spLocks noChangeArrowheads="1"/>
              </p:cNvSpPr>
              <p:nvPr/>
            </p:nvSpPr>
            <p:spPr bwMode="auto">
              <a:xfrm>
                <a:off x="801" y="5273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Rectangle 77"/>
              <p:cNvSpPr>
                <a:spLocks noChangeArrowheads="1"/>
              </p:cNvSpPr>
              <p:nvPr/>
            </p:nvSpPr>
            <p:spPr bwMode="auto">
              <a:xfrm>
                <a:off x="2034" y="4706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2" name="Oval 78"/>
              <p:cNvSpPr>
                <a:spLocks noChangeArrowheads="1"/>
              </p:cNvSpPr>
              <p:nvPr/>
            </p:nvSpPr>
            <p:spPr bwMode="auto">
              <a:xfrm>
                <a:off x="397" y="525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Rectangle 79"/>
              <p:cNvSpPr>
                <a:spLocks noChangeArrowheads="1"/>
              </p:cNvSpPr>
              <p:nvPr/>
            </p:nvSpPr>
            <p:spPr bwMode="auto">
              <a:xfrm>
                <a:off x="851" y="4629"/>
                <a:ext cx="21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4" name="Oval 80"/>
              <p:cNvSpPr>
                <a:spLocks noChangeArrowheads="1"/>
              </p:cNvSpPr>
              <p:nvPr/>
            </p:nvSpPr>
            <p:spPr bwMode="auto">
              <a:xfrm>
                <a:off x="983" y="5444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Rectangle 81"/>
              <p:cNvSpPr>
                <a:spLocks noChangeArrowheads="1"/>
              </p:cNvSpPr>
              <p:nvPr/>
            </p:nvSpPr>
            <p:spPr bwMode="auto">
              <a:xfrm>
                <a:off x="1633" y="4651"/>
                <a:ext cx="21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6" name="Oval 82"/>
              <p:cNvSpPr>
                <a:spLocks noChangeArrowheads="1"/>
              </p:cNvSpPr>
              <p:nvPr/>
            </p:nvSpPr>
            <p:spPr bwMode="auto">
              <a:xfrm>
                <a:off x="591" y="4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7" name="Rectangle 83"/>
              <p:cNvSpPr>
                <a:spLocks noChangeArrowheads="1"/>
              </p:cNvSpPr>
              <p:nvPr/>
            </p:nvSpPr>
            <p:spPr bwMode="auto">
              <a:xfrm>
                <a:off x="895" y="3951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Oval 84"/>
              <p:cNvSpPr>
                <a:spLocks noChangeArrowheads="1"/>
              </p:cNvSpPr>
              <p:nvPr/>
            </p:nvSpPr>
            <p:spPr bwMode="auto">
              <a:xfrm>
                <a:off x="895" y="4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9" name="Rectangle 85"/>
              <p:cNvSpPr>
                <a:spLocks noChangeArrowheads="1"/>
              </p:cNvSpPr>
              <p:nvPr/>
            </p:nvSpPr>
            <p:spPr bwMode="auto">
              <a:xfrm>
                <a:off x="1205" y="3951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Oval 86"/>
              <p:cNvSpPr>
                <a:spLocks noChangeArrowheads="1"/>
              </p:cNvSpPr>
              <p:nvPr/>
            </p:nvSpPr>
            <p:spPr bwMode="auto">
              <a:xfrm>
                <a:off x="1055" y="4094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1" name="Rectangle 87"/>
              <p:cNvSpPr>
                <a:spLocks noChangeArrowheads="1"/>
              </p:cNvSpPr>
              <p:nvPr/>
            </p:nvSpPr>
            <p:spPr bwMode="auto">
              <a:xfrm>
                <a:off x="1525" y="3951"/>
                <a:ext cx="129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2" name="Rectangle 88"/>
              <p:cNvSpPr>
                <a:spLocks noChangeArrowheads="1"/>
              </p:cNvSpPr>
              <p:nvPr/>
            </p:nvSpPr>
            <p:spPr bwMode="auto">
              <a:xfrm>
                <a:off x="1210" y="4094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Line 89"/>
              <p:cNvSpPr>
                <a:spLocks noChangeShapeType="1"/>
              </p:cNvSpPr>
              <p:nvPr/>
            </p:nvSpPr>
            <p:spPr bwMode="auto">
              <a:xfrm>
                <a:off x="1210" y="4094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Line 90"/>
              <p:cNvSpPr>
                <a:spLocks noChangeShapeType="1"/>
              </p:cNvSpPr>
              <p:nvPr/>
            </p:nvSpPr>
            <p:spPr bwMode="auto">
              <a:xfrm flipV="1">
                <a:off x="1210" y="4094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Rectangle 91"/>
              <p:cNvSpPr>
                <a:spLocks noChangeArrowheads="1"/>
              </p:cNvSpPr>
              <p:nvPr/>
            </p:nvSpPr>
            <p:spPr bwMode="auto">
              <a:xfrm>
                <a:off x="735" y="3951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Oval 92"/>
              <p:cNvSpPr>
                <a:spLocks noChangeArrowheads="1"/>
              </p:cNvSpPr>
              <p:nvPr/>
            </p:nvSpPr>
            <p:spPr bwMode="auto">
              <a:xfrm>
                <a:off x="1370" y="4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Rectangle 93"/>
              <p:cNvSpPr>
                <a:spLocks noChangeArrowheads="1"/>
              </p:cNvSpPr>
              <p:nvPr/>
            </p:nvSpPr>
            <p:spPr bwMode="auto">
              <a:xfrm>
                <a:off x="1044" y="3857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Oval 94"/>
              <p:cNvSpPr>
                <a:spLocks noChangeArrowheads="1"/>
              </p:cNvSpPr>
              <p:nvPr/>
            </p:nvSpPr>
            <p:spPr bwMode="auto">
              <a:xfrm>
                <a:off x="1525" y="409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Rectangle 95"/>
              <p:cNvSpPr>
                <a:spLocks noChangeArrowheads="1"/>
              </p:cNvSpPr>
              <p:nvPr/>
            </p:nvSpPr>
            <p:spPr bwMode="auto">
              <a:xfrm>
                <a:off x="1360" y="3857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Oval 96"/>
              <p:cNvSpPr>
                <a:spLocks noChangeArrowheads="1"/>
              </p:cNvSpPr>
              <p:nvPr/>
            </p:nvSpPr>
            <p:spPr bwMode="auto">
              <a:xfrm>
                <a:off x="983" y="435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Rectangle 97"/>
              <p:cNvSpPr>
                <a:spLocks noChangeArrowheads="1"/>
              </p:cNvSpPr>
              <p:nvPr/>
            </p:nvSpPr>
            <p:spPr bwMode="auto">
              <a:xfrm>
                <a:off x="1769" y="3868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Oval 98"/>
              <p:cNvSpPr>
                <a:spLocks noChangeArrowheads="1"/>
              </p:cNvSpPr>
              <p:nvPr/>
            </p:nvSpPr>
            <p:spPr bwMode="auto">
              <a:xfrm>
                <a:off x="1215" y="433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Rectangle 99"/>
              <p:cNvSpPr>
                <a:spLocks noChangeArrowheads="1"/>
              </p:cNvSpPr>
              <p:nvPr/>
            </p:nvSpPr>
            <p:spPr bwMode="auto">
              <a:xfrm>
                <a:off x="354" y="3741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Oval 100"/>
              <p:cNvSpPr>
                <a:spLocks noChangeArrowheads="1"/>
              </p:cNvSpPr>
              <p:nvPr/>
            </p:nvSpPr>
            <p:spPr bwMode="auto">
              <a:xfrm>
                <a:off x="801" y="4182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Rectangle 101"/>
              <p:cNvSpPr>
                <a:spLocks noChangeArrowheads="1"/>
              </p:cNvSpPr>
              <p:nvPr/>
            </p:nvSpPr>
            <p:spPr bwMode="auto">
              <a:xfrm>
                <a:off x="2012" y="3796"/>
                <a:ext cx="14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Oval 102"/>
              <p:cNvSpPr>
                <a:spLocks noChangeArrowheads="1"/>
              </p:cNvSpPr>
              <p:nvPr/>
            </p:nvSpPr>
            <p:spPr bwMode="auto">
              <a:xfrm>
                <a:off x="353" y="419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Rectangle 103"/>
              <p:cNvSpPr>
                <a:spLocks noChangeArrowheads="1"/>
              </p:cNvSpPr>
              <p:nvPr/>
            </p:nvSpPr>
            <p:spPr bwMode="auto">
              <a:xfrm>
                <a:off x="1299" y="3581"/>
                <a:ext cx="21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Oval 104"/>
              <p:cNvSpPr>
                <a:spLocks noChangeArrowheads="1"/>
              </p:cNvSpPr>
              <p:nvPr/>
            </p:nvSpPr>
            <p:spPr bwMode="auto">
              <a:xfrm>
                <a:off x="2011" y="408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Rectangle 105"/>
              <p:cNvSpPr>
                <a:spLocks noChangeArrowheads="1"/>
              </p:cNvSpPr>
              <p:nvPr/>
            </p:nvSpPr>
            <p:spPr bwMode="auto">
              <a:xfrm>
                <a:off x="494" y="3802"/>
                <a:ext cx="217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0" name="Rectangle 106"/>
              <p:cNvSpPr>
                <a:spLocks noChangeArrowheads="1"/>
              </p:cNvSpPr>
              <p:nvPr/>
            </p:nvSpPr>
            <p:spPr bwMode="auto">
              <a:xfrm>
                <a:off x="1725" y="3231"/>
                <a:ext cx="38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Rectangle 107"/>
              <p:cNvSpPr>
                <a:spLocks noChangeArrowheads="1"/>
              </p:cNvSpPr>
              <p:nvPr/>
            </p:nvSpPr>
            <p:spPr bwMode="auto">
              <a:xfrm>
                <a:off x="1804" y="5424"/>
                <a:ext cx="38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2" name="Rectangle 108"/>
              <p:cNvSpPr>
                <a:spLocks noChangeArrowheads="1"/>
              </p:cNvSpPr>
              <p:nvPr/>
            </p:nvSpPr>
            <p:spPr bwMode="auto">
              <a:xfrm>
                <a:off x="1766" y="4322"/>
                <a:ext cx="38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Rectangle 109"/>
              <p:cNvSpPr>
                <a:spLocks noChangeArrowheads="1"/>
              </p:cNvSpPr>
              <p:nvPr/>
            </p:nvSpPr>
            <p:spPr bwMode="auto">
              <a:xfrm>
                <a:off x="815" y="1977"/>
                <a:ext cx="387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4" name="Rectangle 110"/>
              <p:cNvSpPr>
                <a:spLocks noChangeArrowheads="1"/>
              </p:cNvSpPr>
              <p:nvPr/>
            </p:nvSpPr>
            <p:spPr bwMode="auto">
              <a:xfrm>
                <a:off x="1706" y="199"/>
                <a:ext cx="371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Rectangle 111"/>
              <p:cNvSpPr>
                <a:spLocks noChangeArrowheads="1"/>
              </p:cNvSpPr>
              <p:nvPr/>
            </p:nvSpPr>
            <p:spPr bwMode="auto">
              <a:xfrm>
                <a:off x="1982" y="199"/>
                <a:ext cx="147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Left Gun 34 Joker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6" name="Rectangle 112"/>
              <p:cNvSpPr>
                <a:spLocks noChangeArrowheads="1"/>
              </p:cNvSpPr>
              <p:nvPr/>
            </p:nvSpPr>
            <p:spPr bwMode="auto">
              <a:xfrm>
                <a:off x="2153" y="2330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Rectangle 113"/>
              <p:cNvSpPr>
                <a:spLocks noChangeArrowheads="1"/>
              </p:cNvSpPr>
              <p:nvPr/>
            </p:nvSpPr>
            <p:spPr bwMode="auto">
              <a:xfrm>
                <a:off x="2256" y="2330"/>
                <a:ext cx="149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the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8" name="Rectangle 114"/>
              <p:cNvSpPr>
                <a:spLocks noChangeArrowheads="1"/>
              </p:cNvSpPr>
              <p:nvPr/>
            </p:nvSpPr>
            <p:spPr bwMode="auto">
              <a:xfrm>
                <a:off x="2153" y="2446"/>
                <a:ext cx="7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9" name="Rectangle 115"/>
              <p:cNvSpPr>
                <a:spLocks noChangeArrowheads="1"/>
              </p:cNvSpPr>
              <p:nvPr/>
            </p:nvSpPr>
            <p:spPr bwMode="auto">
              <a:xfrm>
                <a:off x="2153" y="2562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0" name="Rectangle 116"/>
              <p:cNvSpPr>
                <a:spLocks noChangeArrowheads="1"/>
              </p:cNvSpPr>
              <p:nvPr/>
            </p:nvSpPr>
            <p:spPr bwMode="auto">
              <a:xfrm>
                <a:off x="2314" y="2562"/>
                <a:ext cx="114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Gap-Lead-Influence.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1" name="Rectangle 117"/>
              <p:cNvSpPr>
                <a:spLocks noChangeArrowheads="1"/>
              </p:cNvSpPr>
              <p:nvPr/>
            </p:nvSpPr>
            <p:spPr bwMode="auto">
              <a:xfrm>
                <a:off x="2153" y="2793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2" name="Rectangle 118"/>
              <p:cNvSpPr>
                <a:spLocks noChangeArrowheads="1"/>
              </p:cNvSpPr>
              <p:nvPr/>
            </p:nvSpPr>
            <p:spPr bwMode="auto">
              <a:xfrm>
                <a:off x="2294" y="2793"/>
                <a:ext cx="92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Gap-Down-Post.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3" name="Rectangle 119"/>
              <p:cNvSpPr>
                <a:spLocks noChangeArrowheads="1"/>
              </p:cNvSpPr>
              <p:nvPr/>
            </p:nvSpPr>
            <p:spPr bwMode="auto">
              <a:xfrm>
                <a:off x="2153" y="3025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4" name="Rectangle 120"/>
              <p:cNvSpPr>
                <a:spLocks noChangeArrowheads="1"/>
              </p:cNvSpPr>
              <p:nvPr/>
            </p:nvSpPr>
            <p:spPr bwMode="auto">
              <a:xfrm>
                <a:off x="2331" y="3025"/>
                <a:ext cx="88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5" name="Rectangle 121"/>
              <p:cNvSpPr>
                <a:spLocks noChangeArrowheads="1"/>
              </p:cNvSpPr>
              <p:nvPr/>
            </p:nvSpPr>
            <p:spPr bwMode="auto">
              <a:xfrm>
                <a:off x="2153" y="3256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6" name="Rectangle 122"/>
              <p:cNvSpPr>
                <a:spLocks noChangeArrowheads="1"/>
              </p:cNvSpPr>
              <p:nvPr/>
            </p:nvSpPr>
            <p:spPr bwMode="auto">
              <a:xfrm>
                <a:off x="2283" y="3256"/>
                <a:ext cx="179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Block 1st On or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7" name="Rectangle 123"/>
              <p:cNvSpPr>
                <a:spLocks noChangeArrowheads="1"/>
              </p:cNvSpPr>
              <p:nvPr/>
            </p:nvSpPr>
            <p:spPr bwMode="auto">
              <a:xfrm>
                <a:off x="2153" y="3488"/>
                <a:ext cx="21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8" name="Rectangle 124"/>
              <p:cNvSpPr>
                <a:spLocks noChangeArrowheads="1"/>
              </p:cNvSpPr>
              <p:nvPr/>
            </p:nvSpPr>
            <p:spPr bwMode="auto">
              <a:xfrm>
                <a:off x="2271" y="3488"/>
                <a:ext cx="80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9" name="Rectangle 125"/>
              <p:cNvSpPr>
                <a:spLocks noChangeArrowheads="1"/>
              </p:cNvSpPr>
              <p:nvPr/>
            </p:nvSpPr>
            <p:spPr bwMode="auto">
              <a:xfrm>
                <a:off x="2153" y="3719"/>
                <a:ext cx="19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0" name="Rectangle 126"/>
              <p:cNvSpPr>
                <a:spLocks noChangeArrowheads="1"/>
              </p:cNvSpPr>
              <p:nvPr/>
            </p:nvSpPr>
            <p:spPr bwMode="auto">
              <a:xfrm>
                <a:off x="2313" y="3719"/>
                <a:ext cx="162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1" name="Rectangle 127"/>
              <p:cNvSpPr>
                <a:spLocks noChangeArrowheads="1"/>
              </p:cNvSpPr>
              <p:nvPr/>
            </p:nvSpPr>
            <p:spPr bwMode="auto">
              <a:xfrm>
                <a:off x="2153" y="3951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2" name="Rectangle 128"/>
              <p:cNvSpPr>
                <a:spLocks noChangeArrowheads="1"/>
              </p:cNvSpPr>
              <p:nvPr/>
            </p:nvSpPr>
            <p:spPr bwMode="auto">
              <a:xfrm>
                <a:off x="2299" y="3951"/>
                <a:ext cx="206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Crossover @ 90. Inside HO to FB. Fake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3" name="Rectangle 129"/>
              <p:cNvSpPr>
                <a:spLocks noChangeArrowheads="1"/>
              </p:cNvSpPr>
              <p:nvPr/>
            </p:nvSpPr>
            <p:spPr bwMode="auto">
              <a:xfrm>
                <a:off x="2153" y="4067"/>
                <a:ext cx="58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Sprint Out.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4" name="Rectangle 130"/>
              <p:cNvSpPr>
                <a:spLocks noChangeArrowheads="1"/>
              </p:cNvSpPr>
              <p:nvPr/>
            </p:nvSpPr>
            <p:spPr bwMode="auto">
              <a:xfrm>
                <a:off x="2153" y="4298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5" name="Rectangle 131"/>
              <p:cNvSpPr>
                <a:spLocks noChangeArrowheads="1"/>
              </p:cNvSpPr>
              <p:nvPr/>
            </p:nvSpPr>
            <p:spPr bwMode="auto">
              <a:xfrm>
                <a:off x="2307" y="4298"/>
                <a:ext cx="19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Inside. Read Block of BSG. Wall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6" name="Rectangle 132"/>
              <p:cNvSpPr>
                <a:spLocks noChangeArrowheads="1"/>
              </p:cNvSpPr>
              <p:nvPr/>
            </p:nvSpPr>
            <p:spPr bwMode="auto">
              <a:xfrm>
                <a:off x="2153" y="4414"/>
                <a:ext cx="24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7" name="Rectangle 133"/>
              <p:cNvSpPr>
                <a:spLocks noChangeArrowheads="1"/>
              </p:cNvSpPr>
              <p:nvPr/>
            </p:nvSpPr>
            <p:spPr bwMode="auto">
              <a:xfrm>
                <a:off x="2153" y="4646"/>
                <a:ext cx="20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8" name="Rectangle 134"/>
              <p:cNvSpPr>
                <a:spLocks noChangeArrowheads="1"/>
              </p:cNvSpPr>
              <p:nvPr/>
            </p:nvSpPr>
            <p:spPr bwMode="auto">
              <a:xfrm>
                <a:off x="2306" y="4646"/>
                <a:ext cx="163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9" name="Rectangle 135"/>
              <p:cNvSpPr>
                <a:spLocks noChangeArrowheads="1"/>
              </p:cNvSpPr>
              <p:nvPr/>
            </p:nvSpPr>
            <p:spPr bwMode="auto">
              <a:xfrm>
                <a:off x="2153" y="4877"/>
                <a:ext cx="20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0" name="Rectangle 136"/>
              <p:cNvSpPr>
                <a:spLocks noChangeArrowheads="1"/>
              </p:cNvSpPr>
              <p:nvPr/>
            </p:nvSpPr>
            <p:spPr bwMode="auto">
              <a:xfrm>
                <a:off x="2295" y="4877"/>
                <a:ext cx="197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Crossover Plant. Receive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1" name="Rectangle 137"/>
              <p:cNvSpPr>
                <a:spLocks noChangeArrowheads="1"/>
              </p:cNvSpPr>
              <p:nvPr/>
            </p:nvSpPr>
            <p:spPr bwMode="auto">
              <a:xfrm>
                <a:off x="2153" y="4993"/>
                <a:ext cx="11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HO. Follow LH.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2" name="Rectangle 138"/>
              <p:cNvSpPr>
                <a:spLocks noChangeArrowheads="1"/>
              </p:cNvSpPr>
              <p:nvPr/>
            </p:nvSpPr>
            <p:spPr bwMode="auto">
              <a:xfrm>
                <a:off x="2153" y="5225"/>
                <a:ext cx="89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3" name="Line 139"/>
              <p:cNvSpPr>
                <a:spLocks noChangeShapeType="1"/>
              </p:cNvSpPr>
              <p:nvPr/>
            </p:nvSpPr>
            <p:spPr bwMode="auto">
              <a:xfrm flipH="1" flipV="1">
                <a:off x="2108" y="1830"/>
                <a:ext cx="12" cy="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140"/>
              <p:cNvSpPr>
                <a:spLocks/>
              </p:cNvSpPr>
              <p:nvPr/>
            </p:nvSpPr>
            <p:spPr bwMode="auto">
              <a:xfrm>
                <a:off x="645" y="4707"/>
                <a:ext cx="798" cy="481"/>
              </a:xfrm>
              <a:custGeom>
                <a:avLst/>
                <a:gdLst>
                  <a:gd name="T0" fmla="*/ 0 w 2166"/>
                  <a:gd name="T1" fmla="*/ 1310 h 1310"/>
                  <a:gd name="T2" fmla="*/ 2166 w 2166"/>
                  <a:gd name="T3" fmla="*/ 17 h 1310"/>
                  <a:gd name="T4" fmla="*/ 1924 w 2166"/>
                  <a:gd name="T5" fmla="*/ 0 h 1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" h="1310">
                    <a:moveTo>
                      <a:pt x="0" y="1310"/>
                    </a:moveTo>
                    <a:lnTo>
                      <a:pt x="2166" y="17"/>
                    </a:lnTo>
                    <a:lnTo>
                      <a:pt x="192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Freeform 141"/>
              <p:cNvSpPr>
                <a:spLocks/>
              </p:cNvSpPr>
              <p:nvPr/>
            </p:nvSpPr>
            <p:spPr bwMode="auto">
              <a:xfrm>
                <a:off x="1344" y="4669"/>
                <a:ext cx="12" cy="77"/>
              </a:xfrm>
              <a:custGeom>
                <a:avLst/>
                <a:gdLst>
                  <a:gd name="T0" fmla="*/ 13 w 32"/>
                  <a:gd name="T1" fmla="*/ 0 h 209"/>
                  <a:gd name="T2" fmla="*/ 32 w 32"/>
                  <a:gd name="T3" fmla="*/ 0 h 209"/>
                  <a:gd name="T4" fmla="*/ 19 w 32"/>
                  <a:gd name="T5" fmla="*/ 209 h 209"/>
                  <a:gd name="T6" fmla="*/ 0 w 32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9">
                    <a:moveTo>
                      <a:pt x="13" y="0"/>
                    </a:moveTo>
                    <a:lnTo>
                      <a:pt x="32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Line 142"/>
              <p:cNvSpPr>
                <a:spLocks noChangeShapeType="1"/>
              </p:cNvSpPr>
              <p:nvPr/>
            </p:nvSpPr>
            <p:spPr bwMode="auto">
              <a:xfrm>
                <a:off x="1344" y="4746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Line 143"/>
              <p:cNvSpPr>
                <a:spLocks noChangeShapeType="1"/>
              </p:cNvSpPr>
              <p:nvPr/>
            </p:nvSpPr>
            <p:spPr bwMode="auto">
              <a:xfrm flipV="1">
                <a:off x="2058" y="4831"/>
                <a:ext cx="11" cy="3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Freeform 144"/>
              <p:cNvSpPr>
                <a:spLocks/>
              </p:cNvSpPr>
              <p:nvPr/>
            </p:nvSpPr>
            <p:spPr bwMode="auto">
              <a:xfrm>
                <a:off x="2031" y="4823"/>
                <a:ext cx="76" cy="9"/>
              </a:xfrm>
              <a:custGeom>
                <a:avLst/>
                <a:gdLst>
                  <a:gd name="T0" fmla="*/ 208 w 208"/>
                  <a:gd name="T1" fmla="*/ 5 h 24"/>
                  <a:gd name="T2" fmla="*/ 208 w 208"/>
                  <a:gd name="T3" fmla="*/ 24 h 24"/>
                  <a:gd name="T4" fmla="*/ 0 w 208"/>
                  <a:gd name="T5" fmla="*/ 20 h 24"/>
                  <a:gd name="T6" fmla="*/ 0 w 20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4">
                    <a:moveTo>
                      <a:pt x="208" y="5"/>
                    </a:moveTo>
                    <a:lnTo>
                      <a:pt x="208" y="24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Line 145"/>
              <p:cNvSpPr>
                <a:spLocks noChangeShapeType="1"/>
              </p:cNvSpPr>
              <p:nvPr/>
            </p:nvSpPr>
            <p:spPr bwMode="auto">
              <a:xfrm>
                <a:off x="2031" y="482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Line 146"/>
              <p:cNvSpPr>
                <a:spLocks noChangeShapeType="1"/>
              </p:cNvSpPr>
              <p:nvPr/>
            </p:nvSpPr>
            <p:spPr bwMode="auto">
              <a:xfrm flipV="1">
                <a:off x="2041" y="3932"/>
                <a:ext cx="5" cy="1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147"/>
              <p:cNvSpPr>
                <a:spLocks/>
              </p:cNvSpPr>
              <p:nvPr/>
            </p:nvSpPr>
            <p:spPr bwMode="auto">
              <a:xfrm>
                <a:off x="2008" y="3924"/>
                <a:ext cx="77" cy="9"/>
              </a:xfrm>
              <a:custGeom>
                <a:avLst/>
                <a:gdLst>
                  <a:gd name="T0" fmla="*/ 209 w 209"/>
                  <a:gd name="T1" fmla="*/ 4 h 24"/>
                  <a:gd name="T2" fmla="*/ 209 w 209"/>
                  <a:gd name="T3" fmla="*/ 24 h 24"/>
                  <a:gd name="T4" fmla="*/ 0 w 209"/>
                  <a:gd name="T5" fmla="*/ 19 h 24"/>
                  <a:gd name="T6" fmla="*/ 0 w 209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4"/>
                    </a:moveTo>
                    <a:lnTo>
                      <a:pt x="209" y="24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Line 148"/>
              <p:cNvSpPr>
                <a:spLocks noChangeShapeType="1"/>
              </p:cNvSpPr>
              <p:nvPr/>
            </p:nvSpPr>
            <p:spPr bwMode="auto">
              <a:xfrm>
                <a:off x="2008" y="392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49"/>
              <p:cNvSpPr>
                <a:spLocks noChangeShapeType="1"/>
              </p:cNvSpPr>
              <p:nvPr/>
            </p:nvSpPr>
            <p:spPr bwMode="auto">
              <a:xfrm flipH="1" flipV="1">
                <a:off x="3686" y="942"/>
                <a:ext cx="62" cy="44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150"/>
              <p:cNvSpPr>
                <a:spLocks/>
              </p:cNvSpPr>
              <p:nvPr/>
            </p:nvSpPr>
            <p:spPr bwMode="auto">
              <a:xfrm>
                <a:off x="3647" y="930"/>
                <a:ext cx="77" cy="17"/>
              </a:xfrm>
              <a:custGeom>
                <a:avLst/>
                <a:gdLst>
                  <a:gd name="T0" fmla="*/ 209 w 211"/>
                  <a:gd name="T1" fmla="*/ 0 h 45"/>
                  <a:gd name="T2" fmla="*/ 211 w 211"/>
                  <a:gd name="T3" fmla="*/ 19 h 45"/>
                  <a:gd name="T4" fmla="*/ 3 w 211"/>
                  <a:gd name="T5" fmla="*/ 45 h 45"/>
                  <a:gd name="T6" fmla="*/ 0 w 211"/>
                  <a:gd name="T7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5">
                    <a:moveTo>
                      <a:pt x="209" y="0"/>
                    </a:moveTo>
                    <a:lnTo>
                      <a:pt x="211" y="19"/>
                    </a:lnTo>
                    <a:lnTo>
                      <a:pt x="3" y="45"/>
                    </a:lnTo>
                    <a:lnTo>
                      <a:pt x="0" y="2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Line 151"/>
              <p:cNvSpPr>
                <a:spLocks noChangeShapeType="1"/>
              </p:cNvSpPr>
              <p:nvPr/>
            </p:nvSpPr>
            <p:spPr bwMode="auto">
              <a:xfrm>
                <a:off x="3647" y="940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Freeform 152"/>
              <p:cNvSpPr>
                <a:spLocks/>
              </p:cNvSpPr>
              <p:nvPr/>
            </p:nvSpPr>
            <p:spPr bwMode="auto">
              <a:xfrm>
                <a:off x="2587" y="1083"/>
                <a:ext cx="248" cy="287"/>
              </a:xfrm>
              <a:custGeom>
                <a:avLst/>
                <a:gdLst>
                  <a:gd name="T0" fmla="*/ 673 w 673"/>
                  <a:gd name="T1" fmla="*/ 780 h 780"/>
                  <a:gd name="T2" fmla="*/ 77 w 673"/>
                  <a:gd name="T3" fmla="*/ 60 h 780"/>
                  <a:gd name="T4" fmla="*/ 47 w 673"/>
                  <a:gd name="T5" fmla="*/ 0 h 780"/>
                  <a:gd name="T6" fmla="*/ 0 w 673"/>
                  <a:gd name="T7" fmla="*/ 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3" h="780">
                    <a:moveTo>
                      <a:pt x="673" y="780"/>
                    </a:moveTo>
                    <a:lnTo>
                      <a:pt x="77" y="60"/>
                    </a:lnTo>
                    <a:lnTo>
                      <a:pt x="47" y="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153"/>
              <p:cNvSpPr>
                <a:spLocks/>
              </p:cNvSpPr>
              <p:nvPr/>
            </p:nvSpPr>
            <p:spPr bwMode="auto">
              <a:xfrm>
                <a:off x="2580" y="1045"/>
                <a:ext cx="7" cy="76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Line 154"/>
              <p:cNvSpPr>
                <a:spLocks noChangeShapeType="1"/>
              </p:cNvSpPr>
              <p:nvPr/>
            </p:nvSpPr>
            <p:spPr bwMode="auto">
              <a:xfrm>
                <a:off x="2580" y="1121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Line 155"/>
              <p:cNvSpPr>
                <a:spLocks noChangeShapeType="1"/>
              </p:cNvSpPr>
              <p:nvPr/>
            </p:nvSpPr>
            <p:spPr bwMode="auto">
              <a:xfrm flipH="1" flipV="1">
                <a:off x="2520" y="1280"/>
                <a:ext cx="73" cy="9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156"/>
              <p:cNvSpPr>
                <a:spLocks/>
              </p:cNvSpPr>
              <p:nvPr/>
            </p:nvSpPr>
            <p:spPr bwMode="auto">
              <a:xfrm>
                <a:off x="2484" y="1251"/>
                <a:ext cx="66" cy="52"/>
              </a:xfrm>
              <a:custGeom>
                <a:avLst/>
                <a:gdLst>
                  <a:gd name="T0" fmla="*/ 166 w 179"/>
                  <a:gd name="T1" fmla="*/ 0 h 143"/>
                  <a:gd name="T2" fmla="*/ 179 w 179"/>
                  <a:gd name="T3" fmla="*/ 15 h 143"/>
                  <a:gd name="T4" fmla="*/ 13 w 179"/>
                  <a:gd name="T5" fmla="*/ 143 h 143"/>
                  <a:gd name="T6" fmla="*/ 0 w 179"/>
                  <a:gd name="T7" fmla="*/ 12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3">
                    <a:moveTo>
                      <a:pt x="166" y="0"/>
                    </a:moveTo>
                    <a:lnTo>
                      <a:pt x="179" y="15"/>
                    </a:lnTo>
                    <a:lnTo>
                      <a:pt x="13" y="143"/>
                    </a:lnTo>
                    <a:lnTo>
                      <a:pt x="0" y="12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Line 157"/>
              <p:cNvSpPr>
                <a:spLocks noChangeShapeType="1"/>
              </p:cNvSpPr>
              <p:nvPr/>
            </p:nvSpPr>
            <p:spPr bwMode="auto">
              <a:xfrm>
                <a:off x="2484" y="1298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Line 158"/>
              <p:cNvSpPr>
                <a:spLocks noChangeShapeType="1"/>
              </p:cNvSpPr>
              <p:nvPr/>
            </p:nvSpPr>
            <p:spPr bwMode="auto">
              <a:xfrm flipH="1" flipV="1">
                <a:off x="2103" y="1262"/>
                <a:ext cx="214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59"/>
              <p:cNvSpPr>
                <a:spLocks/>
              </p:cNvSpPr>
              <p:nvPr/>
            </p:nvSpPr>
            <p:spPr bwMode="auto">
              <a:xfrm>
                <a:off x="2079" y="1225"/>
                <a:ext cx="41" cy="72"/>
              </a:xfrm>
              <a:custGeom>
                <a:avLst/>
                <a:gdLst>
                  <a:gd name="T0" fmla="*/ 94 w 111"/>
                  <a:gd name="T1" fmla="*/ 0 h 196"/>
                  <a:gd name="T2" fmla="*/ 111 w 111"/>
                  <a:gd name="T3" fmla="*/ 8 h 196"/>
                  <a:gd name="T4" fmla="*/ 17 w 111"/>
                  <a:gd name="T5" fmla="*/ 196 h 196"/>
                  <a:gd name="T6" fmla="*/ 0 w 111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94" y="0"/>
                    </a:moveTo>
                    <a:lnTo>
                      <a:pt x="111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Line 160"/>
              <p:cNvSpPr>
                <a:spLocks noChangeShapeType="1"/>
              </p:cNvSpPr>
              <p:nvPr/>
            </p:nvSpPr>
            <p:spPr bwMode="auto">
              <a:xfrm>
                <a:off x="2079" y="1294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Line 161"/>
              <p:cNvSpPr>
                <a:spLocks noChangeShapeType="1"/>
              </p:cNvSpPr>
              <p:nvPr/>
            </p:nvSpPr>
            <p:spPr bwMode="auto">
              <a:xfrm flipH="1" flipV="1">
                <a:off x="1765" y="1313"/>
                <a:ext cx="6" cy="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162"/>
              <p:cNvSpPr>
                <a:spLocks/>
              </p:cNvSpPr>
              <p:nvPr/>
            </p:nvSpPr>
            <p:spPr bwMode="auto">
              <a:xfrm>
                <a:off x="1727" y="1303"/>
                <a:ext cx="77" cy="13"/>
              </a:xfrm>
              <a:custGeom>
                <a:avLst/>
                <a:gdLst>
                  <a:gd name="T0" fmla="*/ 209 w 209"/>
                  <a:gd name="T1" fmla="*/ 0 h 36"/>
                  <a:gd name="T2" fmla="*/ 209 w 209"/>
                  <a:gd name="T3" fmla="*/ 19 h 36"/>
                  <a:gd name="T4" fmla="*/ 0 w 209"/>
                  <a:gd name="T5" fmla="*/ 36 h 36"/>
                  <a:gd name="T6" fmla="*/ 0 w 209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36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36"/>
                    </a:lnTo>
                    <a:lnTo>
                      <a:pt x="0" y="1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Line 163"/>
              <p:cNvSpPr>
                <a:spLocks noChangeShapeType="1"/>
              </p:cNvSpPr>
              <p:nvPr/>
            </p:nvSpPr>
            <p:spPr bwMode="auto">
              <a:xfrm>
                <a:off x="1727" y="130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Freeform 164"/>
              <p:cNvSpPr>
                <a:spLocks/>
              </p:cNvSpPr>
              <p:nvPr/>
            </p:nvSpPr>
            <p:spPr bwMode="auto">
              <a:xfrm>
                <a:off x="1100" y="639"/>
                <a:ext cx="1572" cy="719"/>
              </a:xfrm>
              <a:custGeom>
                <a:avLst/>
                <a:gdLst>
                  <a:gd name="T0" fmla="*/ 0 w 4264"/>
                  <a:gd name="T1" fmla="*/ 1955 h 1955"/>
                  <a:gd name="T2" fmla="*/ 4264 w 4264"/>
                  <a:gd name="T3" fmla="*/ 106 h 1955"/>
                  <a:gd name="T4" fmla="*/ 3682 w 4264"/>
                  <a:gd name="T5" fmla="*/ 0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64" h="1955">
                    <a:moveTo>
                      <a:pt x="0" y="1955"/>
                    </a:moveTo>
                    <a:lnTo>
                      <a:pt x="4264" y="106"/>
                    </a:lnTo>
                    <a:lnTo>
                      <a:pt x="368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65"/>
              <p:cNvSpPr>
                <a:spLocks/>
              </p:cNvSpPr>
              <p:nvPr/>
            </p:nvSpPr>
            <p:spPr bwMode="auto">
              <a:xfrm>
                <a:off x="2444" y="600"/>
                <a:ext cx="20" cy="77"/>
              </a:xfrm>
              <a:custGeom>
                <a:avLst/>
                <a:gdLst>
                  <a:gd name="T0" fmla="*/ 34 w 53"/>
                  <a:gd name="T1" fmla="*/ 0 h 211"/>
                  <a:gd name="T2" fmla="*/ 53 w 53"/>
                  <a:gd name="T3" fmla="*/ 2 h 211"/>
                  <a:gd name="T4" fmla="*/ 19 w 53"/>
                  <a:gd name="T5" fmla="*/ 211 h 211"/>
                  <a:gd name="T6" fmla="*/ 0 w 53"/>
                  <a:gd name="T7" fmla="*/ 2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11">
                    <a:moveTo>
                      <a:pt x="34" y="0"/>
                    </a:moveTo>
                    <a:lnTo>
                      <a:pt x="53" y="2"/>
                    </a:lnTo>
                    <a:lnTo>
                      <a:pt x="19" y="211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Line 166"/>
              <p:cNvSpPr>
                <a:spLocks noChangeShapeType="1"/>
              </p:cNvSpPr>
              <p:nvPr/>
            </p:nvSpPr>
            <p:spPr bwMode="auto">
              <a:xfrm>
                <a:off x="2444" y="677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Freeform 167"/>
              <p:cNvSpPr>
                <a:spLocks/>
              </p:cNvSpPr>
              <p:nvPr/>
            </p:nvSpPr>
            <p:spPr bwMode="auto">
              <a:xfrm>
                <a:off x="813" y="661"/>
                <a:ext cx="1189" cy="900"/>
              </a:xfrm>
              <a:custGeom>
                <a:avLst/>
                <a:gdLst>
                  <a:gd name="T0" fmla="*/ 0 w 3225"/>
                  <a:gd name="T1" fmla="*/ 2448 h 2448"/>
                  <a:gd name="T2" fmla="*/ 3225 w 3225"/>
                  <a:gd name="T3" fmla="*/ 109 h 2448"/>
                  <a:gd name="T4" fmla="*/ 2782 w 3225"/>
                  <a:gd name="T5" fmla="*/ 0 h 2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25" h="2448">
                    <a:moveTo>
                      <a:pt x="0" y="2448"/>
                    </a:moveTo>
                    <a:lnTo>
                      <a:pt x="3225" y="109"/>
                    </a:lnTo>
                    <a:lnTo>
                      <a:pt x="278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68"/>
              <p:cNvSpPr>
                <a:spLocks/>
              </p:cNvSpPr>
              <p:nvPr/>
            </p:nvSpPr>
            <p:spPr bwMode="auto">
              <a:xfrm>
                <a:off x="1822" y="622"/>
                <a:ext cx="25" cy="77"/>
              </a:xfrm>
              <a:custGeom>
                <a:avLst/>
                <a:gdLst>
                  <a:gd name="T0" fmla="*/ 47 w 66"/>
                  <a:gd name="T1" fmla="*/ 0 h 209"/>
                  <a:gd name="T2" fmla="*/ 66 w 66"/>
                  <a:gd name="T3" fmla="*/ 4 h 209"/>
                  <a:gd name="T4" fmla="*/ 19 w 66"/>
                  <a:gd name="T5" fmla="*/ 209 h 209"/>
                  <a:gd name="T6" fmla="*/ 0 w 66"/>
                  <a:gd name="T7" fmla="*/ 204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09">
                    <a:moveTo>
                      <a:pt x="47" y="0"/>
                    </a:moveTo>
                    <a:lnTo>
                      <a:pt x="66" y="4"/>
                    </a:lnTo>
                    <a:lnTo>
                      <a:pt x="19" y="209"/>
                    </a:lnTo>
                    <a:lnTo>
                      <a:pt x="0" y="20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Line 169"/>
              <p:cNvSpPr>
                <a:spLocks noChangeShapeType="1"/>
              </p:cNvSpPr>
              <p:nvPr/>
            </p:nvSpPr>
            <p:spPr bwMode="auto">
              <a:xfrm>
                <a:off x="1822" y="697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Arc 170"/>
              <p:cNvSpPr>
                <a:spLocks/>
              </p:cNvSpPr>
              <p:nvPr/>
            </p:nvSpPr>
            <p:spPr bwMode="auto">
              <a:xfrm>
                <a:off x="2046" y="1486"/>
                <a:ext cx="705" cy="50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1626 w 21626"/>
                  <a:gd name="T1" fmla="*/ 21600 h 21600"/>
                  <a:gd name="T2" fmla="*/ 0 w 21626"/>
                  <a:gd name="T3" fmla="*/ 432 h 21600"/>
                  <a:gd name="T4" fmla="*/ 21596 w 2162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6" h="21600" fill="none" extrusionOk="0">
                    <a:moveTo>
                      <a:pt x="21625" y="21599"/>
                    </a:moveTo>
                    <a:cubicBezTo>
                      <a:pt x="21615" y="21599"/>
                      <a:pt x="21605" y="21599"/>
                      <a:pt x="21596" y="21600"/>
                    </a:cubicBezTo>
                    <a:cubicBezTo>
                      <a:pt x="9835" y="21600"/>
                      <a:pt x="235" y="12190"/>
                      <a:pt x="0" y="431"/>
                    </a:cubicBezTo>
                  </a:path>
                  <a:path w="21626" h="21600" stroke="0" extrusionOk="0">
                    <a:moveTo>
                      <a:pt x="21625" y="21599"/>
                    </a:moveTo>
                    <a:cubicBezTo>
                      <a:pt x="21615" y="21599"/>
                      <a:pt x="21605" y="21599"/>
                      <a:pt x="21596" y="21600"/>
                    </a:cubicBezTo>
                    <a:cubicBezTo>
                      <a:pt x="9835" y="21600"/>
                      <a:pt x="235" y="12190"/>
                      <a:pt x="0" y="431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Arc 171"/>
              <p:cNvSpPr>
                <a:spLocks/>
              </p:cNvSpPr>
              <p:nvPr/>
            </p:nvSpPr>
            <p:spPr bwMode="auto">
              <a:xfrm>
                <a:off x="2750" y="1352"/>
                <a:ext cx="269" cy="1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8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8"/>
                      <a:pt x="11978" y="21555"/>
                      <a:pt x="79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8"/>
                      <a:pt x="11978" y="21555"/>
                      <a:pt x="7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Arc 172"/>
              <p:cNvSpPr>
                <a:spLocks/>
              </p:cNvSpPr>
              <p:nvPr/>
            </p:nvSpPr>
            <p:spPr bwMode="auto">
              <a:xfrm>
                <a:off x="2930" y="1247"/>
                <a:ext cx="89" cy="105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242 w 21600"/>
                  <a:gd name="T1" fmla="*/ 0 h 21599"/>
                  <a:gd name="T2" fmla="*/ 21600 w 21600"/>
                  <a:gd name="T3" fmla="*/ 21599 h 21599"/>
                  <a:gd name="T4" fmla="*/ 0 w 21600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41" y="0"/>
                    </a:moveTo>
                    <a:cubicBezTo>
                      <a:pt x="12076" y="132"/>
                      <a:pt x="21600" y="9764"/>
                      <a:pt x="21600" y="21599"/>
                    </a:cubicBezTo>
                  </a:path>
                  <a:path w="21600" h="21599" stroke="0" extrusionOk="0">
                    <a:moveTo>
                      <a:pt x="241" y="0"/>
                    </a:moveTo>
                    <a:cubicBezTo>
                      <a:pt x="12076" y="132"/>
                      <a:pt x="21600" y="9764"/>
                      <a:pt x="21600" y="21599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173"/>
              <p:cNvSpPr>
                <a:spLocks/>
              </p:cNvSpPr>
              <p:nvPr/>
            </p:nvSpPr>
            <p:spPr bwMode="auto">
              <a:xfrm>
                <a:off x="2924" y="1208"/>
                <a:ext cx="7" cy="76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Line 174"/>
              <p:cNvSpPr>
                <a:spLocks noChangeShapeType="1"/>
              </p:cNvSpPr>
              <p:nvPr/>
            </p:nvSpPr>
            <p:spPr bwMode="auto">
              <a:xfrm>
                <a:off x="2924" y="1284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Line 175"/>
              <p:cNvSpPr>
                <a:spLocks noChangeShapeType="1"/>
              </p:cNvSpPr>
              <p:nvPr/>
            </p:nvSpPr>
            <p:spPr bwMode="auto">
              <a:xfrm flipV="1">
                <a:off x="2610" y="1499"/>
                <a:ext cx="35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Line 176"/>
              <p:cNvSpPr>
                <a:spLocks noChangeShapeType="1"/>
              </p:cNvSpPr>
              <p:nvPr/>
            </p:nvSpPr>
            <p:spPr bwMode="auto">
              <a:xfrm flipV="1">
                <a:off x="2676" y="1437"/>
                <a:ext cx="34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Line 177"/>
              <p:cNvSpPr>
                <a:spLocks noChangeShapeType="1"/>
              </p:cNvSpPr>
              <p:nvPr/>
            </p:nvSpPr>
            <p:spPr bwMode="auto">
              <a:xfrm flipV="1">
                <a:off x="2741" y="1375"/>
                <a:ext cx="35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Line 178"/>
              <p:cNvSpPr>
                <a:spLocks noChangeShapeType="1"/>
              </p:cNvSpPr>
              <p:nvPr/>
            </p:nvSpPr>
            <p:spPr bwMode="auto">
              <a:xfrm flipV="1">
                <a:off x="2807" y="1313"/>
                <a:ext cx="34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179"/>
              <p:cNvSpPr>
                <a:spLocks/>
              </p:cNvSpPr>
              <p:nvPr/>
            </p:nvSpPr>
            <p:spPr bwMode="auto">
              <a:xfrm>
                <a:off x="2814" y="1280"/>
                <a:ext cx="59" cy="61"/>
              </a:xfrm>
              <a:custGeom>
                <a:avLst/>
                <a:gdLst>
                  <a:gd name="T0" fmla="*/ 160 w 160"/>
                  <a:gd name="T1" fmla="*/ 154 h 166"/>
                  <a:gd name="T2" fmla="*/ 145 w 160"/>
                  <a:gd name="T3" fmla="*/ 166 h 166"/>
                  <a:gd name="T4" fmla="*/ 0 w 160"/>
                  <a:gd name="T5" fmla="*/ 13 h 166"/>
                  <a:gd name="T6" fmla="*/ 15 w 160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6">
                    <a:moveTo>
                      <a:pt x="160" y="154"/>
                    </a:moveTo>
                    <a:lnTo>
                      <a:pt x="145" y="16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Line 180"/>
              <p:cNvSpPr>
                <a:spLocks noChangeShapeType="1"/>
              </p:cNvSpPr>
              <p:nvPr/>
            </p:nvSpPr>
            <p:spPr bwMode="auto">
              <a:xfrm flipH="1">
                <a:off x="2814" y="1280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Arc 181"/>
              <p:cNvSpPr>
                <a:spLocks/>
              </p:cNvSpPr>
              <p:nvPr/>
            </p:nvSpPr>
            <p:spPr bwMode="auto">
              <a:xfrm>
                <a:off x="1584" y="1588"/>
                <a:ext cx="1328" cy="3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0 w 21590"/>
                  <a:gd name="T1" fmla="*/ 664 h 21600"/>
                  <a:gd name="T2" fmla="*/ 16 w 21590"/>
                  <a:gd name="T3" fmla="*/ 21600 h 21600"/>
                  <a:gd name="T4" fmla="*/ 0 w 215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600" fill="none" extrusionOk="0">
                    <a:moveTo>
                      <a:pt x="21589" y="663"/>
                    </a:moveTo>
                    <a:cubicBezTo>
                      <a:pt x="21231" y="12323"/>
                      <a:pt x="11680" y="21591"/>
                      <a:pt x="15" y="21599"/>
                    </a:cubicBezTo>
                  </a:path>
                  <a:path w="21590" h="21600" stroke="0" extrusionOk="0">
                    <a:moveTo>
                      <a:pt x="21589" y="663"/>
                    </a:moveTo>
                    <a:cubicBezTo>
                      <a:pt x="21231" y="12323"/>
                      <a:pt x="11680" y="21591"/>
                      <a:pt x="1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Arc 182"/>
              <p:cNvSpPr>
                <a:spLocks/>
              </p:cNvSpPr>
              <p:nvPr/>
            </p:nvSpPr>
            <p:spPr bwMode="auto">
              <a:xfrm>
                <a:off x="2914" y="1369"/>
                <a:ext cx="264" cy="21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99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98"/>
                    </a:moveTo>
                    <a:cubicBezTo>
                      <a:pt x="21545" y="11989"/>
                      <a:pt x="11890" y="21599"/>
                      <a:pt x="0" y="21600"/>
                    </a:cubicBezTo>
                  </a:path>
                  <a:path w="21600" h="21600" stroke="0" extrusionOk="0">
                    <a:moveTo>
                      <a:pt x="21599" y="98"/>
                    </a:moveTo>
                    <a:cubicBezTo>
                      <a:pt x="21545" y="11989"/>
                      <a:pt x="1189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Arc 183"/>
              <p:cNvSpPr>
                <a:spLocks/>
              </p:cNvSpPr>
              <p:nvPr/>
            </p:nvSpPr>
            <p:spPr bwMode="auto">
              <a:xfrm>
                <a:off x="3150" y="1174"/>
                <a:ext cx="28" cy="196"/>
              </a:xfrm>
              <a:custGeom>
                <a:avLst/>
                <a:gdLst>
                  <a:gd name="G0" fmla="+- 0 0 0"/>
                  <a:gd name="G1" fmla="+- 21586 0 0"/>
                  <a:gd name="G2" fmla="+- 21600 0 0"/>
                  <a:gd name="T0" fmla="*/ 783 w 21600"/>
                  <a:gd name="T1" fmla="*/ 0 h 21691"/>
                  <a:gd name="T2" fmla="*/ 21600 w 21600"/>
                  <a:gd name="T3" fmla="*/ 21691 h 21691"/>
                  <a:gd name="T4" fmla="*/ 0 w 21600"/>
                  <a:gd name="T5" fmla="*/ 21586 h 21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91" fill="none" extrusionOk="0">
                    <a:moveTo>
                      <a:pt x="782" y="0"/>
                    </a:moveTo>
                    <a:cubicBezTo>
                      <a:pt x="12399" y="421"/>
                      <a:pt x="21600" y="9961"/>
                      <a:pt x="21600" y="21586"/>
                    </a:cubicBezTo>
                    <a:cubicBezTo>
                      <a:pt x="21600" y="21620"/>
                      <a:pt x="21599" y="21655"/>
                      <a:pt x="21599" y="21690"/>
                    </a:cubicBezTo>
                  </a:path>
                  <a:path w="21600" h="21691" stroke="0" extrusionOk="0">
                    <a:moveTo>
                      <a:pt x="782" y="0"/>
                    </a:moveTo>
                    <a:cubicBezTo>
                      <a:pt x="12399" y="421"/>
                      <a:pt x="21600" y="9961"/>
                      <a:pt x="21600" y="21586"/>
                    </a:cubicBezTo>
                    <a:cubicBezTo>
                      <a:pt x="21600" y="21620"/>
                      <a:pt x="21599" y="21655"/>
                      <a:pt x="21599" y="21690"/>
                    </a:cubicBezTo>
                    <a:lnTo>
                      <a:pt x="0" y="21586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184"/>
              <p:cNvSpPr>
                <a:spLocks/>
              </p:cNvSpPr>
              <p:nvPr/>
            </p:nvSpPr>
            <p:spPr bwMode="auto">
              <a:xfrm>
                <a:off x="3112" y="1160"/>
                <a:ext cx="77" cy="18"/>
              </a:xfrm>
              <a:custGeom>
                <a:avLst/>
                <a:gdLst>
                  <a:gd name="T0" fmla="*/ 208 w 211"/>
                  <a:gd name="T1" fmla="*/ 0 h 49"/>
                  <a:gd name="T2" fmla="*/ 211 w 211"/>
                  <a:gd name="T3" fmla="*/ 19 h 49"/>
                  <a:gd name="T4" fmla="*/ 2 w 211"/>
                  <a:gd name="T5" fmla="*/ 49 h 49"/>
                  <a:gd name="T6" fmla="*/ 0 w 211"/>
                  <a:gd name="T7" fmla="*/ 3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9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49"/>
                    </a:lnTo>
                    <a:lnTo>
                      <a:pt x="0" y="3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Line 185"/>
              <p:cNvSpPr>
                <a:spLocks noChangeShapeType="1"/>
              </p:cNvSpPr>
              <p:nvPr/>
            </p:nvSpPr>
            <p:spPr bwMode="auto">
              <a:xfrm>
                <a:off x="3112" y="117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Line 186"/>
              <p:cNvSpPr>
                <a:spLocks noChangeShapeType="1"/>
              </p:cNvSpPr>
              <p:nvPr/>
            </p:nvSpPr>
            <p:spPr bwMode="auto">
              <a:xfrm>
                <a:off x="2768" y="1145"/>
                <a:ext cx="1" cy="4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Line 187"/>
              <p:cNvSpPr>
                <a:spLocks noChangeShapeType="1"/>
              </p:cNvSpPr>
              <p:nvPr/>
            </p:nvSpPr>
            <p:spPr bwMode="auto">
              <a:xfrm flipH="1">
                <a:off x="2760" y="1227"/>
                <a:ext cx="5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Line 188"/>
              <p:cNvSpPr>
                <a:spLocks noChangeShapeType="1"/>
              </p:cNvSpPr>
              <p:nvPr/>
            </p:nvSpPr>
            <p:spPr bwMode="auto">
              <a:xfrm flipH="1">
                <a:off x="2741" y="1305"/>
                <a:ext cx="11" cy="3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Line 189"/>
              <p:cNvSpPr>
                <a:spLocks noChangeShapeType="1"/>
              </p:cNvSpPr>
              <p:nvPr/>
            </p:nvSpPr>
            <p:spPr bwMode="auto">
              <a:xfrm flipH="1">
                <a:off x="2710" y="1384"/>
                <a:ext cx="17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Line 190"/>
              <p:cNvSpPr>
                <a:spLocks noChangeShapeType="1"/>
              </p:cNvSpPr>
              <p:nvPr/>
            </p:nvSpPr>
            <p:spPr bwMode="auto">
              <a:xfrm flipH="1">
                <a:off x="2664" y="1461"/>
                <a:ext cx="25" cy="3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Line 191"/>
              <p:cNvSpPr>
                <a:spLocks noChangeShapeType="1"/>
              </p:cNvSpPr>
              <p:nvPr/>
            </p:nvSpPr>
            <p:spPr bwMode="auto">
              <a:xfrm flipH="1">
                <a:off x="2602" y="1532"/>
                <a:ext cx="33" cy="2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Line 192"/>
              <p:cNvSpPr>
                <a:spLocks noChangeShapeType="1"/>
              </p:cNvSpPr>
              <p:nvPr/>
            </p:nvSpPr>
            <p:spPr bwMode="auto">
              <a:xfrm flipH="1">
                <a:off x="2525" y="1586"/>
                <a:ext cx="39" cy="1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Line 193"/>
              <p:cNvSpPr>
                <a:spLocks noChangeShapeType="1"/>
              </p:cNvSpPr>
              <p:nvPr/>
            </p:nvSpPr>
            <p:spPr bwMode="auto">
              <a:xfrm flipH="1" flipV="1">
                <a:off x="2457" y="1611"/>
                <a:ext cx="26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194"/>
              <p:cNvSpPr>
                <a:spLocks/>
              </p:cNvSpPr>
              <p:nvPr/>
            </p:nvSpPr>
            <p:spPr bwMode="auto">
              <a:xfrm>
                <a:off x="2729" y="1138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Line 195"/>
              <p:cNvSpPr>
                <a:spLocks noChangeShapeType="1"/>
              </p:cNvSpPr>
              <p:nvPr/>
            </p:nvSpPr>
            <p:spPr bwMode="auto">
              <a:xfrm>
                <a:off x="2729" y="113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Line 196"/>
              <p:cNvSpPr>
                <a:spLocks noChangeShapeType="1"/>
              </p:cNvSpPr>
              <p:nvPr/>
            </p:nvSpPr>
            <p:spPr bwMode="auto">
              <a:xfrm flipH="1" flipV="1">
                <a:off x="1709" y="1842"/>
                <a:ext cx="140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Arc 197"/>
              <p:cNvSpPr>
                <a:spLocks/>
              </p:cNvSpPr>
              <p:nvPr/>
            </p:nvSpPr>
            <p:spPr bwMode="auto">
              <a:xfrm>
                <a:off x="1708" y="1470"/>
                <a:ext cx="1487" cy="37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8 h 21600"/>
                  <a:gd name="T2" fmla="*/ 1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7"/>
                    </a:moveTo>
                    <a:cubicBezTo>
                      <a:pt x="21567" y="11959"/>
                      <a:pt x="11915" y="21592"/>
                      <a:pt x="13" y="21599"/>
                    </a:cubicBezTo>
                  </a:path>
                  <a:path w="21600" h="21600" stroke="0" extrusionOk="0">
                    <a:moveTo>
                      <a:pt x="21599" y="57"/>
                    </a:moveTo>
                    <a:cubicBezTo>
                      <a:pt x="21567" y="11959"/>
                      <a:pt x="11915" y="21592"/>
                      <a:pt x="1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Freeform 198"/>
              <p:cNvSpPr>
                <a:spLocks/>
              </p:cNvSpPr>
              <p:nvPr/>
            </p:nvSpPr>
            <p:spPr bwMode="auto">
              <a:xfrm>
                <a:off x="3177" y="1471"/>
                <a:ext cx="39" cy="54"/>
              </a:xfrm>
              <a:custGeom>
                <a:avLst/>
                <a:gdLst>
                  <a:gd name="T0" fmla="*/ 19 w 39"/>
                  <a:gd name="T1" fmla="*/ 0 h 54"/>
                  <a:gd name="T2" fmla="*/ 0 w 39"/>
                  <a:gd name="T3" fmla="*/ 54 h 54"/>
                  <a:gd name="T4" fmla="*/ 19 w 39"/>
                  <a:gd name="T5" fmla="*/ 40 h 54"/>
                  <a:gd name="T6" fmla="*/ 39 w 39"/>
                  <a:gd name="T7" fmla="*/ 54 h 54"/>
                  <a:gd name="T8" fmla="*/ 19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9" y="0"/>
                    </a:moveTo>
                    <a:lnTo>
                      <a:pt x="0" y="54"/>
                    </a:lnTo>
                    <a:lnTo>
                      <a:pt x="19" y="40"/>
                    </a:lnTo>
                    <a:lnTo>
                      <a:pt x="39" y="5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Arc 199"/>
              <p:cNvSpPr>
                <a:spLocks/>
              </p:cNvSpPr>
              <p:nvPr/>
            </p:nvSpPr>
            <p:spPr bwMode="auto">
              <a:xfrm>
                <a:off x="1782" y="1880"/>
                <a:ext cx="539" cy="5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392 h 21600"/>
                  <a:gd name="T2" fmla="*/ 0 w 21596"/>
                  <a:gd name="T3" fmla="*/ 21600 h 21600"/>
                  <a:gd name="T4" fmla="*/ 0 w 215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21596" y="392"/>
                    </a:moveTo>
                    <a:cubicBezTo>
                      <a:pt x="21382" y="12166"/>
                      <a:pt x="11776" y="21599"/>
                      <a:pt x="0" y="21600"/>
                    </a:cubicBezTo>
                  </a:path>
                  <a:path w="21596" h="21600" stroke="0" extrusionOk="0">
                    <a:moveTo>
                      <a:pt x="21596" y="392"/>
                    </a:moveTo>
                    <a:cubicBezTo>
                      <a:pt x="21382" y="12166"/>
                      <a:pt x="11776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Arc 200"/>
              <p:cNvSpPr>
                <a:spLocks/>
              </p:cNvSpPr>
              <p:nvPr/>
            </p:nvSpPr>
            <p:spPr bwMode="auto">
              <a:xfrm>
                <a:off x="1145" y="1746"/>
                <a:ext cx="637" cy="1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4 w 21634"/>
                  <a:gd name="T1" fmla="*/ 21600 h 21600"/>
                  <a:gd name="T2" fmla="*/ 0 w 21634"/>
                  <a:gd name="T3" fmla="*/ 0 h 21600"/>
                  <a:gd name="T4" fmla="*/ 21600 w 216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4" h="21600" fill="none" extrusionOk="0">
                    <a:moveTo>
                      <a:pt x="21633" y="21599"/>
                    </a:moveTo>
                    <a:cubicBezTo>
                      <a:pt x="21622" y="21599"/>
                      <a:pt x="216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34" h="21600" stroke="0" extrusionOk="0">
                    <a:moveTo>
                      <a:pt x="21633" y="21599"/>
                    </a:moveTo>
                    <a:cubicBezTo>
                      <a:pt x="21622" y="21599"/>
                      <a:pt x="2161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201"/>
              <p:cNvSpPr>
                <a:spLocks/>
              </p:cNvSpPr>
              <p:nvPr/>
            </p:nvSpPr>
            <p:spPr bwMode="auto">
              <a:xfrm>
                <a:off x="1126" y="1746"/>
                <a:ext cx="39" cy="55"/>
              </a:xfrm>
              <a:custGeom>
                <a:avLst/>
                <a:gdLst>
                  <a:gd name="T0" fmla="*/ 19 w 39"/>
                  <a:gd name="T1" fmla="*/ 0 h 55"/>
                  <a:gd name="T2" fmla="*/ 0 w 39"/>
                  <a:gd name="T3" fmla="*/ 55 h 55"/>
                  <a:gd name="T4" fmla="*/ 19 w 39"/>
                  <a:gd name="T5" fmla="*/ 41 h 55"/>
                  <a:gd name="T6" fmla="*/ 39 w 39"/>
                  <a:gd name="T7" fmla="*/ 55 h 55"/>
                  <a:gd name="T8" fmla="*/ 19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Line 202"/>
              <p:cNvSpPr>
                <a:spLocks noChangeShapeType="1"/>
              </p:cNvSpPr>
              <p:nvPr/>
            </p:nvSpPr>
            <p:spPr bwMode="auto">
              <a:xfrm flipH="1" flipV="1">
                <a:off x="2063" y="1830"/>
                <a:ext cx="11" cy="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Line 203"/>
              <p:cNvSpPr>
                <a:spLocks noChangeShapeType="1"/>
              </p:cNvSpPr>
              <p:nvPr/>
            </p:nvSpPr>
            <p:spPr bwMode="auto">
              <a:xfrm flipH="1" flipV="1">
                <a:off x="1450" y="2864"/>
                <a:ext cx="89" cy="13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Freeform 204"/>
              <p:cNvSpPr>
                <a:spLocks/>
              </p:cNvSpPr>
              <p:nvPr/>
            </p:nvSpPr>
            <p:spPr bwMode="auto">
              <a:xfrm>
                <a:off x="1414" y="2837"/>
                <a:ext cx="68" cy="48"/>
              </a:xfrm>
              <a:custGeom>
                <a:avLst/>
                <a:gdLst>
                  <a:gd name="T0" fmla="*/ 174 w 185"/>
                  <a:gd name="T1" fmla="*/ 0 h 132"/>
                  <a:gd name="T2" fmla="*/ 185 w 185"/>
                  <a:gd name="T3" fmla="*/ 17 h 132"/>
                  <a:gd name="T4" fmla="*/ 10 w 185"/>
                  <a:gd name="T5" fmla="*/ 132 h 132"/>
                  <a:gd name="T6" fmla="*/ 0 w 185"/>
                  <a:gd name="T7" fmla="*/ 11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32">
                    <a:moveTo>
                      <a:pt x="174" y="0"/>
                    </a:moveTo>
                    <a:lnTo>
                      <a:pt x="185" y="17"/>
                    </a:lnTo>
                    <a:lnTo>
                      <a:pt x="10" y="132"/>
                    </a:lnTo>
                    <a:lnTo>
                      <a:pt x="0" y="11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Line 205"/>
              <p:cNvSpPr>
                <a:spLocks noChangeShapeType="1"/>
              </p:cNvSpPr>
              <p:nvPr/>
            </p:nvSpPr>
            <p:spPr bwMode="auto">
              <a:xfrm>
                <a:off x="1414" y="2879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7"/>
            <p:cNvSpPr>
              <a:spLocks noChangeShapeType="1"/>
            </p:cNvSpPr>
            <p:nvPr/>
          </p:nvSpPr>
          <p:spPr bwMode="auto">
            <a:xfrm flipV="1">
              <a:off x="2052" y="2730"/>
              <a:ext cx="17" cy="2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8"/>
            <p:cNvSpPr>
              <a:spLocks/>
            </p:cNvSpPr>
            <p:nvPr/>
          </p:nvSpPr>
          <p:spPr bwMode="auto">
            <a:xfrm>
              <a:off x="2031" y="2720"/>
              <a:ext cx="76" cy="12"/>
            </a:xfrm>
            <a:custGeom>
              <a:avLst/>
              <a:gdLst>
                <a:gd name="T0" fmla="*/ 208 w 208"/>
                <a:gd name="T1" fmla="*/ 13 h 32"/>
                <a:gd name="T2" fmla="*/ 208 w 208"/>
                <a:gd name="T3" fmla="*/ 32 h 32"/>
                <a:gd name="T4" fmla="*/ 0 w 208"/>
                <a:gd name="T5" fmla="*/ 19 h 32"/>
                <a:gd name="T6" fmla="*/ 0 w 208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32">
                  <a:moveTo>
                    <a:pt x="208" y="13"/>
                  </a:moveTo>
                  <a:lnTo>
                    <a:pt x="208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9"/>
            <p:cNvSpPr>
              <a:spLocks noChangeShapeType="1"/>
            </p:cNvSpPr>
            <p:nvPr/>
          </p:nvSpPr>
          <p:spPr bwMode="auto">
            <a:xfrm>
              <a:off x="2031" y="27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10"/>
            <p:cNvSpPr>
              <a:spLocks noChangeShapeType="1"/>
            </p:cNvSpPr>
            <p:nvPr/>
          </p:nvSpPr>
          <p:spPr bwMode="auto">
            <a:xfrm flipH="1" flipV="1">
              <a:off x="1388" y="2954"/>
              <a:ext cx="16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1"/>
            <p:cNvSpPr>
              <a:spLocks/>
            </p:cNvSpPr>
            <p:nvPr/>
          </p:nvSpPr>
          <p:spPr bwMode="auto">
            <a:xfrm>
              <a:off x="1349" y="2932"/>
              <a:ext cx="75" cy="37"/>
            </a:xfrm>
            <a:custGeom>
              <a:avLst/>
              <a:gdLst>
                <a:gd name="T0" fmla="*/ 196 w 202"/>
                <a:gd name="T1" fmla="*/ 0 h 101"/>
                <a:gd name="T2" fmla="*/ 202 w 202"/>
                <a:gd name="T3" fmla="*/ 20 h 101"/>
                <a:gd name="T4" fmla="*/ 6 w 202"/>
                <a:gd name="T5" fmla="*/ 101 h 101"/>
                <a:gd name="T6" fmla="*/ 0 w 202"/>
                <a:gd name="T7" fmla="*/ 8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01">
                  <a:moveTo>
                    <a:pt x="196" y="0"/>
                  </a:moveTo>
                  <a:lnTo>
                    <a:pt x="202" y="20"/>
                  </a:lnTo>
                  <a:lnTo>
                    <a:pt x="6" y="101"/>
                  </a:lnTo>
                  <a:lnTo>
                    <a:pt x="0" y="8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2"/>
            <p:cNvSpPr>
              <a:spLocks noChangeShapeType="1"/>
            </p:cNvSpPr>
            <p:nvPr/>
          </p:nvSpPr>
          <p:spPr bwMode="auto">
            <a:xfrm>
              <a:off x="1349" y="2962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3"/>
            <p:cNvSpPr>
              <a:spLocks noChangeShapeType="1"/>
            </p:cNvSpPr>
            <p:nvPr/>
          </p:nvSpPr>
          <p:spPr bwMode="auto">
            <a:xfrm flipH="1" flipV="1">
              <a:off x="1134" y="2954"/>
              <a:ext cx="118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4"/>
            <p:cNvSpPr>
              <a:spLocks/>
            </p:cNvSpPr>
            <p:nvPr/>
          </p:nvSpPr>
          <p:spPr bwMode="auto">
            <a:xfrm>
              <a:off x="1117" y="2915"/>
              <a:ext cx="27" cy="77"/>
            </a:xfrm>
            <a:custGeom>
              <a:avLst/>
              <a:gdLst>
                <a:gd name="T0" fmla="*/ 56 w 75"/>
                <a:gd name="T1" fmla="*/ 0 h 208"/>
                <a:gd name="T2" fmla="*/ 75 w 75"/>
                <a:gd name="T3" fmla="*/ 4 h 208"/>
                <a:gd name="T4" fmla="*/ 20 w 75"/>
                <a:gd name="T5" fmla="*/ 208 h 208"/>
                <a:gd name="T6" fmla="*/ 0 w 75"/>
                <a:gd name="T7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8">
                  <a:moveTo>
                    <a:pt x="56" y="0"/>
                  </a:moveTo>
                  <a:lnTo>
                    <a:pt x="75" y="4"/>
                  </a:lnTo>
                  <a:lnTo>
                    <a:pt x="20" y="208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5"/>
            <p:cNvSpPr>
              <a:spLocks noChangeShapeType="1"/>
            </p:cNvSpPr>
            <p:nvPr/>
          </p:nvSpPr>
          <p:spPr bwMode="auto">
            <a:xfrm>
              <a:off x="1117" y="2990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6"/>
            <p:cNvSpPr>
              <a:spLocks noChangeShapeType="1"/>
            </p:cNvSpPr>
            <p:nvPr/>
          </p:nvSpPr>
          <p:spPr bwMode="auto">
            <a:xfrm flipV="1">
              <a:off x="948" y="2982"/>
              <a:ext cx="0" cy="2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7"/>
            <p:cNvSpPr>
              <a:spLocks/>
            </p:cNvSpPr>
            <p:nvPr/>
          </p:nvSpPr>
          <p:spPr bwMode="auto">
            <a:xfrm>
              <a:off x="910" y="297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8"/>
            <p:cNvSpPr>
              <a:spLocks noChangeShapeType="1"/>
            </p:cNvSpPr>
            <p:nvPr/>
          </p:nvSpPr>
          <p:spPr bwMode="auto">
            <a:xfrm>
              <a:off x="910" y="297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9"/>
            <p:cNvSpPr>
              <a:spLocks/>
            </p:cNvSpPr>
            <p:nvPr/>
          </p:nvSpPr>
          <p:spPr bwMode="auto">
            <a:xfrm>
              <a:off x="610" y="2588"/>
              <a:ext cx="794" cy="400"/>
            </a:xfrm>
            <a:custGeom>
              <a:avLst/>
              <a:gdLst>
                <a:gd name="T0" fmla="*/ 0 w 2156"/>
                <a:gd name="T1" fmla="*/ 1087 h 1087"/>
                <a:gd name="T2" fmla="*/ 2156 w 2156"/>
                <a:gd name="T3" fmla="*/ 47 h 1087"/>
                <a:gd name="T4" fmla="*/ 1836 w 2156"/>
                <a:gd name="T5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6" h="1087">
                  <a:moveTo>
                    <a:pt x="0" y="1087"/>
                  </a:moveTo>
                  <a:lnTo>
                    <a:pt x="2156" y="47"/>
                  </a:lnTo>
                  <a:lnTo>
                    <a:pt x="183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0"/>
            <p:cNvSpPr>
              <a:spLocks/>
            </p:cNvSpPr>
            <p:nvPr/>
          </p:nvSpPr>
          <p:spPr bwMode="auto">
            <a:xfrm>
              <a:off x="1274" y="2549"/>
              <a:ext cx="18" cy="78"/>
            </a:xfrm>
            <a:custGeom>
              <a:avLst/>
              <a:gdLst>
                <a:gd name="T0" fmla="*/ 30 w 49"/>
                <a:gd name="T1" fmla="*/ 0 h 211"/>
                <a:gd name="T2" fmla="*/ 49 w 49"/>
                <a:gd name="T3" fmla="*/ 2 h 211"/>
                <a:gd name="T4" fmla="*/ 20 w 49"/>
                <a:gd name="T5" fmla="*/ 211 h 211"/>
                <a:gd name="T6" fmla="*/ 0 w 49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30" y="0"/>
                  </a:moveTo>
                  <a:lnTo>
                    <a:pt x="49" y="2"/>
                  </a:lnTo>
                  <a:lnTo>
                    <a:pt x="20" y="211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1"/>
            <p:cNvSpPr>
              <a:spLocks noChangeShapeType="1"/>
            </p:cNvSpPr>
            <p:nvPr/>
          </p:nvSpPr>
          <p:spPr bwMode="auto">
            <a:xfrm>
              <a:off x="1274" y="2626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2"/>
            <p:cNvSpPr>
              <a:spLocks/>
            </p:cNvSpPr>
            <p:nvPr/>
          </p:nvSpPr>
          <p:spPr bwMode="auto">
            <a:xfrm>
              <a:off x="407" y="2578"/>
              <a:ext cx="637" cy="511"/>
            </a:xfrm>
            <a:custGeom>
              <a:avLst/>
              <a:gdLst>
                <a:gd name="T0" fmla="*/ 0 w 1727"/>
                <a:gd name="T1" fmla="*/ 1390 h 1390"/>
                <a:gd name="T2" fmla="*/ 1727 w 1727"/>
                <a:gd name="T3" fmla="*/ 153 h 1390"/>
                <a:gd name="T4" fmla="*/ 1361 w 1727"/>
                <a:gd name="T5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7" h="1390">
                  <a:moveTo>
                    <a:pt x="0" y="1390"/>
                  </a:moveTo>
                  <a:lnTo>
                    <a:pt x="1727" y="153"/>
                  </a:lnTo>
                  <a:lnTo>
                    <a:pt x="136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3"/>
            <p:cNvSpPr>
              <a:spLocks/>
            </p:cNvSpPr>
            <p:nvPr/>
          </p:nvSpPr>
          <p:spPr bwMode="auto">
            <a:xfrm>
              <a:off x="887" y="2539"/>
              <a:ext cx="37" cy="75"/>
            </a:xfrm>
            <a:custGeom>
              <a:avLst/>
              <a:gdLst>
                <a:gd name="T0" fmla="*/ 81 w 100"/>
                <a:gd name="T1" fmla="*/ 0 h 203"/>
                <a:gd name="T2" fmla="*/ 100 w 100"/>
                <a:gd name="T3" fmla="*/ 7 h 203"/>
                <a:gd name="T4" fmla="*/ 19 w 100"/>
                <a:gd name="T5" fmla="*/ 203 h 203"/>
                <a:gd name="T6" fmla="*/ 0 w 100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81" y="0"/>
                  </a:moveTo>
                  <a:lnTo>
                    <a:pt x="100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4"/>
            <p:cNvSpPr>
              <a:spLocks noChangeShapeType="1"/>
            </p:cNvSpPr>
            <p:nvPr/>
          </p:nvSpPr>
          <p:spPr bwMode="auto">
            <a:xfrm>
              <a:off x="887" y="261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5"/>
            <p:cNvSpPr>
              <a:spLocks/>
            </p:cNvSpPr>
            <p:nvPr/>
          </p:nvSpPr>
          <p:spPr bwMode="auto">
            <a:xfrm>
              <a:off x="1083" y="3060"/>
              <a:ext cx="406" cy="32"/>
            </a:xfrm>
            <a:custGeom>
              <a:avLst/>
              <a:gdLst>
                <a:gd name="G0" fmla="+- 21589 0 0"/>
                <a:gd name="G1" fmla="+- 0 0 0"/>
                <a:gd name="G2" fmla="+- 21600 0 0"/>
                <a:gd name="T0" fmla="*/ 21639 w 21639"/>
                <a:gd name="T1" fmla="*/ 21600 h 21600"/>
                <a:gd name="T2" fmla="*/ 0 w 21639"/>
                <a:gd name="T3" fmla="*/ 675 h 21600"/>
                <a:gd name="T4" fmla="*/ 21589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8" y="21599"/>
                  </a:moveTo>
                  <a:cubicBezTo>
                    <a:pt x="21622" y="21599"/>
                    <a:pt x="21605" y="21599"/>
                    <a:pt x="21589" y="21600"/>
                  </a:cubicBezTo>
                  <a:cubicBezTo>
                    <a:pt x="9922" y="21600"/>
                    <a:pt x="364" y="12335"/>
                    <a:pt x="-1" y="675"/>
                  </a:cubicBezTo>
                </a:path>
                <a:path w="21639" h="21600" stroke="0" extrusionOk="0">
                  <a:moveTo>
                    <a:pt x="21638" y="21599"/>
                  </a:moveTo>
                  <a:cubicBezTo>
                    <a:pt x="21622" y="21599"/>
                    <a:pt x="21605" y="21599"/>
                    <a:pt x="21589" y="21600"/>
                  </a:cubicBezTo>
                  <a:cubicBezTo>
                    <a:pt x="9922" y="21600"/>
                    <a:pt x="364" y="12335"/>
                    <a:pt x="-1" y="675"/>
                  </a:cubicBezTo>
                  <a:lnTo>
                    <a:pt x="2158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6"/>
            <p:cNvSpPr>
              <a:spLocks/>
            </p:cNvSpPr>
            <p:nvPr/>
          </p:nvSpPr>
          <p:spPr bwMode="auto">
            <a:xfrm>
              <a:off x="1488" y="2993"/>
              <a:ext cx="180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1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3"/>
                    <a:pt x="12001" y="21534"/>
                    <a:pt x="11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3"/>
                    <a:pt x="12001" y="21534"/>
                    <a:pt x="11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7"/>
            <p:cNvSpPr>
              <a:spLocks/>
            </p:cNvSpPr>
            <p:nvPr/>
          </p:nvSpPr>
          <p:spPr bwMode="auto">
            <a:xfrm>
              <a:off x="1652" y="2948"/>
              <a:ext cx="17" cy="4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8"/>
            <p:cNvSpPr>
              <a:spLocks/>
            </p:cNvSpPr>
            <p:nvPr/>
          </p:nvSpPr>
          <p:spPr bwMode="auto">
            <a:xfrm>
              <a:off x="1614" y="2928"/>
              <a:ext cx="74" cy="33"/>
            </a:xfrm>
            <a:custGeom>
              <a:avLst/>
              <a:gdLst>
                <a:gd name="T0" fmla="*/ 196 w 202"/>
                <a:gd name="T1" fmla="*/ 0 h 91"/>
                <a:gd name="T2" fmla="*/ 202 w 202"/>
                <a:gd name="T3" fmla="*/ 19 h 91"/>
                <a:gd name="T4" fmla="*/ 6 w 202"/>
                <a:gd name="T5" fmla="*/ 91 h 91"/>
                <a:gd name="T6" fmla="*/ 0 w 202"/>
                <a:gd name="T7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1">
                  <a:moveTo>
                    <a:pt x="196" y="0"/>
                  </a:moveTo>
                  <a:lnTo>
                    <a:pt x="202" y="19"/>
                  </a:lnTo>
                  <a:lnTo>
                    <a:pt x="6" y="91"/>
                  </a:lnTo>
                  <a:lnTo>
                    <a:pt x="0" y="7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9"/>
            <p:cNvSpPr>
              <a:spLocks noChangeShapeType="1"/>
            </p:cNvSpPr>
            <p:nvPr/>
          </p:nvSpPr>
          <p:spPr bwMode="auto">
            <a:xfrm>
              <a:off x="1614" y="295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30"/>
            <p:cNvSpPr>
              <a:spLocks/>
            </p:cNvSpPr>
            <p:nvPr/>
          </p:nvSpPr>
          <p:spPr bwMode="auto">
            <a:xfrm>
              <a:off x="812" y="3122"/>
              <a:ext cx="771" cy="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8"/>
                    <a:pt x="11945" y="21585"/>
                    <a:pt x="2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1"/>
            <p:cNvSpPr>
              <a:spLocks/>
            </p:cNvSpPr>
            <p:nvPr/>
          </p:nvSpPr>
          <p:spPr bwMode="auto">
            <a:xfrm>
              <a:off x="1584" y="2869"/>
              <a:ext cx="235" cy="2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5 h 21600"/>
                <a:gd name="T2" fmla="*/ 9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4"/>
                  </a:moveTo>
                  <a:cubicBezTo>
                    <a:pt x="21553" y="11945"/>
                    <a:pt x="11951" y="21549"/>
                    <a:pt x="90" y="21599"/>
                  </a:cubicBezTo>
                </a:path>
                <a:path w="21600" h="21600" stroke="0" extrusionOk="0">
                  <a:moveTo>
                    <a:pt x="21599" y="84"/>
                  </a:moveTo>
                  <a:cubicBezTo>
                    <a:pt x="21553" y="11945"/>
                    <a:pt x="11951" y="21549"/>
                    <a:pt x="9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2"/>
            <p:cNvSpPr>
              <a:spLocks/>
            </p:cNvSpPr>
            <p:nvPr/>
          </p:nvSpPr>
          <p:spPr bwMode="auto">
            <a:xfrm>
              <a:off x="1783" y="2863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33"/>
            <p:cNvSpPr>
              <a:spLocks noChangeShapeType="1"/>
            </p:cNvSpPr>
            <p:nvPr/>
          </p:nvSpPr>
          <p:spPr bwMode="auto">
            <a:xfrm>
              <a:off x="1783" y="28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234"/>
            <p:cNvSpPr>
              <a:spLocks noChangeShapeType="1"/>
            </p:cNvSpPr>
            <p:nvPr/>
          </p:nvSpPr>
          <p:spPr bwMode="auto">
            <a:xfrm flipH="1">
              <a:off x="937" y="3308"/>
              <a:ext cx="6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Arc 235"/>
            <p:cNvSpPr>
              <a:spLocks/>
            </p:cNvSpPr>
            <p:nvPr/>
          </p:nvSpPr>
          <p:spPr bwMode="auto">
            <a:xfrm>
              <a:off x="937" y="3093"/>
              <a:ext cx="883" cy="2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0"/>
                  </a:moveTo>
                  <a:cubicBezTo>
                    <a:pt x="21544" y="11990"/>
                    <a:pt x="11889" y="21599"/>
                    <a:pt x="0" y="21600"/>
                  </a:cubicBezTo>
                </a:path>
                <a:path w="21600" h="21600" stroke="0" extrusionOk="0">
                  <a:moveTo>
                    <a:pt x="21599" y="100"/>
                  </a:moveTo>
                  <a:cubicBezTo>
                    <a:pt x="21544" y="11990"/>
                    <a:pt x="1188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Arc 236"/>
            <p:cNvSpPr>
              <a:spLocks/>
            </p:cNvSpPr>
            <p:nvPr/>
          </p:nvSpPr>
          <p:spPr bwMode="auto">
            <a:xfrm>
              <a:off x="1820" y="2947"/>
              <a:ext cx="27" cy="1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9 h 21586"/>
                <a:gd name="T2" fmla="*/ 789 w 21600"/>
                <a:gd name="T3" fmla="*/ 21586 h 21586"/>
                <a:gd name="T4" fmla="*/ 0 w 21600"/>
                <a:gd name="T5" fmla="*/ 0 h 2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6" fill="none" extrusionOk="0">
                  <a:moveTo>
                    <a:pt x="21599" y="138"/>
                  </a:moveTo>
                  <a:cubicBezTo>
                    <a:pt x="21525" y="11707"/>
                    <a:pt x="12349" y="21163"/>
                    <a:pt x="788" y="21585"/>
                  </a:cubicBezTo>
                </a:path>
                <a:path w="21600" h="21586" stroke="0" extrusionOk="0">
                  <a:moveTo>
                    <a:pt x="21599" y="138"/>
                  </a:moveTo>
                  <a:cubicBezTo>
                    <a:pt x="21525" y="11707"/>
                    <a:pt x="12349" y="21163"/>
                    <a:pt x="788" y="2158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37"/>
            <p:cNvSpPr>
              <a:spLocks/>
            </p:cNvSpPr>
            <p:nvPr/>
          </p:nvSpPr>
          <p:spPr bwMode="auto">
            <a:xfrm>
              <a:off x="1819" y="2948"/>
              <a:ext cx="39" cy="58"/>
            </a:xfrm>
            <a:custGeom>
              <a:avLst/>
              <a:gdLst>
                <a:gd name="T0" fmla="*/ 30 w 39"/>
                <a:gd name="T1" fmla="*/ 0 h 58"/>
                <a:gd name="T2" fmla="*/ 0 w 39"/>
                <a:gd name="T3" fmla="*/ 50 h 58"/>
                <a:gd name="T4" fmla="*/ 23 w 39"/>
                <a:gd name="T5" fmla="*/ 40 h 58"/>
                <a:gd name="T6" fmla="*/ 39 w 39"/>
                <a:gd name="T7" fmla="*/ 58 h 58"/>
                <a:gd name="T8" fmla="*/ 30 w 3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8">
                  <a:moveTo>
                    <a:pt x="30" y="0"/>
                  </a:moveTo>
                  <a:lnTo>
                    <a:pt x="0" y="50"/>
                  </a:lnTo>
                  <a:lnTo>
                    <a:pt x="23" y="40"/>
                  </a:lnTo>
                  <a:lnTo>
                    <a:pt x="39" y="5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Arc 238"/>
            <p:cNvSpPr>
              <a:spLocks/>
            </p:cNvSpPr>
            <p:nvPr/>
          </p:nvSpPr>
          <p:spPr bwMode="auto">
            <a:xfrm>
              <a:off x="728" y="3336"/>
              <a:ext cx="489" cy="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Arc 239"/>
            <p:cNvSpPr>
              <a:spLocks/>
            </p:cNvSpPr>
            <p:nvPr/>
          </p:nvSpPr>
          <p:spPr bwMode="auto">
            <a:xfrm>
              <a:off x="553" y="3161"/>
              <a:ext cx="175" cy="1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3 w 21723"/>
                <a:gd name="T1" fmla="*/ 21600 h 21600"/>
                <a:gd name="T2" fmla="*/ 0 w 21723"/>
                <a:gd name="T3" fmla="*/ 117 h 21600"/>
                <a:gd name="T4" fmla="*/ 21600 w 217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3" h="21600" fill="none" extrusionOk="0">
                  <a:moveTo>
                    <a:pt x="21722" y="21599"/>
                  </a:moveTo>
                  <a:cubicBezTo>
                    <a:pt x="21681" y="21599"/>
                    <a:pt x="21640" y="21599"/>
                    <a:pt x="21600" y="21600"/>
                  </a:cubicBezTo>
                  <a:cubicBezTo>
                    <a:pt x="9716" y="21600"/>
                    <a:pt x="64" y="12000"/>
                    <a:pt x="0" y="116"/>
                  </a:cubicBezTo>
                </a:path>
                <a:path w="21723" h="21600" stroke="0" extrusionOk="0">
                  <a:moveTo>
                    <a:pt x="21722" y="21599"/>
                  </a:moveTo>
                  <a:cubicBezTo>
                    <a:pt x="21681" y="21599"/>
                    <a:pt x="21640" y="21599"/>
                    <a:pt x="21600" y="21600"/>
                  </a:cubicBezTo>
                  <a:cubicBezTo>
                    <a:pt x="9716" y="21600"/>
                    <a:pt x="64" y="12000"/>
                    <a:pt x="0" y="11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40"/>
            <p:cNvSpPr>
              <a:spLocks/>
            </p:cNvSpPr>
            <p:nvPr/>
          </p:nvSpPr>
          <p:spPr bwMode="auto">
            <a:xfrm>
              <a:off x="534" y="3162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0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0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241"/>
            <p:cNvSpPr>
              <a:spLocks noChangeShapeType="1"/>
            </p:cNvSpPr>
            <p:nvPr/>
          </p:nvSpPr>
          <p:spPr bwMode="auto">
            <a:xfrm flipH="1" flipV="1">
              <a:off x="1466" y="3948"/>
              <a:ext cx="96" cy="1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Freeform 242"/>
            <p:cNvSpPr>
              <a:spLocks/>
            </p:cNvSpPr>
            <p:nvPr/>
          </p:nvSpPr>
          <p:spPr bwMode="auto">
            <a:xfrm>
              <a:off x="1430" y="3921"/>
              <a:ext cx="68" cy="49"/>
            </a:xfrm>
            <a:custGeom>
              <a:avLst/>
              <a:gdLst>
                <a:gd name="T0" fmla="*/ 175 w 186"/>
                <a:gd name="T1" fmla="*/ 0 h 132"/>
                <a:gd name="T2" fmla="*/ 186 w 186"/>
                <a:gd name="T3" fmla="*/ 17 h 132"/>
                <a:gd name="T4" fmla="*/ 11 w 186"/>
                <a:gd name="T5" fmla="*/ 132 h 132"/>
                <a:gd name="T6" fmla="*/ 0 w 186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32">
                  <a:moveTo>
                    <a:pt x="175" y="0"/>
                  </a:moveTo>
                  <a:lnTo>
                    <a:pt x="186" y="17"/>
                  </a:lnTo>
                  <a:lnTo>
                    <a:pt x="11" y="132"/>
                  </a:lnTo>
                  <a:lnTo>
                    <a:pt x="0" y="11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243"/>
            <p:cNvSpPr>
              <a:spLocks noChangeShapeType="1"/>
            </p:cNvSpPr>
            <p:nvPr/>
          </p:nvSpPr>
          <p:spPr bwMode="auto">
            <a:xfrm>
              <a:off x="1430" y="3963"/>
              <a:ext cx="4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244"/>
            <p:cNvSpPr>
              <a:spLocks noChangeShapeType="1"/>
            </p:cNvSpPr>
            <p:nvPr/>
          </p:nvSpPr>
          <p:spPr bwMode="auto">
            <a:xfrm flipH="1" flipV="1">
              <a:off x="1286" y="4033"/>
              <a:ext cx="113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Freeform 245"/>
            <p:cNvSpPr>
              <a:spLocks/>
            </p:cNvSpPr>
            <p:nvPr/>
          </p:nvSpPr>
          <p:spPr bwMode="auto">
            <a:xfrm>
              <a:off x="1263" y="3995"/>
              <a:ext cx="41" cy="72"/>
            </a:xfrm>
            <a:custGeom>
              <a:avLst/>
              <a:gdLst>
                <a:gd name="T0" fmla="*/ 93 w 110"/>
                <a:gd name="T1" fmla="*/ 0 h 196"/>
                <a:gd name="T2" fmla="*/ 110 w 110"/>
                <a:gd name="T3" fmla="*/ 9 h 196"/>
                <a:gd name="T4" fmla="*/ 17 w 110"/>
                <a:gd name="T5" fmla="*/ 196 h 196"/>
                <a:gd name="T6" fmla="*/ 0 w 110"/>
                <a:gd name="T7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96">
                  <a:moveTo>
                    <a:pt x="93" y="0"/>
                  </a:moveTo>
                  <a:lnTo>
                    <a:pt x="110" y="9"/>
                  </a:lnTo>
                  <a:lnTo>
                    <a:pt x="17" y="196"/>
                  </a:lnTo>
                  <a:lnTo>
                    <a:pt x="0" y="18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246"/>
            <p:cNvSpPr>
              <a:spLocks noChangeShapeType="1"/>
            </p:cNvSpPr>
            <p:nvPr/>
          </p:nvSpPr>
          <p:spPr bwMode="auto">
            <a:xfrm>
              <a:off x="1263" y="4064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247"/>
            <p:cNvSpPr>
              <a:spLocks noChangeShapeType="1"/>
            </p:cNvSpPr>
            <p:nvPr/>
          </p:nvSpPr>
          <p:spPr bwMode="auto">
            <a:xfrm flipH="1" flipV="1">
              <a:off x="1122" y="4027"/>
              <a:ext cx="91" cy="7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48"/>
            <p:cNvSpPr>
              <a:spLocks/>
            </p:cNvSpPr>
            <p:nvPr/>
          </p:nvSpPr>
          <p:spPr bwMode="auto">
            <a:xfrm>
              <a:off x="1092" y="3992"/>
              <a:ext cx="55" cy="64"/>
            </a:xfrm>
            <a:custGeom>
              <a:avLst/>
              <a:gdLst>
                <a:gd name="T0" fmla="*/ 132 w 147"/>
                <a:gd name="T1" fmla="*/ 0 h 175"/>
                <a:gd name="T2" fmla="*/ 147 w 147"/>
                <a:gd name="T3" fmla="*/ 13 h 175"/>
                <a:gd name="T4" fmla="*/ 15 w 147"/>
                <a:gd name="T5" fmla="*/ 175 h 175"/>
                <a:gd name="T6" fmla="*/ 0 w 147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32" y="0"/>
                  </a:moveTo>
                  <a:lnTo>
                    <a:pt x="147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249"/>
            <p:cNvSpPr>
              <a:spLocks noChangeShapeType="1"/>
            </p:cNvSpPr>
            <p:nvPr/>
          </p:nvSpPr>
          <p:spPr bwMode="auto">
            <a:xfrm>
              <a:off x="1092" y="4052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250"/>
            <p:cNvSpPr>
              <a:spLocks noChangeShapeType="1"/>
            </p:cNvSpPr>
            <p:nvPr/>
          </p:nvSpPr>
          <p:spPr bwMode="auto">
            <a:xfrm flipV="1">
              <a:off x="925" y="406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Freeform 251"/>
            <p:cNvSpPr>
              <a:spLocks/>
            </p:cNvSpPr>
            <p:nvPr/>
          </p:nvSpPr>
          <p:spPr bwMode="auto">
            <a:xfrm>
              <a:off x="887" y="406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252"/>
            <p:cNvSpPr>
              <a:spLocks noChangeShapeType="1"/>
            </p:cNvSpPr>
            <p:nvPr/>
          </p:nvSpPr>
          <p:spPr bwMode="auto">
            <a:xfrm>
              <a:off x="887" y="406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253"/>
            <p:cNvSpPr>
              <a:spLocks/>
            </p:cNvSpPr>
            <p:nvPr/>
          </p:nvSpPr>
          <p:spPr bwMode="auto">
            <a:xfrm>
              <a:off x="644" y="3690"/>
              <a:ext cx="811" cy="416"/>
            </a:xfrm>
            <a:custGeom>
              <a:avLst/>
              <a:gdLst>
                <a:gd name="T0" fmla="*/ 0 w 2202"/>
                <a:gd name="T1" fmla="*/ 1131 h 1131"/>
                <a:gd name="T2" fmla="*/ 2202 w 2202"/>
                <a:gd name="T3" fmla="*/ 30 h 1131"/>
                <a:gd name="T4" fmla="*/ 2064 w 2202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2" h="1131">
                  <a:moveTo>
                    <a:pt x="0" y="1131"/>
                  </a:moveTo>
                  <a:lnTo>
                    <a:pt x="2202" y="30"/>
                  </a:lnTo>
                  <a:lnTo>
                    <a:pt x="206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54"/>
            <p:cNvSpPr>
              <a:spLocks/>
            </p:cNvSpPr>
            <p:nvPr/>
          </p:nvSpPr>
          <p:spPr bwMode="auto">
            <a:xfrm>
              <a:off x="1389" y="3651"/>
              <a:ext cx="23" cy="77"/>
            </a:xfrm>
            <a:custGeom>
              <a:avLst/>
              <a:gdLst>
                <a:gd name="T0" fmla="*/ 42 w 61"/>
                <a:gd name="T1" fmla="*/ 0 h 209"/>
                <a:gd name="T2" fmla="*/ 61 w 61"/>
                <a:gd name="T3" fmla="*/ 4 h 209"/>
                <a:gd name="T4" fmla="*/ 19 w 61"/>
                <a:gd name="T5" fmla="*/ 209 h 209"/>
                <a:gd name="T6" fmla="*/ 0 w 61"/>
                <a:gd name="T7" fmla="*/ 2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9">
                  <a:moveTo>
                    <a:pt x="42" y="0"/>
                  </a:moveTo>
                  <a:lnTo>
                    <a:pt x="61" y="4"/>
                  </a:lnTo>
                  <a:lnTo>
                    <a:pt x="19" y="209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255"/>
            <p:cNvSpPr>
              <a:spLocks noChangeShapeType="1"/>
            </p:cNvSpPr>
            <p:nvPr/>
          </p:nvSpPr>
          <p:spPr bwMode="auto">
            <a:xfrm>
              <a:off x="1389" y="3726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56"/>
            <p:cNvSpPr>
              <a:spLocks/>
            </p:cNvSpPr>
            <p:nvPr/>
          </p:nvSpPr>
          <p:spPr bwMode="auto">
            <a:xfrm>
              <a:off x="390" y="3657"/>
              <a:ext cx="750" cy="533"/>
            </a:xfrm>
            <a:custGeom>
              <a:avLst/>
              <a:gdLst>
                <a:gd name="T0" fmla="*/ 0 w 2034"/>
                <a:gd name="T1" fmla="*/ 1452 h 1452"/>
                <a:gd name="T2" fmla="*/ 2034 w 2034"/>
                <a:gd name="T3" fmla="*/ 121 h 1452"/>
                <a:gd name="T4" fmla="*/ 1727 w 2034"/>
                <a:gd name="T5" fmla="*/ 0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4" h="1452">
                  <a:moveTo>
                    <a:pt x="0" y="1452"/>
                  </a:moveTo>
                  <a:lnTo>
                    <a:pt x="2034" y="121"/>
                  </a:lnTo>
                  <a:lnTo>
                    <a:pt x="172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257"/>
            <p:cNvSpPr>
              <a:spLocks/>
            </p:cNvSpPr>
            <p:nvPr/>
          </p:nvSpPr>
          <p:spPr bwMode="auto">
            <a:xfrm>
              <a:off x="1005" y="3618"/>
              <a:ext cx="36" cy="75"/>
            </a:xfrm>
            <a:custGeom>
              <a:avLst/>
              <a:gdLst>
                <a:gd name="T0" fmla="*/ 77 w 96"/>
                <a:gd name="T1" fmla="*/ 0 h 203"/>
                <a:gd name="T2" fmla="*/ 96 w 96"/>
                <a:gd name="T3" fmla="*/ 7 h 203"/>
                <a:gd name="T4" fmla="*/ 19 w 96"/>
                <a:gd name="T5" fmla="*/ 203 h 203"/>
                <a:gd name="T6" fmla="*/ 0 w 96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3">
                  <a:moveTo>
                    <a:pt x="77" y="0"/>
                  </a:moveTo>
                  <a:lnTo>
                    <a:pt x="96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8"/>
            <p:cNvSpPr>
              <a:spLocks noChangeShapeType="1"/>
            </p:cNvSpPr>
            <p:nvPr/>
          </p:nvSpPr>
          <p:spPr bwMode="auto">
            <a:xfrm>
              <a:off x="1005" y="3690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Arc 259"/>
            <p:cNvSpPr>
              <a:spLocks/>
            </p:cNvSpPr>
            <p:nvPr/>
          </p:nvSpPr>
          <p:spPr bwMode="auto">
            <a:xfrm>
              <a:off x="1078" y="4162"/>
              <a:ext cx="445" cy="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7 w 21647"/>
                <a:gd name="T1" fmla="*/ 21600 h 21600"/>
                <a:gd name="T2" fmla="*/ 0 w 21647"/>
                <a:gd name="T3" fmla="*/ 0 h 21600"/>
                <a:gd name="T4" fmla="*/ 21600 w 216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7" h="21600" fill="none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7" h="21600" stroke="0" extrusionOk="0">
                  <a:moveTo>
                    <a:pt x="21646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Arc 260"/>
            <p:cNvSpPr>
              <a:spLocks/>
            </p:cNvSpPr>
            <p:nvPr/>
          </p:nvSpPr>
          <p:spPr bwMode="auto">
            <a:xfrm>
              <a:off x="1522" y="4105"/>
              <a:ext cx="123" cy="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9 h 21599"/>
                <a:gd name="T2" fmla="*/ 172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38"/>
                  </a:moveTo>
                  <a:cubicBezTo>
                    <a:pt x="21468" y="12007"/>
                    <a:pt x="11940" y="21505"/>
                    <a:pt x="172" y="21599"/>
                  </a:cubicBezTo>
                </a:path>
                <a:path w="21599" h="21599" stroke="0" extrusionOk="0">
                  <a:moveTo>
                    <a:pt x="21598" y="238"/>
                  </a:moveTo>
                  <a:cubicBezTo>
                    <a:pt x="21468" y="12007"/>
                    <a:pt x="11940" y="21505"/>
                    <a:pt x="17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Arc 261"/>
            <p:cNvSpPr>
              <a:spLocks/>
            </p:cNvSpPr>
            <p:nvPr/>
          </p:nvSpPr>
          <p:spPr bwMode="auto">
            <a:xfrm>
              <a:off x="1590" y="4044"/>
              <a:ext cx="56" cy="6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948"/>
                <a:gd name="T2" fmla="*/ 21597 w 21600"/>
                <a:gd name="T3" fmla="*/ 21948 h 21948"/>
                <a:gd name="T4" fmla="*/ 0 w 21600"/>
                <a:gd name="T5" fmla="*/ 21600 h 21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8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16"/>
                    <a:pt x="21599" y="21832"/>
                    <a:pt x="21597" y="21948"/>
                  </a:cubicBezTo>
                </a:path>
                <a:path w="21600" h="21948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16"/>
                    <a:pt x="21599" y="21832"/>
                    <a:pt x="21597" y="2194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62"/>
            <p:cNvSpPr>
              <a:spLocks/>
            </p:cNvSpPr>
            <p:nvPr/>
          </p:nvSpPr>
          <p:spPr bwMode="auto">
            <a:xfrm>
              <a:off x="1557" y="4013"/>
              <a:ext cx="61" cy="57"/>
            </a:xfrm>
            <a:custGeom>
              <a:avLst/>
              <a:gdLst>
                <a:gd name="T0" fmla="*/ 154 w 166"/>
                <a:gd name="T1" fmla="*/ 0 h 155"/>
                <a:gd name="T2" fmla="*/ 166 w 166"/>
                <a:gd name="T3" fmla="*/ 15 h 155"/>
                <a:gd name="T4" fmla="*/ 13 w 166"/>
                <a:gd name="T5" fmla="*/ 155 h 155"/>
                <a:gd name="T6" fmla="*/ 0 w 166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5">
                  <a:moveTo>
                    <a:pt x="154" y="0"/>
                  </a:moveTo>
                  <a:lnTo>
                    <a:pt x="166" y="15"/>
                  </a:lnTo>
                  <a:lnTo>
                    <a:pt x="13" y="155"/>
                  </a:lnTo>
                  <a:lnTo>
                    <a:pt x="0" y="14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263"/>
            <p:cNvSpPr>
              <a:spLocks noChangeShapeType="1"/>
            </p:cNvSpPr>
            <p:nvPr/>
          </p:nvSpPr>
          <p:spPr bwMode="auto">
            <a:xfrm>
              <a:off x="1557" y="4064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Arc 264"/>
            <p:cNvSpPr>
              <a:spLocks/>
            </p:cNvSpPr>
            <p:nvPr/>
          </p:nvSpPr>
          <p:spPr bwMode="auto">
            <a:xfrm>
              <a:off x="829" y="4234"/>
              <a:ext cx="764" cy="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8 w 21578"/>
                <a:gd name="T1" fmla="*/ 978 h 21600"/>
                <a:gd name="T2" fmla="*/ 26 w 21578"/>
                <a:gd name="T3" fmla="*/ 21600 h 21600"/>
                <a:gd name="T4" fmla="*/ 0 w 215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8" h="21600" fill="none" extrusionOk="0">
                  <a:moveTo>
                    <a:pt x="21577" y="977"/>
                  </a:moveTo>
                  <a:cubicBezTo>
                    <a:pt x="21055" y="12505"/>
                    <a:pt x="11564" y="21586"/>
                    <a:pt x="25" y="21599"/>
                  </a:cubicBezTo>
                </a:path>
                <a:path w="21578" h="21600" stroke="0" extrusionOk="0">
                  <a:moveTo>
                    <a:pt x="21577" y="977"/>
                  </a:moveTo>
                  <a:cubicBezTo>
                    <a:pt x="21055" y="12505"/>
                    <a:pt x="11564" y="21586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Arc 265"/>
            <p:cNvSpPr>
              <a:spLocks/>
            </p:cNvSpPr>
            <p:nvPr/>
          </p:nvSpPr>
          <p:spPr bwMode="auto">
            <a:xfrm>
              <a:off x="1595" y="3981"/>
              <a:ext cx="185" cy="2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5 h 21600"/>
                <a:gd name="T2" fmla="*/ 11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4"/>
                  </a:moveTo>
                  <a:cubicBezTo>
                    <a:pt x="21553" y="11935"/>
                    <a:pt x="11966" y="21536"/>
                    <a:pt x="115" y="21599"/>
                  </a:cubicBezTo>
                </a:path>
                <a:path w="21600" h="21600" stroke="0" extrusionOk="0">
                  <a:moveTo>
                    <a:pt x="21599" y="84"/>
                  </a:moveTo>
                  <a:cubicBezTo>
                    <a:pt x="21553" y="11935"/>
                    <a:pt x="11966" y="21536"/>
                    <a:pt x="11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66"/>
            <p:cNvSpPr>
              <a:spLocks/>
            </p:cNvSpPr>
            <p:nvPr/>
          </p:nvSpPr>
          <p:spPr bwMode="auto">
            <a:xfrm>
              <a:off x="1743" y="397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267"/>
            <p:cNvSpPr>
              <a:spLocks noChangeShapeType="1"/>
            </p:cNvSpPr>
            <p:nvPr/>
          </p:nvSpPr>
          <p:spPr bwMode="auto">
            <a:xfrm>
              <a:off x="1743" y="397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268"/>
            <p:cNvSpPr>
              <a:spLocks noChangeShapeType="1"/>
            </p:cNvSpPr>
            <p:nvPr/>
          </p:nvSpPr>
          <p:spPr bwMode="auto">
            <a:xfrm flipH="1">
              <a:off x="909" y="4387"/>
              <a:ext cx="6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Arc 269"/>
            <p:cNvSpPr>
              <a:spLocks/>
            </p:cNvSpPr>
            <p:nvPr/>
          </p:nvSpPr>
          <p:spPr bwMode="auto">
            <a:xfrm>
              <a:off x="908" y="4088"/>
              <a:ext cx="895" cy="2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9"/>
                    <a:pt x="11943" y="21586"/>
                    <a:pt x="2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9"/>
                    <a:pt x="11943" y="21586"/>
                    <a:pt x="2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Freeform 270"/>
            <p:cNvSpPr>
              <a:spLocks/>
            </p:cNvSpPr>
            <p:nvPr/>
          </p:nvSpPr>
          <p:spPr bwMode="auto">
            <a:xfrm>
              <a:off x="1785" y="4088"/>
              <a:ext cx="39" cy="56"/>
            </a:xfrm>
            <a:custGeom>
              <a:avLst/>
              <a:gdLst>
                <a:gd name="T0" fmla="*/ 19 w 39"/>
                <a:gd name="T1" fmla="*/ 0 h 56"/>
                <a:gd name="T2" fmla="*/ 0 w 39"/>
                <a:gd name="T3" fmla="*/ 56 h 56"/>
                <a:gd name="T4" fmla="*/ 19 w 39"/>
                <a:gd name="T5" fmla="*/ 41 h 56"/>
                <a:gd name="T6" fmla="*/ 39 w 39"/>
                <a:gd name="T7" fmla="*/ 56 h 56"/>
                <a:gd name="T8" fmla="*/ 19 w 3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9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Arc 271"/>
            <p:cNvSpPr>
              <a:spLocks/>
            </p:cNvSpPr>
            <p:nvPr/>
          </p:nvSpPr>
          <p:spPr bwMode="auto">
            <a:xfrm>
              <a:off x="733" y="4403"/>
              <a:ext cx="495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Arc 272"/>
            <p:cNvSpPr>
              <a:spLocks/>
            </p:cNvSpPr>
            <p:nvPr/>
          </p:nvSpPr>
          <p:spPr bwMode="auto">
            <a:xfrm>
              <a:off x="469" y="4307"/>
              <a:ext cx="265" cy="12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680 w 21680"/>
                <a:gd name="T1" fmla="*/ 21600 h 21600"/>
                <a:gd name="T2" fmla="*/ 0 w 21680"/>
                <a:gd name="T3" fmla="*/ 176 h 21600"/>
                <a:gd name="T4" fmla="*/ 21599 w 216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0" h="21600" fill="none" extrusionOk="0">
                  <a:moveTo>
                    <a:pt x="21679" y="21599"/>
                  </a:moveTo>
                  <a:cubicBezTo>
                    <a:pt x="21652" y="21599"/>
                    <a:pt x="21625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</a:path>
                <a:path w="21680" h="21600" stroke="0" extrusionOk="0">
                  <a:moveTo>
                    <a:pt x="21679" y="21599"/>
                  </a:moveTo>
                  <a:cubicBezTo>
                    <a:pt x="21652" y="21599"/>
                    <a:pt x="21625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Freeform 273"/>
            <p:cNvSpPr>
              <a:spLocks/>
            </p:cNvSpPr>
            <p:nvPr/>
          </p:nvSpPr>
          <p:spPr bwMode="auto">
            <a:xfrm>
              <a:off x="450" y="4308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274"/>
            <p:cNvSpPr>
              <a:spLocks noChangeShapeType="1"/>
            </p:cNvSpPr>
            <p:nvPr/>
          </p:nvSpPr>
          <p:spPr bwMode="auto">
            <a:xfrm flipH="1" flipV="1">
              <a:off x="1303" y="5038"/>
              <a:ext cx="253" cy="1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Freeform 275"/>
            <p:cNvSpPr>
              <a:spLocks/>
            </p:cNvSpPr>
            <p:nvPr/>
          </p:nvSpPr>
          <p:spPr bwMode="auto">
            <a:xfrm>
              <a:off x="1278" y="5001"/>
              <a:ext cx="44" cy="71"/>
            </a:xfrm>
            <a:custGeom>
              <a:avLst/>
              <a:gdLst>
                <a:gd name="T0" fmla="*/ 102 w 119"/>
                <a:gd name="T1" fmla="*/ 0 h 192"/>
                <a:gd name="T2" fmla="*/ 119 w 119"/>
                <a:gd name="T3" fmla="*/ 9 h 192"/>
                <a:gd name="T4" fmla="*/ 17 w 119"/>
                <a:gd name="T5" fmla="*/ 192 h 192"/>
                <a:gd name="T6" fmla="*/ 0 w 119"/>
                <a:gd name="T7" fmla="*/ 1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02" y="0"/>
                  </a:moveTo>
                  <a:lnTo>
                    <a:pt x="119" y="9"/>
                  </a:lnTo>
                  <a:lnTo>
                    <a:pt x="17" y="192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276"/>
            <p:cNvSpPr>
              <a:spLocks noChangeShapeType="1"/>
            </p:cNvSpPr>
            <p:nvPr/>
          </p:nvSpPr>
          <p:spPr bwMode="auto">
            <a:xfrm>
              <a:off x="1278" y="5069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277"/>
            <p:cNvSpPr>
              <a:spLocks noChangeShapeType="1"/>
            </p:cNvSpPr>
            <p:nvPr/>
          </p:nvSpPr>
          <p:spPr bwMode="auto">
            <a:xfrm flipH="1" flipV="1">
              <a:off x="1297" y="5134"/>
              <a:ext cx="91" cy="5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Freeform 278"/>
            <p:cNvSpPr>
              <a:spLocks/>
            </p:cNvSpPr>
            <p:nvPr/>
          </p:nvSpPr>
          <p:spPr bwMode="auto">
            <a:xfrm>
              <a:off x="1272" y="5097"/>
              <a:ext cx="44" cy="71"/>
            </a:xfrm>
            <a:custGeom>
              <a:avLst/>
              <a:gdLst>
                <a:gd name="T0" fmla="*/ 102 w 119"/>
                <a:gd name="T1" fmla="*/ 0 h 192"/>
                <a:gd name="T2" fmla="*/ 119 w 119"/>
                <a:gd name="T3" fmla="*/ 8 h 192"/>
                <a:gd name="T4" fmla="*/ 17 w 119"/>
                <a:gd name="T5" fmla="*/ 192 h 192"/>
                <a:gd name="T6" fmla="*/ 0 w 119"/>
                <a:gd name="T7" fmla="*/ 1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02" y="0"/>
                  </a:moveTo>
                  <a:lnTo>
                    <a:pt x="119" y="8"/>
                  </a:lnTo>
                  <a:lnTo>
                    <a:pt x="17" y="192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279"/>
            <p:cNvSpPr>
              <a:spLocks noChangeShapeType="1"/>
            </p:cNvSpPr>
            <p:nvPr/>
          </p:nvSpPr>
          <p:spPr bwMode="auto">
            <a:xfrm>
              <a:off x="1272" y="5164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280"/>
            <p:cNvSpPr>
              <a:spLocks noChangeShapeType="1"/>
            </p:cNvSpPr>
            <p:nvPr/>
          </p:nvSpPr>
          <p:spPr bwMode="auto">
            <a:xfrm flipH="1" flipV="1">
              <a:off x="1067" y="5072"/>
              <a:ext cx="168" cy="11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Freeform 281"/>
            <p:cNvSpPr>
              <a:spLocks/>
            </p:cNvSpPr>
            <p:nvPr/>
          </p:nvSpPr>
          <p:spPr bwMode="auto">
            <a:xfrm>
              <a:off x="1039" y="5036"/>
              <a:ext cx="49" cy="68"/>
            </a:xfrm>
            <a:custGeom>
              <a:avLst/>
              <a:gdLst>
                <a:gd name="T0" fmla="*/ 115 w 132"/>
                <a:gd name="T1" fmla="*/ 0 h 185"/>
                <a:gd name="T2" fmla="*/ 132 w 132"/>
                <a:gd name="T3" fmla="*/ 10 h 185"/>
                <a:gd name="T4" fmla="*/ 17 w 132"/>
                <a:gd name="T5" fmla="*/ 185 h 185"/>
                <a:gd name="T6" fmla="*/ 0 w 132"/>
                <a:gd name="T7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85">
                  <a:moveTo>
                    <a:pt x="115" y="0"/>
                  </a:moveTo>
                  <a:lnTo>
                    <a:pt x="132" y="10"/>
                  </a:lnTo>
                  <a:lnTo>
                    <a:pt x="17" y="185"/>
                  </a:lnTo>
                  <a:lnTo>
                    <a:pt x="0" y="17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Line 282"/>
            <p:cNvSpPr>
              <a:spLocks noChangeShapeType="1"/>
            </p:cNvSpPr>
            <p:nvPr/>
          </p:nvSpPr>
          <p:spPr bwMode="auto">
            <a:xfrm>
              <a:off x="1039" y="5100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Line 283"/>
            <p:cNvSpPr>
              <a:spLocks noChangeShapeType="1"/>
            </p:cNvSpPr>
            <p:nvPr/>
          </p:nvSpPr>
          <p:spPr bwMode="auto">
            <a:xfrm flipV="1">
              <a:off x="931" y="5145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Freeform 284"/>
            <p:cNvSpPr>
              <a:spLocks/>
            </p:cNvSpPr>
            <p:nvPr/>
          </p:nvSpPr>
          <p:spPr bwMode="auto">
            <a:xfrm>
              <a:off x="892" y="513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285"/>
            <p:cNvSpPr>
              <a:spLocks noChangeShapeType="1"/>
            </p:cNvSpPr>
            <p:nvPr/>
          </p:nvSpPr>
          <p:spPr bwMode="auto">
            <a:xfrm>
              <a:off x="892" y="513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Freeform 286"/>
            <p:cNvSpPr>
              <a:spLocks/>
            </p:cNvSpPr>
            <p:nvPr/>
          </p:nvSpPr>
          <p:spPr bwMode="auto">
            <a:xfrm>
              <a:off x="418" y="4730"/>
              <a:ext cx="694" cy="528"/>
            </a:xfrm>
            <a:custGeom>
              <a:avLst/>
              <a:gdLst>
                <a:gd name="T0" fmla="*/ 0 w 1881"/>
                <a:gd name="T1" fmla="*/ 1436 h 1436"/>
                <a:gd name="T2" fmla="*/ 1881 w 1881"/>
                <a:gd name="T3" fmla="*/ 136 h 1436"/>
                <a:gd name="T4" fmla="*/ 1636 w 1881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1" h="1436">
                  <a:moveTo>
                    <a:pt x="0" y="1436"/>
                  </a:moveTo>
                  <a:lnTo>
                    <a:pt x="1881" y="136"/>
                  </a:lnTo>
                  <a:lnTo>
                    <a:pt x="163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Freeform 287"/>
            <p:cNvSpPr>
              <a:spLocks/>
            </p:cNvSpPr>
            <p:nvPr/>
          </p:nvSpPr>
          <p:spPr bwMode="auto">
            <a:xfrm>
              <a:off x="996" y="4693"/>
              <a:ext cx="44" cy="71"/>
            </a:xfrm>
            <a:custGeom>
              <a:avLst/>
              <a:gdLst>
                <a:gd name="T0" fmla="*/ 103 w 120"/>
                <a:gd name="T1" fmla="*/ 0 h 192"/>
                <a:gd name="T2" fmla="*/ 120 w 120"/>
                <a:gd name="T3" fmla="*/ 8 h 192"/>
                <a:gd name="T4" fmla="*/ 17 w 120"/>
                <a:gd name="T5" fmla="*/ 192 h 192"/>
                <a:gd name="T6" fmla="*/ 0 w 120"/>
                <a:gd name="T7" fmla="*/ 1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03" y="0"/>
                  </a:moveTo>
                  <a:lnTo>
                    <a:pt x="120" y="8"/>
                  </a:lnTo>
                  <a:lnTo>
                    <a:pt x="17" y="192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Line 288"/>
            <p:cNvSpPr>
              <a:spLocks noChangeShapeType="1"/>
            </p:cNvSpPr>
            <p:nvPr/>
          </p:nvSpPr>
          <p:spPr bwMode="auto">
            <a:xfrm>
              <a:off x="996" y="4760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Arc 289"/>
            <p:cNvSpPr>
              <a:spLocks/>
            </p:cNvSpPr>
            <p:nvPr/>
          </p:nvSpPr>
          <p:spPr bwMode="auto">
            <a:xfrm>
              <a:off x="1073" y="5257"/>
              <a:ext cx="393" cy="33"/>
            </a:xfrm>
            <a:custGeom>
              <a:avLst/>
              <a:gdLst>
                <a:gd name="G0" fmla="+- 21590 0 0"/>
                <a:gd name="G1" fmla="+- 0 0 0"/>
                <a:gd name="G2" fmla="+- 21600 0 0"/>
                <a:gd name="T0" fmla="*/ 21590 w 21590"/>
                <a:gd name="T1" fmla="*/ 21600 h 21600"/>
                <a:gd name="T2" fmla="*/ 0 w 21590"/>
                <a:gd name="T3" fmla="*/ 663 h 21600"/>
                <a:gd name="T4" fmla="*/ 21590 w 215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0" h="21600" fill="none" extrusionOk="0">
                  <a:moveTo>
                    <a:pt x="21590" y="21600"/>
                  </a:moveTo>
                  <a:cubicBezTo>
                    <a:pt x="9918" y="21600"/>
                    <a:pt x="358" y="12328"/>
                    <a:pt x="0" y="662"/>
                  </a:cubicBezTo>
                </a:path>
                <a:path w="21590" h="21600" stroke="0" extrusionOk="0">
                  <a:moveTo>
                    <a:pt x="21590" y="21600"/>
                  </a:moveTo>
                  <a:cubicBezTo>
                    <a:pt x="9918" y="21600"/>
                    <a:pt x="358" y="12328"/>
                    <a:pt x="0" y="662"/>
                  </a:cubicBezTo>
                  <a:lnTo>
                    <a:pt x="2159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Arc 290"/>
            <p:cNvSpPr>
              <a:spLocks/>
            </p:cNvSpPr>
            <p:nvPr/>
          </p:nvSpPr>
          <p:spPr bwMode="auto">
            <a:xfrm>
              <a:off x="1466" y="5184"/>
              <a:ext cx="203" cy="1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Arc 291"/>
            <p:cNvSpPr>
              <a:spLocks/>
            </p:cNvSpPr>
            <p:nvPr/>
          </p:nvSpPr>
          <p:spPr bwMode="auto">
            <a:xfrm>
              <a:off x="1601" y="5112"/>
              <a:ext cx="68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Freeform 292"/>
            <p:cNvSpPr>
              <a:spLocks/>
            </p:cNvSpPr>
            <p:nvPr/>
          </p:nvSpPr>
          <p:spPr bwMode="auto">
            <a:xfrm>
              <a:off x="1568" y="5080"/>
              <a:ext cx="61" cy="58"/>
            </a:xfrm>
            <a:custGeom>
              <a:avLst/>
              <a:gdLst>
                <a:gd name="T0" fmla="*/ 154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4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Line 293"/>
            <p:cNvSpPr>
              <a:spLocks noChangeShapeType="1"/>
            </p:cNvSpPr>
            <p:nvPr/>
          </p:nvSpPr>
          <p:spPr bwMode="auto">
            <a:xfrm>
              <a:off x="1568" y="5133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Arc 294"/>
            <p:cNvSpPr>
              <a:spLocks/>
            </p:cNvSpPr>
            <p:nvPr/>
          </p:nvSpPr>
          <p:spPr bwMode="auto">
            <a:xfrm>
              <a:off x="845" y="5341"/>
              <a:ext cx="751" cy="5"/>
            </a:xfrm>
            <a:custGeom>
              <a:avLst/>
              <a:gdLst>
                <a:gd name="G0" fmla="+- 21181 0 0"/>
                <a:gd name="G1" fmla="+- 0 0 0"/>
                <a:gd name="G2" fmla="+- 21600 0 0"/>
                <a:gd name="T0" fmla="*/ 21201 w 21201"/>
                <a:gd name="T1" fmla="*/ 21600 h 21600"/>
                <a:gd name="T2" fmla="*/ 0 w 21201"/>
                <a:gd name="T3" fmla="*/ 4236 h 21600"/>
                <a:gd name="T4" fmla="*/ 21181 w 2120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01" h="21600" fill="none" extrusionOk="0">
                  <a:moveTo>
                    <a:pt x="21200" y="21599"/>
                  </a:moveTo>
                  <a:cubicBezTo>
                    <a:pt x="21194" y="21599"/>
                    <a:pt x="21187" y="21599"/>
                    <a:pt x="21181" y="21600"/>
                  </a:cubicBezTo>
                  <a:cubicBezTo>
                    <a:pt x="10884" y="21600"/>
                    <a:pt x="2019" y="14332"/>
                    <a:pt x="0" y="4235"/>
                  </a:cubicBezTo>
                </a:path>
                <a:path w="21201" h="21600" stroke="0" extrusionOk="0">
                  <a:moveTo>
                    <a:pt x="21200" y="21599"/>
                  </a:moveTo>
                  <a:cubicBezTo>
                    <a:pt x="21194" y="21599"/>
                    <a:pt x="21187" y="21599"/>
                    <a:pt x="21181" y="21600"/>
                  </a:cubicBezTo>
                  <a:cubicBezTo>
                    <a:pt x="10884" y="21600"/>
                    <a:pt x="2019" y="14332"/>
                    <a:pt x="0" y="4235"/>
                  </a:cubicBezTo>
                  <a:lnTo>
                    <a:pt x="2118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Arc 295"/>
            <p:cNvSpPr>
              <a:spLocks/>
            </p:cNvSpPr>
            <p:nvPr/>
          </p:nvSpPr>
          <p:spPr bwMode="auto">
            <a:xfrm>
              <a:off x="1595" y="5021"/>
              <a:ext cx="146" cy="3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6 h 21599"/>
                <a:gd name="T2" fmla="*/ 14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65"/>
                  </a:moveTo>
                  <a:cubicBezTo>
                    <a:pt x="21563" y="11912"/>
                    <a:pt x="11992" y="21518"/>
                    <a:pt x="147" y="21599"/>
                  </a:cubicBezTo>
                </a:path>
                <a:path w="21600" h="21599" stroke="0" extrusionOk="0">
                  <a:moveTo>
                    <a:pt x="21599" y="65"/>
                  </a:moveTo>
                  <a:cubicBezTo>
                    <a:pt x="21563" y="11912"/>
                    <a:pt x="11992" y="21518"/>
                    <a:pt x="1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Freeform 296"/>
            <p:cNvSpPr>
              <a:spLocks/>
            </p:cNvSpPr>
            <p:nvPr/>
          </p:nvSpPr>
          <p:spPr bwMode="auto">
            <a:xfrm>
              <a:off x="1704" y="5015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Line 297"/>
            <p:cNvSpPr>
              <a:spLocks noChangeShapeType="1"/>
            </p:cNvSpPr>
            <p:nvPr/>
          </p:nvSpPr>
          <p:spPr bwMode="auto">
            <a:xfrm>
              <a:off x="1704" y="501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Arc 298"/>
            <p:cNvSpPr>
              <a:spLocks/>
            </p:cNvSpPr>
            <p:nvPr/>
          </p:nvSpPr>
          <p:spPr bwMode="auto">
            <a:xfrm>
              <a:off x="671" y="5499"/>
              <a:ext cx="557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4"/>
                    <a:pt x="11951" y="21579"/>
                    <a:pt x="3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4"/>
                    <a:pt x="11951" y="21579"/>
                    <a:pt x="3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Arc 299"/>
            <p:cNvSpPr>
              <a:spLocks/>
            </p:cNvSpPr>
            <p:nvPr/>
          </p:nvSpPr>
          <p:spPr bwMode="auto">
            <a:xfrm>
              <a:off x="526" y="5403"/>
              <a:ext cx="146" cy="12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7 w 21747"/>
                <a:gd name="T1" fmla="*/ 21599 h 21600"/>
                <a:gd name="T2" fmla="*/ 0 w 21747"/>
                <a:gd name="T3" fmla="*/ 176 h 21600"/>
                <a:gd name="T4" fmla="*/ 21599 w 2174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7" h="21600" fill="none" extrusionOk="0">
                  <a:moveTo>
                    <a:pt x="21747" y="21599"/>
                  </a:moveTo>
                  <a:cubicBezTo>
                    <a:pt x="21697" y="21599"/>
                    <a:pt x="21648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</a:path>
                <a:path w="21747" h="21600" stroke="0" extrusionOk="0">
                  <a:moveTo>
                    <a:pt x="21747" y="21599"/>
                  </a:moveTo>
                  <a:cubicBezTo>
                    <a:pt x="21697" y="21599"/>
                    <a:pt x="21648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Freeform 300"/>
            <p:cNvSpPr>
              <a:spLocks/>
            </p:cNvSpPr>
            <p:nvPr/>
          </p:nvSpPr>
          <p:spPr bwMode="auto">
            <a:xfrm>
              <a:off x="506" y="5404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Line 301"/>
            <p:cNvSpPr>
              <a:spLocks noChangeShapeType="1"/>
            </p:cNvSpPr>
            <p:nvPr/>
          </p:nvSpPr>
          <p:spPr bwMode="auto">
            <a:xfrm flipH="1">
              <a:off x="914" y="5477"/>
              <a:ext cx="6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Arc 302"/>
            <p:cNvSpPr>
              <a:spLocks/>
            </p:cNvSpPr>
            <p:nvPr/>
          </p:nvSpPr>
          <p:spPr bwMode="auto">
            <a:xfrm>
              <a:off x="914" y="5218"/>
              <a:ext cx="872" cy="25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Freeform 303"/>
            <p:cNvSpPr>
              <a:spLocks/>
            </p:cNvSpPr>
            <p:nvPr/>
          </p:nvSpPr>
          <p:spPr bwMode="auto">
            <a:xfrm>
              <a:off x="1768" y="5218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4" name="Rectangle 303">
            <a:hlinkClick r:id="rId2" action="ppaction://hlinkfile"/>
          </p:cNvPr>
          <p:cNvSpPr/>
          <p:nvPr/>
        </p:nvSpPr>
        <p:spPr>
          <a:xfrm>
            <a:off x="5410200" y="8406497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871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27038" y="457200"/>
            <a:ext cx="6416675" cy="8413750"/>
            <a:chOff x="269" y="288"/>
            <a:chExt cx="4042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88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96" y="315"/>
              <a:ext cx="4015" cy="5092"/>
              <a:chOff x="296" y="315"/>
              <a:chExt cx="4015" cy="5092"/>
            </a:xfrm>
          </p:grpSpPr>
          <p:sp>
            <p:nvSpPr>
              <p:cNvPr id="17470" name="Rectangle 5"/>
              <p:cNvSpPr>
                <a:spLocks noChangeArrowheads="1"/>
              </p:cNvSpPr>
              <p:nvPr/>
            </p:nvSpPr>
            <p:spPr bwMode="auto">
              <a:xfrm>
                <a:off x="296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1" name="Rectangle 6"/>
              <p:cNvSpPr>
                <a:spLocks noChangeArrowheads="1"/>
              </p:cNvSpPr>
              <p:nvPr/>
            </p:nvSpPr>
            <p:spPr bwMode="auto">
              <a:xfrm>
                <a:off x="296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2" name="Rectangle 7"/>
              <p:cNvSpPr>
                <a:spLocks noChangeArrowheads="1"/>
              </p:cNvSpPr>
              <p:nvPr/>
            </p:nvSpPr>
            <p:spPr bwMode="auto">
              <a:xfrm>
                <a:off x="296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3" name="Rectangle 8"/>
              <p:cNvSpPr>
                <a:spLocks noChangeArrowheads="1"/>
              </p:cNvSpPr>
              <p:nvPr/>
            </p:nvSpPr>
            <p:spPr bwMode="auto">
              <a:xfrm>
                <a:off x="701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4" name="Oval 9"/>
              <p:cNvSpPr>
                <a:spLocks noChangeArrowheads="1"/>
              </p:cNvSpPr>
              <p:nvPr/>
            </p:nvSpPr>
            <p:spPr bwMode="auto">
              <a:xfrm>
                <a:off x="59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5" name="Rectangle 10"/>
              <p:cNvSpPr>
                <a:spLocks noChangeArrowheads="1"/>
              </p:cNvSpPr>
              <p:nvPr/>
            </p:nvSpPr>
            <p:spPr bwMode="auto">
              <a:xfrm>
                <a:off x="895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6" name="Oval 11"/>
              <p:cNvSpPr>
                <a:spLocks noChangeArrowheads="1"/>
              </p:cNvSpPr>
              <p:nvPr/>
            </p:nvSpPr>
            <p:spPr bwMode="auto">
              <a:xfrm>
                <a:off x="887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7" name="Rectangle 12"/>
              <p:cNvSpPr>
                <a:spLocks noChangeArrowheads="1"/>
              </p:cNvSpPr>
              <p:nvPr/>
            </p:nvSpPr>
            <p:spPr bwMode="auto">
              <a:xfrm>
                <a:off x="118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78" name="Oval 13"/>
              <p:cNvSpPr>
                <a:spLocks noChangeArrowheads="1"/>
              </p:cNvSpPr>
              <p:nvPr/>
            </p:nvSpPr>
            <p:spPr bwMode="auto">
              <a:xfrm>
                <a:off x="1036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79" name="Rectangle 14"/>
              <p:cNvSpPr>
                <a:spLocks noChangeArrowheads="1"/>
              </p:cNvSpPr>
              <p:nvPr/>
            </p:nvSpPr>
            <p:spPr bwMode="auto">
              <a:xfrm>
                <a:off x="1484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0" name="Rectangle 15"/>
              <p:cNvSpPr>
                <a:spLocks noChangeArrowheads="1"/>
              </p:cNvSpPr>
              <p:nvPr/>
            </p:nvSpPr>
            <p:spPr bwMode="auto">
              <a:xfrm>
                <a:off x="1184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1" name="Line 16"/>
              <p:cNvSpPr>
                <a:spLocks noChangeShapeType="1"/>
              </p:cNvSpPr>
              <p:nvPr/>
            </p:nvSpPr>
            <p:spPr bwMode="auto">
              <a:xfrm>
                <a:off x="1184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2" name="Line 17"/>
              <p:cNvSpPr>
                <a:spLocks noChangeShapeType="1"/>
              </p:cNvSpPr>
              <p:nvPr/>
            </p:nvSpPr>
            <p:spPr bwMode="auto">
              <a:xfrm flipV="1">
                <a:off x="1184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3" name="Rectangle 18"/>
              <p:cNvSpPr>
                <a:spLocks noChangeArrowheads="1"/>
              </p:cNvSpPr>
              <p:nvPr/>
            </p:nvSpPr>
            <p:spPr bwMode="auto">
              <a:xfrm>
                <a:off x="739" y="38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4" name="Oval 19"/>
              <p:cNvSpPr>
                <a:spLocks noChangeArrowheads="1"/>
              </p:cNvSpPr>
              <p:nvPr/>
            </p:nvSpPr>
            <p:spPr bwMode="auto">
              <a:xfrm>
                <a:off x="133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5" name="Rectangle 20"/>
              <p:cNvSpPr>
                <a:spLocks noChangeArrowheads="1"/>
              </p:cNvSpPr>
              <p:nvPr/>
            </p:nvSpPr>
            <p:spPr bwMode="auto">
              <a:xfrm>
                <a:off x="1041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6" name="Oval 21"/>
              <p:cNvSpPr>
                <a:spLocks noChangeArrowheads="1"/>
              </p:cNvSpPr>
              <p:nvPr/>
            </p:nvSpPr>
            <p:spPr bwMode="auto">
              <a:xfrm>
                <a:off x="148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7" name="Rectangle 22"/>
              <p:cNvSpPr>
                <a:spLocks noChangeArrowheads="1"/>
              </p:cNvSpPr>
              <p:nvPr/>
            </p:nvSpPr>
            <p:spPr bwMode="auto">
              <a:xfrm>
                <a:off x="133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88" name="Oval 23"/>
              <p:cNvSpPr>
                <a:spLocks noChangeArrowheads="1"/>
              </p:cNvSpPr>
              <p:nvPr/>
            </p:nvSpPr>
            <p:spPr bwMode="auto">
              <a:xfrm>
                <a:off x="184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89" name="Rectangle 24"/>
              <p:cNvSpPr>
                <a:spLocks noChangeArrowheads="1"/>
              </p:cNvSpPr>
              <p:nvPr/>
            </p:nvSpPr>
            <p:spPr bwMode="auto">
              <a:xfrm>
                <a:off x="1715" y="38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0" name="Oval 25"/>
              <p:cNvSpPr>
                <a:spLocks noChangeArrowheads="1"/>
              </p:cNvSpPr>
              <p:nvPr/>
            </p:nvSpPr>
            <p:spPr bwMode="auto">
              <a:xfrm>
                <a:off x="1184" y="408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1" name="Rectangle 26"/>
              <p:cNvSpPr>
                <a:spLocks noChangeArrowheads="1"/>
              </p:cNvSpPr>
              <p:nvPr/>
            </p:nvSpPr>
            <p:spPr bwMode="auto">
              <a:xfrm>
                <a:off x="330" y="379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2" name="Oval 27"/>
              <p:cNvSpPr>
                <a:spLocks noChangeArrowheads="1"/>
              </p:cNvSpPr>
              <p:nvPr/>
            </p:nvSpPr>
            <p:spPr bwMode="auto">
              <a:xfrm>
                <a:off x="1184" y="4250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3" name="Rectangle 28"/>
              <p:cNvSpPr>
                <a:spLocks noChangeArrowheads="1"/>
              </p:cNvSpPr>
              <p:nvPr/>
            </p:nvSpPr>
            <p:spPr bwMode="auto">
              <a:xfrm>
                <a:off x="1880" y="360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4" name="Oval 29"/>
              <p:cNvSpPr>
                <a:spLocks noChangeArrowheads="1"/>
              </p:cNvSpPr>
              <p:nvPr/>
            </p:nvSpPr>
            <p:spPr bwMode="auto">
              <a:xfrm>
                <a:off x="739" y="412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5" name="Rectangle 30"/>
              <p:cNvSpPr>
                <a:spLocks noChangeArrowheads="1"/>
              </p:cNvSpPr>
              <p:nvPr/>
            </p:nvSpPr>
            <p:spPr bwMode="auto">
              <a:xfrm>
                <a:off x="1185" y="3457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6" name="Oval 31"/>
              <p:cNvSpPr>
                <a:spLocks noChangeArrowheads="1"/>
              </p:cNvSpPr>
              <p:nvPr/>
            </p:nvSpPr>
            <p:spPr bwMode="auto">
              <a:xfrm>
                <a:off x="372" y="411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7" name="Rectangle 32"/>
              <p:cNvSpPr>
                <a:spLocks noChangeArrowheads="1"/>
              </p:cNvSpPr>
              <p:nvPr/>
            </p:nvSpPr>
            <p:spPr bwMode="auto">
              <a:xfrm>
                <a:off x="497" y="353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498" name="Oval 33"/>
              <p:cNvSpPr>
                <a:spLocks noChangeArrowheads="1"/>
              </p:cNvSpPr>
              <p:nvPr/>
            </p:nvSpPr>
            <p:spPr bwMode="auto">
              <a:xfrm>
                <a:off x="59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99" name="Rectangle 34"/>
              <p:cNvSpPr>
                <a:spLocks noChangeArrowheads="1"/>
              </p:cNvSpPr>
              <p:nvPr/>
            </p:nvSpPr>
            <p:spPr bwMode="auto">
              <a:xfrm>
                <a:off x="895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0" name="Oval 35"/>
              <p:cNvSpPr>
                <a:spLocks noChangeArrowheads="1"/>
              </p:cNvSpPr>
              <p:nvPr/>
            </p:nvSpPr>
            <p:spPr bwMode="auto">
              <a:xfrm>
                <a:off x="887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1" name="Rectangle 36"/>
              <p:cNvSpPr>
                <a:spLocks noChangeArrowheads="1"/>
              </p:cNvSpPr>
              <p:nvPr/>
            </p:nvSpPr>
            <p:spPr bwMode="auto">
              <a:xfrm>
                <a:off x="1185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2" name="Oval 37"/>
              <p:cNvSpPr>
                <a:spLocks noChangeArrowheads="1"/>
              </p:cNvSpPr>
              <p:nvPr/>
            </p:nvSpPr>
            <p:spPr bwMode="auto">
              <a:xfrm>
                <a:off x="1036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3" name="Rectangle 38"/>
              <p:cNvSpPr>
                <a:spLocks noChangeArrowheads="1"/>
              </p:cNvSpPr>
              <p:nvPr/>
            </p:nvSpPr>
            <p:spPr bwMode="auto">
              <a:xfrm>
                <a:off x="1484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4" name="Rectangle 39"/>
              <p:cNvSpPr>
                <a:spLocks noChangeArrowheads="1"/>
              </p:cNvSpPr>
              <p:nvPr/>
            </p:nvSpPr>
            <p:spPr bwMode="auto">
              <a:xfrm>
                <a:off x="1184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5" name="Line 40"/>
              <p:cNvSpPr>
                <a:spLocks noChangeShapeType="1"/>
              </p:cNvSpPr>
              <p:nvPr/>
            </p:nvSpPr>
            <p:spPr bwMode="auto">
              <a:xfrm>
                <a:off x="1184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6" name="Line 41"/>
              <p:cNvSpPr>
                <a:spLocks noChangeShapeType="1"/>
              </p:cNvSpPr>
              <p:nvPr/>
            </p:nvSpPr>
            <p:spPr bwMode="auto">
              <a:xfrm flipV="1">
                <a:off x="1184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7" name="Rectangle 42"/>
              <p:cNvSpPr>
                <a:spLocks noChangeArrowheads="1"/>
              </p:cNvSpPr>
              <p:nvPr/>
            </p:nvSpPr>
            <p:spPr bwMode="auto">
              <a:xfrm>
                <a:off x="476" y="478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08" name="Oval 43"/>
              <p:cNvSpPr>
                <a:spLocks noChangeArrowheads="1"/>
              </p:cNvSpPr>
              <p:nvPr/>
            </p:nvSpPr>
            <p:spPr bwMode="auto">
              <a:xfrm>
                <a:off x="133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09" name="Rectangle 44"/>
              <p:cNvSpPr>
                <a:spLocks noChangeArrowheads="1"/>
              </p:cNvSpPr>
              <p:nvPr/>
            </p:nvSpPr>
            <p:spPr bwMode="auto">
              <a:xfrm>
                <a:off x="744" y="4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0" name="Oval 45"/>
              <p:cNvSpPr>
                <a:spLocks noChangeArrowheads="1"/>
              </p:cNvSpPr>
              <p:nvPr/>
            </p:nvSpPr>
            <p:spPr bwMode="auto">
              <a:xfrm>
                <a:off x="148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1" name="Rectangle 46"/>
              <p:cNvSpPr>
                <a:spLocks noChangeArrowheads="1"/>
              </p:cNvSpPr>
              <p:nvPr/>
            </p:nvSpPr>
            <p:spPr bwMode="auto">
              <a:xfrm>
                <a:off x="1063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2" name="Oval 47"/>
              <p:cNvSpPr>
                <a:spLocks noChangeArrowheads="1"/>
              </p:cNvSpPr>
              <p:nvPr/>
            </p:nvSpPr>
            <p:spPr bwMode="auto">
              <a:xfrm>
                <a:off x="184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3" name="Rectangle 48"/>
              <p:cNvSpPr>
                <a:spLocks noChangeArrowheads="1"/>
              </p:cNvSpPr>
              <p:nvPr/>
            </p:nvSpPr>
            <p:spPr bwMode="auto">
              <a:xfrm>
                <a:off x="1354" y="48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4" name="Oval 49"/>
              <p:cNvSpPr>
                <a:spLocks noChangeArrowheads="1"/>
              </p:cNvSpPr>
              <p:nvPr/>
            </p:nvSpPr>
            <p:spPr bwMode="auto">
              <a:xfrm>
                <a:off x="1184" y="5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5" name="Rectangle 50"/>
              <p:cNvSpPr>
                <a:spLocks noChangeArrowheads="1"/>
              </p:cNvSpPr>
              <p:nvPr/>
            </p:nvSpPr>
            <p:spPr bwMode="auto">
              <a:xfrm>
                <a:off x="383" y="46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6" name="Oval 51"/>
              <p:cNvSpPr>
                <a:spLocks noChangeArrowheads="1"/>
              </p:cNvSpPr>
              <p:nvPr/>
            </p:nvSpPr>
            <p:spPr bwMode="auto">
              <a:xfrm>
                <a:off x="1184" y="5285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7" name="Rectangle 52"/>
              <p:cNvSpPr>
                <a:spLocks noChangeArrowheads="1"/>
              </p:cNvSpPr>
              <p:nvPr/>
            </p:nvSpPr>
            <p:spPr bwMode="auto">
              <a:xfrm>
                <a:off x="1869" y="466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18" name="Oval 53"/>
              <p:cNvSpPr>
                <a:spLocks noChangeArrowheads="1"/>
              </p:cNvSpPr>
              <p:nvPr/>
            </p:nvSpPr>
            <p:spPr bwMode="auto">
              <a:xfrm>
                <a:off x="739" y="515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19" name="Rectangle 54"/>
              <p:cNvSpPr>
                <a:spLocks noChangeArrowheads="1"/>
              </p:cNvSpPr>
              <p:nvPr/>
            </p:nvSpPr>
            <p:spPr bwMode="auto">
              <a:xfrm>
                <a:off x="1089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0" name="Oval 55"/>
              <p:cNvSpPr>
                <a:spLocks noChangeArrowheads="1"/>
              </p:cNvSpPr>
              <p:nvPr/>
            </p:nvSpPr>
            <p:spPr bwMode="auto">
              <a:xfrm>
                <a:off x="372" y="515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1" name="Rectangle 56"/>
              <p:cNvSpPr>
                <a:spLocks noChangeArrowheads="1"/>
              </p:cNvSpPr>
              <p:nvPr/>
            </p:nvSpPr>
            <p:spPr bwMode="auto">
              <a:xfrm>
                <a:off x="1670" y="481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2" name="Oval 57"/>
              <p:cNvSpPr>
                <a:spLocks noChangeArrowheads="1"/>
              </p:cNvSpPr>
              <p:nvPr/>
            </p:nvSpPr>
            <p:spPr bwMode="auto">
              <a:xfrm>
                <a:off x="59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3" name="Rectangle 58"/>
              <p:cNvSpPr>
                <a:spLocks noChangeArrowheads="1"/>
              </p:cNvSpPr>
              <p:nvPr/>
            </p:nvSpPr>
            <p:spPr bwMode="auto">
              <a:xfrm>
                <a:off x="895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4" name="Oval 59"/>
              <p:cNvSpPr>
                <a:spLocks noChangeArrowheads="1"/>
              </p:cNvSpPr>
              <p:nvPr/>
            </p:nvSpPr>
            <p:spPr bwMode="auto">
              <a:xfrm>
                <a:off x="887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5" name="Rectangle 60"/>
              <p:cNvSpPr>
                <a:spLocks noChangeArrowheads="1"/>
              </p:cNvSpPr>
              <p:nvPr/>
            </p:nvSpPr>
            <p:spPr bwMode="auto">
              <a:xfrm>
                <a:off x="1023" y="284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6" name="Oval 61"/>
              <p:cNvSpPr>
                <a:spLocks noChangeArrowheads="1"/>
              </p:cNvSpPr>
              <p:nvPr/>
            </p:nvSpPr>
            <p:spPr bwMode="auto">
              <a:xfrm>
                <a:off x="1036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7" name="Rectangle 62"/>
              <p:cNvSpPr>
                <a:spLocks noChangeArrowheads="1"/>
              </p:cNvSpPr>
              <p:nvPr/>
            </p:nvSpPr>
            <p:spPr bwMode="auto">
              <a:xfrm>
                <a:off x="1288" y="285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28" name="Rectangle 63"/>
              <p:cNvSpPr>
                <a:spLocks noChangeArrowheads="1"/>
              </p:cNvSpPr>
              <p:nvPr/>
            </p:nvSpPr>
            <p:spPr bwMode="auto">
              <a:xfrm>
                <a:off x="1184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29" name="Line 64"/>
              <p:cNvSpPr>
                <a:spLocks noChangeShapeType="1"/>
              </p:cNvSpPr>
              <p:nvPr/>
            </p:nvSpPr>
            <p:spPr bwMode="auto">
              <a:xfrm>
                <a:off x="1184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0" name="Line 65"/>
              <p:cNvSpPr>
                <a:spLocks noChangeShapeType="1"/>
              </p:cNvSpPr>
              <p:nvPr/>
            </p:nvSpPr>
            <p:spPr bwMode="auto">
              <a:xfrm flipV="1">
                <a:off x="1184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1" name="Rectangle 66"/>
              <p:cNvSpPr>
                <a:spLocks noChangeArrowheads="1"/>
              </p:cNvSpPr>
              <p:nvPr/>
            </p:nvSpPr>
            <p:spPr bwMode="auto">
              <a:xfrm>
                <a:off x="574" y="27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2" name="Oval 67"/>
              <p:cNvSpPr>
                <a:spLocks noChangeArrowheads="1"/>
              </p:cNvSpPr>
              <p:nvPr/>
            </p:nvSpPr>
            <p:spPr bwMode="auto">
              <a:xfrm>
                <a:off x="133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3" name="Rectangle 68"/>
              <p:cNvSpPr>
                <a:spLocks noChangeArrowheads="1"/>
              </p:cNvSpPr>
              <p:nvPr/>
            </p:nvSpPr>
            <p:spPr bwMode="auto">
              <a:xfrm>
                <a:off x="97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4" name="Oval 69"/>
              <p:cNvSpPr>
                <a:spLocks noChangeArrowheads="1"/>
              </p:cNvSpPr>
              <p:nvPr/>
            </p:nvSpPr>
            <p:spPr bwMode="auto">
              <a:xfrm>
                <a:off x="148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5" name="Rectangle 70"/>
              <p:cNvSpPr>
                <a:spLocks noChangeArrowheads="1"/>
              </p:cNvSpPr>
              <p:nvPr/>
            </p:nvSpPr>
            <p:spPr bwMode="auto">
              <a:xfrm>
                <a:off x="1333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6" name="Oval 71"/>
              <p:cNvSpPr>
                <a:spLocks noChangeArrowheads="1"/>
              </p:cNvSpPr>
              <p:nvPr/>
            </p:nvSpPr>
            <p:spPr bwMode="auto">
              <a:xfrm>
                <a:off x="184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7" name="Rectangle 72"/>
              <p:cNvSpPr>
                <a:spLocks noChangeArrowheads="1"/>
              </p:cNvSpPr>
              <p:nvPr/>
            </p:nvSpPr>
            <p:spPr bwMode="auto">
              <a:xfrm>
                <a:off x="1500" y="2852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38" name="Oval 73"/>
              <p:cNvSpPr>
                <a:spLocks noChangeArrowheads="1"/>
              </p:cNvSpPr>
              <p:nvPr/>
            </p:nvSpPr>
            <p:spPr bwMode="auto">
              <a:xfrm>
                <a:off x="1184" y="30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39" name="Rectangle 74"/>
              <p:cNvSpPr>
                <a:spLocks noChangeArrowheads="1"/>
              </p:cNvSpPr>
              <p:nvPr/>
            </p:nvSpPr>
            <p:spPr bwMode="auto">
              <a:xfrm>
                <a:off x="357" y="26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0" name="Oval 75"/>
              <p:cNvSpPr>
                <a:spLocks noChangeArrowheads="1"/>
              </p:cNvSpPr>
              <p:nvPr/>
            </p:nvSpPr>
            <p:spPr bwMode="auto">
              <a:xfrm>
                <a:off x="1184" y="3210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1" name="Rectangle 76"/>
              <p:cNvSpPr>
                <a:spLocks noChangeArrowheads="1"/>
              </p:cNvSpPr>
              <p:nvPr/>
            </p:nvSpPr>
            <p:spPr bwMode="auto">
              <a:xfrm>
                <a:off x="1641" y="27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2" name="Oval 77"/>
              <p:cNvSpPr>
                <a:spLocks noChangeArrowheads="1"/>
              </p:cNvSpPr>
              <p:nvPr/>
            </p:nvSpPr>
            <p:spPr bwMode="auto">
              <a:xfrm>
                <a:off x="739" y="30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3" name="Rectangle 78"/>
              <p:cNvSpPr>
                <a:spLocks noChangeArrowheads="1"/>
              </p:cNvSpPr>
              <p:nvPr/>
            </p:nvSpPr>
            <p:spPr bwMode="auto">
              <a:xfrm>
                <a:off x="1089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4" name="Oval 79"/>
              <p:cNvSpPr>
                <a:spLocks noChangeArrowheads="1"/>
              </p:cNvSpPr>
              <p:nvPr/>
            </p:nvSpPr>
            <p:spPr bwMode="auto">
              <a:xfrm>
                <a:off x="372" y="30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5" name="Rectangle 80"/>
              <p:cNvSpPr>
                <a:spLocks noChangeArrowheads="1"/>
              </p:cNvSpPr>
              <p:nvPr/>
            </p:nvSpPr>
            <p:spPr bwMode="auto">
              <a:xfrm>
                <a:off x="1912" y="26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6" name="Oval 81"/>
              <p:cNvSpPr>
                <a:spLocks noChangeArrowheads="1"/>
              </p:cNvSpPr>
              <p:nvPr/>
            </p:nvSpPr>
            <p:spPr bwMode="auto">
              <a:xfrm>
                <a:off x="1123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7" name="Rectangle 82"/>
              <p:cNvSpPr>
                <a:spLocks noChangeArrowheads="1"/>
              </p:cNvSpPr>
              <p:nvPr/>
            </p:nvSpPr>
            <p:spPr bwMode="auto">
              <a:xfrm>
                <a:off x="2713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48" name="Oval 83"/>
              <p:cNvSpPr>
                <a:spLocks noChangeArrowheads="1"/>
              </p:cNvSpPr>
              <p:nvPr/>
            </p:nvSpPr>
            <p:spPr bwMode="auto">
              <a:xfrm>
                <a:off x="1670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49" name="Rectangle 84"/>
              <p:cNvSpPr>
                <a:spLocks noChangeArrowheads="1"/>
              </p:cNvSpPr>
              <p:nvPr/>
            </p:nvSpPr>
            <p:spPr bwMode="auto">
              <a:xfrm>
                <a:off x="2342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0" name="Oval 85"/>
              <p:cNvSpPr>
                <a:spLocks noChangeArrowheads="1"/>
              </p:cNvSpPr>
              <p:nvPr/>
            </p:nvSpPr>
            <p:spPr bwMode="auto">
              <a:xfrm>
                <a:off x="1925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1" name="Rectangle 86"/>
              <p:cNvSpPr>
                <a:spLocks noChangeArrowheads="1"/>
              </p:cNvSpPr>
              <p:nvPr/>
            </p:nvSpPr>
            <p:spPr bwMode="auto">
              <a:xfrm>
                <a:off x="1891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2" name="Rectangle 87"/>
              <p:cNvSpPr>
                <a:spLocks noChangeArrowheads="1"/>
              </p:cNvSpPr>
              <p:nvPr/>
            </p:nvSpPr>
            <p:spPr bwMode="auto">
              <a:xfrm>
                <a:off x="2180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3" name="Line 88"/>
              <p:cNvSpPr>
                <a:spLocks noChangeShapeType="1"/>
              </p:cNvSpPr>
              <p:nvPr/>
            </p:nvSpPr>
            <p:spPr bwMode="auto">
              <a:xfrm>
                <a:off x="2180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4" name="Line 89"/>
              <p:cNvSpPr>
                <a:spLocks noChangeShapeType="1"/>
              </p:cNvSpPr>
              <p:nvPr/>
            </p:nvSpPr>
            <p:spPr bwMode="auto">
              <a:xfrm flipV="1">
                <a:off x="2180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5" name="Rectangle 90"/>
              <p:cNvSpPr>
                <a:spLocks noChangeArrowheads="1"/>
              </p:cNvSpPr>
              <p:nvPr/>
            </p:nvSpPr>
            <p:spPr bwMode="auto">
              <a:xfrm>
                <a:off x="1381" y="104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6" name="Oval 91"/>
              <p:cNvSpPr>
                <a:spLocks noChangeArrowheads="1"/>
              </p:cNvSpPr>
              <p:nvPr/>
            </p:nvSpPr>
            <p:spPr bwMode="auto">
              <a:xfrm>
                <a:off x="244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7" name="Rectangle 92"/>
              <p:cNvSpPr>
                <a:spLocks noChangeArrowheads="1"/>
              </p:cNvSpPr>
              <p:nvPr/>
            </p:nvSpPr>
            <p:spPr bwMode="auto">
              <a:xfrm>
                <a:off x="1891" y="107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58" name="Oval 93"/>
              <p:cNvSpPr>
                <a:spLocks noChangeArrowheads="1"/>
              </p:cNvSpPr>
              <p:nvPr/>
            </p:nvSpPr>
            <p:spPr bwMode="auto">
              <a:xfrm>
                <a:off x="2694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59" name="Rectangle 94"/>
              <p:cNvSpPr>
                <a:spLocks noChangeArrowheads="1"/>
              </p:cNvSpPr>
              <p:nvPr/>
            </p:nvSpPr>
            <p:spPr bwMode="auto">
              <a:xfrm>
                <a:off x="247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0" name="Oval 95"/>
              <p:cNvSpPr>
                <a:spLocks noChangeArrowheads="1"/>
              </p:cNvSpPr>
              <p:nvPr/>
            </p:nvSpPr>
            <p:spPr bwMode="auto">
              <a:xfrm>
                <a:off x="324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1" name="Rectangle 96"/>
              <p:cNvSpPr>
                <a:spLocks noChangeArrowheads="1"/>
              </p:cNvSpPr>
              <p:nvPr/>
            </p:nvSpPr>
            <p:spPr bwMode="auto">
              <a:xfrm>
                <a:off x="1625" y="1257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2" name="Oval 97"/>
              <p:cNvSpPr>
                <a:spLocks noChangeArrowheads="1"/>
              </p:cNvSpPr>
              <p:nvPr/>
            </p:nvSpPr>
            <p:spPr bwMode="auto">
              <a:xfrm>
                <a:off x="2180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3" name="Rectangle 98"/>
              <p:cNvSpPr>
                <a:spLocks noChangeArrowheads="1"/>
              </p:cNvSpPr>
              <p:nvPr/>
            </p:nvSpPr>
            <p:spPr bwMode="auto">
              <a:xfrm>
                <a:off x="734" y="10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4" name="Oval 99"/>
              <p:cNvSpPr>
                <a:spLocks noChangeArrowheads="1"/>
              </p:cNvSpPr>
              <p:nvPr/>
            </p:nvSpPr>
            <p:spPr bwMode="auto">
              <a:xfrm>
                <a:off x="778" y="1572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5" name="Rectangle 100"/>
              <p:cNvSpPr>
                <a:spLocks noChangeArrowheads="1"/>
              </p:cNvSpPr>
              <p:nvPr/>
            </p:nvSpPr>
            <p:spPr bwMode="auto">
              <a:xfrm>
                <a:off x="333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6" name="Oval 101"/>
              <p:cNvSpPr>
                <a:spLocks noChangeArrowheads="1"/>
              </p:cNvSpPr>
              <p:nvPr/>
            </p:nvSpPr>
            <p:spPr bwMode="auto">
              <a:xfrm>
                <a:off x="1447" y="160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7" name="Rectangle 102"/>
              <p:cNvSpPr>
                <a:spLocks noChangeArrowheads="1"/>
              </p:cNvSpPr>
              <p:nvPr/>
            </p:nvSpPr>
            <p:spPr bwMode="auto">
              <a:xfrm>
                <a:off x="1232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68" name="Oval 103"/>
              <p:cNvSpPr>
                <a:spLocks noChangeArrowheads="1"/>
              </p:cNvSpPr>
              <p:nvPr/>
            </p:nvSpPr>
            <p:spPr bwMode="auto">
              <a:xfrm>
                <a:off x="2196" y="1917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69" name="Rectangle 104"/>
              <p:cNvSpPr>
                <a:spLocks noChangeArrowheads="1"/>
              </p:cNvSpPr>
              <p:nvPr/>
            </p:nvSpPr>
            <p:spPr bwMode="auto">
              <a:xfrm>
                <a:off x="2917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0" name="Rectangle 105"/>
              <p:cNvSpPr>
                <a:spLocks noChangeArrowheads="1"/>
              </p:cNvSpPr>
              <p:nvPr/>
            </p:nvSpPr>
            <p:spPr bwMode="auto">
              <a:xfrm>
                <a:off x="1805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1" name="Rectangle 106"/>
              <p:cNvSpPr>
                <a:spLocks noChangeArrowheads="1"/>
              </p:cNvSpPr>
              <p:nvPr/>
            </p:nvSpPr>
            <p:spPr bwMode="auto">
              <a:xfrm>
                <a:off x="1828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2" name="Rectangle 107"/>
              <p:cNvSpPr>
                <a:spLocks noChangeArrowheads="1"/>
              </p:cNvSpPr>
              <p:nvPr/>
            </p:nvSpPr>
            <p:spPr bwMode="auto">
              <a:xfrm>
                <a:off x="1840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3" name="Rectangle 108"/>
              <p:cNvSpPr>
                <a:spLocks noChangeArrowheads="1"/>
              </p:cNvSpPr>
              <p:nvPr/>
            </p:nvSpPr>
            <p:spPr bwMode="auto">
              <a:xfrm>
                <a:off x="2087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4" name="Rectangle 109"/>
              <p:cNvSpPr>
                <a:spLocks noChangeArrowheads="1"/>
              </p:cNvSpPr>
              <p:nvPr/>
            </p:nvSpPr>
            <p:spPr bwMode="auto">
              <a:xfrm>
                <a:off x="2193" y="2328"/>
                <a:ext cx="94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safety your 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5" name="Rectangle 110"/>
              <p:cNvSpPr>
                <a:spLocks noChangeArrowheads="1"/>
              </p:cNvSpPr>
              <p:nvPr/>
            </p:nvSpPr>
            <p:spPr bwMode="auto">
              <a:xfrm>
                <a:off x="2087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6" name="Rectangle 111"/>
              <p:cNvSpPr>
                <a:spLocks noChangeArrowheads="1"/>
              </p:cNvSpPr>
              <p:nvPr/>
            </p:nvSpPr>
            <p:spPr bwMode="auto">
              <a:xfrm>
                <a:off x="2087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7" name="Rectangle 112"/>
              <p:cNvSpPr>
                <a:spLocks noChangeArrowheads="1"/>
              </p:cNvSpPr>
              <p:nvPr/>
            </p:nvSpPr>
            <p:spPr bwMode="auto">
              <a:xfrm>
                <a:off x="2204" y="2530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8" name="Rectangle 113"/>
              <p:cNvSpPr>
                <a:spLocks noChangeArrowheads="1"/>
              </p:cNvSpPr>
              <p:nvPr/>
            </p:nvSpPr>
            <p:spPr bwMode="auto">
              <a:xfrm>
                <a:off x="2087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79" name="Rectangle 114"/>
              <p:cNvSpPr>
                <a:spLocks noChangeArrowheads="1"/>
              </p:cNvSpPr>
              <p:nvPr/>
            </p:nvSpPr>
            <p:spPr bwMode="auto">
              <a:xfrm>
                <a:off x="2215" y="2732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0" name="Rectangle 115"/>
              <p:cNvSpPr>
                <a:spLocks noChangeArrowheads="1"/>
              </p:cNvSpPr>
              <p:nvPr/>
            </p:nvSpPr>
            <p:spPr bwMode="auto">
              <a:xfrm>
                <a:off x="2087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1" name="Rectangle 116"/>
              <p:cNvSpPr>
                <a:spLocks noChangeArrowheads="1"/>
              </p:cNvSpPr>
              <p:nvPr/>
            </p:nvSpPr>
            <p:spPr bwMode="auto">
              <a:xfrm>
                <a:off x="2209" y="2933"/>
                <a:ext cx="6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2" name="Rectangle 117"/>
              <p:cNvSpPr>
                <a:spLocks noChangeArrowheads="1"/>
              </p:cNvSpPr>
              <p:nvPr/>
            </p:nvSpPr>
            <p:spPr bwMode="auto">
              <a:xfrm>
                <a:off x="2087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3" name="Rectangle 118"/>
              <p:cNvSpPr>
                <a:spLocks noChangeArrowheads="1"/>
              </p:cNvSpPr>
              <p:nvPr/>
            </p:nvSpPr>
            <p:spPr bwMode="auto">
              <a:xfrm>
                <a:off x="2204" y="3135"/>
                <a:ext cx="83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:Zone/Pull.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4" name="Rectangle 119"/>
              <p:cNvSpPr>
                <a:spLocks noChangeArrowheads="1"/>
              </p:cNvSpPr>
              <p:nvPr/>
            </p:nvSpPr>
            <p:spPr bwMode="auto">
              <a:xfrm>
                <a:off x="2087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5" name="Rectangle 120"/>
              <p:cNvSpPr>
                <a:spLocks noChangeArrowheads="1"/>
              </p:cNvSpPr>
              <p:nvPr/>
            </p:nvSpPr>
            <p:spPr bwMode="auto">
              <a:xfrm>
                <a:off x="2193" y="3337"/>
                <a:ext cx="210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:Covered: Pull flat, 2nd step @45 upfield.Only 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6" name="Rectangle 121"/>
              <p:cNvSpPr>
                <a:spLocks noChangeArrowheads="1"/>
              </p:cNvSpPr>
              <p:nvPr/>
            </p:nvSpPr>
            <p:spPr bwMode="auto">
              <a:xfrm>
                <a:off x="2087" y="3438"/>
                <a:ext cx="221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 tech. if he crosses your face. Uncovered:Pull.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7" name="Rectangle 122"/>
              <p:cNvSpPr>
                <a:spLocks noChangeArrowheads="1"/>
              </p:cNvSpPr>
              <p:nvPr/>
            </p:nvSpPr>
            <p:spPr bwMode="auto">
              <a:xfrm>
                <a:off x="2087" y="363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8" name="Rectangle 123"/>
              <p:cNvSpPr>
                <a:spLocks noChangeArrowheads="1"/>
              </p:cNvSpPr>
              <p:nvPr/>
            </p:nvSpPr>
            <p:spPr bwMode="auto">
              <a:xfrm>
                <a:off x="2188" y="3639"/>
                <a:ext cx="103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89" name="Rectangle 124"/>
              <p:cNvSpPr>
                <a:spLocks noChangeArrowheads="1"/>
              </p:cNvSpPr>
              <p:nvPr/>
            </p:nvSpPr>
            <p:spPr bwMode="auto">
              <a:xfrm>
                <a:off x="2087" y="384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0" name="Rectangle 125"/>
              <p:cNvSpPr>
                <a:spLocks noChangeArrowheads="1"/>
              </p:cNvSpPr>
              <p:nvPr/>
            </p:nvSpPr>
            <p:spPr bwMode="auto">
              <a:xfrm>
                <a:off x="2209" y="3841"/>
                <a:ext cx="210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 @135. Thumbs up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1" name="Rectangle 126"/>
              <p:cNvSpPr>
                <a:spLocks noChangeArrowheads="1"/>
              </p:cNvSpPr>
              <p:nvPr/>
            </p:nvSpPr>
            <p:spPr bwMode="auto">
              <a:xfrm>
                <a:off x="2087" y="3942"/>
                <a:ext cx="181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toss to wing. Follow 1 step then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2" name="Rectangle 127"/>
              <p:cNvSpPr>
                <a:spLocks noChangeArrowheads="1"/>
              </p:cNvSpPr>
              <p:nvPr/>
            </p:nvSpPr>
            <p:spPr bwMode="auto">
              <a:xfrm>
                <a:off x="2087" y="41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3" name="Rectangle 128"/>
              <p:cNvSpPr>
                <a:spLocks noChangeArrowheads="1"/>
              </p:cNvSpPr>
              <p:nvPr/>
            </p:nvSpPr>
            <p:spPr bwMode="auto">
              <a:xfrm>
                <a:off x="2215" y="4143"/>
                <a:ext cx="10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C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4" name="Rectangle 129"/>
              <p:cNvSpPr>
                <a:spLocks noChangeArrowheads="1"/>
              </p:cNvSpPr>
              <p:nvPr/>
            </p:nvSpPr>
            <p:spPr bwMode="auto">
              <a:xfrm>
                <a:off x="2087" y="434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5" name="Rectangle 130"/>
              <p:cNvSpPr>
                <a:spLocks noChangeArrowheads="1"/>
              </p:cNvSpPr>
              <p:nvPr/>
            </p:nvSpPr>
            <p:spPr bwMode="auto">
              <a:xfrm>
                <a:off x="2204" y="4345"/>
                <a:ext cx="11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:.Block #1 outside of C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6" name="Rectangle 131"/>
              <p:cNvSpPr>
                <a:spLocks noChangeArrowheads="1"/>
              </p:cNvSpPr>
              <p:nvPr/>
            </p:nvSpPr>
            <p:spPr bwMode="auto">
              <a:xfrm>
                <a:off x="2087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7" name="Rectangle 132"/>
              <p:cNvSpPr>
                <a:spLocks noChangeArrowheads="1"/>
              </p:cNvSpPr>
              <p:nvPr/>
            </p:nvSpPr>
            <p:spPr bwMode="auto">
              <a:xfrm>
                <a:off x="2193" y="4547"/>
                <a:ext cx="16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Stay Flat till you catch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8" name="Rectangle 133"/>
              <p:cNvSpPr>
                <a:spLocks noChangeArrowheads="1"/>
              </p:cNvSpPr>
              <p:nvPr/>
            </p:nvSpPr>
            <p:spPr bwMode="auto">
              <a:xfrm>
                <a:off x="2087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599" name="Rectangle 134"/>
              <p:cNvSpPr>
                <a:spLocks noChangeArrowheads="1"/>
              </p:cNvSpPr>
              <p:nvPr/>
            </p:nvSpPr>
            <p:spPr bwMode="auto">
              <a:xfrm>
                <a:off x="811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00" name="Rectangle 135"/>
              <p:cNvSpPr>
                <a:spLocks noChangeArrowheads="1"/>
              </p:cNvSpPr>
              <p:nvPr/>
            </p:nvSpPr>
            <p:spPr bwMode="auto">
              <a:xfrm>
                <a:off x="1651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01" name="Rectangle 136"/>
              <p:cNvSpPr>
                <a:spLocks noChangeArrowheads="1"/>
              </p:cNvSpPr>
              <p:nvPr/>
            </p:nvSpPr>
            <p:spPr bwMode="auto">
              <a:xfrm>
                <a:off x="1922" y="315"/>
                <a:ext cx="183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Frnds.Lt.Spr.39 Rocket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602" name="Line 137"/>
              <p:cNvSpPr>
                <a:spLocks noChangeShapeType="1"/>
              </p:cNvSpPr>
              <p:nvPr/>
            </p:nvSpPr>
            <p:spPr bwMode="auto">
              <a:xfrm flipV="1">
                <a:off x="1637" y="1905"/>
                <a:ext cx="43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3" name="Line 138"/>
              <p:cNvSpPr>
                <a:spLocks noChangeShapeType="1"/>
              </p:cNvSpPr>
              <p:nvPr/>
            </p:nvSpPr>
            <p:spPr bwMode="auto">
              <a:xfrm flipV="1">
                <a:off x="1721" y="1878"/>
                <a:ext cx="43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4" name="Line 139"/>
              <p:cNvSpPr>
                <a:spLocks noChangeShapeType="1"/>
              </p:cNvSpPr>
              <p:nvPr/>
            </p:nvSpPr>
            <p:spPr bwMode="auto">
              <a:xfrm flipV="1">
                <a:off x="1805" y="1851"/>
                <a:ext cx="43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5" name="Line 140"/>
              <p:cNvSpPr>
                <a:spLocks noChangeShapeType="1"/>
              </p:cNvSpPr>
              <p:nvPr/>
            </p:nvSpPr>
            <p:spPr bwMode="auto">
              <a:xfrm flipV="1">
                <a:off x="1889" y="1824"/>
                <a:ext cx="43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6" name="Line 141"/>
              <p:cNvSpPr>
                <a:spLocks noChangeShapeType="1"/>
              </p:cNvSpPr>
              <p:nvPr/>
            </p:nvSpPr>
            <p:spPr bwMode="auto">
              <a:xfrm flipV="1">
                <a:off x="1974" y="1797"/>
                <a:ext cx="42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7" name="Line 142"/>
              <p:cNvSpPr>
                <a:spLocks noChangeShapeType="1"/>
              </p:cNvSpPr>
              <p:nvPr/>
            </p:nvSpPr>
            <p:spPr bwMode="auto">
              <a:xfrm flipV="1">
                <a:off x="2058" y="1771"/>
                <a:ext cx="41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8" name="Line 143"/>
              <p:cNvSpPr>
                <a:spLocks noChangeShapeType="1"/>
              </p:cNvSpPr>
              <p:nvPr/>
            </p:nvSpPr>
            <p:spPr bwMode="auto">
              <a:xfrm flipV="1">
                <a:off x="772" y="5265"/>
                <a:ext cx="4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09" name="Line 144"/>
              <p:cNvSpPr>
                <a:spLocks noChangeShapeType="1"/>
              </p:cNvSpPr>
              <p:nvPr/>
            </p:nvSpPr>
            <p:spPr bwMode="auto">
              <a:xfrm flipV="1">
                <a:off x="860" y="5258"/>
                <a:ext cx="4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0" name="Line 145"/>
              <p:cNvSpPr>
                <a:spLocks noChangeShapeType="1"/>
              </p:cNvSpPr>
              <p:nvPr/>
            </p:nvSpPr>
            <p:spPr bwMode="auto">
              <a:xfrm flipV="1">
                <a:off x="947" y="5250"/>
                <a:ext cx="4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1" name="Line 146"/>
              <p:cNvSpPr>
                <a:spLocks noChangeShapeType="1"/>
              </p:cNvSpPr>
              <p:nvPr/>
            </p:nvSpPr>
            <p:spPr bwMode="auto">
              <a:xfrm flipV="1">
                <a:off x="1035" y="5242"/>
                <a:ext cx="4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2" name="Line 147"/>
              <p:cNvSpPr>
                <a:spLocks noChangeShapeType="1"/>
              </p:cNvSpPr>
              <p:nvPr/>
            </p:nvSpPr>
            <p:spPr bwMode="auto">
              <a:xfrm flipV="1">
                <a:off x="772" y="4240"/>
                <a:ext cx="57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3" name="Line 148"/>
              <p:cNvSpPr>
                <a:spLocks noChangeShapeType="1"/>
              </p:cNvSpPr>
              <p:nvPr/>
            </p:nvSpPr>
            <p:spPr bwMode="auto">
              <a:xfrm flipV="1">
                <a:off x="876" y="4221"/>
                <a:ext cx="57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4" name="Line 149"/>
              <p:cNvSpPr>
                <a:spLocks noChangeShapeType="1"/>
              </p:cNvSpPr>
              <p:nvPr/>
            </p:nvSpPr>
            <p:spPr bwMode="auto">
              <a:xfrm flipV="1">
                <a:off x="981" y="4202"/>
                <a:ext cx="56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5" name="Line 150"/>
              <p:cNvSpPr>
                <a:spLocks noChangeShapeType="1"/>
              </p:cNvSpPr>
              <p:nvPr/>
            </p:nvSpPr>
            <p:spPr bwMode="auto">
              <a:xfrm flipV="1">
                <a:off x="772" y="3202"/>
                <a:ext cx="45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6" name="Line 151"/>
              <p:cNvSpPr>
                <a:spLocks noChangeShapeType="1"/>
              </p:cNvSpPr>
              <p:nvPr/>
            </p:nvSpPr>
            <p:spPr bwMode="auto">
              <a:xfrm flipV="1">
                <a:off x="858" y="3187"/>
                <a:ext cx="45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7" name="Line 152"/>
              <p:cNvSpPr>
                <a:spLocks noChangeShapeType="1"/>
              </p:cNvSpPr>
              <p:nvPr/>
            </p:nvSpPr>
            <p:spPr bwMode="auto">
              <a:xfrm flipV="1">
                <a:off x="944" y="3171"/>
                <a:ext cx="45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8" name="Line 153"/>
              <p:cNvSpPr>
                <a:spLocks noChangeShapeType="1"/>
              </p:cNvSpPr>
              <p:nvPr/>
            </p:nvSpPr>
            <p:spPr bwMode="auto">
              <a:xfrm flipV="1">
                <a:off x="1030" y="3156"/>
                <a:ext cx="44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19" name="Arc 154"/>
              <p:cNvSpPr>
                <a:spLocks/>
              </p:cNvSpPr>
              <p:nvPr/>
            </p:nvSpPr>
            <p:spPr bwMode="auto">
              <a:xfrm>
                <a:off x="1064" y="5158"/>
                <a:ext cx="181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0" name="Arc 155"/>
              <p:cNvSpPr>
                <a:spLocks/>
              </p:cNvSpPr>
              <p:nvPr/>
            </p:nvSpPr>
            <p:spPr bwMode="auto">
              <a:xfrm>
                <a:off x="1064" y="5242"/>
                <a:ext cx="520" cy="80"/>
              </a:xfrm>
              <a:custGeom>
                <a:avLst/>
                <a:gdLst>
                  <a:gd name="G0" fmla="+- 21600 0 0"/>
                  <a:gd name="G1" fmla="+- 271 0 0"/>
                  <a:gd name="G2" fmla="+- 21600 0 0"/>
                  <a:gd name="T0" fmla="*/ 21558 w 21600"/>
                  <a:gd name="T1" fmla="*/ 21871 h 21871"/>
                  <a:gd name="T2" fmla="*/ 2 w 21600"/>
                  <a:gd name="T3" fmla="*/ 0 h 21871"/>
                  <a:gd name="T4" fmla="*/ 21600 w 21600"/>
                  <a:gd name="T5" fmla="*/ 271 h 21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71" fill="none" extrusionOk="0">
                    <a:moveTo>
                      <a:pt x="21558" y="21870"/>
                    </a:moveTo>
                    <a:cubicBezTo>
                      <a:pt x="9645" y="21847"/>
                      <a:pt x="0" y="12183"/>
                      <a:pt x="0" y="271"/>
                    </a:cubicBezTo>
                    <a:cubicBezTo>
                      <a:pt x="-1" y="180"/>
                      <a:pt x="0" y="90"/>
                      <a:pt x="1" y="-1"/>
                    </a:cubicBezTo>
                  </a:path>
                  <a:path w="21600" h="21871" stroke="0" extrusionOk="0">
                    <a:moveTo>
                      <a:pt x="21558" y="21870"/>
                    </a:moveTo>
                    <a:cubicBezTo>
                      <a:pt x="9645" y="21847"/>
                      <a:pt x="0" y="12183"/>
                      <a:pt x="0" y="271"/>
                    </a:cubicBezTo>
                    <a:cubicBezTo>
                      <a:pt x="-1" y="180"/>
                      <a:pt x="0" y="90"/>
                      <a:pt x="1" y="-1"/>
                    </a:cubicBezTo>
                    <a:lnTo>
                      <a:pt x="21600" y="27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1" name="Freeform 156"/>
              <p:cNvSpPr>
                <a:spLocks/>
              </p:cNvSpPr>
              <p:nvPr/>
            </p:nvSpPr>
            <p:spPr bwMode="auto">
              <a:xfrm>
                <a:off x="1532" y="5303"/>
                <a:ext cx="51" cy="37"/>
              </a:xfrm>
              <a:custGeom>
                <a:avLst/>
                <a:gdLst>
                  <a:gd name="T0" fmla="*/ 51 w 51"/>
                  <a:gd name="T1" fmla="*/ 19 h 37"/>
                  <a:gd name="T2" fmla="*/ 0 w 51"/>
                  <a:gd name="T3" fmla="*/ 0 h 37"/>
                  <a:gd name="T4" fmla="*/ 13 w 51"/>
                  <a:gd name="T5" fmla="*/ 19 h 37"/>
                  <a:gd name="T6" fmla="*/ 0 w 51"/>
                  <a:gd name="T7" fmla="*/ 37 h 37"/>
                  <a:gd name="T8" fmla="*/ 51 w 51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51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2" name="Arc 157"/>
              <p:cNvSpPr>
                <a:spLocks/>
              </p:cNvSpPr>
              <p:nvPr/>
            </p:nvSpPr>
            <p:spPr bwMode="auto">
              <a:xfrm>
                <a:off x="1053" y="4117"/>
                <a:ext cx="191" cy="90"/>
              </a:xfrm>
              <a:custGeom>
                <a:avLst/>
                <a:gdLst>
                  <a:gd name="G0" fmla="+- 113 0 0"/>
                  <a:gd name="G1" fmla="+- 0 0 0"/>
                  <a:gd name="G2" fmla="+- 21600 0 0"/>
                  <a:gd name="T0" fmla="*/ 21713 w 21713"/>
                  <a:gd name="T1" fmla="*/ 0 h 21600"/>
                  <a:gd name="T2" fmla="*/ 0 w 21713"/>
                  <a:gd name="T3" fmla="*/ 21600 h 21600"/>
                  <a:gd name="T4" fmla="*/ 113 w 2171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3" h="21600" fill="none" extrusionOk="0">
                    <a:moveTo>
                      <a:pt x="21713" y="0"/>
                    </a:moveTo>
                    <a:cubicBezTo>
                      <a:pt x="21713" y="11929"/>
                      <a:pt x="12042" y="21600"/>
                      <a:pt x="113" y="21600"/>
                    </a:cubicBezTo>
                    <a:cubicBezTo>
                      <a:pt x="75" y="21600"/>
                      <a:pt x="37" y="21599"/>
                      <a:pt x="0" y="21599"/>
                    </a:cubicBezTo>
                  </a:path>
                  <a:path w="21713" h="21600" stroke="0" extrusionOk="0">
                    <a:moveTo>
                      <a:pt x="21713" y="0"/>
                    </a:moveTo>
                    <a:cubicBezTo>
                      <a:pt x="21713" y="11929"/>
                      <a:pt x="12042" y="21600"/>
                      <a:pt x="113" y="21600"/>
                    </a:cubicBezTo>
                    <a:cubicBezTo>
                      <a:pt x="75" y="21600"/>
                      <a:pt x="37" y="21599"/>
                      <a:pt x="0" y="21599"/>
                    </a:cubicBezTo>
                    <a:lnTo>
                      <a:pt x="11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3" name="Arc 158"/>
              <p:cNvSpPr>
                <a:spLocks/>
              </p:cNvSpPr>
              <p:nvPr/>
            </p:nvSpPr>
            <p:spPr bwMode="auto">
              <a:xfrm>
                <a:off x="1053" y="4207"/>
                <a:ext cx="462" cy="96"/>
              </a:xfrm>
              <a:custGeom>
                <a:avLst/>
                <a:gdLst>
                  <a:gd name="G0" fmla="+- 21600 0 0"/>
                  <a:gd name="G1" fmla="+- 226 0 0"/>
                  <a:gd name="G2" fmla="+- 21600 0 0"/>
                  <a:gd name="T0" fmla="*/ 21600 w 21600"/>
                  <a:gd name="T1" fmla="*/ 21826 h 21826"/>
                  <a:gd name="T2" fmla="*/ 1 w 21600"/>
                  <a:gd name="T3" fmla="*/ 0 h 21826"/>
                  <a:gd name="T4" fmla="*/ 21600 w 21600"/>
                  <a:gd name="T5" fmla="*/ 226 h 2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6" fill="none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</a:path>
                  <a:path w="21600" h="21826" stroke="0" extrusionOk="0">
                    <a:moveTo>
                      <a:pt x="21600" y="21826"/>
                    </a:moveTo>
                    <a:cubicBezTo>
                      <a:pt x="9670" y="21826"/>
                      <a:pt x="0" y="12155"/>
                      <a:pt x="0" y="226"/>
                    </a:cubicBezTo>
                    <a:cubicBezTo>
                      <a:pt x="-1" y="150"/>
                      <a:pt x="0" y="75"/>
                      <a:pt x="1" y="0"/>
                    </a:cubicBezTo>
                    <a:lnTo>
                      <a:pt x="21600" y="22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4" name="Freeform 159"/>
              <p:cNvSpPr>
                <a:spLocks/>
              </p:cNvSpPr>
              <p:nvPr/>
            </p:nvSpPr>
            <p:spPr bwMode="auto">
              <a:xfrm>
                <a:off x="1463" y="4284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5" name="Arc 160"/>
              <p:cNvSpPr>
                <a:spLocks/>
              </p:cNvSpPr>
              <p:nvPr/>
            </p:nvSpPr>
            <p:spPr bwMode="auto">
              <a:xfrm>
                <a:off x="1080" y="3082"/>
                <a:ext cx="164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6" name="Arc 161"/>
              <p:cNvSpPr>
                <a:spLocks/>
              </p:cNvSpPr>
              <p:nvPr/>
            </p:nvSpPr>
            <p:spPr bwMode="auto">
              <a:xfrm>
                <a:off x="1080" y="3156"/>
                <a:ext cx="457" cy="1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53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53" y="21599"/>
                    </a:moveTo>
                    <a:cubicBezTo>
                      <a:pt x="9642" y="21574"/>
                      <a:pt x="0" y="11911"/>
                      <a:pt x="0" y="0"/>
                    </a:cubicBezTo>
                  </a:path>
                  <a:path w="21600" h="21600" stroke="0" extrusionOk="0">
                    <a:moveTo>
                      <a:pt x="21553" y="21599"/>
                    </a:moveTo>
                    <a:cubicBezTo>
                      <a:pt x="9642" y="21574"/>
                      <a:pt x="0" y="1191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7" name="Freeform 162"/>
              <p:cNvSpPr>
                <a:spLocks/>
              </p:cNvSpPr>
              <p:nvPr/>
            </p:nvSpPr>
            <p:spPr bwMode="auto">
              <a:xfrm>
                <a:off x="1484" y="3250"/>
                <a:ext cx="52" cy="36"/>
              </a:xfrm>
              <a:custGeom>
                <a:avLst/>
                <a:gdLst>
                  <a:gd name="T0" fmla="*/ 52 w 52"/>
                  <a:gd name="T1" fmla="*/ 18 h 36"/>
                  <a:gd name="T2" fmla="*/ 0 w 52"/>
                  <a:gd name="T3" fmla="*/ 0 h 36"/>
                  <a:gd name="T4" fmla="*/ 14 w 52"/>
                  <a:gd name="T5" fmla="*/ 18 h 36"/>
                  <a:gd name="T6" fmla="*/ 0 w 52"/>
                  <a:gd name="T7" fmla="*/ 36 h 36"/>
                  <a:gd name="T8" fmla="*/ 52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6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8" name="Freeform 163"/>
              <p:cNvSpPr>
                <a:spLocks/>
              </p:cNvSpPr>
              <p:nvPr/>
            </p:nvSpPr>
            <p:spPr bwMode="auto">
              <a:xfrm>
                <a:off x="825" y="5274"/>
                <a:ext cx="361" cy="42"/>
              </a:xfrm>
              <a:custGeom>
                <a:avLst/>
                <a:gdLst>
                  <a:gd name="T0" fmla="*/ 1020 w 1020"/>
                  <a:gd name="T1" fmla="*/ 60 h 120"/>
                  <a:gd name="T2" fmla="*/ 990 w 1020"/>
                  <a:gd name="T3" fmla="*/ 120 h 120"/>
                  <a:gd name="T4" fmla="*/ 930 w 1020"/>
                  <a:gd name="T5" fmla="*/ 0 h 120"/>
                  <a:gd name="T6" fmla="*/ 870 w 1020"/>
                  <a:gd name="T7" fmla="*/ 120 h 120"/>
                  <a:gd name="T8" fmla="*/ 810 w 1020"/>
                  <a:gd name="T9" fmla="*/ 0 h 120"/>
                  <a:gd name="T10" fmla="*/ 750 w 1020"/>
                  <a:gd name="T11" fmla="*/ 120 h 120"/>
                  <a:gd name="T12" fmla="*/ 690 w 1020"/>
                  <a:gd name="T13" fmla="*/ 0 h 120"/>
                  <a:gd name="T14" fmla="*/ 630 w 1020"/>
                  <a:gd name="T15" fmla="*/ 120 h 120"/>
                  <a:gd name="T16" fmla="*/ 570 w 1020"/>
                  <a:gd name="T17" fmla="*/ 0 h 120"/>
                  <a:gd name="T18" fmla="*/ 510 w 1020"/>
                  <a:gd name="T19" fmla="*/ 120 h 120"/>
                  <a:gd name="T20" fmla="*/ 450 w 1020"/>
                  <a:gd name="T21" fmla="*/ 0 h 120"/>
                  <a:gd name="T22" fmla="*/ 390 w 1020"/>
                  <a:gd name="T23" fmla="*/ 120 h 120"/>
                  <a:gd name="T24" fmla="*/ 330 w 1020"/>
                  <a:gd name="T25" fmla="*/ 0 h 120"/>
                  <a:gd name="T26" fmla="*/ 270 w 1020"/>
                  <a:gd name="T27" fmla="*/ 120 h 120"/>
                  <a:gd name="T28" fmla="*/ 210 w 1020"/>
                  <a:gd name="T29" fmla="*/ 0 h 120"/>
                  <a:gd name="T30" fmla="*/ 150 w 1020"/>
                  <a:gd name="T31" fmla="*/ 120 h 120"/>
                  <a:gd name="T32" fmla="*/ 90 w 1020"/>
                  <a:gd name="T33" fmla="*/ 0 h 120"/>
                  <a:gd name="T34" fmla="*/ 30 w 1020"/>
                  <a:gd name="T35" fmla="*/ 120 h 120"/>
                  <a:gd name="T36" fmla="*/ 0 w 1020"/>
                  <a:gd name="T37" fmla="*/ 60 h 120"/>
                  <a:gd name="T38" fmla="*/ 0 w 1020"/>
                  <a:gd name="T3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0" h="120">
                    <a:moveTo>
                      <a:pt x="1020" y="60"/>
                    </a:moveTo>
                    <a:lnTo>
                      <a:pt x="990" y="120"/>
                    </a:lnTo>
                    <a:lnTo>
                      <a:pt x="930" y="0"/>
                    </a:lnTo>
                    <a:lnTo>
                      <a:pt x="870" y="120"/>
                    </a:lnTo>
                    <a:lnTo>
                      <a:pt x="810" y="0"/>
                    </a:lnTo>
                    <a:lnTo>
                      <a:pt x="750" y="120"/>
                    </a:lnTo>
                    <a:lnTo>
                      <a:pt x="690" y="0"/>
                    </a:lnTo>
                    <a:lnTo>
                      <a:pt x="630" y="120"/>
                    </a:lnTo>
                    <a:lnTo>
                      <a:pt x="570" y="0"/>
                    </a:lnTo>
                    <a:lnTo>
                      <a:pt x="510" y="120"/>
                    </a:lnTo>
                    <a:lnTo>
                      <a:pt x="450" y="0"/>
                    </a:lnTo>
                    <a:lnTo>
                      <a:pt x="390" y="120"/>
                    </a:lnTo>
                    <a:lnTo>
                      <a:pt x="330" y="0"/>
                    </a:lnTo>
                    <a:lnTo>
                      <a:pt x="270" y="120"/>
                    </a:lnTo>
                    <a:lnTo>
                      <a:pt x="210" y="0"/>
                    </a:lnTo>
                    <a:lnTo>
                      <a:pt x="150" y="120"/>
                    </a:lnTo>
                    <a:lnTo>
                      <a:pt x="90" y="0"/>
                    </a:lnTo>
                    <a:lnTo>
                      <a:pt x="30" y="12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29" name="Arc 164"/>
              <p:cNvSpPr>
                <a:spLocks/>
              </p:cNvSpPr>
              <p:nvPr/>
            </p:nvSpPr>
            <p:spPr bwMode="auto">
              <a:xfrm>
                <a:off x="432" y="4786"/>
                <a:ext cx="393" cy="5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0" name="Freeform 165"/>
              <p:cNvSpPr>
                <a:spLocks/>
              </p:cNvSpPr>
              <p:nvPr/>
            </p:nvSpPr>
            <p:spPr bwMode="auto">
              <a:xfrm>
                <a:off x="414" y="4786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1" name="Freeform 166"/>
              <p:cNvSpPr>
                <a:spLocks/>
              </p:cNvSpPr>
              <p:nvPr/>
            </p:nvSpPr>
            <p:spPr bwMode="auto">
              <a:xfrm>
                <a:off x="798" y="4244"/>
                <a:ext cx="382" cy="43"/>
              </a:xfrm>
              <a:custGeom>
                <a:avLst/>
                <a:gdLst>
                  <a:gd name="T0" fmla="*/ 1080 w 1080"/>
                  <a:gd name="T1" fmla="*/ 60 h 120"/>
                  <a:gd name="T2" fmla="*/ 1050 w 1080"/>
                  <a:gd name="T3" fmla="*/ 120 h 120"/>
                  <a:gd name="T4" fmla="*/ 990 w 1080"/>
                  <a:gd name="T5" fmla="*/ 0 h 120"/>
                  <a:gd name="T6" fmla="*/ 930 w 1080"/>
                  <a:gd name="T7" fmla="*/ 120 h 120"/>
                  <a:gd name="T8" fmla="*/ 870 w 1080"/>
                  <a:gd name="T9" fmla="*/ 0 h 120"/>
                  <a:gd name="T10" fmla="*/ 810 w 1080"/>
                  <a:gd name="T11" fmla="*/ 120 h 120"/>
                  <a:gd name="T12" fmla="*/ 750 w 1080"/>
                  <a:gd name="T13" fmla="*/ 0 h 120"/>
                  <a:gd name="T14" fmla="*/ 690 w 1080"/>
                  <a:gd name="T15" fmla="*/ 120 h 120"/>
                  <a:gd name="T16" fmla="*/ 630 w 1080"/>
                  <a:gd name="T17" fmla="*/ 0 h 120"/>
                  <a:gd name="T18" fmla="*/ 570 w 1080"/>
                  <a:gd name="T19" fmla="*/ 120 h 120"/>
                  <a:gd name="T20" fmla="*/ 510 w 1080"/>
                  <a:gd name="T21" fmla="*/ 0 h 120"/>
                  <a:gd name="T22" fmla="*/ 450 w 1080"/>
                  <a:gd name="T23" fmla="*/ 120 h 120"/>
                  <a:gd name="T24" fmla="*/ 390 w 1080"/>
                  <a:gd name="T25" fmla="*/ 0 h 120"/>
                  <a:gd name="T26" fmla="*/ 330 w 1080"/>
                  <a:gd name="T27" fmla="*/ 120 h 120"/>
                  <a:gd name="T28" fmla="*/ 270 w 1080"/>
                  <a:gd name="T29" fmla="*/ 0 h 120"/>
                  <a:gd name="T30" fmla="*/ 210 w 1080"/>
                  <a:gd name="T31" fmla="*/ 120 h 120"/>
                  <a:gd name="T32" fmla="*/ 150 w 1080"/>
                  <a:gd name="T33" fmla="*/ 0 h 120"/>
                  <a:gd name="T34" fmla="*/ 90 w 1080"/>
                  <a:gd name="T35" fmla="*/ 120 h 120"/>
                  <a:gd name="T36" fmla="*/ 30 w 1080"/>
                  <a:gd name="T37" fmla="*/ 0 h 120"/>
                  <a:gd name="T38" fmla="*/ 0 w 1080"/>
                  <a:gd name="T39" fmla="*/ 60 h 120"/>
                  <a:gd name="T40" fmla="*/ 0 w 1080"/>
                  <a:gd name="T41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0" h="120">
                    <a:moveTo>
                      <a:pt x="1080" y="60"/>
                    </a:moveTo>
                    <a:lnTo>
                      <a:pt x="1050" y="120"/>
                    </a:lnTo>
                    <a:lnTo>
                      <a:pt x="990" y="0"/>
                    </a:lnTo>
                    <a:lnTo>
                      <a:pt x="930" y="120"/>
                    </a:lnTo>
                    <a:lnTo>
                      <a:pt x="870" y="0"/>
                    </a:lnTo>
                    <a:lnTo>
                      <a:pt x="810" y="120"/>
                    </a:lnTo>
                    <a:lnTo>
                      <a:pt x="750" y="0"/>
                    </a:lnTo>
                    <a:lnTo>
                      <a:pt x="690" y="120"/>
                    </a:lnTo>
                    <a:lnTo>
                      <a:pt x="630" y="0"/>
                    </a:lnTo>
                    <a:lnTo>
                      <a:pt x="570" y="120"/>
                    </a:lnTo>
                    <a:lnTo>
                      <a:pt x="510" y="0"/>
                    </a:lnTo>
                    <a:lnTo>
                      <a:pt x="450" y="120"/>
                    </a:lnTo>
                    <a:lnTo>
                      <a:pt x="390" y="0"/>
                    </a:lnTo>
                    <a:lnTo>
                      <a:pt x="330" y="120"/>
                    </a:lnTo>
                    <a:lnTo>
                      <a:pt x="270" y="0"/>
                    </a:lnTo>
                    <a:lnTo>
                      <a:pt x="210" y="120"/>
                    </a:lnTo>
                    <a:lnTo>
                      <a:pt x="150" y="0"/>
                    </a:lnTo>
                    <a:lnTo>
                      <a:pt x="90" y="120"/>
                    </a:lnTo>
                    <a:lnTo>
                      <a:pt x="30" y="0"/>
                    </a:lnTo>
                    <a:lnTo>
                      <a:pt x="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2" name="Arc 167"/>
              <p:cNvSpPr>
                <a:spLocks/>
              </p:cNvSpPr>
              <p:nvPr/>
            </p:nvSpPr>
            <p:spPr bwMode="auto">
              <a:xfrm>
                <a:off x="417" y="3698"/>
                <a:ext cx="382" cy="5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43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43" y="21599"/>
                    </a:moveTo>
                    <a:cubicBezTo>
                      <a:pt x="9635" y="21568"/>
                      <a:pt x="0" y="11907"/>
                      <a:pt x="0" y="0"/>
                    </a:cubicBezTo>
                  </a:path>
                  <a:path w="21600" h="21600" stroke="0" extrusionOk="0">
                    <a:moveTo>
                      <a:pt x="21543" y="21599"/>
                    </a:moveTo>
                    <a:cubicBezTo>
                      <a:pt x="9635" y="21568"/>
                      <a:pt x="0" y="11907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3" name="Freeform 168"/>
              <p:cNvSpPr>
                <a:spLocks/>
              </p:cNvSpPr>
              <p:nvPr/>
            </p:nvSpPr>
            <p:spPr bwMode="auto">
              <a:xfrm>
                <a:off x="398" y="3698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4" name="Freeform 169"/>
              <p:cNvSpPr>
                <a:spLocks/>
              </p:cNvSpPr>
              <p:nvPr/>
            </p:nvSpPr>
            <p:spPr bwMode="auto">
              <a:xfrm>
                <a:off x="809" y="3199"/>
                <a:ext cx="366" cy="47"/>
              </a:xfrm>
              <a:custGeom>
                <a:avLst/>
                <a:gdLst>
                  <a:gd name="T0" fmla="*/ 1035 w 1035"/>
                  <a:gd name="T1" fmla="*/ 59 h 133"/>
                  <a:gd name="T2" fmla="*/ 1005 w 1035"/>
                  <a:gd name="T3" fmla="*/ 119 h 133"/>
                  <a:gd name="T4" fmla="*/ 944 w 1035"/>
                  <a:gd name="T5" fmla="*/ 0 h 133"/>
                  <a:gd name="T6" fmla="*/ 885 w 1035"/>
                  <a:gd name="T7" fmla="*/ 121 h 133"/>
                  <a:gd name="T8" fmla="*/ 824 w 1035"/>
                  <a:gd name="T9" fmla="*/ 2 h 133"/>
                  <a:gd name="T10" fmla="*/ 765 w 1035"/>
                  <a:gd name="T11" fmla="*/ 122 h 133"/>
                  <a:gd name="T12" fmla="*/ 704 w 1035"/>
                  <a:gd name="T13" fmla="*/ 3 h 133"/>
                  <a:gd name="T14" fmla="*/ 645 w 1035"/>
                  <a:gd name="T15" fmla="*/ 124 h 133"/>
                  <a:gd name="T16" fmla="*/ 584 w 1035"/>
                  <a:gd name="T17" fmla="*/ 5 h 133"/>
                  <a:gd name="T18" fmla="*/ 525 w 1035"/>
                  <a:gd name="T19" fmla="*/ 126 h 133"/>
                  <a:gd name="T20" fmla="*/ 464 w 1035"/>
                  <a:gd name="T21" fmla="*/ 7 h 133"/>
                  <a:gd name="T22" fmla="*/ 405 w 1035"/>
                  <a:gd name="T23" fmla="*/ 128 h 133"/>
                  <a:gd name="T24" fmla="*/ 344 w 1035"/>
                  <a:gd name="T25" fmla="*/ 9 h 133"/>
                  <a:gd name="T26" fmla="*/ 285 w 1035"/>
                  <a:gd name="T27" fmla="*/ 129 h 133"/>
                  <a:gd name="T28" fmla="*/ 224 w 1035"/>
                  <a:gd name="T29" fmla="*/ 10 h 133"/>
                  <a:gd name="T30" fmla="*/ 165 w 1035"/>
                  <a:gd name="T31" fmla="*/ 131 h 133"/>
                  <a:gd name="T32" fmla="*/ 104 w 1035"/>
                  <a:gd name="T33" fmla="*/ 12 h 133"/>
                  <a:gd name="T34" fmla="*/ 46 w 1035"/>
                  <a:gd name="T35" fmla="*/ 133 h 133"/>
                  <a:gd name="T36" fmla="*/ 15 w 1035"/>
                  <a:gd name="T37" fmla="*/ 73 h 133"/>
                  <a:gd name="T38" fmla="*/ 0 w 1035"/>
                  <a:gd name="T39" fmla="*/ 7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5" h="133">
                    <a:moveTo>
                      <a:pt x="1035" y="59"/>
                    </a:moveTo>
                    <a:lnTo>
                      <a:pt x="1005" y="119"/>
                    </a:lnTo>
                    <a:lnTo>
                      <a:pt x="944" y="0"/>
                    </a:lnTo>
                    <a:lnTo>
                      <a:pt x="885" y="121"/>
                    </a:lnTo>
                    <a:lnTo>
                      <a:pt x="824" y="2"/>
                    </a:lnTo>
                    <a:lnTo>
                      <a:pt x="765" y="122"/>
                    </a:lnTo>
                    <a:lnTo>
                      <a:pt x="704" y="3"/>
                    </a:lnTo>
                    <a:lnTo>
                      <a:pt x="645" y="124"/>
                    </a:lnTo>
                    <a:lnTo>
                      <a:pt x="584" y="5"/>
                    </a:lnTo>
                    <a:lnTo>
                      <a:pt x="525" y="126"/>
                    </a:lnTo>
                    <a:lnTo>
                      <a:pt x="464" y="7"/>
                    </a:lnTo>
                    <a:lnTo>
                      <a:pt x="405" y="128"/>
                    </a:lnTo>
                    <a:lnTo>
                      <a:pt x="344" y="9"/>
                    </a:lnTo>
                    <a:lnTo>
                      <a:pt x="285" y="129"/>
                    </a:lnTo>
                    <a:lnTo>
                      <a:pt x="224" y="10"/>
                    </a:lnTo>
                    <a:lnTo>
                      <a:pt x="165" y="131"/>
                    </a:lnTo>
                    <a:lnTo>
                      <a:pt x="104" y="12"/>
                    </a:lnTo>
                    <a:lnTo>
                      <a:pt x="46" y="133"/>
                    </a:lnTo>
                    <a:lnTo>
                      <a:pt x="15" y="73"/>
                    </a:lnTo>
                    <a:lnTo>
                      <a:pt x="0" y="7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5" name="Arc 170"/>
              <p:cNvSpPr>
                <a:spLocks/>
              </p:cNvSpPr>
              <p:nvPr/>
            </p:nvSpPr>
            <p:spPr bwMode="auto">
              <a:xfrm>
                <a:off x="432" y="2928"/>
                <a:ext cx="377" cy="29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6" name="Freeform 171"/>
              <p:cNvSpPr>
                <a:spLocks/>
              </p:cNvSpPr>
              <p:nvPr/>
            </p:nvSpPr>
            <p:spPr bwMode="auto">
              <a:xfrm>
                <a:off x="414" y="2928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7" name="Freeform 172"/>
              <p:cNvSpPr>
                <a:spLocks/>
              </p:cNvSpPr>
              <p:nvPr/>
            </p:nvSpPr>
            <p:spPr bwMode="auto">
              <a:xfrm>
                <a:off x="1149" y="2620"/>
                <a:ext cx="721" cy="329"/>
              </a:xfrm>
              <a:custGeom>
                <a:avLst/>
                <a:gdLst>
                  <a:gd name="T0" fmla="*/ 2039 w 2039"/>
                  <a:gd name="T1" fmla="*/ 930 h 930"/>
                  <a:gd name="T2" fmla="*/ 0 w 2039"/>
                  <a:gd name="T3" fmla="*/ 0 h 930"/>
                  <a:gd name="T4" fmla="*/ 104 w 2039"/>
                  <a:gd name="T5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9" h="930">
                    <a:moveTo>
                      <a:pt x="2039" y="930"/>
                    </a:moveTo>
                    <a:lnTo>
                      <a:pt x="0" y="0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8" name="Freeform 173"/>
              <p:cNvSpPr>
                <a:spLocks/>
              </p:cNvSpPr>
              <p:nvPr/>
            </p:nvSpPr>
            <p:spPr bwMode="auto">
              <a:xfrm>
                <a:off x="1186" y="2584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39" name="Line 174"/>
              <p:cNvSpPr>
                <a:spLocks noChangeShapeType="1"/>
              </p:cNvSpPr>
              <p:nvPr/>
            </p:nvSpPr>
            <p:spPr bwMode="auto">
              <a:xfrm flipH="1">
                <a:off x="1186" y="258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0" name="Freeform 175"/>
              <p:cNvSpPr>
                <a:spLocks/>
              </p:cNvSpPr>
              <p:nvPr/>
            </p:nvSpPr>
            <p:spPr bwMode="auto">
              <a:xfrm>
                <a:off x="963" y="3560"/>
                <a:ext cx="902" cy="430"/>
              </a:xfrm>
              <a:custGeom>
                <a:avLst/>
                <a:gdLst>
                  <a:gd name="T0" fmla="*/ 2550 w 2550"/>
                  <a:gd name="T1" fmla="*/ 1214 h 1214"/>
                  <a:gd name="T2" fmla="*/ 0 w 2550"/>
                  <a:gd name="T3" fmla="*/ 14 h 1214"/>
                  <a:gd name="T4" fmla="*/ 284 w 2550"/>
                  <a:gd name="T5" fmla="*/ 0 h 1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50" h="1214">
                    <a:moveTo>
                      <a:pt x="2550" y="1214"/>
                    </a:moveTo>
                    <a:lnTo>
                      <a:pt x="0" y="14"/>
                    </a:lnTo>
                    <a:lnTo>
                      <a:pt x="28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1" name="Freeform 176"/>
              <p:cNvSpPr>
                <a:spLocks/>
              </p:cNvSpPr>
              <p:nvPr/>
            </p:nvSpPr>
            <p:spPr bwMode="auto">
              <a:xfrm>
                <a:off x="1062" y="3524"/>
                <a:ext cx="10" cy="72"/>
              </a:xfrm>
              <a:custGeom>
                <a:avLst/>
                <a:gdLst>
                  <a:gd name="T0" fmla="*/ 27 w 27"/>
                  <a:gd name="T1" fmla="*/ 205 h 205"/>
                  <a:gd name="T2" fmla="*/ 8 w 27"/>
                  <a:gd name="T3" fmla="*/ 205 h 205"/>
                  <a:gd name="T4" fmla="*/ 0 w 27"/>
                  <a:gd name="T5" fmla="*/ 0 h 205"/>
                  <a:gd name="T6" fmla="*/ 19 w 27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05">
                    <a:moveTo>
                      <a:pt x="27" y="205"/>
                    </a:moveTo>
                    <a:lnTo>
                      <a:pt x="8" y="205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2" name="Line 177"/>
              <p:cNvSpPr>
                <a:spLocks noChangeShapeType="1"/>
              </p:cNvSpPr>
              <p:nvPr/>
            </p:nvSpPr>
            <p:spPr bwMode="auto">
              <a:xfrm flipH="1">
                <a:off x="1062" y="352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3" name="Freeform 178"/>
              <p:cNvSpPr>
                <a:spLocks/>
              </p:cNvSpPr>
              <p:nvPr/>
            </p:nvSpPr>
            <p:spPr bwMode="auto">
              <a:xfrm>
                <a:off x="1042" y="4632"/>
                <a:ext cx="828" cy="398"/>
              </a:xfrm>
              <a:custGeom>
                <a:avLst/>
                <a:gdLst>
                  <a:gd name="T0" fmla="*/ 2340 w 2340"/>
                  <a:gd name="T1" fmla="*/ 1126 h 1126"/>
                  <a:gd name="T2" fmla="*/ 165 w 2340"/>
                  <a:gd name="T3" fmla="*/ 196 h 1126"/>
                  <a:gd name="T4" fmla="*/ 0 w 2340"/>
                  <a:gd name="T5" fmla="*/ 0 h 1126"/>
                  <a:gd name="T6" fmla="*/ 89 w 2340"/>
                  <a:gd name="T7" fmla="*/ 0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0" h="1126">
                    <a:moveTo>
                      <a:pt x="2340" y="1126"/>
                    </a:moveTo>
                    <a:lnTo>
                      <a:pt x="165" y="196"/>
                    </a:lnTo>
                    <a:lnTo>
                      <a:pt x="0" y="0"/>
                    </a:lnTo>
                    <a:lnTo>
                      <a:pt x="8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4" name="Freeform 179"/>
              <p:cNvSpPr>
                <a:spLocks/>
              </p:cNvSpPr>
              <p:nvPr/>
            </p:nvSpPr>
            <p:spPr bwMode="auto">
              <a:xfrm>
                <a:off x="1074" y="4596"/>
                <a:ext cx="7" cy="72"/>
              </a:xfrm>
              <a:custGeom>
                <a:avLst/>
                <a:gdLst>
                  <a:gd name="T0" fmla="*/ 21 w 21"/>
                  <a:gd name="T1" fmla="*/ 204 h 204"/>
                  <a:gd name="T2" fmla="*/ 0 w 21"/>
                  <a:gd name="T3" fmla="*/ 204 h 204"/>
                  <a:gd name="T4" fmla="*/ 0 w 21"/>
                  <a:gd name="T5" fmla="*/ 0 h 204"/>
                  <a:gd name="T6" fmla="*/ 21 w 21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4">
                    <a:moveTo>
                      <a:pt x="21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5" name="Line 180"/>
              <p:cNvSpPr>
                <a:spLocks noChangeShapeType="1"/>
              </p:cNvSpPr>
              <p:nvPr/>
            </p:nvSpPr>
            <p:spPr bwMode="auto">
              <a:xfrm flipH="1">
                <a:off x="1074" y="4596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6" name="Arc 181"/>
              <p:cNvSpPr>
                <a:spLocks/>
              </p:cNvSpPr>
              <p:nvPr/>
            </p:nvSpPr>
            <p:spPr bwMode="auto">
              <a:xfrm>
                <a:off x="1366" y="4966"/>
                <a:ext cx="133" cy="12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7" name="Freeform 182"/>
              <p:cNvSpPr>
                <a:spLocks/>
              </p:cNvSpPr>
              <p:nvPr/>
            </p:nvSpPr>
            <p:spPr bwMode="auto">
              <a:xfrm>
                <a:off x="1330" y="4959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8" name="Line 183"/>
              <p:cNvSpPr>
                <a:spLocks noChangeShapeType="1"/>
              </p:cNvSpPr>
              <p:nvPr/>
            </p:nvSpPr>
            <p:spPr bwMode="auto">
              <a:xfrm>
                <a:off x="1330" y="49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49" name="Arc 184"/>
              <p:cNvSpPr>
                <a:spLocks/>
              </p:cNvSpPr>
              <p:nvPr/>
            </p:nvSpPr>
            <p:spPr bwMode="auto">
              <a:xfrm>
                <a:off x="1239" y="4987"/>
                <a:ext cx="122" cy="108"/>
              </a:xfrm>
              <a:custGeom>
                <a:avLst/>
                <a:gdLst>
                  <a:gd name="G0" fmla="+- 21600 0 0"/>
                  <a:gd name="G1" fmla="+- 203 0 0"/>
                  <a:gd name="G2" fmla="+- 21600 0 0"/>
                  <a:gd name="T0" fmla="*/ 21600 w 21600"/>
                  <a:gd name="T1" fmla="*/ 21803 h 21803"/>
                  <a:gd name="T2" fmla="*/ 1 w 21600"/>
                  <a:gd name="T3" fmla="*/ 0 h 21803"/>
                  <a:gd name="T4" fmla="*/ 21600 w 21600"/>
                  <a:gd name="T5" fmla="*/ 203 h 21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3" fill="none" extrusionOk="0">
                    <a:moveTo>
                      <a:pt x="21600" y="21803"/>
                    </a:moveTo>
                    <a:cubicBezTo>
                      <a:pt x="9670" y="21803"/>
                      <a:pt x="0" y="12132"/>
                      <a:pt x="0" y="203"/>
                    </a:cubicBezTo>
                    <a:cubicBezTo>
                      <a:pt x="-1" y="135"/>
                      <a:pt x="0" y="67"/>
                      <a:pt x="0" y="-1"/>
                    </a:cubicBezTo>
                  </a:path>
                  <a:path w="21600" h="21803" stroke="0" extrusionOk="0">
                    <a:moveTo>
                      <a:pt x="21600" y="21803"/>
                    </a:moveTo>
                    <a:cubicBezTo>
                      <a:pt x="9670" y="21803"/>
                      <a:pt x="0" y="12132"/>
                      <a:pt x="0" y="203"/>
                    </a:cubicBezTo>
                    <a:cubicBezTo>
                      <a:pt x="-1" y="135"/>
                      <a:pt x="0" y="67"/>
                      <a:pt x="0" y="-1"/>
                    </a:cubicBezTo>
                    <a:lnTo>
                      <a:pt x="21600" y="20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0" name="Freeform 185"/>
              <p:cNvSpPr>
                <a:spLocks/>
              </p:cNvSpPr>
              <p:nvPr/>
            </p:nvSpPr>
            <p:spPr bwMode="auto">
              <a:xfrm>
                <a:off x="1203" y="4981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1" name="Line 186"/>
              <p:cNvSpPr>
                <a:spLocks noChangeShapeType="1"/>
              </p:cNvSpPr>
              <p:nvPr/>
            </p:nvSpPr>
            <p:spPr bwMode="auto">
              <a:xfrm>
                <a:off x="1203" y="498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2" name="Arc 187"/>
              <p:cNvSpPr>
                <a:spLocks/>
              </p:cNvSpPr>
              <p:nvPr/>
            </p:nvSpPr>
            <p:spPr bwMode="auto">
              <a:xfrm>
                <a:off x="1090" y="4955"/>
                <a:ext cx="112" cy="140"/>
              </a:xfrm>
              <a:custGeom>
                <a:avLst/>
                <a:gdLst>
                  <a:gd name="G0" fmla="+- 21600 0 0"/>
                  <a:gd name="G1" fmla="+- 156 0 0"/>
                  <a:gd name="G2" fmla="+- 21600 0 0"/>
                  <a:gd name="T0" fmla="*/ 21600 w 21600"/>
                  <a:gd name="T1" fmla="*/ 21756 h 21756"/>
                  <a:gd name="T2" fmla="*/ 1 w 21600"/>
                  <a:gd name="T3" fmla="*/ 0 h 21756"/>
                  <a:gd name="T4" fmla="*/ 21600 w 21600"/>
                  <a:gd name="T5" fmla="*/ 156 h 2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6" fill="none" extrusionOk="0">
                    <a:moveTo>
                      <a:pt x="21600" y="21756"/>
                    </a:moveTo>
                    <a:cubicBezTo>
                      <a:pt x="9670" y="21756"/>
                      <a:pt x="0" y="12085"/>
                      <a:pt x="0" y="156"/>
                    </a:cubicBezTo>
                    <a:cubicBezTo>
                      <a:pt x="-1" y="103"/>
                      <a:pt x="0" y="51"/>
                      <a:pt x="0" y="-1"/>
                    </a:cubicBezTo>
                  </a:path>
                  <a:path w="21600" h="21756" stroke="0" extrusionOk="0">
                    <a:moveTo>
                      <a:pt x="21600" y="21756"/>
                    </a:moveTo>
                    <a:cubicBezTo>
                      <a:pt x="9670" y="21756"/>
                      <a:pt x="0" y="12085"/>
                      <a:pt x="0" y="156"/>
                    </a:cubicBezTo>
                    <a:cubicBezTo>
                      <a:pt x="-1" y="103"/>
                      <a:pt x="0" y="51"/>
                      <a:pt x="0" y="-1"/>
                    </a:cubicBezTo>
                    <a:lnTo>
                      <a:pt x="21600" y="1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3" name="Freeform 188"/>
              <p:cNvSpPr>
                <a:spLocks/>
              </p:cNvSpPr>
              <p:nvPr/>
            </p:nvSpPr>
            <p:spPr bwMode="auto">
              <a:xfrm>
                <a:off x="1054" y="4949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4" name="Line 189"/>
              <p:cNvSpPr>
                <a:spLocks noChangeShapeType="1"/>
              </p:cNvSpPr>
              <p:nvPr/>
            </p:nvSpPr>
            <p:spPr bwMode="auto">
              <a:xfrm>
                <a:off x="1054" y="494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5" name="Arc 190"/>
              <p:cNvSpPr>
                <a:spLocks/>
              </p:cNvSpPr>
              <p:nvPr/>
            </p:nvSpPr>
            <p:spPr bwMode="auto">
              <a:xfrm>
                <a:off x="883" y="4892"/>
                <a:ext cx="186" cy="2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6" name="Freeform 191"/>
              <p:cNvSpPr>
                <a:spLocks/>
              </p:cNvSpPr>
              <p:nvPr/>
            </p:nvSpPr>
            <p:spPr bwMode="auto">
              <a:xfrm>
                <a:off x="847" y="4885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7" name="Line 192"/>
              <p:cNvSpPr>
                <a:spLocks noChangeShapeType="1"/>
              </p:cNvSpPr>
              <p:nvPr/>
            </p:nvSpPr>
            <p:spPr bwMode="auto">
              <a:xfrm>
                <a:off x="847" y="48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8" name="Arc 193"/>
              <p:cNvSpPr>
                <a:spLocks/>
              </p:cNvSpPr>
              <p:nvPr/>
            </p:nvSpPr>
            <p:spPr bwMode="auto">
              <a:xfrm>
                <a:off x="825" y="4823"/>
                <a:ext cx="85" cy="2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59" name="Arc 194"/>
              <p:cNvSpPr>
                <a:spLocks/>
              </p:cNvSpPr>
              <p:nvPr/>
            </p:nvSpPr>
            <p:spPr bwMode="auto">
              <a:xfrm>
                <a:off x="803" y="4823"/>
                <a:ext cx="43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1079 w 43200"/>
                  <a:gd name="T1" fmla="*/ 2191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1078" y="2191"/>
                    </a:moveTo>
                    <a:cubicBezTo>
                      <a:pt x="38495" y="5813"/>
                      <a:pt x="43200" y="13345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43200" h="43200" stroke="0" extrusionOk="0">
                    <a:moveTo>
                      <a:pt x="31078" y="2191"/>
                    </a:moveTo>
                    <a:cubicBezTo>
                      <a:pt x="38495" y="5813"/>
                      <a:pt x="43200" y="13345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0" name="Freeform 195"/>
              <p:cNvSpPr>
                <a:spLocks/>
              </p:cNvSpPr>
              <p:nvPr/>
            </p:nvSpPr>
            <p:spPr bwMode="auto">
              <a:xfrm>
                <a:off x="846" y="4787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1" name="Line 196"/>
              <p:cNvSpPr>
                <a:spLocks noChangeShapeType="1"/>
              </p:cNvSpPr>
              <p:nvPr/>
            </p:nvSpPr>
            <p:spPr bwMode="auto">
              <a:xfrm flipH="1">
                <a:off x="846" y="4787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2" name="Arc 197"/>
              <p:cNvSpPr>
                <a:spLocks/>
              </p:cNvSpPr>
              <p:nvPr/>
            </p:nvSpPr>
            <p:spPr bwMode="auto">
              <a:xfrm>
                <a:off x="1356" y="3936"/>
                <a:ext cx="144" cy="123"/>
              </a:xfrm>
              <a:custGeom>
                <a:avLst/>
                <a:gdLst>
                  <a:gd name="G0" fmla="+- 21600 0 0"/>
                  <a:gd name="G1" fmla="+- 176 0 0"/>
                  <a:gd name="G2" fmla="+- 21600 0 0"/>
                  <a:gd name="T0" fmla="*/ 21449 w 21600"/>
                  <a:gd name="T1" fmla="*/ 21775 h 21775"/>
                  <a:gd name="T2" fmla="*/ 1 w 21600"/>
                  <a:gd name="T3" fmla="*/ 0 h 21775"/>
                  <a:gd name="T4" fmla="*/ 21600 w 21600"/>
                  <a:gd name="T5" fmla="*/ 176 h 21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75" fill="none" extrusionOk="0">
                    <a:moveTo>
                      <a:pt x="21448" y="21775"/>
                    </a:moveTo>
                    <a:cubicBezTo>
                      <a:pt x="9578" y="21692"/>
                      <a:pt x="0" y="12046"/>
                      <a:pt x="0" y="176"/>
                    </a:cubicBezTo>
                    <a:cubicBezTo>
                      <a:pt x="-1" y="117"/>
                      <a:pt x="0" y="58"/>
                      <a:pt x="0" y="-1"/>
                    </a:cubicBezTo>
                  </a:path>
                  <a:path w="21600" h="21775" stroke="0" extrusionOk="0">
                    <a:moveTo>
                      <a:pt x="21448" y="21775"/>
                    </a:moveTo>
                    <a:cubicBezTo>
                      <a:pt x="9578" y="21692"/>
                      <a:pt x="0" y="12046"/>
                      <a:pt x="0" y="176"/>
                    </a:cubicBezTo>
                    <a:cubicBezTo>
                      <a:pt x="-1" y="117"/>
                      <a:pt x="0" y="58"/>
                      <a:pt x="0" y="-1"/>
                    </a:cubicBezTo>
                    <a:lnTo>
                      <a:pt x="21600" y="17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3" name="Freeform 198"/>
              <p:cNvSpPr>
                <a:spLocks/>
              </p:cNvSpPr>
              <p:nvPr/>
            </p:nvSpPr>
            <p:spPr bwMode="auto">
              <a:xfrm>
                <a:off x="1319" y="3930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4" name="Line 199"/>
              <p:cNvSpPr>
                <a:spLocks noChangeShapeType="1"/>
              </p:cNvSpPr>
              <p:nvPr/>
            </p:nvSpPr>
            <p:spPr bwMode="auto">
              <a:xfrm>
                <a:off x="1319" y="393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5" name="Arc 200"/>
              <p:cNvSpPr>
                <a:spLocks/>
              </p:cNvSpPr>
              <p:nvPr/>
            </p:nvSpPr>
            <p:spPr bwMode="auto">
              <a:xfrm>
                <a:off x="1218" y="3953"/>
                <a:ext cx="138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6" name="Freeform 201"/>
              <p:cNvSpPr>
                <a:spLocks/>
              </p:cNvSpPr>
              <p:nvPr/>
            </p:nvSpPr>
            <p:spPr bwMode="auto">
              <a:xfrm>
                <a:off x="1181" y="394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7" name="Line 202"/>
              <p:cNvSpPr>
                <a:spLocks noChangeShapeType="1"/>
              </p:cNvSpPr>
              <p:nvPr/>
            </p:nvSpPr>
            <p:spPr bwMode="auto">
              <a:xfrm>
                <a:off x="1181" y="394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8" name="Arc 203"/>
              <p:cNvSpPr>
                <a:spLocks/>
              </p:cNvSpPr>
              <p:nvPr/>
            </p:nvSpPr>
            <p:spPr bwMode="auto">
              <a:xfrm>
                <a:off x="1090" y="3910"/>
                <a:ext cx="128" cy="1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69" name="Freeform 204"/>
              <p:cNvSpPr>
                <a:spLocks/>
              </p:cNvSpPr>
              <p:nvPr/>
            </p:nvSpPr>
            <p:spPr bwMode="auto">
              <a:xfrm>
                <a:off x="1054" y="3903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054" y="3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920" y="3831"/>
              <a:ext cx="144" cy="2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884" y="3824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884" y="382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0"/>
            <p:cNvSpPr>
              <a:spLocks/>
            </p:cNvSpPr>
            <p:nvPr/>
          </p:nvSpPr>
          <p:spPr bwMode="auto">
            <a:xfrm>
              <a:off x="825" y="3788"/>
              <a:ext cx="85" cy="2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1"/>
            <p:cNvSpPr>
              <a:spLocks/>
            </p:cNvSpPr>
            <p:nvPr/>
          </p:nvSpPr>
          <p:spPr bwMode="auto">
            <a:xfrm>
              <a:off x="825" y="3788"/>
              <a:ext cx="74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43200"/>
                <a:gd name="T1" fmla="*/ 0 h 43200"/>
                <a:gd name="T2" fmla="*/ 11940 w 43200"/>
                <a:gd name="T3" fmla="*/ 228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</a:path>
                <a:path w="43200" h="43200" stroke="0" extrusionOk="0">
                  <a:moveTo>
                    <a:pt x="21599" y="0"/>
                  </a:move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13418"/>
                    <a:pt x="4622" y="5939"/>
                    <a:pt x="11940" y="228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862" y="3752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862" y="375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1371" y="2870"/>
              <a:ext cx="134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335" y="286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335" y="28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7"/>
            <p:cNvSpPr>
              <a:spLocks/>
            </p:cNvSpPr>
            <p:nvPr/>
          </p:nvSpPr>
          <p:spPr bwMode="auto">
            <a:xfrm>
              <a:off x="1218" y="2870"/>
              <a:ext cx="149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5" y="21599"/>
                  </a:moveTo>
                  <a:cubicBezTo>
                    <a:pt x="9582" y="21519"/>
                    <a:pt x="0" y="11872"/>
                    <a:pt x="0" y="0"/>
                  </a:cubicBezTo>
                </a:path>
                <a:path w="21600" h="21600" stroke="0" extrusionOk="0">
                  <a:moveTo>
                    <a:pt x="21455" y="21599"/>
                  </a:moveTo>
                  <a:cubicBezTo>
                    <a:pt x="9582" y="21519"/>
                    <a:pt x="0" y="1187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181" y="286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181" y="28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0"/>
            <p:cNvSpPr>
              <a:spLocks/>
            </p:cNvSpPr>
            <p:nvPr/>
          </p:nvSpPr>
          <p:spPr bwMode="auto">
            <a:xfrm>
              <a:off x="1096" y="2870"/>
              <a:ext cx="117" cy="154"/>
            </a:xfrm>
            <a:custGeom>
              <a:avLst/>
              <a:gdLst>
                <a:gd name="G0" fmla="+- 21600 0 0"/>
                <a:gd name="G1" fmla="+- 140 0 0"/>
                <a:gd name="G2" fmla="+- 21600 0 0"/>
                <a:gd name="T0" fmla="*/ 21414 w 21600"/>
                <a:gd name="T1" fmla="*/ 21739 h 21739"/>
                <a:gd name="T2" fmla="*/ 0 w 21600"/>
                <a:gd name="T3" fmla="*/ 0 h 21739"/>
                <a:gd name="T4" fmla="*/ 21600 w 21600"/>
                <a:gd name="T5" fmla="*/ 140 h 2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9" fill="none" extrusionOk="0">
                  <a:moveTo>
                    <a:pt x="21413" y="21739"/>
                  </a:moveTo>
                  <a:cubicBezTo>
                    <a:pt x="9557" y="21637"/>
                    <a:pt x="0" y="11996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</a:path>
                <a:path w="21600" h="21739" stroke="0" extrusionOk="0">
                  <a:moveTo>
                    <a:pt x="21413" y="21739"/>
                  </a:moveTo>
                  <a:cubicBezTo>
                    <a:pt x="9557" y="21637"/>
                    <a:pt x="0" y="11996"/>
                    <a:pt x="0" y="140"/>
                  </a:cubicBezTo>
                  <a:cubicBezTo>
                    <a:pt x="-1" y="93"/>
                    <a:pt x="0" y="46"/>
                    <a:pt x="0" y="0"/>
                  </a:cubicBezTo>
                  <a:lnTo>
                    <a:pt x="21600" y="1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059" y="2864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059" y="28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3"/>
            <p:cNvSpPr>
              <a:spLocks/>
            </p:cNvSpPr>
            <p:nvPr/>
          </p:nvSpPr>
          <p:spPr bwMode="auto">
            <a:xfrm>
              <a:off x="931" y="2801"/>
              <a:ext cx="128" cy="22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95" y="2794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895" y="27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6"/>
            <p:cNvSpPr>
              <a:spLocks/>
            </p:cNvSpPr>
            <p:nvPr/>
          </p:nvSpPr>
          <p:spPr bwMode="auto">
            <a:xfrm>
              <a:off x="815" y="2790"/>
              <a:ext cx="90" cy="235"/>
            </a:xfrm>
            <a:custGeom>
              <a:avLst/>
              <a:gdLst>
                <a:gd name="G0" fmla="+- 21600 0 0"/>
                <a:gd name="G1" fmla="+- 93 0 0"/>
                <a:gd name="G2" fmla="+- 21600 0 0"/>
                <a:gd name="T0" fmla="*/ 21600 w 21600"/>
                <a:gd name="T1" fmla="*/ 21693 h 21693"/>
                <a:gd name="T2" fmla="*/ 0 w 21600"/>
                <a:gd name="T3" fmla="*/ 0 h 21693"/>
                <a:gd name="T4" fmla="*/ 21600 w 21600"/>
                <a:gd name="T5" fmla="*/ 93 h 2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3" fill="none" extrusionOk="0">
                  <a:moveTo>
                    <a:pt x="21600" y="21693"/>
                  </a:moveTo>
                  <a:cubicBezTo>
                    <a:pt x="9670" y="21693"/>
                    <a:pt x="0" y="12022"/>
                    <a:pt x="0" y="93"/>
                  </a:cubicBezTo>
                  <a:cubicBezTo>
                    <a:pt x="-1" y="62"/>
                    <a:pt x="0" y="31"/>
                    <a:pt x="0" y="0"/>
                  </a:cubicBezTo>
                </a:path>
                <a:path w="21600" h="21693" stroke="0" extrusionOk="0">
                  <a:moveTo>
                    <a:pt x="21600" y="21693"/>
                  </a:moveTo>
                  <a:cubicBezTo>
                    <a:pt x="9670" y="21693"/>
                    <a:pt x="0" y="12022"/>
                    <a:pt x="0" y="93"/>
                  </a:cubicBezTo>
                  <a:cubicBezTo>
                    <a:pt x="-1" y="62"/>
                    <a:pt x="0" y="31"/>
                    <a:pt x="0" y="0"/>
                  </a:cubicBezTo>
                  <a:lnTo>
                    <a:pt x="21600" y="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7"/>
            <p:cNvSpPr>
              <a:spLocks/>
            </p:cNvSpPr>
            <p:nvPr/>
          </p:nvSpPr>
          <p:spPr bwMode="auto">
            <a:xfrm>
              <a:off x="815" y="2769"/>
              <a:ext cx="22" cy="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810" y="2738"/>
              <a:ext cx="57" cy="57"/>
            </a:xfrm>
            <a:custGeom>
              <a:avLst/>
              <a:gdLst>
                <a:gd name="T0" fmla="*/ 161 w 161"/>
                <a:gd name="T1" fmla="*/ 147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810" y="2738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772" y="4897"/>
              <a:ext cx="0" cy="2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8" name="Freeform 231"/>
            <p:cNvSpPr>
              <a:spLocks/>
            </p:cNvSpPr>
            <p:nvPr/>
          </p:nvSpPr>
          <p:spPr bwMode="auto">
            <a:xfrm>
              <a:off x="735" y="489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9" name="Line 232"/>
            <p:cNvSpPr>
              <a:spLocks noChangeShapeType="1"/>
            </p:cNvSpPr>
            <p:nvPr/>
          </p:nvSpPr>
          <p:spPr bwMode="auto">
            <a:xfrm>
              <a:off x="735" y="48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1" name="Line 233"/>
            <p:cNvSpPr>
              <a:spLocks noChangeShapeType="1"/>
            </p:cNvSpPr>
            <p:nvPr/>
          </p:nvSpPr>
          <p:spPr bwMode="auto">
            <a:xfrm flipH="1" flipV="1">
              <a:off x="539" y="4892"/>
              <a:ext cx="84" cy="1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2" name="Freeform 234"/>
            <p:cNvSpPr>
              <a:spLocks/>
            </p:cNvSpPr>
            <p:nvPr/>
          </p:nvSpPr>
          <p:spPr bwMode="auto">
            <a:xfrm>
              <a:off x="504" y="4867"/>
              <a:ext cx="66" cy="44"/>
            </a:xfrm>
            <a:custGeom>
              <a:avLst/>
              <a:gdLst>
                <a:gd name="T0" fmla="*/ 176 w 186"/>
                <a:gd name="T1" fmla="*/ 0 h 125"/>
                <a:gd name="T2" fmla="*/ 186 w 186"/>
                <a:gd name="T3" fmla="*/ 16 h 125"/>
                <a:gd name="T4" fmla="*/ 11 w 186"/>
                <a:gd name="T5" fmla="*/ 125 h 125"/>
                <a:gd name="T6" fmla="*/ 0 w 186"/>
                <a:gd name="T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5">
                  <a:moveTo>
                    <a:pt x="176" y="0"/>
                  </a:moveTo>
                  <a:lnTo>
                    <a:pt x="186" y="16"/>
                  </a:lnTo>
                  <a:lnTo>
                    <a:pt x="11" y="125"/>
                  </a:lnTo>
                  <a:lnTo>
                    <a:pt x="0" y="1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3" name="Line 235"/>
            <p:cNvSpPr>
              <a:spLocks noChangeShapeType="1"/>
            </p:cNvSpPr>
            <p:nvPr/>
          </p:nvSpPr>
          <p:spPr bwMode="auto">
            <a:xfrm>
              <a:off x="504" y="490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4" name="Line 236"/>
            <p:cNvSpPr>
              <a:spLocks noChangeShapeType="1"/>
            </p:cNvSpPr>
            <p:nvPr/>
          </p:nvSpPr>
          <p:spPr bwMode="auto">
            <a:xfrm flipV="1">
              <a:off x="379" y="4701"/>
              <a:ext cx="5" cy="4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5" name="Freeform 237"/>
            <p:cNvSpPr>
              <a:spLocks/>
            </p:cNvSpPr>
            <p:nvPr/>
          </p:nvSpPr>
          <p:spPr bwMode="auto">
            <a:xfrm>
              <a:off x="348" y="4695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6" name="Line 238"/>
            <p:cNvSpPr>
              <a:spLocks noChangeShapeType="1"/>
            </p:cNvSpPr>
            <p:nvPr/>
          </p:nvSpPr>
          <p:spPr bwMode="auto">
            <a:xfrm>
              <a:off x="348" y="469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7" name="Line 239"/>
            <p:cNvSpPr>
              <a:spLocks noChangeShapeType="1"/>
            </p:cNvSpPr>
            <p:nvPr/>
          </p:nvSpPr>
          <p:spPr bwMode="auto">
            <a:xfrm flipV="1">
              <a:off x="756" y="3894"/>
              <a:ext cx="0" cy="2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8" name="Freeform 240"/>
            <p:cNvSpPr>
              <a:spLocks/>
            </p:cNvSpPr>
            <p:nvPr/>
          </p:nvSpPr>
          <p:spPr bwMode="auto">
            <a:xfrm>
              <a:off x="720" y="388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9" name="Line 241"/>
            <p:cNvSpPr>
              <a:spLocks noChangeShapeType="1"/>
            </p:cNvSpPr>
            <p:nvPr/>
          </p:nvSpPr>
          <p:spPr bwMode="auto">
            <a:xfrm>
              <a:off x="720" y="38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0" name="Line 242"/>
            <p:cNvSpPr>
              <a:spLocks noChangeShapeType="1"/>
            </p:cNvSpPr>
            <p:nvPr/>
          </p:nvSpPr>
          <p:spPr bwMode="auto">
            <a:xfrm flipH="1" flipV="1">
              <a:off x="539" y="3650"/>
              <a:ext cx="74" cy="3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1" name="Freeform 243"/>
            <p:cNvSpPr>
              <a:spLocks/>
            </p:cNvSpPr>
            <p:nvPr/>
          </p:nvSpPr>
          <p:spPr bwMode="auto">
            <a:xfrm>
              <a:off x="502" y="3636"/>
              <a:ext cx="72" cy="22"/>
            </a:xfrm>
            <a:custGeom>
              <a:avLst/>
              <a:gdLst>
                <a:gd name="T0" fmla="*/ 200 w 205"/>
                <a:gd name="T1" fmla="*/ 0 h 60"/>
                <a:gd name="T2" fmla="*/ 205 w 205"/>
                <a:gd name="T3" fmla="*/ 19 h 60"/>
                <a:gd name="T4" fmla="*/ 4 w 205"/>
                <a:gd name="T5" fmla="*/ 60 h 60"/>
                <a:gd name="T6" fmla="*/ 0 w 205"/>
                <a:gd name="T7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0">
                  <a:moveTo>
                    <a:pt x="200" y="0"/>
                  </a:moveTo>
                  <a:lnTo>
                    <a:pt x="205" y="19"/>
                  </a:lnTo>
                  <a:lnTo>
                    <a:pt x="4" y="60"/>
                  </a:lnTo>
                  <a:lnTo>
                    <a:pt x="0" y="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2" name="Line 244"/>
            <p:cNvSpPr>
              <a:spLocks noChangeShapeType="1"/>
            </p:cNvSpPr>
            <p:nvPr/>
          </p:nvSpPr>
          <p:spPr bwMode="auto">
            <a:xfrm>
              <a:off x="502" y="3651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3" name="Line 245"/>
            <p:cNvSpPr>
              <a:spLocks noChangeShapeType="1"/>
            </p:cNvSpPr>
            <p:nvPr/>
          </p:nvSpPr>
          <p:spPr bwMode="auto">
            <a:xfrm flipH="1" flipV="1">
              <a:off x="374" y="3873"/>
              <a:ext cx="32" cy="2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4" name="Freeform 246"/>
            <p:cNvSpPr>
              <a:spLocks/>
            </p:cNvSpPr>
            <p:nvPr/>
          </p:nvSpPr>
          <p:spPr bwMode="auto">
            <a:xfrm>
              <a:off x="337" y="3862"/>
              <a:ext cx="73" cy="15"/>
            </a:xfrm>
            <a:custGeom>
              <a:avLst/>
              <a:gdLst>
                <a:gd name="T0" fmla="*/ 205 w 207"/>
                <a:gd name="T1" fmla="*/ 0 h 44"/>
                <a:gd name="T2" fmla="*/ 207 w 207"/>
                <a:gd name="T3" fmla="*/ 19 h 44"/>
                <a:gd name="T4" fmla="*/ 2 w 207"/>
                <a:gd name="T5" fmla="*/ 44 h 44"/>
                <a:gd name="T6" fmla="*/ 0 w 207"/>
                <a:gd name="T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5" y="0"/>
                  </a:moveTo>
                  <a:lnTo>
                    <a:pt x="207" y="19"/>
                  </a:lnTo>
                  <a:lnTo>
                    <a:pt x="2" y="44"/>
                  </a:lnTo>
                  <a:lnTo>
                    <a:pt x="0" y="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5" name="Line 247"/>
            <p:cNvSpPr>
              <a:spLocks noChangeShapeType="1"/>
            </p:cNvSpPr>
            <p:nvPr/>
          </p:nvSpPr>
          <p:spPr bwMode="auto">
            <a:xfrm>
              <a:off x="337" y="3871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6" name="Freeform 248"/>
            <p:cNvSpPr>
              <a:spLocks/>
            </p:cNvSpPr>
            <p:nvPr/>
          </p:nvSpPr>
          <p:spPr bwMode="auto">
            <a:xfrm>
              <a:off x="772" y="2583"/>
              <a:ext cx="58" cy="494"/>
            </a:xfrm>
            <a:custGeom>
              <a:avLst/>
              <a:gdLst>
                <a:gd name="T0" fmla="*/ 0 w 165"/>
                <a:gd name="T1" fmla="*/ 1394 h 1394"/>
                <a:gd name="T2" fmla="*/ 0 w 165"/>
                <a:gd name="T3" fmla="*/ 89 h 1394"/>
                <a:gd name="T4" fmla="*/ 165 w 165"/>
                <a:gd name="T5" fmla="*/ 0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394">
                  <a:moveTo>
                    <a:pt x="0" y="1394"/>
                  </a:moveTo>
                  <a:lnTo>
                    <a:pt x="0" y="89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7" name="Freeform 249"/>
            <p:cNvSpPr>
              <a:spLocks/>
            </p:cNvSpPr>
            <p:nvPr/>
          </p:nvSpPr>
          <p:spPr bwMode="auto">
            <a:xfrm>
              <a:off x="813" y="2548"/>
              <a:ext cx="40" cy="67"/>
            </a:xfrm>
            <a:custGeom>
              <a:avLst/>
              <a:gdLst>
                <a:gd name="T0" fmla="*/ 113 w 113"/>
                <a:gd name="T1" fmla="*/ 180 h 188"/>
                <a:gd name="T2" fmla="*/ 96 w 113"/>
                <a:gd name="T3" fmla="*/ 188 h 188"/>
                <a:gd name="T4" fmla="*/ 0 w 113"/>
                <a:gd name="T5" fmla="*/ 9 h 188"/>
                <a:gd name="T6" fmla="*/ 16 w 113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88">
                  <a:moveTo>
                    <a:pt x="113" y="180"/>
                  </a:moveTo>
                  <a:lnTo>
                    <a:pt x="96" y="188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8" name="Line 250"/>
            <p:cNvSpPr>
              <a:spLocks noChangeShapeType="1"/>
            </p:cNvSpPr>
            <p:nvPr/>
          </p:nvSpPr>
          <p:spPr bwMode="auto">
            <a:xfrm flipH="1">
              <a:off x="813" y="254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9" name="Line 251"/>
            <p:cNvSpPr>
              <a:spLocks noChangeShapeType="1"/>
            </p:cNvSpPr>
            <p:nvPr/>
          </p:nvSpPr>
          <p:spPr bwMode="auto">
            <a:xfrm flipV="1">
              <a:off x="608" y="2875"/>
              <a:ext cx="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0" name="Freeform 252"/>
            <p:cNvSpPr>
              <a:spLocks/>
            </p:cNvSpPr>
            <p:nvPr/>
          </p:nvSpPr>
          <p:spPr bwMode="auto">
            <a:xfrm>
              <a:off x="571" y="286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1" name="Line 253"/>
            <p:cNvSpPr>
              <a:spLocks noChangeShapeType="1"/>
            </p:cNvSpPr>
            <p:nvPr/>
          </p:nvSpPr>
          <p:spPr bwMode="auto">
            <a:xfrm>
              <a:off x="571" y="286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2" name="Line 254"/>
            <p:cNvSpPr>
              <a:spLocks noChangeShapeType="1"/>
            </p:cNvSpPr>
            <p:nvPr/>
          </p:nvSpPr>
          <p:spPr bwMode="auto">
            <a:xfrm flipH="1" flipV="1">
              <a:off x="400" y="2721"/>
              <a:ext cx="6" cy="3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3" name="Freeform 255"/>
            <p:cNvSpPr>
              <a:spLocks/>
            </p:cNvSpPr>
            <p:nvPr/>
          </p:nvSpPr>
          <p:spPr bwMode="auto">
            <a:xfrm>
              <a:off x="364" y="2715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4" name="Line 256"/>
            <p:cNvSpPr>
              <a:spLocks noChangeShapeType="1"/>
            </p:cNvSpPr>
            <p:nvPr/>
          </p:nvSpPr>
          <p:spPr bwMode="auto">
            <a:xfrm>
              <a:off x="364" y="271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5" name="Arc 257"/>
            <p:cNvSpPr>
              <a:spLocks/>
            </p:cNvSpPr>
            <p:nvPr/>
          </p:nvSpPr>
          <p:spPr bwMode="auto">
            <a:xfrm>
              <a:off x="2109" y="1622"/>
              <a:ext cx="170" cy="14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6" name="Arc 258"/>
            <p:cNvSpPr>
              <a:spLocks/>
            </p:cNvSpPr>
            <p:nvPr/>
          </p:nvSpPr>
          <p:spPr bwMode="auto">
            <a:xfrm>
              <a:off x="2109" y="1771"/>
              <a:ext cx="786" cy="3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7" name="Freeform 259"/>
            <p:cNvSpPr>
              <a:spLocks/>
            </p:cNvSpPr>
            <p:nvPr/>
          </p:nvSpPr>
          <p:spPr bwMode="auto">
            <a:xfrm>
              <a:off x="2843" y="2066"/>
              <a:ext cx="52" cy="36"/>
            </a:xfrm>
            <a:custGeom>
              <a:avLst/>
              <a:gdLst>
                <a:gd name="T0" fmla="*/ 52 w 52"/>
                <a:gd name="T1" fmla="*/ 18 h 36"/>
                <a:gd name="T2" fmla="*/ 0 w 52"/>
                <a:gd name="T3" fmla="*/ 0 h 36"/>
                <a:gd name="T4" fmla="*/ 13 w 52"/>
                <a:gd name="T5" fmla="*/ 18 h 36"/>
                <a:gd name="T6" fmla="*/ 0 w 52"/>
                <a:gd name="T7" fmla="*/ 36 h 36"/>
                <a:gd name="T8" fmla="*/ 52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8" name="Line 260"/>
            <p:cNvSpPr>
              <a:spLocks noChangeShapeType="1"/>
            </p:cNvSpPr>
            <p:nvPr/>
          </p:nvSpPr>
          <p:spPr bwMode="auto">
            <a:xfrm flipH="1" flipV="1">
              <a:off x="820" y="1160"/>
              <a:ext cx="5" cy="4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9" name="Freeform 261"/>
            <p:cNvSpPr>
              <a:spLocks/>
            </p:cNvSpPr>
            <p:nvPr/>
          </p:nvSpPr>
          <p:spPr bwMode="auto">
            <a:xfrm>
              <a:off x="783" y="1154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0" name="Line 262"/>
            <p:cNvSpPr>
              <a:spLocks noChangeShapeType="1"/>
            </p:cNvSpPr>
            <p:nvPr/>
          </p:nvSpPr>
          <p:spPr bwMode="auto">
            <a:xfrm>
              <a:off x="783" y="11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1" name="Line 263"/>
            <p:cNvSpPr>
              <a:spLocks noChangeShapeType="1"/>
            </p:cNvSpPr>
            <p:nvPr/>
          </p:nvSpPr>
          <p:spPr bwMode="auto">
            <a:xfrm flipV="1">
              <a:off x="1175" y="868"/>
              <a:ext cx="0" cy="5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2" name="Freeform 264"/>
            <p:cNvSpPr>
              <a:spLocks/>
            </p:cNvSpPr>
            <p:nvPr/>
          </p:nvSpPr>
          <p:spPr bwMode="auto">
            <a:xfrm>
              <a:off x="1139" y="862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3" name="Line 265"/>
            <p:cNvSpPr>
              <a:spLocks noChangeShapeType="1"/>
            </p:cNvSpPr>
            <p:nvPr/>
          </p:nvSpPr>
          <p:spPr bwMode="auto">
            <a:xfrm>
              <a:off x="1139" y="86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Arc 266"/>
            <p:cNvSpPr>
              <a:spLocks/>
            </p:cNvSpPr>
            <p:nvPr/>
          </p:nvSpPr>
          <p:spPr bwMode="auto">
            <a:xfrm>
              <a:off x="1340" y="1187"/>
              <a:ext cx="149" cy="4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5" y="21599"/>
                  </a:moveTo>
                  <a:cubicBezTo>
                    <a:pt x="9582" y="21519"/>
                    <a:pt x="0" y="11872"/>
                    <a:pt x="0" y="0"/>
                  </a:cubicBezTo>
                </a:path>
                <a:path w="21600" h="21600" stroke="0" extrusionOk="0">
                  <a:moveTo>
                    <a:pt x="21455" y="21599"/>
                  </a:moveTo>
                  <a:cubicBezTo>
                    <a:pt x="9582" y="21519"/>
                    <a:pt x="0" y="1187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5" name="Freeform 267"/>
            <p:cNvSpPr>
              <a:spLocks/>
            </p:cNvSpPr>
            <p:nvPr/>
          </p:nvSpPr>
          <p:spPr bwMode="auto">
            <a:xfrm>
              <a:off x="1303" y="118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6" name="Line 268"/>
            <p:cNvSpPr>
              <a:spLocks noChangeShapeType="1"/>
            </p:cNvSpPr>
            <p:nvPr/>
          </p:nvSpPr>
          <p:spPr bwMode="auto">
            <a:xfrm>
              <a:off x="1303" y="11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7" name="Arc 269"/>
            <p:cNvSpPr>
              <a:spLocks/>
            </p:cNvSpPr>
            <p:nvPr/>
          </p:nvSpPr>
          <p:spPr bwMode="auto">
            <a:xfrm>
              <a:off x="1515" y="1224"/>
              <a:ext cx="186" cy="3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8" name="Arc 270"/>
            <p:cNvSpPr>
              <a:spLocks/>
            </p:cNvSpPr>
            <p:nvPr/>
          </p:nvSpPr>
          <p:spPr bwMode="auto">
            <a:xfrm>
              <a:off x="1515" y="1134"/>
              <a:ext cx="48" cy="9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9" name="Freeform 271"/>
            <p:cNvSpPr>
              <a:spLocks/>
            </p:cNvSpPr>
            <p:nvPr/>
          </p:nvSpPr>
          <p:spPr bwMode="auto">
            <a:xfrm>
              <a:off x="1530" y="1111"/>
              <a:ext cx="68" cy="40"/>
            </a:xfrm>
            <a:custGeom>
              <a:avLst/>
              <a:gdLst>
                <a:gd name="T0" fmla="*/ 192 w 192"/>
                <a:gd name="T1" fmla="*/ 97 h 113"/>
                <a:gd name="T2" fmla="*/ 184 w 192"/>
                <a:gd name="T3" fmla="*/ 113 h 113"/>
                <a:gd name="T4" fmla="*/ 0 w 192"/>
                <a:gd name="T5" fmla="*/ 17 h 113"/>
                <a:gd name="T6" fmla="*/ 8 w 192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3">
                  <a:moveTo>
                    <a:pt x="192" y="97"/>
                  </a:moveTo>
                  <a:lnTo>
                    <a:pt x="184" y="113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0" name="Line 272"/>
            <p:cNvSpPr>
              <a:spLocks noChangeShapeType="1"/>
            </p:cNvSpPr>
            <p:nvPr/>
          </p:nvSpPr>
          <p:spPr bwMode="auto">
            <a:xfrm flipH="1">
              <a:off x="1530" y="1111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1" name="Arc 273"/>
            <p:cNvSpPr>
              <a:spLocks/>
            </p:cNvSpPr>
            <p:nvPr/>
          </p:nvSpPr>
          <p:spPr bwMode="auto">
            <a:xfrm>
              <a:off x="1695" y="1197"/>
              <a:ext cx="298" cy="3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27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27" y="21599"/>
                  </a:moveTo>
                  <a:cubicBezTo>
                    <a:pt x="9626" y="21559"/>
                    <a:pt x="0" y="11900"/>
                    <a:pt x="0" y="0"/>
                  </a:cubicBezTo>
                </a:path>
                <a:path w="21600" h="21600" stroke="0" extrusionOk="0">
                  <a:moveTo>
                    <a:pt x="21527" y="21599"/>
                  </a:moveTo>
                  <a:cubicBezTo>
                    <a:pt x="9626" y="21559"/>
                    <a:pt x="0" y="1190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2" name="Arc 274"/>
            <p:cNvSpPr>
              <a:spLocks/>
            </p:cNvSpPr>
            <p:nvPr/>
          </p:nvSpPr>
          <p:spPr bwMode="auto">
            <a:xfrm>
              <a:off x="1695" y="1118"/>
              <a:ext cx="75" cy="80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28 h 21600"/>
                <a:gd name="T2" fmla="*/ 21598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27"/>
                  </a:moveTo>
                  <a:cubicBezTo>
                    <a:pt x="148" y="9505"/>
                    <a:pt x="9774" y="0"/>
                    <a:pt x="21597" y="0"/>
                  </a:cubicBezTo>
                </a:path>
                <a:path w="21598" h="21600" stroke="0" extrusionOk="0">
                  <a:moveTo>
                    <a:pt x="-1" y="21327"/>
                  </a:moveTo>
                  <a:cubicBezTo>
                    <a:pt x="148" y="9505"/>
                    <a:pt x="9774" y="0"/>
                    <a:pt x="21597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3" name="Freeform 275"/>
            <p:cNvSpPr>
              <a:spLocks/>
            </p:cNvSpPr>
            <p:nvPr/>
          </p:nvSpPr>
          <p:spPr bwMode="auto">
            <a:xfrm>
              <a:off x="1770" y="1082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4" name="Line 276"/>
            <p:cNvSpPr>
              <a:spLocks noChangeShapeType="1"/>
            </p:cNvSpPr>
            <p:nvPr/>
          </p:nvSpPr>
          <p:spPr bwMode="auto">
            <a:xfrm flipH="1">
              <a:off x="1770" y="108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5" name="Arc 277"/>
            <p:cNvSpPr>
              <a:spLocks/>
            </p:cNvSpPr>
            <p:nvPr/>
          </p:nvSpPr>
          <p:spPr bwMode="auto">
            <a:xfrm>
              <a:off x="2093" y="1346"/>
              <a:ext cx="123" cy="1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6" name="Freeform 278"/>
            <p:cNvSpPr>
              <a:spLocks/>
            </p:cNvSpPr>
            <p:nvPr/>
          </p:nvSpPr>
          <p:spPr bwMode="auto">
            <a:xfrm>
              <a:off x="2057" y="133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7" name="Line 279"/>
            <p:cNvSpPr>
              <a:spLocks noChangeShapeType="1"/>
            </p:cNvSpPr>
            <p:nvPr/>
          </p:nvSpPr>
          <p:spPr bwMode="auto">
            <a:xfrm>
              <a:off x="2057" y="13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8" name="Arc 280"/>
            <p:cNvSpPr>
              <a:spLocks/>
            </p:cNvSpPr>
            <p:nvPr/>
          </p:nvSpPr>
          <p:spPr bwMode="auto">
            <a:xfrm>
              <a:off x="2263" y="1357"/>
              <a:ext cx="218" cy="1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9" name="Freeform 281"/>
            <p:cNvSpPr>
              <a:spLocks/>
            </p:cNvSpPr>
            <p:nvPr/>
          </p:nvSpPr>
          <p:spPr bwMode="auto">
            <a:xfrm>
              <a:off x="2227" y="1351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0" name="Line 282"/>
            <p:cNvSpPr>
              <a:spLocks noChangeShapeType="1"/>
            </p:cNvSpPr>
            <p:nvPr/>
          </p:nvSpPr>
          <p:spPr bwMode="auto">
            <a:xfrm>
              <a:off x="2227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1" name="Arc 283"/>
            <p:cNvSpPr>
              <a:spLocks/>
            </p:cNvSpPr>
            <p:nvPr/>
          </p:nvSpPr>
          <p:spPr bwMode="auto">
            <a:xfrm>
              <a:off x="2502" y="1357"/>
              <a:ext cx="229" cy="1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0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05" y="21599"/>
                  </a:moveTo>
                  <a:cubicBezTo>
                    <a:pt x="9612" y="21547"/>
                    <a:pt x="0" y="11892"/>
                    <a:pt x="0" y="0"/>
                  </a:cubicBezTo>
                </a:path>
                <a:path w="21600" h="21600" stroke="0" extrusionOk="0">
                  <a:moveTo>
                    <a:pt x="21505" y="21599"/>
                  </a:moveTo>
                  <a:cubicBezTo>
                    <a:pt x="9612" y="21547"/>
                    <a:pt x="0" y="1189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2" name="Freeform 284"/>
            <p:cNvSpPr>
              <a:spLocks/>
            </p:cNvSpPr>
            <p:nvPr/>
          </p:nvSpPr>
          <p:spPr bwMode="auto">
            <a:xfrm>
              <a:off x="2466" y="1351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3" name="Line 285"/>
            <p:cNvSpPr>
              <a:spLocks noChangeShapeType="1"/>
            </p:cNvSpPr>
            <p:nvPr/>
          </p:nvSpPr>
          <p:spPr bwMode="auto">
            <a:xfrm>
              <a:off x="2466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4" name="Freeform 286"/>
            <p:cNvSpPr>
              <a:spLocks/>
            </p:cNvSpPr>
            <p:nvPr/>
          </p:nvSpPr>
          <p:spPr bwMode="auto">
            <a:xfrm>
              <a:off x="2295" y="836"/>
              <a:ext cx="992" cy="701"/>
            </a:xfrm>
            <a:custGeom>
              <a:avLst/>
              <a:gdLst>
                <a:gd name="T0" fmla="*/ 2805 w 2805"/>
                <a:gd name="T1" fmla="*/ 1981 h 1981"/>
                <a:gd name="T2" fmla="*/ 0 w 2805"/>
                <a:gd name="T3" fmla="*/ 270 h 1981"/>
                <a:gd name="T4" fmla="*/ 0 w 2805"/>
                <a:gd name="T5" fmla="*/ 15 h 1981"/>
                <a:gd name="T6" fmla="*/ 255 w 2805"/>
                <a:gd name="T7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05" h="1981">
                  <a:moveTo>
                    <a:pt x="2805" y="1981"/>
                  </a:moveTo>
                  <a:lnTo>
                    <a:pt x="0" y="270"/>
                  </a:lnTo>
                  <a:lnTo>
                    <a:pt x="0" y="15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5" name="Freeform 287"/>
            <p:cNvSpPr>
              <a:spLocks/>
            </p:cNvSpPr>
            <p:nvPr/>
          </p:nvSpPr>
          <p:spPr bwMode="auto">
            <a:xfrm>
              <a:off x="2384" y="800"/>
              <a:ext cx="9" cy="73"/>
            </a:xfrm>
            <a:custGeom>
              <a:avLst/>
              <a:gdLst>
                <a:gd name="T0" fmla="*/ 27 w 27"/>
                <a:gd name="T1" fmla="*/ 204 h 204"/>
                <a:gd name="T2" fmla="*/ 8 w 27"/>
                <a:gd name="T3" fmla="*/ 204 h 204"/>
                <a:gd name="T4" fmla="*/ 0 w 27"/>
                <a:gd name="T5" fmla="*/ 0 h 204"/>
                <a:gd name="T6" fmla="*/ 19 w 27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4">
                  <a:moveTo>
                    <a:pt x="27" y="204"/>
                  </a:moveTo>
                  <a:lnTo>
                    <a:pt x="8" y="204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6" name="Line 288"/>
            <p:cNvSpPr>
              <a:spLocks noChangeShapeType="1"/>
            </p:cNvSpPr>
            <p:nvPr/>
          </p:nvSpPr>
          <p:spPr bwMode="auto">
            <a:xfrm flipH="1">
              <a:off x="2384" y="800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7" name="Freeform 289"/>
            <p:cNvSpPr>
              <a:spLocks/>
            </p:cNvSpPr>
            <p:nvPr/>
          </p:nvSpPr>
          <p:spPr bwMode="auto">
            <a:xfrm>
              <a:off x="1600" y="1904"/>
              <a:ext cx="637" cy="47"/>
            </a:xfrm>
            <a:custGeom>
              <a:avLst/>
              <a:gdLst>
                <a:gd name="T0" fmla="*/ 1800 w 1800"/>
                <a:gd name="T1" fmla="*/ 74 h 133"/>
                <a:gd name="T2" fmla="*/ 1769 w 1800"/>
                <a:gd name="T3" fmla="*/ 133 h 133"/>
                <a:gd name="T4" fmla="*/ 1710 w 1800"/>
                <a:gd name="T5" fmla="*/ 13 h 133"/>
                <a:gd name="T6" fmla="*/ 1649 w 1800"/>
                <a:gd name="T7" fmla="*/ 132 h 133"/>
                <a:gd name="T8" fmla="*/ 1590 w 1800"/>
                <a:gd name="T9" fmla="*/ 12 h 133"/>
                <a:gd name="T10" fmla="*/ 1529 w 1800"/>
                <a:gd name="T11" fmla="*/ 131 h 133"/>
                <a:gd name="T12" fmla="*/ 1470 w 1800"/>
                <a:gd name="T13" fmla="*/ 11 h 133"/>
                <a:gd name="T14" fmla="*/ 1409 w 1800"/>
                <a:gd name="T15" fmla="*/ 130 h 133"/>
                <a:gd name="T16" fmla="*/ 1350 w 1800"/>
                <a:gd name="T17" fmla="*/ 10 h 133"/>
                <a:gd name="T18" fmla="*/ 1289 w 1800"/>
                <a:gd name="T19" fmla="*/ 130 h 133"/>
                <a:gd name="T20" fmla="*/ 1230 w 1800"/>
                <a:gd name="T21" fmla="*/ 9 h 133"/>
                <a:gd name="T22" fmla="*/ 1169 w 1800"/>
                <a:gd name="T23" fmla="*/ 129 h 133"/>
                <a:gd name="T24" fmla="*/ 1110 w 1800"/>
                <a:gd name="T25" fmla="*/ 8 h 133"/>
                <a:gd name="T26" fmla="*/ 1049 w 1800"/>
                <a:gd name="T27" fmla="*/ 128 h 133"/>
                <a:gd name="T28" fmla="*/ 990 w 1800"/>
                <a:gd name="T29" fmla="*/ 7 h 133"/>
                <a:gd name="T30" fmla="*/ 929 w 1800"/>
                <a:gd name="T31" fmla="*/ 127 h 133"/>
                <a:gd name="T32" fmla="*/ 870 w 1800"/>
                <a:gd name="T33" fmla="*/ 6 h 133"/>
                <a:gd name="T34" fmla="*/ 809 w 1800"/>
                <a:gd name="T35" fmla="*/ 126 h 133"/>
                <a:gd name="T36" fmla="*/ 750 w 1800"/>
                <a:gd name="T37" fmla="*/ 5 h 133"/>
                <a:gd name="T38" fmla="*/ 689 w 1800"/>
                <a:gd name="T39" fmla="*/ 125 h 133"/>
                <a:gd name="T40" fmla="*/ 630 w 1800"/>
                <a:gd name="T41" fmla="*/ 4 h 133"/>
                <a:gd name="T42" fmla="*/ 569 w 1800"/>
                <a:gd name="T43" fmla="*/ 124 h 133"/>
                <a:gd name="T44" fmla="*/ 510 w 1800"/>
                <a:gd name="T45" fmla="*/ 3 h 133"/>
                <a:gd name="T46" fmla="*/ 449 w 1800"/>
                <a:gd name="T47" fmla="*/ 123 h 133"/>
                <a:gd name="T48" fmla="*/ 390 w 1800"/>
                <a:gd name="T49" fmla="*/ 3 h 133"/>
                <a:gd name="T50" fmla="*/ 329 w 1800"/>
                <a:gd name="T51" fmla="*/ 122 h 133"/>
                <a:gd name="T52" fmla="*/ 270 w 1800"/>
                <a:gd name="T53" fmla="*/ 2 h 133"/>
                <a:gd name="T54" fmla="*/ 209 w 1800"/>
                <a:gd name="T55" fmla="*/ 121 h 133"/>
                <a:gd name="T56" fmla="*/ 150 w 1800"/>
                <a:gd name="T57" fmla="*/ 1 h 133"/>
                <a:gd name="T58" fmla="*/ 89 w 1800"/>
                <a:gd name="T59" fmla="*/ 120 h 133"/>
                <a:gd name="T60" fmla="*/ 30 w 1800"/>
                <a:gd name="T61" fmla="*/ 0 h 133"/>
                <a:gd name="T62" fmla="*/ 0 w 1800"/>
                <a:gd name="T63" fmla="*/ 60 h 133"/>
                <a:gd name="T64" fmla="*/ 0 w 1800"/>
                <a:gd name="T65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00" h="133">
                  <a:moveTo>
                    <a:pt x="1800" y="74"/>
                  </a:moveTo>
                  <a:lnTo>
                    <a:pt x="1769" y="133"/>
                  </a:lnTo>
                  <a:lnTo>
                    <a:pt x="1710" y="13"/>
                  </a:lnTo>
                  <a:lnTo>
                    <a:pt x="1649" y="132"/>
                  </a:lnTo>
                  <a:lnTo>
                    <a:pt x="1590" y="12"/>
                  </a:lnTo>
                  <a:lnTo>
                    <a:pt x="1529" y="131"/>
                  </a:lnTo>
                  <a:lnTo>
                    <a:pt x="1470" y="11"/>
                  </a:lnTo>
                  <a:lnTo>
                    <a:pt x="1409" y="130"/>
                  </a:lnTo>
                  <a:lnTo>
                    <a:pt x="1350" y="10"/>
                  </a:lnTo>
                  <a:lnTo>
                    <a:pt x="1289" y="130"/>
                  </a:lnTo>
                  <a:lnTo>
                    <a:pt x="1230" y="9"/>
                  </a:lnTo>
                  <a:lnTo>
                    <a:pt x="1169" y="129"/>
                  </a:lnTo>
                  <a:lnTo>
                    <a:pt x="1110" y="8"/>
                  </a:lnTo>
                  <a:lnTo>
                    <a:pt x="1049" y="128"/>
                  </a:lnTo>
                  <a:lnTo>
                    <a:pt x="990" y="7"/>
                  </a:lnTo>
                  <a:lnTo>
                    <a:pt x="929" y="127"/>
                  </a:lnTo>
                  <a:lnTo>
                    <a:pt x="870" y="6"/>
                  </a:lnTo>
                  <a:lnTo>
                    <a:pt x="809" y="126"/>
                  </a:lnTo>
                  <a:lnTo>
                    <a:pt x="750" y="5"/>
                  </a:lnTo>
                  <a:lnTo>
                    <a:pt x="689" y="125"/>
                  </a:lnTo>
                  <a:lnTo>
                    <a:pt x="630" y="4"/>
                  </a:lnTo>
                  <a:lnTo>
                    <a:pt x="569" y="124"/>
                  </a:lnTo>
                  <a:lnTo>
                    <a:pt x="510" y="3"/>
                  </a:lnTo>
                  <a:lnTo>
                    <a:pt x="449" y="123"/>
                  </a:lnTo>
                  <a:lnTo>
                    <a:pt x="390" y="3"/>
                  </a:lnTo>
                  <a:lnTo>
                    <a:pt x="329" y="122"/>
                  </a:lnTo>
                  <a:lnTo>
                    <a:pt x="270" y="2"/>
                  </a:lnTo>
                  <a:lnTo>
                    <a:pt x="209" y="121"/>
                  </a:lnTo>
                  <a:lnTo>
                    <a:pt x="150" y="1"/>
                  </a:lnTo>
                  <a:lnTo>
                    <a:pt x="89" y="120"/>
                  </a:lnTo>
                  <a:lnTo>
                    <a:pt x="30" y="0"/>
                  </a:lnTo>
                  <a:lnTo>
                    <a:pt x="0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8" name="Arc 290"/>
            <p:cNvSpPr>
              <a:spLocks/>
            </p:cNvSpPr>
            <p:nvPr/>
          </p:nvSpPr>
          <p:spPr bwMode="auto">
            <a:xfrm>
              <a:off x="1016" y="1293"/>
              <a:ext cx="584" cy="6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9" name="Freeform 291"/>
            <p:cNvSpPr>
              <a:spLocks/>
            </p:cNvSpPr>
            <p:nvPr/>
          </p:nvSpPr>
          <p:spPr bwMode="auto">
            <a:xfrm>
              <a:off x="998" y="1293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73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28600" y="242888"/>
            <a:ext cx="6781801" cy="22699661"/>
            <a:chOff x="240" y="153"/>
            <a:chExt cx="4272" cy="14299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0" y="153"/>
              <a:ext cx="3813" cy="5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268" y="181"/>
              <a:ext cx="4244" cy="5383"/>
              <a:chOff x="268" y="181"/>
              <a:chExt cx="4244" cy="5383"/>
            </a:xfrm>
          </p:grpSpPr>
          <p:sp>
            <p:nvSpPr>
              <p:cNvPr id="1075" name="Rectangle 6"/>
              <p:cNvSpPr>
                <a:spLocks noChangeArrowheads="1"/>
              </p:cNvSpPr>
              <p:nvPr/>
            </p:nvSpPr>
            <p:spPr bwMode="auto">
              <a:xfrm>
                <a:off x="268" y="4487"/>
                <a:ext cx="1863" cy="104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7"/>
              <p:cNvSpPr>
                <a:spLocks noChangeArrowheads="1"/>
              </p:cNvSpPr>
              <p:nvPr/>
            </p:nvSpPr>
            <p:spPr bwMode="auto">
              <a:xfrm>
                <a:off x="268" y="2297"/>
                <a:ext cx="1863" cy="104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7" name="Rectangle 8"/>
              <p:cNvSpPr>
                <a:spLocks noChangeArrowheads="1"/>
              </p:cNvSpPr>
              <p:nvPr/>
            </p:nvSpPr>
            <p:spPr bwMode="auto">
              <a:xfrm>
                <a:off x="268" y="3392"/>
                <a:ext cx="1863" cy="104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Rectangle 9"/>
              <p:cNvSpPr>
                <a:spLocks noChangeArrowheads="1"/>
              </p:cNvSpPr>
              <p:nvPr/>
            </p:nvSpPr>
            <p:spPr bwMode="auto">
              <a:xfrm>
                <a:off x="697" y="342"/>
                <a:ext cx="3231" cy="182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Oval 10"/>
              <p:cNvSpPr>
                <a:spLocks noChangeArrowheads="1"/>
              </p:cNvSpPr>
              <p:nvPr/>
            </p:nvSpPr>
            <p:spPr bwMode="auto">
              <a:xfrm>
                <a:off x="3315" y="1364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Rectangle 11"/>
              <p:cNvSpPr>
                <a:spLocks noChangeArrowheads="1"/>
              </p:cNvSpPr>
              <p:nvPr/>
            </p:nvSpPr>
            <p:spPr bwMode="auto">
              <a:xfrm>
                <a:off x="2749" y="1158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1" name="Oval 12"/>
              <p:cNvSpPr>
                <a:spLocks noChangeArrowheads="1"/>
              </p:cNvSpPr>
              <p:nvPr/>
            </p:nvSpPr>
            <p:spPr bwMode="auto">
              <a:xfrm>
                <a:off x="2967" y="1364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13"/>
              <p:cNvSpPr>
                <a:spLocks noChangeArrowheads="1"/>
              </p:cNvSpPr>
              <p:nvPr/>
            </p:nvSpPr>
            <p:spPr bwMode="auto">
              <a:xfrm>
                <a:off x="2341" y="115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3" name="Oval 14"/>
              <p:cNvSpPr>
                <a:spLocks noChangeArrowheads="1"/>
              </p:cNvSpPr>
              <p:nvPr/>
            </p:nvSpPr>
            <p:spPr bwMode="auto">
              <a:xfrm>
                <a:off x="2697" y="1364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Rectangle 15"/>
              <p:cNvSpPr>
                <a:spLocks noChangeArrowheads="1"/>
              </p:cNvSpPr>
              <p:nvPr/>
            </p:nvSpPr>
            <p:spPr bwMode="auto">
              <a:xfrm>
                <a:off x="1811" y="1180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5" name="Rectangle 16"/>
              <p:cNvSpPr>
                <a:spLocks noChangeArrowheads="1"/>
              </p:cNvSpPr>
              <p:nvPr/>
            </p:nvSpPr>
            <p:spPr bwMode="auto">
              <a:xfrm>
                <a:off x="2426" y="1364"/>
                <a:ext cx="109" cy="10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Line 17"/>
              <p:cNvSpPr>
                <a:spLocks noChangeShapeType="1"/>
              </p:cNvSpPr>
              <p:nvPr/>
            </p:nvSpPr>
            <p:spPr bwMode="auto">
              <a:xfrm>
                <a:off x="2426" y="1364"/>
                <a:ext cx="105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Line 18"/>
              <p:cNvSpPr>
                <a:spLocks noChangeShapeType="1"/>
              </p:cNvSpPr>
              <p:nvPr/>
            </p:nvSpPr>
            <p:spPr bwMode="auto">
              <a:xfrm flipV="1">
                <a:off x="2426" y="1364"/>
                <a:ext cx="105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19"/>
              <p:cNvSpPr>
                <a:spLocks noChangeArrowheads="1"/>
              </p:cNvSpPr>
              <p:nvPr/>
            </p:nvSpPr>
            <p:spPr bwMode="auto">
              <a:xfrm>
                <a:off x="1469" y="99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9" name="Oval 20"/>
              <p:cNvSpPr>
                <a:spLocks noChangeArrowheads="1"/>
              </p:cNvSpPr>
              <p:nvPr/>
            </p:nvSpPr>
            <p:spPr bwMode="auto">
              <a:xfrm>
                <a:off x="2156" y="1364"/>
                <a:ext cx="108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21"/>
              <p:cNvSpPr>
                <a:spLocks noChangeArrowheads="1"/>
              </p:cNvSpPr>
              <p:nvPr/>
            </p:nvSpPr>
            <p:spPr bwMode="auto">
              <a:xfrm>
                <a:off x="3053" y="9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22"/>
              <p:cNvSpPr>
                <a:spLocks noChangeArrowheads="1"/>
              </p:cNvSpPr>
              <p:nvPr/>
            </p:nvSpPr>
            <p:spPr bwMode="auto">
              <a:xfrm>
                <a:off x="1885" y="1364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23"/>
              <p:cNvSpPr>
                <a:spLocks noChangeArrowheads="1"/>
              </p:cNvSpPr>
              <p:nvPr/>
            </p:nvSpPr>
            <p:spPr bwMode="auto">
              <a:xfrm>
                <a:off x="2043" y="9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24"/>
              <p:cNvSpPr>
                <a:spLocks noChangeArrowheads="1"/>
              </p:cNvSpPr>
              <p:nvPr/>
            </p:nvSpPr>
            <p:spPr bwMode="auto">
              <a:xfrm>
                <a:off x="985" y="1562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25"/>
              <p:cNvSpPr>
                <a:spLocks noChangeArrowheads="1"/>
              </p:cNvSpPr>
              <p:nvPr/>
            </p:nvSpPr>
            <p:spPr bwMode="auto">
              <a:xfrm>
                <a:off x="3384" y="1169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Oval 26"/>
              <p:cNvSpPr>
                <a:spLocks noChangeArrowheads="1"/>
              </p:cNvSpPr>
              <p:nvPr/>
            </p:nvSpPr>
            <p:spPr bwMode="auto">
              <a:xfrm>
                <a:off x="2426" y="1536"/>
                <a:ext cx="109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Rectangle 27"/>
              <p:cNvSpPr>
                <a:spLocks noChangeArrowheads="1"/>
              </p:cNvSpPr>
              <p:nvPr/>
            </p:nvSpPr>
            <p:spPr bwMode="auto">
              <a:xfrm>
                <a:off x="3627" y="89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7" name="Oval 28"/>
              <p:cNvSpPr>
                <a:spLocks noChangeArrowheads="1"/>
              </p:cNvSpPr>
              <p:nvPr/>
            </p:nvSpPr>
            <p:spPr bwMode="auto">
              <a:xfrm>
                <a:off x="2426" y="1833"/>
                <a:ext cx="109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29"/>
              <p:cNvSpPr>
                <a:spLocks noChangeArrowheads="1"/>
              </p:cNvSpPr>
              <p:nvPr/>
            </p:nvSpPr>
            <p:spPr bwMode="auto">
              <a:xfrm>
                <a:off x="972" y="9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30"/>
              <p:cNvSpPr>
                <a:spLocks noChangeArrowheads="1"/>
              </p:cNvSpPr>
              <p:nvPr/>
            </p:nvSpPr>
            <p:spPr bwMode="auto">
              <a:xfrm>
                <a:off x="1642" y="1562"/>
                <a:ext cx="108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31"/>
              <p:cNvSpPr>
                <a:spLocks noChangeArrowheads="1"/>
              </p:cNvSpPr>
              <p:nvPr/>
            </p:nvSpPr>
            <p:spPr bwMode="auto">
              <a:xfrm>
                <a:off x="2523" y="574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Oval 32"/>
              <p:cNvSpPr>
                <a:spLocks noChangeArrowheads="1"/>
              </p:cNvSpPr>
              <p:nvPr/>
            </p:nvSpPr>
            <p:spPr bwMode="auto">
              <a:xfrm>
                <a:off x="1333" y="1359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33"/>
              <p:cNvSpPr>
                <a:spLocks noChangeArrowheads="1"/>
              </p:cNvSpPr>
              <p:nvPr/>
            </p:nvSpPr>
            <p:spPr bwMode="auto">
              <a:xfrm>
                <a:off x="1261" y="574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Oval 34"/>
              <p:cNvSpPr>
                <a:spLocks noChangeArrowheads="1"/>
              </p:cNvSpPr>
              <p:nvPr/>
            </p:nvSpPr>
            <p:spPr bwMode="auto">
              <a:xfrm>
                <a:off x="1799" y="29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35"/>
              <p:cNvSpPr>
                <a:spLocks noChangeArrowheads="1"/>
              </p:cNvSpPr>
              <p:nvPr/>
            </p:nvSpPr>
            <p:spPr bwMode="auto">
              <a:xfrm>
                <a:off x="1764" y="277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36"/>
              <p:cNvSpPr>
                <a:spLocks noChangeArrowheads="1"/>
              </p:cNvSpPr>
              <p:nvPr/>
            </p:nvSpPr>
            <p:spPr bwMode="auto">
              <a:xfrm>
                <a:off x="1601" y="29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37"/>
              <p:cNvSpPr>
                <a:spLocks noChangeArrowheads="1"/>
              </p:cNvSpPr>
              <p:nvPr/>
            </p:nvSpPr>
            <p:spPr bwMode="auto">
              <a:xfrm>
                <a:off x="1493" y="277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38"/>
              <p:cNvSpPr>
                <a:spLocks noChangeArrowheads="1"/>
              </p:cNvSpPr>
              <p:nvPr/>
            </p:nvSpPr>
            <p:spPr bwMode="auto">
              <a:xfrm>
                <a:off x="1446" y="29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39"/>
              <p:cNvSpPr>
                <a:spLocks noChangeArrowheads="1"/>
              </p:cNvSpPr>
              <p:nvPr/>
            </p:nvSpPr>
            <p:spPr bwMode="auto">
              <a:xfrm>
                <a:off x="1217" y="277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Rectangle 40"/>
              <p:cNvSpPr>
                <a:spLocks noChangeArrowheads="1"/>
              </p:cNvSpPr>
              <p:nvPr/>
            </p:nvSpPr>
            <p:spPr bwMode="auto">
              <a:xfrm>
                <a:off x="1286" y="2903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Line 41"/>
              <p:cNvSpPr>
                <a:spLocks noChangeShapeType="1"/>
              </p:cNvSpPr>
              <p:nvPr/>
            </p:nvSpPr>
            <p:spPr bwMode="auto">
              <a:xfrm>
                <a:off x="1286" y="2903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Line 42"/>
              <p:cNvSpPr>
                <a:spLocks noChangeShapeType="1"/>
              </p:cNvSpPr>
              <p:nvPr/>
            </p:nvSpPr>
            <p:spPr bwMode="auto">
              <a:xfrm flipV="1">
                <a:off x="1286" y="2903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43"/>
              <p:cNvSpPr>
                <a:spLocks noChangeArrowheads="1"/>
              </p:cNvSpPr>
              <p:nvPr/>
            </p:nvSpPr>
            <p:spPr bwMode="auto">
              <a:xfrm>
                <a:off x="1971" y="2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44"/>
              <p:cNvSpPr>
                <a:spLocks noChangeArrowheads="1"/>
              </p:cNvSpPr>
              <p:nvPr/>
            </p:nvSpPr>
            <p:spPr bwMode="auto">
              <a:xfrm>
                <a:off x="1131" y="29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45"/>
              <p:cNvSpPr>
                <a:spLocks noChangeArrowheads="1"/>
              </p:cNvSpPr>
              <p:nvPr/>
            </p:nvSpPr>
            <p:spPr bwMode="auto">
              <a:xfrm>
                <a:off x="1446" y="26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46"/>
              <p:cNvSpPr>
                <a:spLocks noChangeArrowheads="1"/>
              </p:cNvSpPr>
              <p:nvPr/>
            </p:nvSpPr>
            <p:spPr bwMode="auto">
              <a:xfrm>
                <a:off x="977" y="29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47"/>
              <p:cNvSpPr>
                <a:spLocks noChangeArrowheads="1"/>
              </p:cNvSpPr>
              <p:nvPr/>
            </p:nvSpPr>
            <p:spPr bwMode="auto">
              <a:xfrm>
                <a:off x="1055" y="26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48"/>
              <p:cNvSpPr>
                <a:spLocks noChangeArrowheads="1"/>
              </p:cNvSpPr>
              <p:nvPr/>
            </p:nvSpPr>
            <p:spPr bwMode="auto">
              <a:xfrm>
                <a:off x="662" y="28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49"/>
              <p:cNvSpPr>
                <a:spLocks noChangeArrowheads="1"/>
              </p:cNvSpPr>
              <p:nvPr/>
            </p:nvSpPr>
            <p:spPr bwMode="auto">
              <a:xfrm>
                <a:off x="902" y="277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Oval 50"/>
              <p:cNvSpPr>
                <a:spLocks noChangeArrowheads="1"/>
              </p:cNvSpPr>
              <p:nvPr/>
            </p:nvSpPr>
            <p:spPr bwMode="auto">
              <a:xfrm>
                <a:off x="1286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51"/>
              <p:cNvSpPr>
                <a:spLocks noChangeArrowheads="1"/>
              </p:cNvSpPr>
              <p:nvPr/>
            </p:nvSpPr>
            <p:spPr bwMode="auto">
              <a:xfrm>
                <a:off x="1596" y="24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52"/>
              <p:cNvSpPr>
                <a:spLocks noChangeArrowheads="1"/>
              </p:cNvSpPr>
              <p:nvPr/>
            </p:nvSpPr>
            <p:spPr bwMode="auto">
              <a:xfrm>
                <a:off x="1286" y="3157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53"/>
              <p:cNvSpPr>
                <a:spLocks noChangeArrowheads="1"/>
              </p:cNvSpPr>
              <p:nvPr/>
            </p:nvSpPr>
            <p:spPr bwMode="auto">
              <a:xfrm>
                <a:off x="663" y="26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54"/>
              <p:cNvSpPr>
                <a:spLocks noChangeArrowheads="1"/>
              </p:cNvSpPr>
              <p:nvPr/>
            </p:nvSpPr>
            <p:spPr bwMode="auto">
              <a:xfrm>
                <a:off x="811" y="301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55"/>
              <p:cNvSpPr>
                <a:spLocks noChangeArrowheads="1"/>
              </p:cNvSpPr>
              <p:nvPr/>
            </p:nvSpPr>
            <p:spPr bwMode="auto">
              <a:xfrm>
                <a:off x="823" y="246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Oval 56"/>
              <p:cNvSpPr>
                <a:spLocks noChangeArrowheads="1"/>
              </p:cNvSpPr>
              <p:nvPr/>
            </p:nvSpPr>
            <p:spPr bwMode="auto">
              <a:xfrm>
                <a:off x="480" y="301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57"/>
              <p:cNvSpPr>
                <a:spLocks noChangeArrowheads="1"/>
              </p:cNvSpPr>
              <p:nvPr/>
            </p:nvSpPr>
            <p:spPr bwMode="auto">
              <a:xfrm>
                <a:off x="431" y="26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Oval 58"/>
              <p:cNvSpPr>
                <a:spLocks noChangeArrowheads="1"/>
              </p:cNvSpPr>
              <p:nvPr/>
            </p:nvSpPr>
            <p:spPr bwMode="auto">
              <a:xfrm>
                <a:off x="1755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59"/>
              <p:cNvSpPr>
                <a:spLocks noChangeArrowheads="1"/>
              </p:cNvSpPr>
              <p:nvPr/>
            </p:nvSpPr>
            <p:spPr bwMode="auto">
              <a:xfrm>
                <a:off x="1532" y="496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60"/>
              <p:cNvSpPr>
                <a:spLocks noChangeArrowheads="1"/>
              </p:cNvSpPr>
              <p:nvPr/>
            </p:nvSpPr>
            <p:spPr bwMode="auto">
              <a:xfrm>
                <a:off x="1523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61"/>
              <p:cNvSpPr>
                <a:spLocks noChangeArrowheads="1"/>
              </p:cNvSpPr>
              <p:nvPr/>
            </p:nvSpPr>
            <p:spPr bwMode="auto">
              <a:xfrm>
                <a:off x="1215" y="496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62"/>
              <p:cNvSpPr>
                <a:spLocks noChangeArrowheads="1"/>
              </p:cNvSpPr>
              <p:nvPr/>
            </p:nvSpPr>
            <p:spPr bwMode="auto">
              <a:xfrm>
                <a:off x="1369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63"/>
              <p:cNvSpPr>
                <a:spLocks noChangeArrowheads="1"/>
              </p:cNvSpPr>
              <p:nvPr/>
            </p:nvSpPr>
            <p:spPr bwMode="auto">
              <a:xfrm>
                <a:off x="902" y="496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Rectangle 64"/>
              <p:cNvSpPr>
                <a:spLocks noChangeArrowheads="1"/>
              </p:cNvSpPr>
              <p:nvPr/>
            </p:nvSpPr>
            <p:spPr bwMode="auto">
              <a:xfrm>
                <a:off x="1208" y="5095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Line 65"/>
              <p:cNvSpPr>
                <a:spLocks noChangeShapeType="1"/>
              </p:cNvSpPr>
              <p:nvPr/>
            </p:nvSpPr>
            <p:spPr bwMode="auto">
              <a:xfrm>
                <a:off x="1209" y="5095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Line 66"/>
              <p:cNvSpPr>
                <a:spLocks noChangeShapeType="1"/>
              </p:cNvSpPr>
              <p:nvPr/>
            </p:nvSpPr>
            <p:spPr bwMode="auto">
              <a:xfrm flipV="1">
                <a:off x="1209" y="5095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67"/>
              <p:cNvSpPr>
                <a:spLocks noChangeArrowheads="1"/>
              </p:cNvSpPr>
              <p:nvPr/>
            </p:nvSpPr>
            <p:spPr bwMode="auto">
              <a:xfrm>
                <a:off x="1786" y="494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68"/>
              <p:cNvSpPr>
                <a:spLocks noChangeArrowheads="1"/>
              </p:cNvSpPr>
              <p:nvPr/>
            </p:nvSpPr>
            <p:spPr bwMode="auto">
              <a:xfrm>
                <a:off x="1054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69"/>
              <p:cNvSpPr>
                <a:spLocks noChangeArrowheads="1"/>
              </p:cNvSpPr>
              <p:nvPr/>
            </p:nvSpPr>
            <p:spPr bwMode="auto">
              <a:xfrm>
                <a:off x="1402" y="487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70"/>
              <p:cNvSpPr>
                <a:spLocks noChangeArrowheads="1"/>
              </p:cNvSpPr>
              <p:nvPr/>
            </p:nvSpPr>
            <p:spPr bwMode="auto">
              <a:xfrm>
                <a:off x="894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71"/>
              <p:cNvSpPr>
                <a:spLocks noChangeArrowheads="1"/>
              </p:cNvSpPr>
              <p:nvPr/>
            </p:nvSpPr>
            <p:spPr bwMode="auto">
              <a:xfrm>
                <a:off x="1055" y="48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72"/>
              <p:cNvSpPr>
                <a:spLocks noChangeArrowheads="1"/>
              </p:cNvSpPr>
              <p:nvPr/>
            </p:nvSpPr>
            <p:spPr bwMode="auto">
              <a:xfrm>
                <a:off x="585" y="50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73"/>
              <p:cNvSpPr>
                <a:spLocks noChangeArrowheads="1"/>
              </p:cNvSpPr>
              <p:nvPr/>
            </p:nvSpPr>
            <p:spPr bwMode="auto">
              <a:xfrm>
                <a:off x="685" y="48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74"/>
              <p:cNvSpPr>
                <a:spLocks noChangeArrowheads="1"/>
              </p:cNvSpPr>
              <p:nvPr/>
            </p:nvSpPr>
            <p:spPr bwMode="auto">
              <a:xfrm>
                <a:off x="1208" y="519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Rectangle 75"/>
              <p:cNvSpPr>
                <a:spLocks noChangeArrowheads="1"/>
              </p:cNvSpPr>
              <p:nvPr/>
            </p:nvSpPr>
            <p:spPr bwMode="auto">
              <a:xfrm>
                <a:off x="2015" y="467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76"/>
              <p:cNvSpPr>
                <a:spLocks noChangeArrowheads="1"/>
              </p:cNvSpPr>
              <p:nvPr/>
            </p:nvSpPr>
            <p:spPr bwMode="auto">
              <a:xfrm>
                <a:off x="1203" y="534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77"/>
              <p:cNvSpPr>
                <a:spLocks noChangeArrowheads="1"/>
              </p:cNvSpPr>
              <p:nvPr/>
            </p:nvSpPr>
            <p:spPr bwMode="auto">
              <a:xfrm>
                <a:off x="580" y="467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78"/>
              <p:cNvSpPr>
                <a:spLocks noChangeArrowheads="1"/>
              </p:cNvSpPr>
              <p:nvPr/>
            </p:nvSpPr>
            <p:spPr bwMode="auto">
              <a:xfrm>
                <a:off x="739" y="522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79"/>
              <p:cNvSpPr>
                <a:spLocks noChangeArrowheads="1"/>
              </p:cNvSpPr>
              <p:nvPr/>
            </p:nvSpPr>
            <p:spPr bwMode="auto">
              <a:xfrm>
                <a:off x="1270" y="463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Oval 80"/>
              <p:cNvSpPr>
                <a:spLocks noChangeArrowheads="1"/>
              </p:cNvSpPr>
              <p:nvPr/>
            </p:nvSpPr>
            <p:spPr bwMode="auto">
              <a:xfrm>
                <a:off x="430" y="522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Rectangle 81"/>
              <p:cNvSpPr>
                <a:spLocks noChangeArrowheads="1"/>
              </p:cNvSpPr>
              <p:nvPr/>
            </p:nvSpPr>
            <p:spPr bwMode="auto">
              <a:xfrm>
                <a:off x="389" y="489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Oval 82"/>
              <p:cNvSpPr>
                <a:spLocks noChangeArrowheads="1"/>
              </p:cNvSpPr>
              <p:nvPr/>
            </p:nvSpPr>
            <p:spPr bwMode="auto">
              <a:xfrm>
                <a:off x="1799" y="401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83"/>
              <p:cNvSpPr>
                <a:spLocks noChangeArrowheads="1"/>
              </p:cNvSpPr>
              <p:nvPr/>
            </p:nvSpPr>
            <p:spPr bwMode="auto">
              <a:xfrm>
                <a:off x="1609" y="387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84"/>
              <p:cNvSpPr>
                <a:spLocks noChangeArrowheads="1"/>
              </p:cNvSpPr>
              <p:nvPr/>
            </p:nvSpPr>
            <p:spPr bwMode="auto">
              <a:xfrm>
                <a:off x="1601" y="39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85"/>
              <p:cNvSpPr>
                <a:spLocks noChangeArrowheads="1"/>
              </p:cNvSpPr>
              <p:nvPr/>
            </p:nvSpPr>
            <p:spPr bwMode="auto">
              <a:xfrm>
                <a:off x="1292" y="38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86"/>
              <p:cNvSpPr>
                <a:spLocks noChangeArrowheads="1"/>
              </p:cNvSpPr>
              <p:nvPr/>
            </p:nvSpPr>
            <p:spPr bwMode="auto">
              <a:xfrm>
                <a:off x="1446" y="39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87"/>
              <p:cNvSpPr>
                <a:spLocks noChangeArrowheads="1"/>
              </p:cNvSpPr>
              <p:nvPr/>
            </p:nvSpPr>
            <p:spPr bwMode="auto">
              <a:xfrm>
                <a:off x="952" y="387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Rectangle 88"/>
              <p:cNvSpPr>
                <a:spLocks noChangeArrowheads="1"/>
              </p:cNvSpPr>
              <p:nvPr/>
            </p:nvSpPr>
            <p:spPr bwMode="auto">
              <a:xfrm>
                <a:off x="1286" y="3999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Line 89"/>
              <p:cNvSpPr>
                <a:spLocks noChangeShapeType="1"/>
              </p:cNvSpPr>
              <p:nvPr/>
            </p:nvSpPr>
            <p:spPr bwMode="auto">
              <a:xfrm>
                <a:off x="1286" y="3999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Line 90"/>
              <p:cNvSpPr>
                <a:spLocks noChangeShapeType="1"/>
              </p:cNvSpPr>
              <p:nvPr/>
            </p:nvSpPr>
            <p:spPr bwMode="auto">
              <a:xfrm flipV="1">
                <a:off x="1286" y="3999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91"/>
              <p:cNvSpPr>
                <a:spLocks noChangeArrowheads="1"/>
              </p:cNvSpPr>
              <p:nvPr/>
            </p:nvSpPr>
            <p:spPr bwMode="auto">
              <a:xfrm>
                <a:off x="1816" y="38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92"/>
              <p:cNvSpPr>
                <a:spLocks noChangeArrowheads="1"/>
              </p:cNvSpPr>
              <p:nvPr/>
            </p:nvSpPr>
            <p:spPr bwMode="auto">
              <a:xfrm>
                <a:off x="1131" y="39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93"/>
              <p:cNvSpPr>
                <a:spLocks noChangeArrowheads="1"/>
              </p:cNvSpPr>
              <p:nvPr/>
            </p:nvSpPr>
            <p:spPr bwMode="auto">
              <a:xfrm>
                <a:off x="1446" y="37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94"/>
              <p:cNvSpPr>
                <a:spLocks noChangeArrowheads="1"/>
              </p:cNvSpPr>
              <p:nvPr/>
            </p:nvSpPr>
            <p:spPr bwMode="auto">
              <a:xfrm>
                <a:off x="977" y="39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95"/>
              <p:cNvSpPr>
                <a:spLocks noChangeArrowheads="1"/>
              </p:cNvSpPr>
              <p:nvPr/>
            </p:nvSpPr>
            <p:spPr bwMode="auto">
              <a:xfrm>
                <a:off x="1137" y="37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96"/>
              <p:cNvSpPr>
                <a:spLocks noChangeArrowheads="1"/>
              </p:cNvSpPr>
              <p:nvPr/>
            </p:nvSpPr>
            <p:spPr bwMode="auto">
              <a:xfrm>
                <a:off x="662" y="39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97"/>
              <p:cNvSpPr>
                <a:spLocks noChangeArrowheads="1"/>
              </p:cNvSpPr>
              <p:nvPr/>
            </p:nvSpPr>
            <p:spPr bwMode="auto">
              <a:xfrm>
                <a:off x="762" y="378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Oval 98"/>
              <p:cNvSpPr>
                <a:spLocks noChangeArrowheads="1"/>
              </p:cNvSpPr>
              <p:nvPr/>
            </p:nvSpPr>
            <p:spPr bwMode="auto">
              <a:xfrm>
                <a:off x="1286" y="40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Rectangle 99"/>
              <p:cNvSpPr>
                <a:spLocks noChangeArrowheads="1"/>
              </p:cNvSpPr>
              <p:nvPr/>
            </p:nvSpPr>
            <p:spPr bwMode="auto">
              <a:xfrm>
                <a:off x="1954" y="37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Oval 100"/>
              <p:cNvSpPr>
                <a:spLocks noChangeArrowheads="1"/>
              </p:cNvSpPr>
              <p:nvPr/>
            </p:nvSpPr>
            <p:spPr bwMode="auto">
              <a:xfrm>
                <a:off x="1286" y="4247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Rectangle 101"/>
              <p:cNvSpPr>
                <a:spLocks noChangeArrowheads="1"/>
              </p:cNvSpPr>
              <p:nvPr/>
            </p:nvSpPr>
            <p:spPr bwMode="auto">
              <a:xfrm>
                <a:off x="436" y="378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102"/>
              <p:cNvSpPr>
                <a:spLocks noChangeArrowheads="1"/>
              </p:cNvSpPr>
              <p:nvPr/>
            </p:nvSpPr>
            <p:spPr bwMode="auto">
              <a:xfrm>
                <a:off x="817" y="4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Rectangle 103"/>
              <p:cNvSpPr>
                <a:spLocks noChangeArrowheads="1"/>
              </p:cNvSpPr>
              <p:nvPr/>
            </p:nvSpPr>
            <p:spPr bwMode="auto">
              <a:xfrm>
                <a:off x="1507" y="355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Oval 104"/>
              <p:cNvSpPr>
                <a:spLocks noChangeArrowheads="1"/>
              </p:cNvSpPr>
              <p:nvPr/>
            </p:nvSpPr>
            <p:spPr bwMode="auto">
              <a:xfrm>
                <a:off x="474" y="4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Rectangle 105"/>
              <p:cNvSpPr>
                <a:spLocks noChangeArrowheads="1"/>
              </p:cNvSpPr>
              <p:nvPr/>
            </p:nvSpPr>
            <p:spPr bwMode="auto">
              <a:xfrm>
                <a:off x="814" y="35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06"/>
              <p:cNvSpPr>
                <a:spLocks noChangeArrowheads="1"/>
              </p:cNvSpPr>
              <p:nvPr/>
            </p:nvSpPr>
            <p:spPr bwMode="auto">
              <a:xfrm>
                <a:off x="1868" y="321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07"/>
              <p:cNvSpPr>
                <a:spLocks noChangeArrowheads="1"/>
              </p:cNvSpPr>
              <p:nvPr/>
            </p:nvSpPr>
            <p:spPr bwMode="auto">
              <a:xfrm>
                <a:off x="1892" y="544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08"/>
              <p:cNvSpPr>
                <a:spLocks noChangeArrowheads="1"/>
              </p:cNvSpPr>
              <p:nvPr/>
            </p:nvSpPr>
            <p:spPr bwMode="auto">
              <a:xfrm>
                <a:off x="1904" y="434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09"/>
              <p:cNvSpPr>
                <a:spLocks noChangeArrowheads="1"/>
              </p:cNvSpPr>
              <p:nvPr/>
            </p:nvSpPr>
            <p:spPr bwMode="auto">
              <a:xfrm>
                <a:off x="2281" y="181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10"/>
              <p:cNvSpPr>
                <a:spLocks noChangeArrowheads="1"/>
              </p:cNvSpPr>
              <p:nvPr/>
            </p:nvSpPr>
            <p:spPr bwMode="auto">
              <a:xfrm>
                <a:off x="814" y="196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11"/>
              <p:cNvSpPr>
                <a:spLocks noChangeArrowheads="1"/>
              </p:cNvSpPr>
              <p:nvPr/>
            </p:nvSpPr>
            <p:spPr bwMode="auto">
              <a:xfrm>
                <a:off x="1704" y="186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12"/>
              <p:cNvSpPr>
                <a:spLocks noChangeArrowheads="1"/>
              </p:cNvSpPr>
              <p:nvPr/>
            </p:nvSpPr>
            <p:spPr bwMode="auto">
              <a:xfrm>
                <a:off x="2013" y="186"/>
                <a:ext cx="163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Lt. 39 Wham Toss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13"/>
              <p:cNvSpPr>
                <a:spLocks noChangeArrowheads="1"/>
              </p:cNvSpPr>
              <p:nvPr/>
            </p:nvSpPr>
            <p:spPr bwMode="auto">
              <a:xfrm>
                <a:off x="2167" y="2315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14"/>
              <p:cNvSpPr>
                <a:spLocks noChangeArrowheads="1"/>
              </p:cNvSpPr>
              <p:nvPr/>
            </p:nvSpPr>
            <p:spPr bwMode="auto">
              <a:xfrm>
                <a:off x="2324" y="2315"/>
                <a:ext cx="46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15"/>
              <p:cNvSpPr>
                <a:spLocks noChangeArrowheads="1"/>
              </p:cNvSpPr>
              <p:nvPr/>
            </p:nvSpPr>
            <p:spPr bwMode="auto">
              <a:xfrm>
                <a:off x="2167" y="2420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16"/>
              <p:cNvSpPr>
                <a:spLocks noChangeArrowheads="1"/>
              </p:cNvSpPr>
              <p:nvPr/>
            </p:nvSpPr>
            <p:spPr bwMode="auto">
              <a:xfrm>
                <a:off x="2167" y="2524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17"/>
              <p:cNvSpPr>
                <a:spLocks noChangeArrowheads="1"/>
              </p:cNvSpPr>
              <p:nvPr/>
            </p:nvSpPr>
            <p:spPr bwMode="auto">
              <a:xfrm>
                <a:off x="2301" y="2524"/>
                <a:ext cx="4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18"/>
              <p:cNvSpPr>
                <a:spLocks noChangeArrowheads="1"/>
              </p:cNvSpPr>
              <p:nvPr/>
            </p:nvSpPr>
            <p:spPr bwMode="auto">
              <a:xfrm>
                <a:off x="2167" y="2733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19"/>
              <p:cNvSpPr>
                <a:spLocks noChangeArrowheads="1"/>
              </p:cNvSpPr>
              <p:nvPr/>
            </p:nvSpPr>
            <p:spPr bwMode="auto">
              <a:xfrm>
                <a:off x="2334" y="2733"/>
                <a:ext cx="8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20"/>
              <p:cNvSpPr>
                <a:spLocks noChangeArrowheads="1"/>
              </p:cNvSpPr>
              <p:nvPr/>
            </p:nvSpPr>
            <p:spPr bwMode="auto">
              <a:xfrm>
                <a:off x="2167" y="2943"/>
                <a:ext cx="20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21"/>
              <p:cNvSpPr>
                <a:spLocks noChangeArrowheads="1"/>
              </p:cNvSpPr>
              <p:nvPr/>
            </p:nvSpPr>
            <p:spPr bwMode="auto">
              <a:xfrm>
                <a:off x="2319" y="2943"/>
                <a:ext cx="9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22"/>
              <p:cNvSpPr>
                <a:spLocks noChangeArrowheads="1"/>
              </p:cNvSpPr>
              <p:nvPr/>
            </p:nvSpPr>
            <p:spPr bwMode="auto">
              <a:xfrm>
                <a:off x="2167" y="3152"/>
                <a:ext cx="20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23"/>
              <p:cNvSpPr>
                <a:spLocks noChangeArrowheads="1"/>
              </p:cNvSpPr>
              <p:nvPr/>
            </p:nvSpPr>
            <p:spPr bwMode="auto">
              <a:xfrm>
                <a:off x="2304" y="3152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24"/>
              <p:cNvSpPr>
                <a:spLocks noChangeArrowheads="1"/>
              </p:cNvSpPr>
              <p:nvPr/>
            </p:nvSpPr>
            <p:spPr bwMode="auto">
              <a:xfrm>
                <a:off x="2167" y="3361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25"/>
              <p:cNvSpPr>
                <a:spLocks noChangeArrowheads="1"/>
              </p:cNvSpPr>
              <p:nvPr/>
            </p:nvSpPr>
            <p:spPr bwMode="auto">
              <a:xfrm>
                <a:off x="2304" y="3361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26"/>
              <p:cNvSpPr>
                <a:spLocks noChangeArrowheads="1"/>
              </p:cNvSpPr>
              <p:nvPr/>
            </p:nvSpPr>
            <p:spPr bwMode="auto">
              <a:xfrm>
                <a:off x="2167" y="3570"/>
                <a:ext cx="17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27"/>
              <p:cNvSpPr>
                <a:spLocks noChangeArrowheads="1"/>
              </p:cNvSpPr>
              <p:nvPr/>
            </p:nvSpPr>
            <p:spPr bwMode="auto">
              <a:xfrm>
                <a:off x="2309" y="3570"/>
                <a:ext cx="119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from the Sideline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28"/>
              <p:cNvSpPr>
                <a:spLocks noChangeArrowheads="1"/>
              </p:cNvSpPr>
              <p:nvPr/>
            </p:nvSpPr>
            <p:spPr bwMode="auto">
              <a:xfrm>
                <a:off x="2167" y="3780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29"/>
              <p:cNvSpPr>
                <a:spLocks noChangeArrowheads="1"/>
              </p:cNvSpPr>
              <p:nvPr/>
            </p:nvSpPr>
            <p:spPr bwMode="auto">
              <a:xfrm>
                <a:off x="2310" y="3780"/>
                <a:ext cx="220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Belly-Pitch to FB-Boot 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30"/>
              <p:cNvSpPr>
                <a:spLocks noChangeArrowheads="1"/>
              </p:cNvSpPr>
              <p:nvPr/>
            </p:nvSpPr>
            <p:spPr bwMode="auto">
              <a:xfrm>
                <a:off x="2167" y="3989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31"/>
              <p:cNvSpPr>
                <a:spLocks noChangeArrowheads="1"/>
              </p:cNvSpPr>
              <p:nvPr/>
            </p:nvSpPr>
            <p:spPr bwMode="auto">
              <a:xfrm>
                <a:off x="2304" y="3989"/>
                <a:ext cx="192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32"/>
              <p:cNvSpPr>
                <a:spLocks noChangeArrowheads="1"/>
              </p:cNvSpPr>
              <p:nvPr/>
            </p:nvSpPr>
            <p:spPr bwMode="auto">
              <a:xfrm>
                <a:off x="2167" y="4198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33"/>
              <p:cNvSpPr>
                <a:spLocks noChangeArrowheads="1"/>
              </p:cNvSpPr>
              <p:nvPr/>
            </p:nvSpPr>
            <p:spPr bwMode="auto">
              <a:xfrm>
                <a:off x="2282" y="4198"/>
                <a:ext cx="12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the Sideline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34"/>
              <p:cNvSpPr>
                <a:spLocks noChangeArrowheads="1"/>
              </p:cNvSpPr>
              <p:nvPr/>
            </p:nvSpPr>
            <p:spPr bwMode="auto">
              <a:xfrm>
                <a:off x="2167" y="4407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35"/>
              <p:cNvSpPr>
                <a:spLocks noChangeArrowheads="1"/>
              </p:cNvSpPr>
              <p:nvPr/>
            </p:nvSpPr>
            <p:spPr bwMode="auto">
              <a:xfrm>
                <a:off x="2298" y="4407"/>
                <a:ext cx="20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step, Crossover 45- Keep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36"/>
              <p:cNvSpPr>
                <a:spLocks noChangeArrowheads="1"/>
              </p:cNvSpPr>
              <p:nvPr/>
            </p:nvSpPr>
            <p:spPr bwMode="auto">
              <a:xfrm>
                <a:off x="2167" y="4512"/>
                <a:ext cx="219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shoulders square to LOS- Read Block of SE and 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37"/>
              <p:cNvSpPr>
                <a:spLocks noChangeArrowheads="1"/>
              </p:cNvSpPr>
              <p:nvPr/>
            </p:nvSpPr>
            <p:spPr bwMode="auto">
              <a:xfrm>
                <a:off x="2167" y="4721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Freeform 138"/>
              <p:cNvSpPr>
                <a:spLocks/>
              </p:cNvSpPr>
              <p:nvPr/>
            </p:nvSpPr>
            <p:spPr bwMode="auto">
              <a:xfrm>
                <a:off x="1724" y="1299"/>
                <a:ext cx="619" cy="402"/>
              </a:xfrm>
              <a:custGeom>
                <a:avLst/>
                <a:gdLst>
                  <a:gd name="T0" fmla="*/ 0 w 1683"/>
                  <a:gd name="T1" fmla="*/ 1039 h 1093"/>
                  <a:gd name="T2" fmla="*/ 26 w 1683"/>
                  <a:gd name="T3" fmla="*/ 977 h 1093"/>
                  <a:gd name="T4" fmla="*/ 93 w 1683"/>
                  <a:gd name="T5" fmla="*/ 1093 h 1093"/>
                  <a:gd name="T6" fmla="*/ 146 w 1683"/>
                  <a:gd name="T7" fmla="*/ 970 h 1093"/>
                  <a:gd name="T8" fmla="*/ 213 w 1683"/>
                  <a:gd name="T9" fmla="*/ 1086 h 1093"/>
                  <a:gd name="T10" fmla="*/ 265 w 1683"/>
                  <a:gd name="T11" fmla="*/ 963 h 1093"/>
                  <a:gd name="T12" fmla="*/ 332 w 1683"/>
                  <a:gd name="T13" fmla="*/ 1079 h 1093"/>
                  <a:gd name="T14" fmla="*/ 385 w 1683"/>
                  <a:gd name="T15" fmla="*/ 955 h 1093"/>
                  <a:gd name="T16" fmla="*/ 452 w 1683"/>
                  <a:gd name="T17" fmla="*/ 1072 h 1093"/>
                  <a:gd name="T18" fmla="*/ 505 w 1683"/>
                  <a:gd name="T19" fmla="*/ 948 h 1093"/>
                  <a:gd name="T20" fmla="*/ 572 w 1683"/>
                  <a:gd name="T21" fmla="*/ 1064 h 1093"/>
                  <a:gd name="T22" fmla="*/ 625 w 1683"/>
                  <a:gd name="T23" fmla="*/ 941 h 1093"/>
                  <a:gd name="T24" fmla="*/ 692 w 1683"/>
                  <a:gd name="T25" fmla="*/ 1057 h 1093"/>
                  <a:gd name="T26" fmla="*/ 745 w 1683"/>
                  <a:gd name="T27" fmla="*/ 934 h 1093"/>
                  <a:gd name="T28" fmla="*/ 812 w 1683"/>
                  <a:gd name="T29" fmla="*/ 1050 h 1093"/>
                  <a:gd name="T30" fmla="*/ 864 w 1683"/>
                  <a:gd name="T31" fmla="*/ 927 h 1093"/>
                  <a:gd name="T32" fmla="*/ 931 w 1683"/>
                  <a:gd name="T33" fmla="*/ 1043 h 1093"/>
                  <a:gd name="T34" fmla="*/ 984 w 1683"/>
                  <a:gd name="T35" fmla="*/ 920 h 1093"/>
                  <a:gd name="T36" fmla="*/ 1018 w 1683"/>
                  <a:gd name="T37" fmla="*/ 978 h 1093"/>
                  <a:gd name="T38" fmla="*/ 1040 w 1683"/>
                  <a:gd name="T39" fmla="*/ 977 h 1093"/>
                  <a:gd name="T40" fmla="*/ 1683 w 1683"/>
                  <a:gd name="T41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83" h="1093">
                    <a:moveTo>
                      <a:pt x="0" y="1039"/>
                    </a:moveTo>
                    <a:lnTo>
                      <a:pt x="26" y="977"/>
                    </a:lnTo>
                    <a:lnTo>
                      <a:pt x="93" y="1093"/>
                    </a:lnTo>
                    <a:lnTo>
                      <a:pt x="146" y="970"/>
                    </a:lnTo>
                    <a:lnTo>
                      <a:pt x="213" y="1086"/>
                    </a:lnTo>
                    <a:lnTo>
                      <a:pt x="265" y="963"/>
                    </a:lnTo>
                    <a:lnTo>
                      <a:pt x="332" y="1079"/>
                    </a:lnTo>
                    <a:lnTo>
                      <a:pt x="385" y="955"/>
                    </a:lnTo>
                    <a:lnTo>
                      <a:pt x="452" y="1072"/>
                    </a:lnTo>
                    <a:lnTo>
                      <a:pt x="505" y="948"/>
                    </a:lnTo>
                    <a:lnTo>
                      <a:pt x="572" y="1064"/>
                    </a:lnTo>
                    <a:lnTo>
                      <a:pt x="625" y="941"/>
                    </a:lnTo>
                    <a:lnTo>
                      <a:pt x="692" y="1057"/>
                    </a:lnTo>
                    <a:lnTo>
                      <a:pt x="745" y="934"/>
                    </a:lnTo>
                    <a:lnTo>
                      <a:pt x="812" y="1050"/>
                    </a:lnTo>
                    <a:lnTo>
                      <a:pt x="864" y="927"/>
                    </a:lnTo>
                    <a:lnTo>
                      <a:pt x="931" y="1043"/>
                    </a:lnTo>
                    <a:lnTo>
                      <a:pt x="984" y="920"/>
                    </a:lnTo>
                    <a:lnTo>
                      <a:pt x="1018" y="978"/>
                    </a:lnTo>
                    <a:lnTo>
                      <a:pt x="1040" y="977"/>
                    </a:lnTo>
                    <a:lnTo>
                      <a:pt x="168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39"/>
              <p:cNvSpPr>
                <a:spLocks/>
              </p:cNvSpPr>
              <p:nvPr/>
            </p:nvSpPr>
            <p:spPr bwMode="auto">
              <a:xfrm>
                <a:off x="2311" y="1272"/>
                <a:ext cx="68" cy="48"/>
              </a:xfrm>
              <a:custGeom>
                <a:avLst/>
                <a:gdLst>
                  <a:gd name="T0" fmla="*/ 185 w 185"/>
                  <a:gd name="T1" fmla="*/ 115 h 132"/>
                  <a:gd name="T2" fmla="*/ 174 w 185"/>
                  <a:gd name="T3" fmla="*/ 132 h 132"/>
                  <a:gd name="T4" fmla="*/ 0 w 185"/>
                  <a:gd name="T5" fmla="*/ 17 h 132"/>
                  <a:gd name="T6" fmla="*/ 10 w 185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132">
                    <a:moveTo>
                      <a:pt x="185" y="115"/>
                    </a:moveTo>
                    <a:lnTo>
                      <a:pt x="174" y="132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Line 140"/>
              <p:cNvSpPr>
                <a:spLocks noChangeShapeType="1"/>
              </p:cNvSpPr>
              <p:nvPr/>
            </p:nvSpPr>
            <p:spPr bwMode="auto">
              <a:xfrm flipH="1">
                <a:off x="2311" y="1272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Arc 141"/>
              <p:cNvSpPr>
                <a:spLocks/>
              </p:cNvSpPr>
              <p:nvPr/>
            </p:nvSpPr>
            <p:spPr bwMode="auto">
              <a:xfrm>
                <a:off x="1145" y="5233"/>
                <a:ext cx="134" cy="5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430 h 21600"/>
                  <a:gd name="T2" fmla="*/ 0 w 21596"/>
                  <a:gd name="T3" fmla="*/ 21600 h 21600"/>
                  <a:gd name="T4" fmla="*/ 0 w 2159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600" fill="none" extrusionOk="0">
                    <a:moveTo>
                      <a:pt x="21595" y="429"/>
                    </a:moveTo>
                    <a:cubicBezTo>
                      <a:pt x="21361" y="12189"/>
                      <a:pt x="11761" y="21599"/>
                      <a:pt x="0" y="21600"/>
                    </a:cubicBezTo>
                  </a:path>
                  <a:path w="21596" h="21600" stroke="0" extrusionOk="0">
                    <a:moveTo>
                      <a:pt x="21595" y="429"/>
                    </a:moveTo>
                    <a:cubicBezTo>
                      <a:pt x="21361" y="12189"/>
                      <a:pt x="1176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Arc 142"/>
              <p:cNvSpPr>
                <a:spLocks/>
              </p:cNvSpPr>
              <p:nvPr/>
            </p:nvSpPr>
            <p:spPr bwMode="auto">
              <a:xfrm>
                <a:off x="1145" y="5284"/>
                <a:ext cx="355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659 w 21659"/>
                  <a:gd name="T1" fmla="*/ 21600 h 21600"/>
                  <a:gd name="T2" fmla="*/ 0 w 21659"/>
                  <a:gd name="T3" fmla="*/ 195 h 21600"/>
                  <a:gd name="T4" fmla="*/ 21599 w 2165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9" h="21600" fill="none" extrusionOk="0">
                    <a:moveTo>
                      <a:pt x="21658" y="21599"/>
                    </a:moveTo>
                    <a:cubicBezTo>
                      <a:pt x="21638" y="21599"/>
                      <a:pt x="21618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</a:path>
                  <a:path w="21659" h="21600" stroke="0" extrusionOk="0">
                    <a:moveTo>
                      <a:pt x="21658" y="21599"/>
                    </a:moveTo>
                    <a:cubicBezTo>
                      <a:pt x="21638" y="21599"/>
                      <a:pt x="21618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43"/>
              <p:cNvSpPr>
                <a:spLocks/>
              </p:cNvSpPr>
              <p:nvPr/>
            </p:nvSpPr>
            <p:spPr bwMode="auto">
              <a:xfrm>
                <a:off x="1445" y="5377"/>
                <a:ext cx="55" cy="39"/>
              </a:xfrm>
              <a:custGeom>
                <a:avLst/>
                <a:gdLst>
                  <a:gd name="T0" fmla="*/ 55 w 55"/>
                  <a:gd name="T1" fmla="*/ 20 h 39"/>
                  <a:gd name="T2" fmla="*/ 0 w 55"/>
                  <a:gd name="T3" fmla="*/ 0 h 39"/>
                  <a:gd name="T4" fmla="*/ 14 w 55"/>
                  <a:gd name="T5" fmla="*/ 20 h 39"/>
                  <a:gd name="T6" fmla="*/ 0 w 55"/>
                  <a:gd name="T7" fmla="*/ 39 h 39"/>
                  <a:gd name="T8" fmla="*/ 55 w 55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9">
                    <a:moveTo>
                      <a:pt x="55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39"/>
                    </a:lnTo>
                    <a:lnTo>
                      <a:pt x="55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Arc 144"/>
              <p:cNvSpPr>
                <a:spLocks/>
              </p:cNvSpPr>
              <p:nvPr/>
            </p:nvSpPr>
            <p:spPr bwMode="auto">
              <a:xfrm>
                <a:off x="1223" y="4139"/>
                <a:ext cx="140" cy="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50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70"/>
                      <a:pt x="12020" y="21517"/>
                      <a:pt x="150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70"/>
                      <a:pt x="12020" y="21517"/>
                      <a:pt x="15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Arc 145"/>
              <p:cNvSpPr>
                <a:spLocks/>
              </p:cNvSpPr>
              <p:nvPr/>
            </p:nvSpPr>
            <p:spPr bwMode="auto">
              <a:xfrm>
                <a:off x="1225" y="4189"/>
                <a:ext cx="314" cy="12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68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35" y="21600"/>
                      <a:pt x="91" y="12031"/>
                      <a:pt x="-1" y="168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35" y="21600"/>
                      <a:pt x="91" y="12031"/>
                      <a:pt x="-1" y="16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46"/>
              <p:cNvSpPr>
                <a:spLocks/>
              </p:cNvSpPr>
              <p:nvPr/>
            </p:nvSpPr>
            <p:spPr bwMode="auto">
              <a:xfrm>
                <a:off x="1484" y="4299"/>
                <a:ext cx="55" cy="40"/>
              </a:xfrm>
              <a:custGeom>
                <a:avLst/>
                <a:gdLst>
                  <a:gd name="T0" fmla="*/ 55 w 55"/>
                  <a:gd name="T1" fmla="*/ 20 h 40"/>
                  <a:gd name="T2" fmla="*/ 0 w 55"/>
                  <a:gd name="T3" fmla="*/ 0 h 40"/>
                  <a:gd name="T4" fmla="*/ 14 w 55"/>
                  <a:gd name="T5" fmla="*/ 20 h 40"/>
                  <a:gd name="T6" fmla="*/ 0 w 55"/>
                  <a:gd name="T7" fmla="*/ 40 h 40"/>
                  <a:gd name="T8" fmla="*/ 55 w 55"/>
                  <a:gd name="T9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0">
                    <a:moveTo>
                      <a:pt x="55" y="20"/>
                    </a:moveTo>
                    <a:lnTo>
                      <a:pt x="0" y="0"/>
                    </a:lnTo>
                    <a:lnTo>
                      <a:pt x="14" y="20"/>
                    </a:lnTo>
                    <a:lnTo>
                      <a:pt x="0" y="40"/>
                    </a:lnTo>
                    <a:lnTo>
                      <a:pt x="55" y="2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Arc 147"/>
              <p:cNvSpPr>
                <a:spLocks/>
              </p:cNvSpPr>
              <p:nvPr/>
            </p:nvSpPr>
            <p:spPr bwMode="auto">
              <a:xfrm>
                <a:off x="1189" y="3061"/>
                <a:ext cx="168" cy="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85 h 21600"/>
                  <a:gd name="T2" fmla="*/ 123 w 21595"/>
                  <a:gd name="T3" fmla="*/ 21600 h 21600"/>
                  <a:gd name="T4" fmla="*/ 0 w 215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21594" y="484"/>
                    </a:moveTo>
                    <a:cubicBezTo>
                      <a:pt x="21332" y="12174"/>
                      <a:pt x="11815" y="21533"/>
                      <a:pt x="122" y="21599"/>
                    </a:cubicBezTo>
                  </a:path>
                  <a:path w="21595" h="21600" stroke="0" extrusionOk="0">
                    <a:moveTo>
                      <a:pt x="21594" y="484"/>
                    </a:moveTo>
                    <a:cubicBezTo>
                      <a:pt x="21332" y="12174"/>
                      <a:pt x="11815" y="21533"/>
                      <a:pt x="12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Arc 148"/>
              <p:cNvSpPr>
                <a:spLocks/>
              </p:cNvSpPr>
              <p:nvPr/>
            </p:nvSpPr>
            <p:spPr bwMode="auto">
              <a:xfrm>
                <a:off x="1191" y="3106"/>
                <a:ext cx="325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194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5" y="21600"/>
                      <a:pt x="106" y="12047"/>
                      <a:pt x="-1" y="19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49"/>
              <p:cNvSpPr>
                <a:spLocks/>
              </p:cNvSpPr>
              <p:nvPr/>
            </p:nvSpPr>
            <p:spPr bwMode="auto">
              <a:xfrm>
                <a:off x="1462" y="3200"/>
                <a:ext cx="54" cy="39"/>
              </a:xfrm>
              <a:custGeom>
                <a:avLst/>
                <a:gdLst>
                  <a:gd name="T0" fmla="*/ 54 w 54"/>
                  <a:gd name="T1" fmla="*/ 19 h 39"/>
                  <a:gd name="T2" fmla="*/ 0 w 54"/>
                  <a:gd name="T3" fmla="*/ 0 h 39"/>
                  <a:gd name="T4" fmla="*/ 14 w 54"/>
                  <a:gd name="T5" fmla="*/ 19 h 39"/>
                  <a:gd name="T6" fmla="*/ 0 w 54"/>
                  <a:gd name="T7" fmla="*/ 39 h 39"/>
                  <a:gd name="T8" fmla="*/ 54 w 54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9">
                    <a:moveTo>
                      <a:pt x="54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9"/>
                    </a:lnTo>
                    <a:lnTo>
                      <a:pt x="54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150"/>
              <p:cNvSpPr>
                <a:spLocks/>
              </p:cNvSpPr>
              <p:nvPr/>
            </p:nvSpPr>
            <p:spPr bwMode="auto">
              <a:xfrm>
                <a:off x="813" y="5038"/>
                <a:ext cx="411" cy="240"/>
              </a:xfrm>
              <a:custGeom>
                <a:avLst/>
                <a:gdLst>
                  <a:gd name="T0" fmla="*/ 0 w 1116"/>
                  <a:gd name="T1" fmla="*/ 597 h 654"/>
                  <a:gd name="T2" fmla="*/ 28 w 1116"/>
                  <a:gd name="T3" fmla="*/ 536 h 654"/>
                  <a:gd name="T4" fmla="*/ 91 w 1116"/>
                  <a:gd name="T5" fmla="*/ 654 h 654"/>
                  <a:gd name="T6" fmla="*/ 148 w 1116"/>
                  <a:gd name="T7" fmla="*/ 533 h 654"/>
                  <a:gd name="T8" fmla="*/ 211 w 1116"/>
                  <a:gd name="T9" fmla="*/ 652 h 654"/>
                  <a:gd name="T10" fmla="*/ 268 w 1116"/>
                  <a:gd name="T11" fmla="*/ 530 h 654"/>
                  <a:gd name="T12" fmla="*/ 331 w 1116"/>
                  <a:gd name="T13" fmla="*/ 649 h 654"/>
                  <a:gd name="T14" fmla="*/ 388 w 1116"/>
                  <a:gd name="T15" fmla="*/ 528 h 654"/>
                  <a:gd name="T16" fmla="*/ 451 w 1116"/>
                  <a:gd name="T17" fmla="*/ 646 h 654"/>
                  <a:gd name="T18" fmla="*/ 508 w 1116"/>
                  <a:gd name="T19" fmla="*/ 525 h 654"/>
                  <a:gd name="T20" fmla="*/ 571 w 1116"/>
                  <a:gd name="T21" fmla="*/ 643 h 654"/>
                  <a:gd name="T22" fmla="*/ 599 w 1116"/>
                  <a:gd name="T23" fmla="*/ 583 h 654"/>
                  <a:gd name="T24" fmla="*/ 658 w 1116"/>
                  <a:gd name="T25" fmla="*/ 582 h 654"/>
                  <a:gd name="T26" fmla="*/ 1116 w 1116"/>
                  <a:gd name="T27" fmla="*/ 0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16" h="654">
                    <a:moveTo>
                      <a:pt x="0" y="597"/>
                    </a:moveTo>
                    <a:lnTo>
                      <a:pt x="28" y="536"/>
                    </a:lnTo>
                    <a:lnTo>
                      <a:pt x="91" y="654"/>
                    </a:lnTo>
                    <a:lnTo>
                      <a:pt x="148" y="533"/>
                    </a:lnTo>
                    <a:lnTo>
                      <a:pt x="211" y="652"/>
                    </a:lnTo>
                    <a:lnTo>
                      <a:pt x="268" y="530"/>
                    </a:lnTo>
                    <a:lnTo>
                      <a:pt x="331" y="649"/>
                    </a:lnTo>
                    <a:lnTo>
                      <a:pt x="388" y="528"/>
                    </a:lnTo>
                    <a:lnTo>
                      <a:pt x="451" y="646"/>
                    </a:lnTo>
                    <a:lnTo>
                      <a:pt x="508" y="525"/>
                    </a:lnTo>
                    <a:lnTo>
                      <a:pt x="571" y="643"/>
                    </a:lnTo>
                    <a:lnTo>
                      <a:pt x="599" y="583"/>
                    </a:lnTo>
                    <a:lnTo>
                      <a:pt x="658" y="582"/>
                    </a:lnTo>
                    <a:lnTo>
                      <a:pt x="111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51"/>
              <p:cNvSpPr>
                <a:spLocks/>
              </p:cNvSpPr>
              <p:nvPr/>
            </p:nvSpPr>
            <p:spPr bwMode="auto">
              <a:xfrm>
                <a:off x="1193" y="5009"/>
                <a:ext cx="66" cy="52"/>
              </a:xfrm>
              <a:custGeom>
                <a:avLst/>
                <a:gdLst>
                  <a:gd name="T0" fmla="*/ 179 w 179"/>
                  <a:gd name="T1" fmla="*/ 128 h 143"/>
                  <a:gd name="T2" fmla="*/ 166 w 179"/>
                  <a:gd name="T3" fmla="*/ 143 h 143"/>
                  <a:gd name="T4" fmla="*/ 0 w 179"/>
                  <a:gd name="T5" fmla="*/ 15 h 143"/>
                  <a:gd name="T6" fmla="*/ 13 w 179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3">
                    <a:moveTo>
                      <a:pt x="179" y="128"/>
                    </a:moveTo>
                    <a:lnTo>
                      <a:pt x="166" y="143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Line 152"/>
              <p:cNvSpPr>
                <a:spLocks noChangeShapeType="1"/>
              </p:cNvSpPr>
              <p:nvPr/>
            </p:nvSpPr>
            <p:spPr bwMode="auto">
              <a:xfrm flipH="1">
                <a:off x="1193" y="5009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53"/>
              <p:cNvSpPr>
                <a:spLocks/>
              </p:cNvSpPr>
              <p:nvPr/>
            </p:nvSpPr>
            <p:spPr bwMode="auto">
              <a:xfrm>
                <a:off x="886" y="3938"/>
                <a:ext cx="417" cy="240"/>
              </a:xfrm>
              <a:custGeom>
                <a:avLst/>
                <a:gdLst>
                  <a:gd name="T0" fmla="*/ 0 w 1133"/>
                  <a:gd name="T1" fmla="*/ 597 h 655"/>
                  <a:gd name="T2" fmla="*/ 28 w 1133"/>
                  <a:gd name="T3" fmla="*/ 536 h 655"/>
                  <a:gd name="T4" fmla="*/ 91 w 1133"/>
                  <a:gd name="T5" fmla="*/ 655 h 655"/>
                  <a:gd name="T6" fmla="*/ 148 w 1133"/>
                  <a:gd name="T7" fmla="*/ 534 h 655"/>
                  <a:gd name="T8" fmla="*/ 211 w 1133"/>
                  <a:gd name="T9" fmla="*/ 653 h 655"/>
                  <a:gd name="T10" fmla="*/ 268 w 1133"/>
                  <a:gd name="T11" fmla="*/ 531 h 655"/>
                  <a:gd name="T12" fmla="*/ 331 w 1133"/>
                  <a:gd name="T13" fmla="*/ 650 h 655"/>
                  <a:gd name="T14" fmla="*/ 388 w 1133"/>
                  <a:gd name="T15" fmla="*/ 529 h 655"/>
                  <a:gd name="T16" fmla="*/ 451 w 1133"/>
                  <a:gd name="T17" fmla="*/ 648 h 655"/>
                  <a:gd name="T18" fmla="*/ 508 w 1133"/>
                  <a:gd name="T19" fmla="*/ 527 h 655"/>
                  <a:gd name="T20" fmla="*/ 571 w 1133"/>
                  <a:gd name="T21" fmla="*/ 646 h 655"/>
                  <a:gd name="T22" fmla="*/ 628 w 1133"/>
                  <a:gd name="T23" fmla="*/ 525 h 655"/>
                  <a:gd name="T24" fmla="*/ 690 w 1133"/>
                  <a:gd name="T25" fmla="*/ 644 h 655"/>
                  <a:gd name="T26" fmla="*/ 748 w 1133"/>
                  <a:gd name="T27" fmla="*/ 522 h 655"/>
                  <a:gd name="T28" fmla="*/ 779 w 1133"/>
                  <a:gd name="T29" fmla="*/ 582 h 655"/>
                  <a:gd name="T30" fmla="*/ 797 w 1133"/>
                  <a:gd name="T31" fmla="*/ 582 h 655"/>
                  <a:gd name="T32" fmla="*/ 1133 w 1133"/>
                  <a:gd name="T33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3" h="655">
                    <a:moveTo>
                      <a:pt x="0" y="597"/>
                    </a:moveTo>
                    <a:lnTo>
                      <a:pt x="28" y="536"/>
                    </a:lnTo>
                    <a:lnTo>
                      <a:pt x="91" y="655"/>
                    </a:lnTo>
                    <a:lnTo>
                      <a:pt x="148" y="534"/>
                    </a:lnTo>
                    <a:lnTo>
                      <a:pt x="211" y="653"/>
                    </a:lnTo>
                    <a:lnTo>
                      <a:pt x="268" y="531"/>
                    </a:lnTo>
                    <a:lnTo>
                      <a:pt x="331" y="650"/>
                    </a:lnTo>
                    <a:lnTo>
                      <a:pt x="388" y="529"/>
                    </a:lnTo>
                    <a:lnTo>
                      <a:pt x="451" y="648"/>
                    </a:lnTo>
                    <a:lnTo>
                      <a:pt x="508" y="527"/>
                    </a:lnTo>
                    <a:lnTo>
                      <a:pt x="571" y="646"/>
                    </a:lnTo>
                    <a:lnTo>
                      <a:pt x="628" y="525"/>
                    </a:lnTo>
                    <a:lnTo>
                      <a:pt x="690" y="644"/>
                    </a:lnTo>
                    <a:lnTo>
                      <a:pt x="748" y="522"/>
                    </a:lnTo>
                    <a:lnTo>
                      <a:pt x="779" y="582"/>
                    </a:lnTo>
                    <a:lnTo>
                      <a:pt x="797" y="582"/>
                    </a:lnTo>
                    <a:lnTo>
                      <a:pt x="113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154"/>
              <p:cNvSpPr>
                <a:spLocks/>
              </p:cNvSpPr>
              <p:nvPr/>
            </p:nvSpPr>
            <p:spPr bwMode="auto">
              <a:xfrm>
                <a:off x="1269" y="3912"/>
                <a:ext cx="72" cy="45"/>
              </a:xfrm>
              <a:custGeom>
                <a:avLst/>
                <a:gdLst>
                  <a:gd name="T0" fmla="*/ 194 w 194"/>
                  <a:gd name="T1" fmla="*/ 106 h 123"/>
                  <a:gd name="T2" fmla="*/ 183 w 194"/>
                  <a:gd name="T3" fmla="*/ 123 h 123"/>
                  <a:gd name="T4" fmla="*/ 0 w 194"/>
                  <a:gd name="T5" fmla="*/ 17 h 123"/>
                  <a:gd name="T6" fmla="*/ 11 w 194"/>
                  <a:gd name="T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123">
                    <a:moveTo>
                      <a:pt x="194" y="106"/>
                    </a:moveTo>
                    <a:lnTo>
                      <a:pt x="183" y="123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Line 155"/>
              <p:cNvSpPr>
                <a:spLocks noChangeShapeType="1"/>
              </p:cNvSpPr>
              <p:nvPr/>
            </p:nvSpPr>
            <p:spPr bwMode="auto">
              <a:xfrm flipH="1">
                <a:off x="1269" y="3912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56"/>
              <p:cNvSpPr>
                <a:spLocks/>
              </p:cNvSpPr>
              <p:nvPr/>
            </p:nvSpPr>
            <p:spPr bwMode="auto">
              <a:xfrm>
                <a:off x="886" y="2883"/>
                <a:ext cx="355" cy="190"/>
              </a:xfrm>
              <a:custGeom>
                <a:avLst/>
                <a:gdLst>
                  <a:gd name="T0" fmla="*/ 0 w 965"/>
                  <a:gd name="T1" fmla="*/ 458 h 518"/>
                  <a:gd name="T2" fmla="*/ 30 w 965"/>
                  <a:gd name="T3" fmla="*/ 398 h 518"/>
                  <a:gd name="T4" fmla="*/ 90 w 965"/>
                  <a:gd name="T5" fmla="*/ 518 h 518"/>
                  <a:gd name="T6" fmla="*/ 150 w 965"/>
                  <a:gd name="T7" fmla="*/ 398 h 518"/>
                  <a:gd name="T8" fmla="*/ 210 w 965"/>
                  <a:gd name="T9" fmla="*/ 518 h 518"/>
                  <a:gd name="T10" fmla="*/ 270 w 965"/>
                  <a:gd name="T11" fmla="*/ 398 h 518"/>
                  <a:gd name="T12" fmla="*/ 330 w 965"/>
                  <a:gd name="T13" fmla="*/ 518 h 518"/>
                  <a:gd name="T14" fmla="*/ 390 w 965"/>
                  <a:gd name="T15" fmla="*/ 398 h 518"/>
                  <a:gd name="T16" fmla="*/ 450 w 965"/>
                  <a:gd name="T17" fmla="*/ 518 h 518"/>
                  <a:gd name="T18" fmla="*/ 510 w 965"/>
                  <a:gd name="T19" fmla="*/ 398 h 518"/>
                  <a:gd name="T20" fmla="*/ 570 w 965"/>
                  <a:gd name="T21" fmla="*/ 518 h 518"/>
                  <a:gd name="T22" fmla="*/ 600 w 965"/>
                  <a:gd name="T23" fmla="*/ 458 h 518"/>
                  <a:gd name="T24" fmla="*/ 629 w 965"/>
                  <a:gd name="T25" fmla="*/ 458 h 518"/>
                  <a:gd name="T26" fmla="*/ 965 w 965"/>
                  <a:gd name="T27" fmla="*/ 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5" h="518">
                    <a:moveTo>
                      <a:pt x="0" y="458"/>
                    </a:moveTo>
                    <a:lnTo>
                      <a:pt x="30" y="398"/>
                    </a:lnTo>
                    <a:lnTo>
                      <a:pt x="90" y="518"/>
                    </a:lnTo>
                    <a:lnTo>
                      <a:pt x="150" y="398"/>
                    </a:lnTo>
                    <a:lnTo>
                      <a:pt x="210" y="518"/>
                    </a:lnTo>
                    <a:lnTo>
                      <a:pt x="270" y="398"/>
                    </a:lnTo>
                    <a:lnTo>
                      <a:pt x="330" y="518"/>
                    </a:lnTo>
                    <a:lnTo>
                      <a:pt x="390" y="398"/>
                    </a:lnTo>
                    <a:lnTo>
                      <a:pt x="450" y="518"/>
                    </a:lnTo>
                    <a:lnTo>
                      <a:pt x="510" y="398"/>
                    </a:lnTo>
                    <a:lnTo>
                      <a:pt x="570" y="518"/>
                    </a:lnTo>
                    <a:lnTo>
                      <a:pt x="600" y="458"/>
                    </a:lnTo>
                    <a:lnTo>
                      <a:pt x="629" y="458"/>
                    </a:lnTo>
                    <a:lnTo>
                      <a:pt x="96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57"/>
              <p:cNvSpPr>
                <a:spLocks/>
              </p:cNvSpPr>
              <p:nvPr/>
            </p:nvSpPr>
            <p:spPr bwMode="auto">
              <a:xfrm>
                <a:off x="1210" y="2854"/>
                <a:ext cx="66" cy="52"/>
              </a:xfrm>
              <a:custGeom>
                <a:avLst/>
                <a:gdLst>
                  <a:gd name="T0" fmla="*/ 181 w 181"/>
                  <a:gd name="T1" fmla="*/ 124 h 141"/>
                  <a:gd name="T2" fmla="*/ 170 w 181"/>
                  <a:gd name="T3" fmla="*/ 141 h 141"/>
                  <a:gd name="T4" fmla="*/ 0 w 181"/>
                  <a:gd name="T5" fmla="*/ 17 h 141"/>
                  <a:gd name="T6" fmla="*/ 11 w 181"/>
                  <a:gd name="T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41">
                    <a:moveTo>
                      <a:pt x="181" y="124"/>
                    </a:moveTo>
                    <a:lnTo>
                      <a:pt x="170" y="141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Line 158"/>
              <p:cNvSpPr>
                <a:spLocks noChangeShapeType="1"/>
              </p:cNvSpPr>
              <p:nvPr/>
            </p:nvSpPr>
            <p:spPr bwMode="auto">
              <a:xfrm flipH="1">
                <a:off x="1210" y="2854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59"/>
              <p:cNvSpPr>
                <a:spLocks/>
              </p:cNvSpPr>
              <p:nvPr/>
            </p:nvSpPr>
            <p:spPr bwMode="auto">
              <a:xfrm>
                <a:off x="1247" y="4971"/>
                <a:ext cx="73" cy="123"/>
              </a:xfrm>
              <a:custGeom>
                <a:avLst/>
                <a:gdLst>
                  <a:gd name="T0" fmla="*/ 0 w 198"/>
                  <a:gd name="T1" fmla="*/ 337 h 337"/>
                  <a:gd name="T2" fmla="*/ 198 w 198"/>
                  <a:gd name="T3" fmla="*/ 228 h 337"/>
                  <a:gd name="T4" fmla="*/ 198 w 198"/>
                  <a:gd name="T5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" h="337">
                    <a:moveTo>
                      <a:pt x="0" y="337"/>
                    </a:moveTo>
                    <a:lnTo>
                      <a:pt x="198" y="228"/>
                    </a:lnTo>
                    <a:lnTo>
                      <a:pt x="1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60"/>
              <p:cNvSpPr>
                <a:spLocks/>
              </p:cNvSpPr>
              <p:nvPr/>
            </p:nvSpPr>
            <p:spPr bwMode="auto">
              <a:xfrm>
                <a:off x="1281" y="4964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Line 161"/>
              <p:cNvSpPr>
                <a:spLocks noChangeShapeType="1"/>
              </p:cNvSpPr>
              <p:nvPr/>
            </p:nvSpPr>
            <p:spPr bwMode="auto">
              <a:xfrm>
                <a:off x="1281" y="49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Line 162"/>
              <p:cNvSpPr>
                <a:spLocks noChangeShapeType="1"/>
              </p:cNvSpPr>
              <p:nvPr/>
            </p:nvSpPr>
            <p:spPr bwMode="auto">
              <a:xfrm flipV="1">
                <a:off x="1415" y="4971"/>
                <a:ext cx="0" cy="11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63"/>
              <p:cNvSpPr>
                <a:spLocks/>
              </p:cNvSpPr>
              <p:nvPr/>
            </p:nvSpPr>
            <p:spPr bwMode="auto">
              <a:xfrm>
                <a:off x="1377" y="4964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64"/>
              <p:cNvSpPr>
                <a:spLocks noChangeShapeType="1"/>
              </p:cNvSpPr>
              <p:nvPr/>
            </p:nvSpPr>
            <p:spPr bwMode="auto">
              <a:xfrm>
                <a:off x="1377" y="496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65"/>
              <p:cNvSpPr>
                <a:spLocks/>
              </p:cNvSpPr>
              <p:nvPr/>
            </p:nvSpPr>
            <p:spPr bwMode="auto">
              <a:xfrm>
                <a:off x="1342" y="3865"/>
                <a:ext cx="68" cy="129"/>
              </a:xfrm>
              <a:custGeom>
                <a:avLst/>
                <a:gdLst>
                  <a:gd name="T0" fmla="*/ 0 w 183"/>
                  <a:gd name="T1" fmla="*/ 352 h 352"/>
                  <a:gd name="T2" fmla="*/ 183 w 183"/>
                  <a:gd name="T3" fmla="*/ 213 h 352"/>
                  <a:gd name="T4" fmla="*/ 183 w 183"/>
                  <a:gd name="T5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" h="352">
                    <a:moveTo>
                      <a:pt x="0" y="352"/>
                    </a:moveTo>
                    <a:lnTo>
                      <a:pt x="183" y="213"/>
                    </a:lnTo>
                    <a:lnTo>
                      <a:pt x="18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66"/>
              <p:cNvSpPr>
                <a:spLocks/>
              </p:cNvSpPr>
              <p:nvPr/>
            </p:nvSpPr>
            <p:spPr bwMode="auto">
              <a:xfrm>
                <a:off x="1371" y="3858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67"/>
              <p:cNvSpPr>
                <a:spLocks noChangeShapeType="1"/>
              </p:cNvSpPr>
              <p:nvPr/>
            </p:nvSpPr>
            <p:spPr bwMode="auto">
              <a:xfrm>
                <a:off x="1371" y="385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Line 168"/>
              <p:cNvSpPr>
                <a:spLocks noChangeShapeType="1"/>
              </p:cNvSpPr>
              <p:nvPr/>
            </p:nvSpPr>
            <p:spPr bwMode="auto">
              <a:xfrm flipV="1">
                <a:off x="1488" y="3865"/>
                <a:ext cx="0" cy="12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69"/>
              <p:cNvSpPr>
                <a:spLocks/>
              </p:cNvSpPr>
              <p:nvPr/>
            </p:nvSpPr>
            <p:spPr bwMode="auto">
              <a:xfrm>
                <a:off x="1450" y="3858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70"/>
              <p:cNvSpPr>
                <a:spLocks noChangeShapeType="1"/>
              </p:cNvSpPr>
              <p:nvPr/>
            </p:nvSpPr>
            <p:spPr bwMode="auto">
              <a:xfrm>
                <a:off x="1450" y="385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Line 171"/>
              <p:cNvSpPr>
                <a:spLocks noChangeShapeType="1"/>
              </p:cNvSpPr>
              <p:nvPr/>
            </p:nvSpPr>
            <p:spPr bwMode="auto">
              <a:xfrm flipV="1">
                <a:off x="1854" y="3921"/>
                <a:ext cx="0" cy="8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72"/>
              <p:cNvSpPr>
                <a:spLocks/>
              </p:cNvSpPr>
              <p:nvPr/>
            </p:nvSpPr>
            <p:spPr bwMode="auto">
              <a:xfrm>
                <a:off x="1816" y="3914"/>
                <a:ext cx="77" cy="7"/>
              </a:xfrm>
              <a:custGeom>
                <a:avLst/>
                <a:gdLst>
                  <a:gd name="T0" fmla="*/ 208 w 208"/>
                  <a:gd name="T1" fmla="*/ 0 h 20"/>
                  <a:gd name="T2" fmla="*/ 208 w 208"/>
                  <a:gd name="T3" fmla="*/ 20 h 20"/>
                  <a:gd name="T4" fmla="*/ 0 w 208"/>
                  <a:gd name="T5" fmla="*/ 20 h 20"/>
                  <a:gd name="T6" fmla="*/ 0 w 208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0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Line 173"/>
              <p:cNvSpPr>
                <a:spLocks noChangeShapeType="1"/>
              </p:cNvSpPr>
              <p:nvPr/>
            </p:nvSpPr>
            <p:spPr bwMode="auto">
              <a:xfrm>
                <a:off x="1816" y="391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Line 174"/>
              <p:cNvSpPr>
                <a:spLocks noChangeShapeType="1"/>
              </p:cNvSpPr>
              <p:nvPr/>
            </p:nvSpPr>
            <p:spPr bwMode="auto">
              <a:xfrm flipV="1">
                <a:off x="1640" y="3938"/>
                <a:ext cx="0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75"/>
              <p:cNvSpPr>
                <a:spLocks/>
              </p:cNvSpPr>
              <p:nvPr/>
            </p:nvSpPr>
            <p:spPr bwMode="auto">
              <a:xfrm>
                <a:off x="1602" y="393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Line 176"/>
              <p:cNvSpPr>
                <a:spLocks noChangeShapeType="1"/>
              </p:cNvSpPr>
              <p:nvPr/>
            </p:nvSpPr>
            <p:spPr bwMode="auto">
              <a:xfrm>
                <a:off x="1602" y="393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Line 177"/>
              <p:cNvSpPr>
                <a:spLocks noChangeShapeType="1"/>
              </p:cNvSpPr>
              <p:nvPr/>
            </p:nvSpPr>
            <p:spPr bwMode="auto">
              <a:xfrm flipV="1">
                <a:off x="1792" y="5026"/>
                <a:ext cx="0" cy="6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78"/>
              <p:cNvSpPr>
                <a:spLocks/>
              </p:cNvSpPr>
              <p:nvPr/>
            </p:nvSpPr>
            <p:spPr bwMode="auto">
              <a:xfrm>
                <a:off x="1754" y="5019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79"/>
              <p:cNvSpPr>
                <a:spLocks noChangeShapeType="1"/>
              </p:cNvSpPr>
              <p:nvPr/>
            </p:nvSpPr>
            <p:spPr bwMode="auto">
              <a:xfrm>
                <a:off x="1754" y="5019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Line 180"/>
              <p:cNvSpPr>
                <a:spLocks noChangeShapeType="1"/>
              </p:cNvSpPr>
              <p:nvPr/>
            </p:nvSpPr>
            <p:spPr bwMode="auto">
              <a:xfrm flipV="1">
                <a:off x="1567" y="5043"/>
                <a:ext cx="0" cy="5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81"/>
              <p:cNvSpPr>
                <a:spLocks/>
              </p:cNvSpPr>
              <p:nvPr/>
            </p:nvSpPr>
            <p:spPr bwMode="auto">
              <a:xfrm>
                <a:off x="1529" y="5036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82"/>
              <p:cNvSpPr>
                <a:spLocks noChangeShapeType="1"/>
              </p:cNvSpPr>
              <p:nvPr/>
            </p:nvSpPr>
            <p:spPr bwMode="auto">
              <a:xfrm>
                <a:off x="1529" y="503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Line 183"/>
              <p:cNvSpPr>
                <a:spLocks noChangeShapeType="1"/>
              </p:cNvSpPr>
              <p:nvPr/>
            </p:nvSpPr>
            <p:spPr bwMode="auto">
              <a:xfrm flipV="1">
                <a:off x="1095" y="4942"/>
                <a:ext cx="0" cy="1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84"/>
              <p:cNvSpPr>
                <a:spLocks/>
              </p:cNvSpPr>
              <p:nvPr/>
            </p:nvSpPr>
            <p:spPr bwMode="auto">
              <a:xfrm>
                <a:off x="1056" y="4935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Line 185"/>
              <p:cNvSpPr>
                <a:spLocks noChangeShapeType="1"/>
              </p:cNvSpPr>
              <p:nvPr/>
            </p:nvSpPr>
            <p:spPr bwMode="auto">
              <a:xfrm>
                <a:off x="1056" y="493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Line 186"/>
              <p:cNvSpPr>
                <a:spLocks noChangeShapeType="1"/>
              </p:cNvSpPr>
              <p:nvPr/>
            </p:nvSpPr>
            <p:spPr bwMode="auto">
              <a:xfrm flipV="1">
                <a:off x="937" y="5038"/>
                <a:ext cx="0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87"/>
              <p:cNvSpPr>
                <a:spLocks/>
              </p:cNvSpPr>
              <p:nvPr/>
            </p:nvSpPr>
            <p:spPr bwMode="auto">
              <a:xfrm>
                <a:off x="898" y="503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88"/>
              <p:cNvSpPr>
                <a:spLocks noChangeShapeType="1"/>
              </p:cNvSpPr>
              <p:nvPr/>
            </p:nvSpPr>
            <p:spPr bwMode="auto">
              <a:xfrm>
                <a:off x="898" y="503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Line 189"/>
              <p:cNvSpPr>
                <a:spLocks noChangeShapeType="1"/>
              </p:cNvSpPr>
              <p:nvPr/>
            </p:nvSpPr>
            <p:spPr bwMode="auto">
              <a:xfrm flipV="1">
                <a:off x="1015" y="3960"/>
                <a:ext cx="0" cy="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90"/>
              <p:cNvSpPr>
                <a:spLocks/>
              </p:cNvSpPr>
              <p:nvPr/>
            </p:nvSpPr>
            <p:spPr bwMode="auto">
              <a:xfrm>
                <a:off x="977" y="3953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Line 191"/>
              <p:cNvSpPr>
                <a:spLocks noChangeShapeType="1"/>
              </p:cNvSpPr>
              <p:nvPr/>
            </p:nvSpPr>
            <p:spPr bwMode="auto">
              <a:xfrm>
                <a:off x="977" y="395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Line 192"/>
              <p:cNvSpPr>
                <a:spLocks noChangeShapeType="1"/>
              </p:cNvSpPr>
              <p:nvPr/>
            </p:nvSpPr>
            <p:spPr bwMode="auto">
              <a:xfrm flipV="1">
                <a:off x="1179" y="3870"/>
                <a:ext cx="0" cy="13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193"/>
              <p:cNvSpPr>
                <a:spLocks/>
              </p:cNvSpPr>
              <p:nvPr/>
            </p:nvSpPr>
            <p:spPr bwMode="auto">
              <a:xfrm>
                <a:off x="1141" y="3863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194"/>
              <p:cNvSpPr>
                <a:spLocks noChangeShapeType="1"/>
              </p:cNvSpPr>
              <p:nvPr/>
            </p:nvSpPr>
            <p:spPr bwMode="auto">
              <a:xfrm>
                <a:off x="1141" y="386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Line 195"/>
              <p:cNvSpPr>
                <a:spLocks noChangeShapeType="1"/>
              </p:cNvSpPr>
              <p:nvPr/>
            </p:nvSpPr>
            <p:spPr bwMode="auto">
              <a:xfrm flipV="1">
                <a:off x="1843" y="2793"/>
                <a:ext cx="96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96"/>
              <p:cNvSpPr>
                <a:spLocks/>
              </p:cNvSpPr>
              <p:nvPr/>
            </p:nvSpPr>
            <p:spPr bwMode="auto">
              <a:xfrm>
                <a:off x="1911" y="2761"/>
                <a:ext cx="61" cy="58"/>
              </a:xfrm>
              <a:custGeom>
                <a:avLst/>
                <a:gdLst>
                  <a:gd name="T0" fmla="*/ 166 w 166"/>
                  <a:gd name="T1" fmla="*/ 144 h 159"/>
                  <a:gd name="T2" fmla="*/ 154 w 166"/>
                  <a:gd name="T3" fmla="*/ 159 h 159"/>
                  <a:gd name="T4" fmla="*/ 0 w 166"/>
                  <a:gd name="T5" fmla="*/ 15 h 159"/>
                  <a:gd name="T6" fmla="*/ 13 w 166"/>
                  <a:gd name="T7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59">
                    <a:moveTo>
                      <a:pt x="166" y="144"/>
                    </a:moveTo>
                    <a:lnTo>
                      <a:pt x="154" y="159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Line 197"/>
              <p:cNvSpPr>
                <a:spLocks noChangeShapeType="1"/>
              </p:cNvSpPr>
              <p:nvPr/>
            </p:nvSpPr>
            <p:spPr bwMode="auto">
              <a:xfrm flipH="1">
                <a:off x="1911" y="2761"/>
                <a:ext cx="4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Line 198"/>
              <p:cNvSpPr>
                <a:spLocks noChangeShapeType="1"/>
              </p:cNvSpPr>
              <p:nvPr/>
            </p:nvSpPr>
            <p:spPr bwMode="auto">
              <a:xfrm flipV="1">
                <a:off x="1640" y="2849"/>
                <a:ext cx="101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99"/>
              <p:cNvSpPr>
                <a:spLocks/>
              </p:cNvSpPr>
              <p:nvPr/>
            </p:nvSpPr>
            <p:spPr bwMode="auto">
              <a:xfrm>
                <a:off x="1726" y="2811"/>
                <a:ext cx="38" cy="73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8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Line 200"/>
              <p:cNvSpPr>
                <a:spLocks noChangeShapeType="1"/>
              </p:cNvSpPr>
              <p:nvPr/>
            </p:nvSpPr>
            <p:spPr bwMode="auto">
              <a:xfrm flipH="1">
                <a:off x="1726" y="2811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Line 201"/>
              <p:cNvSpPr>
                <a:spLocks noChangeShapeType="1"/>
              </p:cNvSpPr>
              <p:nvPr/>
            </p:nvSpPr>
            <p:spPr bwMode="auto">
              <a:xfrm flipV="1">
                <a:off x="1337" y="2765"/>
                <a:ext cx="107" cy="12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202"/>
              <p:cNvSpPr>
                <a:spLocks/>
              </p:cNvSpPr>
              <p:nvPr/>
            </p:nvSpPr>
            <p:spPr bwMode="auto">
              <a:xfrm>
                <a:off x="1414" y="2735"/>
                <a:ext cx="64" cy="54"/>
              </a:xfrm>
              <a:custGeom>
                <a:avLst/>
                <a:gdLst>
                  <a:gd name="T0" fmla="*/ 174 w 174"/>
                  <a:gd name="T1" fmla="*/ 132 h 147"/>
                  <a:gd name="T2" fmla="*/ 162 w 174"/>
                  <a:gd name="T3" fmla="*/ 147 h 147"/>
                  <a:gd name="T4" fmla="*/ 0 w 174"/>
                  <a:gd name="T5" fmla="*/ 15 h 147"/>
                  <a:gd name="T6" fmla="*/ 13 w 174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147">
                    <a:moveTo>
                      <a:pt x="174" y="132"/>
                    </a:moveTo>
                    <a:lnTo>
                      <a:pt x="162" y="147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Line 203"/>
              <p:cNvSpPr>
                <a:spLocks noChangeShapeType="1"/>
              </p:cNvSpPr>
              <p:nvPr/>
            </p:nvSpPr>
            <p:spPr bwMode="auto">
              <a:xfrm flipH="1">
                <a:off x="1414" y="2735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Line 204"/>
              <p:cNvSpPr>
                <a:spLocks noChangeShapeType="1"/>
              </p:cNvSpPr>
              <p:nvPr/>
            </p:nvSpPr>
            <p:spPr bwMode="auto">
              <a:xfrm flipV="1">
                <a:off x="1483" y="2855"/>
                <a:ext cx="39" cy="4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205"/>
              <p:cNvSpPr>
                <a:spLocks/>
              </p:cNvSpPr>
              <p:nvPr/>
            </p:nvSpPr>
            <p:spPr bwMode="auto">
              <a:xfrm>
                <a:off x="1493" y="2824"/>
                <a:ext cx="62" cy="56"/>
              </a:xfrm>
              <a:custGeom>
                <a:avLst/>
                <a:gdLst>
                  <a:gd name="T0" fmla="*/ 170 w 170"/>
                  <a:gd name="T1" fmla="*/ 136 h 151"/>
                  <a:gd name="T2" fmla="*/ 158 w 170"/>
                  <a:gd name="T3" fmla="*/ 151 h 151"/>
                  <a:gd name="T4" fmla="*/ 0 w 170"/>
                  <a:gd name="T5" fmla="*/ 15 h 151"/>
                  <a:gd name="T6" fmla="*/ 13 w 170"/>
                  <a:gd name="T7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1">
                    <a:moveTo>
                      <a:pt x="170" y="136"/>
                    </a:moveTo>
                    <a:lnTo>
                      <a:pt x="158" y="151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>
              <a:off x="1493" y="2824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 flipV="1">
              <a:off x="954" y="2837"/>
              <a:ext cx="50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921" y="2806"/>
              <a:ext cx="62" cy="57"/>
            </a:xfrm>
            <a:custGeom>
              <a:avLst/>
              <a:gdLst>
                <a:gd name="T0" fmla="*/ 158 w 170"/>
                <a:gd name="T1" fmla="*/ 0 h 156"/>
                <a:gd name="T2" fmla="*/ 170 w 170"/>
                <a:gd name="T3" fmla="*/ 15 h 156"/>
                <a:gd name="T4" fmla="*/ 13 w 170"/>
                <a:gd name="T5" fmla="*/ 156 h 156"/>
                <a:gd name="T6" fmla="*/ 0 w 170"/>
                <a:gd name="T7" fmla="*/ 14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6">
                  <a:moveTo>
                    <a:pt x="158" y="0"/>
                  </a:moveTo>
                  <a:lnTo>
                    <a:pt x="170" y="15"/>
                  </a:lnTo>
                  <a:lnTo>
                    <a:pt x="13" y="156"/>
                  </a:lnTo>
                  <a:lnTo>
                    <a:pt x="0" y="14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921" y="2858"/>
              <a:ext cx="4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117" y="2759"/>
              <a:ext cx="62" cy="1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079" y="2737"/>
              <a:ext cx="74" cy="38"/>
            </a:xfrm>
            <a:custGeom>
              <a:avLst/>
              <a:gdLst>
                <a:gd name="T0" fmla="*/ 192 w 201"/>
                <a:gd name="T1" fmla="*/ 0 h 104"/>
                <a:gd name="T2" fmla="*/ 201 w 201"/>
                <a:gd name="T3" fmla="*/ 19 h 104"/>
                <a:gd name="T4" fmla="*/ 9 w 201"/>
                <a:gd name="T5" fmla="*/ 104 h 104"/>
                <a:gd name="T6" fmla="*/ 0 w 201"/>
                <a:gd name="T7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04">
                  <a:moveTo>
                    <a:pt x="192" y="0"/>
                  </a:moveTo>
                  <a:lnTo>
                    <a:pt x="201" y="19"/>
                  </a:lnTo>
                  <a:lnTo>
                    <a:pt x="9" y="104"/>
                  </a:lnTo>
                  <a:lnTo>
                    <a:pt x="0" y="8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079" y="2768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 flipV="1">
              <a:off x="2124" y="1165"/>
              <a:ext cx="78" cy="20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2085" y="1144"/>
              <a:ext cx="75" cy="35"/>
            </a:xfrm>
            <a:custGeom>
              <a:avLst/>
              <a:gdLst>
                <a:gd name="T0" fmla="*/ 196 w 203"/>
                <a:gd name="T1" fmla="*/ 0 h 96"/>
                <a:gd name="T2" fmla="*/ 203 w 203"/>
                <a:gd name="T3" fmla="*/ 19 h 96"/>
                <a:gd name="T4" fmla="*/ 7 w 203"/>
                <a:gd name="T5" fmla="*/ 96 h 96"/>
                <a:gd name="T6" fmla="*/ 0 w 203"/>
                <a:gd name="T7" fmla="*/ 7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196" y="0"/>
                  </a:moveTo>
                  <a:lnTo>
                    <a:pt x="203" y="19"/>
                  </a:lnTo>
                  <a:lnTo>
                    <a:pt x="7" y="96"/>
                  </a:lnTo>
                  <a:lnTo>
                    <a:pt x="0" y="7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2085" y="1172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 flipV="1">
              <a:off x="1910" y="1305"/>
              <a:ext cx="34" cy="6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873" y="1281"/>
              <a:ext cx="71" cy="42"/>
            </a:xfrm>
            <a:custGeom>
              <a:avLst/>
              <a:gdLst>
                <a:gd name="T0" fmla="*/ 183 w 192"/>
                <a:gd name="T1" fmla="*/ 0 h 115"/>
                <a:gd name="T2" fmla="*/ 192 w 192"/>
                <a:gd name="T3" fmla="*/ 17 h 115"/>
                <a:gd name="T4" fmla="*/ 9 w 192"/>
                <a:gd name="T5" fmla="*/ 115 h 115"/>
                <a:gd name="T6" fmla="*/ 0 w 192"/>
                <a:gd name="T7" fmla="*/ 9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5">
                  <a:moveTo>
                    <a:pt x="183" y="0"/>
                  </a:moveTo>
                  <a:lnTo>
                    <a:pt x="192" y="17"/>
                  </a:lnTo>
                  <a:lnTo>
                    <a:pt x="9" y="115"/>
                  </a:lnTo>
                  <a:lnTo>
                    <a:pt x="0" y="9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873" y="1316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403" y="1181"/>
              <a:ext cx="158" cy="175"/>
            </a:xfrm>
            <a:custGeom>
              <a:avLst/>
              <a:gdLst>
                <a:gd name="T0" fmla="*/ 0 w 428"/>
                <a:gd name="T1" fmla="*/ 475 h 475"/>
                <a:gd name="T2" fmla="*/ 428 w 428"/>
                <a:gd name="T3" fmla="*/ 77 h 475"/>
                <a:gd name="T4" fmla="*/ 428 w 428"/>
                <a:gd name="T5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8" h="475">
                  <a:moveTo>
                    <a:pt x="0" y="475"/>
                  </a:moveTo>
                  <a:lnTo>
                    <a:pt x="428" y="77"/>
                  </a:lnTo>
                  <a:lnTo>
                    <a:pt x="42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523" y="1174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523" y="117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2512" y="1086"/>
              <a:ext cx="202" cy="275"/>
            </a:xfrm>
            <a:custGeom>
              <a:avLst/>
              <a:gdLst>
                <a:gd name="T0" fmla="*/ 0 w 549"/>
                <a:gd name="T1" fmla="*/ 750 h 750"/>
                <a:gd name="T2" fmla="*/ 413 w 549"/>
                <a:gd name="T3" fmla="*/ 32 h 750"/>
                <a:gd name="T4" fmla="*/ 549 w 549"/>
                <a:gd name="T5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9" h="750">
                  <a:moveTo>
                    <a:pt x="0" y="750"/>
                  </a:moveTo>
                  <a:lnTo>
                    <a:pt x="413" y="32"/>
                  </a:lnTo>
                  <a:lnTo>
                    <a:pt x="54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2706" y="1047"/>
              <a:ext cx="24" cy="76"/>
            </a:xfrm>
            <a:custGeom>
              <a:avLst/>
              <a:gdLst>
                <a:gd name="T0" fmla="*/ 66 w 66"/>
                <a:gd name="T1" fmla="*/ 204 h 208"/>
                <a:gd name="T2" fmla="*/ 47 w 66"/>
                <a:gd name="T3" fmla="*/ 208 h 208"/>
                <a:gd name="T4" fmla="*/ 0 w 66"/>
                <a:gd name="T5" fmla="*/ 4 h 208"/>
                <a:gd name="T6" fmla="*/ 19 w 6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66" y="204"/>
                  </a:moveTo>
                  <a:lnTo>
                    <a:pt x="47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2706" y="1047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2749" y="1271"/>
              <a:ext cx="0" cy="8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2710" y="1264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2710" y="126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V="1">
              <a:off x="3007" y="1260"/>
              <a:ext cx="0" cy="1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2969" y="1253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231"/>
            <p:cNvSpPr>
              <a:spLocks noChangeShapeType="1"/>
            </p:cNvSpPr>
            <p:nvPr/>
          </p:nvSpPr>
          <p:spPr bwMode="auto">
            <a:xfrm>
              <a:off x="2969" y="125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232"/>
            <p:cNvSpPr>
              <a:spLocks noChangeShapeType="1"/>
            </p:cNvSpPr>
            <p:nvPr/>
          </p:nvSpPr>
          <p:spPr bwMode="auto">
            <a:xfrm flipV="1">
              <a:off x="3373" y="1294"/>
              <a:ext cx="0" cy="6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3"/>
            <p:cNvSpPr>
              <a:spLocks/>
            </p:cNvSpPr>
            <p:nvPr/>
          </p:nvSpPr>
          <p:spPr bwMode="auto">
            <a:xfrm>
              <a:off x="3334" y="1287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234"/>
            <p:cNvSpPr>
              <a:spLocks noChangeShapeType="1"/>
            </p:cNvSpPr>
            <p:nvPr/>
          </p:nvSpPr>
          <p:spPr bwMode="auto">
            <a:xfrm>
              <a:off x="3334" y="128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Arc 235"/>
            <p:cNvSpPr>
              <a:spLocks/>
            </p:cNvSpPr>
            <p:nvPr/>
          </p:nvSpPr>
          <p:spPr bwMode="auto">
            <a:xfrm>
              <a:off x="2325" y="1618"/>
              <a:ext cx="202" cy="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0 h 21600"/>
                <a:gd name="T2" fmla="*/ 105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39"/>
                  </a:moveTo>
                  <a:cubicBezTo>
                    <a:pt x="21467" y="12034"/>
                    <a:pt x="11899" y="21542"/>
                    <a:pt x="104" y="21599"/>
                  </a:cubicBezTo>
                </a:path>
                <a:path w="21599" h="21600" stroke="0" extrusionOk="0">
                  <a:moveTo>
                    <a:pt x="21598" y="239"/>
                  </a:moveTo>
                  <a:cubicBezTo>
                    <a:pt x="21467" y="12034"/>
                    <a:pt x="11899" y="21542"/>
                    <a:pt x="10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Arc 236"/>
            <p:cNvSpPr>
              <a:spLocks/>
            </p:cNvSpPr>
            <p:nvPr/>
          </p:nvSpPr>
          <p:spPr bwMode="auto">
            <a:xfrm>
              <a:off x="2326" y="1709"/>
              <a:ext cx="782" cy="2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0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237"/>
            <p:cNvSpPr>
              <a:spLocks/>
            </p:cNvSpPr>
            <p:nvPr/>
          </p:nvSpPr>
          <p:spPr bwMode="auto">
            <a:xfrm>
              <a:off x="3054" y="1942"/>
              <a:ext cx="55" cy="39"/>
            </a:xfrm>
            <a:custGeom>
              <a:avLst/>
              <a:gdLst>
                <a:gd name="T0" fmla="*/ 55 w 55"/>
                <a:gd name="T1" fmla="*/ 20 h 39"/>
                <a:gd name="T2" fmla="*/ 0 w 55"/>
                <a:gd name="T3" fmla="*/ 0 h 39"/>
                <a:gd name="T4" fmla="*/ 14 w 55"/>
                <a:gd name="T5" fmla="*/ 20 h 39"/>
                <a:gd name="T6" fmla="*/ 0 w 55"/>
                <a:gd name="T7" fmla="*/ 39 h 39"/>
                <a:gd name="T8" fmla="*/ 55 w 55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55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5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238"/>
            <p:cNvSpPr>
              <a:spLocks noChangeShapeType="1"/>
            </p:cNvSpPr>
            <p:nvPr/>
          </p:nvSpPr>
          <p:spPr bwMode="auto">
            <a:xfrm flipV="1">
              <a:off x="1032" y="1170"/>
              <a:ext cx="0" cy="38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39"/>
            <p:cNvSpPr>
              <a:spLocks/>
            </p:cNvSpPr>
            <p:nvPr/>
          </p:nvSpPr>
          <p:spPr bwMode="auto">
            <a:xfrm>
              <a:off x="993" y="1163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0"/>
            <p:cNvSpPr>
              <a:spLocks noChangeShapeType="1"/>
            </p:cNvSpPr>
            <p:nvPr/>
          </p:nvSpPr>
          <p:spPr bwMode="auto">
            <a:xfrm>
              <a:off x="993" y="116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Arc 241"/>
            <p:cNvSpPr>
              <a:spLocks/>
            </p:cNvSpPr>
            <p:nvPr/>
          </p:nvSpPr>
          <p:spPr bwMode="auto">
            <a:xfrm>
              <a:off x="2083" y="1944"/>
              <a:ext cx="365" cy="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7"/>
                    <a:pt x="11964" y="21568"/>
                    <a:pt x="5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7"/>
                    <a:pt x="11964" y="21568"/>
                    <a:pt x="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Arc 242"/>
            <p:cNvSpPr>
              <a:spLocks/>
            </p:cNvSpPr>
            <p:nvPr/>
          </p:nvSpPr>
          <p:spPr bwMode="auto">
            <a:xfrm>
              <a:off x="1516" y="1815"/>
              <a:ext cx="568" cy="1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0 h 21600"/>
                <a:gd name="T4" fmla="*/ 21600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243"/>
            <p:cNvSpPr>
              <a:spLocks/>
            </p:cNvSpPr>
            <p:nvPr/>
          </p:nvSpPr>
          <p:spPr bwMode="auto">
            <a:xfrm>
              <a:off x="1496" y="1815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1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244"/>
            <p:cNvSpPr>
              <a:spLocks noChangeShapeType="1"/>
            </p:cNvSpPr>
            <p:nvPr/>
          </p:nvSpPr>
          <p:spPr bwMode="auto">
            <a:xfrm flipH="1">
              <a:off x="2289" y="1715"/>
              <a:ext cx="36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245"/>
            <p:cNvSpPr>
              <a:spLocks noChangeShapeType="1"/>
            </p:cNvSpPr>
            <p:nvPr/>
          </p:nvSpPr>
          <p:spPr bwMode="auto">
            <a:xfrm flipH="1">
              <a:off x="2220" y="1791"/>
              <a:ext cx="36" cy="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246"/>
            <p:cNvSpPr>
              <a:spLocks noChangeShapeType="1"/>
            </p:cNvSpPr>
            <p:nvPr/>
          </p:nvSpPr>
          <p:spPr bwMode="auto">
            <a:xfrm flipH="1">
              <a:off x="2151" y="1868"/>
              <a:ext cx="37" cy="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247"/>
            <p:cNvSpPr>
              <a:spLocks noChangeShapeType="1"/>
            </p:cNvSpPr>
            <p:nvPr/>
          </p:nvSpPr>
          <p:spPr bwMode="auto">
            <a:xfrm flipH="1">
              <a:off x="2084" y="1945"/>
              <a:ext cx="35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48"/>
            <p:cNvSpPr>
              <a:spLocks noChangeShapeType="1"/>
            </p:cNvSpPr>
            <p:nvPr/>
          </p:nvSpPr>
          <p:spPr bwMode="auto">
            <a:xfrm flipV="1">
              <a:off x="689" y="2788"/>
              <a:ext cx="0" cy="1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9"/>
            <p:cNvSpPr>
              <a:spLocks/>
            </p:cNvSpPr>
            <p:nvPr/>
          </p:nvSpPr>
          <p:spPr bwMode="auto">
            <a:xfrm>
              <a:off x="650" y="2781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250"/>
            <p:cNvSpPr>
              <a:spLocks noChangeShapeType="1"/>
            </p:cNvSpPr>
            <p:nvPr/>
          </p:nvSpPr>
          <p:spPr bwMode="auto">
            <a:xfrm>
              <a:off x="650" y="278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1"/>
            <p:cNvSpPr>
              <a:spLocks noChangeShapeType="1"/>
            </p:cNvSpPr>
            <p:nvPr/>
          </p:nvSpPr>
          <p:spPr bwMode="auto">
            <a:xfrm flipH="1" flipV="1">
              <a:off x="480" y="2743"/>
              <a:ext cx="23" cy="2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52"/>
            <p:cNvSpPr>
              <a:spLocks/>
            </p:cNvSpPr>
            <p:nvPr/>
          </p:nvSpPr>
          <p:spPr bwMode="auto">
            <a:xfrm>
              <a:off x="442" y="2733"/>
              <a:ext cx="76" cy="13"/>
            </a:xfrm>
            <a:custGeom>
              <a:avLst/>
              <a:gdLst>
                <a:gd name="T0" fmla="*/ 208 w 208"/>
                <a:gd name="T1" fmla="*/ 0 h 36"/>
                <a:gd name="T2" fmla="*/ 208 w 208"/>
                <a:gd name="T3" fmla="*/ 19 h 36"/>
                <a:gd name="T4" fmla="*/ 0 w 208"/>
                <a:gd name="T5" fmla="*/ 36 h 36"/>
                <a:gd name="T6" fmla="*/ 0 w 208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36">
                  <a:moveTo>
                    <a:pt x="208" y="0"/>
                  </a:moveTo>
                  <a:lnTo>
                    <a:pt x="208" y="19"/>
                  </a:lnTo>
                  <a:lnTo>
                    <a:pt x="0" y="36"/>
                  </a:lnTo>
                  <a:lnTo>
                    <a:pt x="0" y="1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253"/>
            <p:cNvSpPr>
              <a:spLocks noChangeShapeType="1"/>
            </p:cNvSpPr>
            <p:nvPr/>
          </p:nvSpPr>
          <p:spPr bwMode="auto">
            <a:xfrm>
              <a:off x="442" y="273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254"/>
            <p:cNvSpPr>
              <a:spLocks noChangeShapeType="1"/>
            </p:cNvSpPr>
            <p:nvPr/>
          </p:nvSpPr>
          <p:spPr bwMode="auto">
            <a:xfrm flipV="1">
              <a:off x="699" y="3871"/>
              <a:ext cx="29" cy="11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5"/>
            <p:cNvSpPr>
              <a:spLocks/>
            </p:cNvSpPr>
            <p:nvPr/>
          </p:nvSpPr>
          <p:spPr bwMode="auto">
            <a:xfrm>
              <a:off x="690" y="3856"/>
              <a:ext cx="77" cy="24"/>
            </a:xfrm>
            <a:custGeom>
              <a:avLst/>
              <a:gdLst>
                <a:gd name="T0" fmla="*/ 209 w 209"/>
                <a:gd name="T1" fmla="*/ 46 h 66"/>
                <a:gd name="T2" fmla="*/ 204 w 209"/>
                <a:gd name="T3" fmla="*/ 66 h 66"/>
                <a:gd name="T4" fmla="*/ 0 w 209"/>
                <a:gd name="T5" fmla="*/ 19 h 66"/>
                <a:gd name="T6" fmla="*/ 4 w 20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6">
                  <a:moveTo>
                    <a:pt x="209" y="46"/>
                  </a:moveTo>
                  <a:lnTo>
                    <a:pt x="204" y="66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256"/>
            <p:cNvSpPr>
              <a:spLocks noChangeShapeType="1"/>
            </p:cNvSpPr>
            <p:nvPr/>
          </p:nvSpPr>
          <p:spPr bwMode="auto">
            <a:xfrm flipH="1">
              <a:off x="690" y="3856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257"/>
            <p:cNvSpPr>
              <a:spLocks noChangeShapeType="1"/>
            </p:cNvSpPr>
            <p:nvPr/>
          </p:nvSpPr>
          <p:spPr bwMode="auto">
            <a:xfrm flipH="1" flipV="1">
              <a:off x="485" y="3916"/>
              <a:ext cx="12" cy="20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8"/>
            <p:cNvSpPr>
              <a:spLocks/>
            </p:cNvSpPr>
            <p:nvPr/>
          </p:nvSpPr>
          <p:spPr bwMode="auto">
            <a:xfrm>
              <a:off x="447" y="3907"/>
              <a:ext cx="77" cy="10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19 h 28"/>
                <a:gd name="T4" fmla="*/ 0 w 208"/>
                <a:gd name="T5" fmla="*/ 28 h 28"/>
                <a:gd name="T6" fmla="*/ 0 w 208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0"/>
                  </a:moveTo>
                  <a:lnTo>
                    <a:pt x="208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259"/>
            <p:cNvSpPr>
              <a:spLocks noChangeShapeType="1"/>
            </p:cNvSpPr>
            <p:nvPr/>
          </p:nvSpPr>
          <p:spPr bwMode="auto">
            <a:xfrm>
              <a:off x="447" y="391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260"/>
            <p:cNvSpPr>
              <a:spLocks noChangeShapeType="1"/>
            </p:cNvSpPr>
            <p:nvPr/>
          </p:nvSpPr>
          <p:spPr bwMode="auto">
            <a:xfrm flipV="1">
              <a:off x="621" y="4970"/>
              <a:ext cx="50" cy="11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61"/>
            <p:cNvSpPr>
              <a:spLocks/>
            </p:cNvSpPr>
            <p:nvPr/>
          </p:nvSpPr>
          <p:spPr bwMode="auto">
            <a:xfrm>
              <a:off x="635" y="4948"/>
              <a:ext cx="75" cy="37"/>
            </a:xfrm>
            <a:custGeom>
              <a:avLst/>
              <a:gdLst>
                <a:gd name="T0" fmla="*/ 202 w 202"/>
                <a:gd name="T1" fmla="*/ 81 h 100"/>
                <a:gd name="T2" fmla="*/ 196 w 202"/>
                <a:gd name="T3" fmla="*/ 100 h 100"/>
                <a:gd name="T4" fmla="*/ 0 w 202"/>
                <a:gd name="T5" fmla="*/ 19 h 100"/>
                <a:gd name="T6" fmla="*/ 6 w 202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00">
                  <a:moveTo>
                    <a:pt x="202" y="81"/>
                  </a:moveTo>
                  <a:lnTo>
                    <a:pt x="196" y="100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262"/>
            <p:cNvSpPr>
              <a:spLocks noChangeShapeType="1"/>
            </p:cNvSpPr>
            <p:nvPr/>
          </p:nvSpPr>
          <p:spPr bwMode="auto">
            <a:xfrm flipH="1">
              <a:off x="635" y="4948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263"/>
            <p:cNvSpPr>
              <a:spLocks noChangeShapeType="1"/>
            </p:cNvSpPr>
            <p:nvPr/>
          </p:nvSpPr>
          <p:spPr bwMode="auto">
            <a:xfrm flipH="1" flipV="1">
              <a:off x="441" y="5009"/>
              <a:ext cx="11" cy="20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4"/>
            <p:cNvSpPr>
              <a:spLocks/>
            </p:cNvSpPr>
            <p:nvPr/>
          </p:nvSpPr>
          <p:spPr bwMode="auto">
            <a:xfrm>
              <a:off x="402" y="5000"/>
              <a:ext cx="77" cy="11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265"/>
            <p:cNvSpPr>
              <a:spLocks noChangeShapeType="1"/>
            </p:cNvSpPr>
            <p:nvPr/>
          </p:nvSpPr>
          <p:spPr bwMode="auto">
            <a:xfrm>
              <a:off x="402" y="5003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Arc 266"/>
            <p:cNvSpPr>
              <a:spLocks/>
            </p:cNvSpPr>
            <p:nvPr/>
          </p:nvSpPr>
          <p:spPr bwMode="auto">
            <a:xfrm>
              <a:off x="1053" y="3223"/>
              <a:ext cx="247" cy="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66 h 21600"/>
                <a:gd name="T2" fmla="*/ 83 w 21593"/>
                <a:gd name="T3" fmla="*/ 21600 h 21600"/>
                <a:gd name="T4" fmla="*/ 0 w 215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600" fill="none" extrusionOk="0">
                  <a:moveTo>
                    <a:pt x="21592" y="565"/>
                  </a:moveTo>
                  <a:cubicBezTo>
                    <a:pt x="21286" y="12238"/>
                    <a:pt x="11759" y="21554"/>
                    <a:pt x="82" y="21599"/>
                  </a:cubicBezTo>
                </a:path>
                <a:path w="21593" h="21600" stroke="0" extrusionOk="0">
                  <a:moveTo>
                    <a:pt x="21592" y="565"/>
                  </a:moveTo>
                  <a:cubicBezTo>
                    <a:pt x="21286" y="12238"/>
                    <a:pt x="11759" y="21554"/>
                    <a:pt x="8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Arc 267"/>
            <p:cNvSpPr>
              <a:spLocks/>
            </p:cNvSpPr>
            <p:nvPr/>
          </p:nvSpPr>
          <p:spPr bwMode="auto">
            <a:xfrm>
              <a:off x="705" y="3178"/>
              <a:ext cx="349" cy="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1 w 21661"/>
                <a:gd name="T1" fmla="*/ 21600 h 21600"/>
                <a:gd name="T2" fmla="*/ 0 w 21661"/>
                <a:gd name="T3" fmla="*/ 0 h 21600"/>
                <a:gd name="T4" fmla="*/ 21600 w 216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600" fill="none" extrusionOk="0">
                  <a:moveTo>
                    <a:pt x="21660" y="21599"/>
                  </a:moveTo>
                  <a:cubicBezTo>
                    <a:pt x="21640" y="21599"/>
                    <a:pt x="2162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61" h="21600" stroke="0" extrusionOk="0">
                  <a:moveTo>
                    <a:pt x="21660" y="21599"/>
                  </a:moveTo>
                  <a:cubicBezTo>
                    <a:pt x="21640" y="21599"/>
                    <a:pt x="2162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268"/>
            <p:cNvSpPr>
              <a:spLocks/>
            </p:cNvSpPr>
            <p:nvPr/>
          </p:nvSpPr>
          <p:spPr bwMode="auto">
            <a:xfrm>
              <a:off x="685" y="3178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Arc 269"/>
            <p:cNvSpPr>
              <a:spLocks/>
            </p:cNvSpPr>
            <p:nvPr/>
          </p:nvSpPr>
          <p:spPr bwMode="auto">
            <a:xfrm>
              <a:off x="969" y="4306"/>
              <a:ext cx="342" cy="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4 w 21594"/>
                <a:gd name="T1" fmla="*/ 494 h 21600"/>
                <a:gd name="T2" fmla="*/ 61 w 21594"/>
                <a:gd name="T3" fmla="*/ 21600 h 21600"/>
                <a:gd name="T4" fmla="*/ 0 w 2159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600" fill="none" extrusionOk="0">
                  <a:moveTo>
                    <a:pt x="21594" y="494"/>
                  </a:moveTo>
                  <a:cubicBezTo>
                    <a:pt x="21326" y="12204"/>
                    <a:pt x="11774" y="21566"/>
                    <a:pt x="60" y="21599"/>
                  </a:cubicBezTo>
                </a:path>
                <a:path w="21594" h="21600" stroke="0" extrusionOk="0">
                  <a:moveTo>
                    <a:pt x="21594" y="494"/>
                  </a:moveTo>
                  <a:cubicBezTo>
                    <a:pt x="21326" y="12204"/>
                    <a:pt x="11774" y="21566"/>
                    <a:pt x="6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Arc 270"/>
            <p:cNvSpPr>
              <a:spLocks/>
            </p:cNvSpPr>
            <p:nvPr/>
          </p:nvSpPr>
          <p:spPr bwMode="auto">
            <a:xfrm>
              <a:off x="762" y="4267"/>
              <a:ext cx="208" cy="83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00 w 21700"/>
                <a:gd name="T1" fmla="*/ 21600 h 21600"/>
                <a:gd name="T2" fmla="*/ 0 w 21700"/>
                <a:gd name="T3" fmla="*/ 262 h 21600"/>
                <a:gd name="T4" fmla="*/ 21598 w 217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0" h="21600" fill="none" extrusionOk="0">
                  <a:moveTo>
                    <a:pt x="21699" y="21599"/>
                  </a:moveTo>
                  <a:cubicBezTo>
                    <a:pt x="21665" y="21599"/>
                    <a:pt x="21631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</a:path>
                <a:path w="21700" h="21600" stroke="0" extrusionOk="0">
                  <a:moveTo>
                    <a:pt x="21699" y="21599"/>
                  </a:moveTo>
                  <a:cubicBezTo>
                    <a:pt x="21665" y="21599"/>
                    <a:pt x="21631" y="21599"/>
                    <a:pt x="21598" y="21600"/>
                  </a:cubicBezTo>
                  <a:cubicBezTo>
                    <a:pt x="9770" y="21600"/>
                    <a:pt x="143" y="12088"/>
                    <a:pt x="-1" y="26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71"/>
            <p:cNvSpPr>
              <a:spLocks/>
            </p:cNvSpPr>
            <p:nvPr/>
          </p:nvSpPr>
          <p:spPr bwMode="auto">
            <a:xfrm>
              <a:off x="742" y="4268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Arc 272"/>
            <p:cNvSpPr>
              <a:spLocks/>
            </p:cNvSpPr>
            <p:nvPr/>
          </p:nvSpPr>
          <p:spPr bwMode="auto">
            <a:xfrm>
              <a:off x="901" y="5413"/>
              <a:ext cx="332" cy="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4"/>
                    <a:pt x="11967" y="21565"/>
                    <a:pt x="6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4"/>
                    <a:pt x="11967" y="21565"/>
                    <a:pt x="6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Arc 273"/>
            <p:cNvSpPr>
              <a:spLocks/>
            </p:cNvSpPr>
            <p:nvPr/>
          </p:nvSpPr>
          <p:spPr bwMode="auto">
            <a:xfrm>
              <a:off x="684" y="5351"/>
              <a:ext cx="218" cy="1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274"/>
            <p:cNvSpPr>
              <a:spLocks/>
            </p:cNvSpPr>
            <p:nvPr/>
          </p:nvSpPr>
          <p:spPr bwMode="auto">
            <a:xfrm>
              <a:off x="663" y="5351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275"/>
            <p:cNvSpPr>
              <a:spLocks noChangeShapeType="1"/>
            </p:cNvSpPr>
            <p:nvPr/>
          </p:nvSpPr>
          <p:spPr bwMode="auto">
            <a:xfrm flipH="1">
              <a:off x="1133" y="3106"/>
              <a:ext cx="56" cy="5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276"/>
            <p:cNvSpPr>
              <a:spLocks noChangeShapeType="1"/>
            </p:cNvSpPr>
            <p:nvPr/>
          </p:nvSpPr>
          <p:spPr bwMode="auto">
            <a:xfrm flipH="1">
              <a:off x="1037" y="3203"/>
              <a:ext cx="55" cy="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277"/>
            <p:cNvSpPr>
              <a:spLocks noChangeShapeType="1"/>
            </p:cNvSpPr>
            <p:nvPr/>
          </p:nvSpPr>
          <p:spPr bwMode="auto">
            <a:xfrm flipH="1">
              <a:off x="1167" y="4196"/>
              <a:ext cx="50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278"/>
            <p:cNvSpPr>
              <a:spLocks noChangeShapeType="1"/>
            </p:cNvSpPr>
            <p:nvPr/>
          </p:nvSpPr>
          <p:spPr bwMode="auto">
            <a:xfrm flipH="1">
              <a:off x="1082" y="4295"/>
              <a:ext cx="49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Line 279"/>
            <p:cNvSpPr>
              <a:spLocks noChangeShapeType="1"/>
            </p:cNvSpPr>
            <p:nvPr/>
          </p:nvSpPr>
          <p:spPr bwMode="auto">
            <a:xfrm flipH="1">
              <a:off x="1087" y="5284"/>
              <a:ext cx="57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Line 280"/>
            <p:cNvSpPr>
              <a:spLocks noChangeShapeType="1"/>
            </p:cNvSpPr>
            <p:nvPr/>
          </p:nvSpPr>
          <p:spPr bwMode="auto">
            <a:xfrm flipH="1">
              <a:off x="2043" y="14279"/>
              <a:ext cx="149" cy="17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0" name="Rectangle 279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025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81003" y="228604"/>
            <a:ext cx="6324611" cy="8686900"/>
            <a:chOff x="240" y="144"/>
            <a:chExt cx="3984" cy="547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44"/>
              <a:ext cx="3840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65" y="171"/>
              <a:ext cx="3959" cy="5356"/>
              <a:chOff x="265" y="171"/>
              <a:chExt cx="3959" cy="5356"/>
            </a:xfrm>
          </p:grpSpPr>
          <p:sp>
            <p:nvSpPr>
              <p:cNvPr id="1067" name="Rectangle 5"/>
              <p:cNvSpPr>
                <a:spLocks noChangeArrowheads="1"/>
              </p:cNvSpPr>
              <p:nvPr/>
            </p:nvSpPr>
            <p:spPr bwMode="auto">
              <a:xfrm>
                <a:off x="265" y="4432"/>
                <a:ext cx="1663" cy="104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Rectangle 6"/>
              <p:cNvSpPr>
                <a:spLocks noChangeArrowheads="1"/>
              </p:cNvSpPr>
              <p:nvPr/>
            </p:nvSpPr>
            <p:spPr bwMode="auto">
              <a:xfrm>
                <a:off x="265" y="2263"/>
                <a:ext cx="1663" cy="103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Rectangle 7"/>
              <p:cNvSpPr>
                <a:spLocks noChangeArrowheads="1"/>
              </p:cNvSpPr>
              <p:nvPr/>
            </p:nvSpPr>
            <p:spPr bwMode="auto">
              <a:xfrm>
                <a:off x="265" y="3348"/>
                <a:ext cx="1663" cy="1039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Rectangle 8"/>
              <p:cNvSpPr>
                <a:spLocks noChangeArrowheads="1"/>
              </p:cNvSpPr>
              <p:nvPr/>
            </p:nvSpPr>
            <p:spPr bwMode="auto">
              <a:xfrm>
                <a:off x="648" y="326"/>
                <a:ext cx="2883" cy="180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Oval 9"/>
              <p:cNvSpPr>
                <a:spLocks noChangeArrowheads="1"/>
              </p:cNvSpPr>
              <p:nvPr/>
            </p:nvSpPr>
            <p:spPr bwMode="auto">
              <a:xfrm>
                <a:off x="553" y="4026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Rectangle 10"/>
              <p:cNvSpPr>
                <a:spLocks noChangeArrowheads="1"/>
              </p:cNvSpPr>
              <p:nvPr/>
            </p:nvSpPr>
            <p:spPr bwMode="auto">
              <a:xfrm>
                <a:off x="824" y="3884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3" name="Oval 11"/>
              <p:cNvSpPr>
                <a:spLocks noChangeArrowheads="1"/>
              </p:cNvSpPr>
              <p:nvPr/>
            </p:nvSpPr>
            <p:spPr bwMode="auto">
              <a:xfrm>
                <a:off x="824" y="4026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Rectangle 12"/>
              <p:cNvSpPr>
                <a:spLocks noChangeArrowheads="1"/>
              </p:cNvSpPr>
              <p:nvPr/>
            </p:nvSpPr>
            <p:spPr bwMode="auto">
              <a:xfrm>
                <a:off x="1100" y="3884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5" name="Oval 13"/>
              <p:cNvSpPr>
                <a:spLocks noChangeArrowheads="1"/>
              </p:cNvSpPr>
              <p:nvPr/>
            </p:nvSpPr>
            <p:spPr bwMode="auto">
              <a:xfrm>
                <a:off x="966" y="4026"/>
                <a:ext cx="56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14"/>
              <p:cNvSpPr>
                <a:spLocks noChangeArrowheads="1"/>
              </p:cNvSpPr>
              <p:nvPr/>
            </p:nvSpPr>
            <p:spPr bwMode="auto">
              <a:xfrm>
                <a:off x="1386" y="3884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7" name="Rectangle 15"/>
              <p:cNvSpPr>
                <a:spLocks noChangeArrowheads="1"/>
              </p:cNvSpPr>
              <p:nvPr/>
            </p:nvSpPr>
            <p:spPr bwMode="auto">
              <a:xfrm>
                <a:off x="1104" y="4026"/>
                <a:ext cx="56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Line 16"/>
              <p:cNvSpPr>
                <a:spLocks noChangeShapeType="1"/>
              </p:cNvSpPr>
              <p:nvPr/>
            </p:nvSpPr>
            <p:spPr bwMode="auto">
              <a:xfrm>
                <a:off x="1104" y="4026"/>
                <a:ext cx="57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Line 17"/>
              <p:cNvSpPr>
                <a:spLocks noChangeShapeType="1"/>
              </p:cNvSpPr>
              <p:nvPr/>
            </p:nvSpPr>
            <p:spPr bwMode="auto">
              <a:xfrm flipV="1">
                <a:off x="1104" y="4026"/>
                <a:ext cx="57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Rectangle 18"/>
              <p:cNvSpPr>
                <a:spLocks noChangeArrowheads="1"/>
              </p:cNvSpPr>
              <p:nvPr/>
            </p:nvSpPr>
            <p:spPr bwMode="auto">
              <a:xfrm>
                <a:off x="681" y="3884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1" name="Oval 19"/>
              <p:cNvSpPr>
                <a:spLocks noChangeArrowheads="1"/>
              </p:cNvSpPr>
              <p:nvPr/>
            </p:nvSpPr>
            <p:spPr bwMode="auto">
              <a:xfrm>
                <a:off x="1248" y="4026"/>
                <a:ext cx="55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20"/>
              <p:cNvSpPr>
                <a:spLocks noChangeArrowheads="1"/>
              </p:cNvSpPr>
              <p:nvPr/>
            </p:nvSpPr>
            <p:spPr bwMode="auto">
              <a:xfrm>
                <a:off x="957" y="3792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3" name="Oval 21"/>
              <p:cNvSpPr>
                <a:spLocks noChangeArrowheads="1"/>
              </p:cNvSpPr>
              <p:nvPr/>
            </p:nvSpPr>
            <p:spPr bwMode="auto">
              <a:xfrm>
                <a:off x="1385" y="4026"/>
                <a:ext cx="56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Rectangle 22"/>
              <p:cNvSpPr>
                <a:spLocks noChangeArrowheads="1"/>
              </p:cNvSpPr>
              <p:nvPr/>
            </p:nvSpPr>
            <p:spPr bwMode="auto">
              <a:xfrm>
                <a:off x="1238" y="3792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5" name="Oval 23"/>
              <p:cNvSpPr>
                <a:spLocks noChangeArrowheads="1"/>
              </p:cNvSpPr>
              <p:nvPr/>
            </p:nvSpPr>
            <p:spPr bwMode="auto">
              <a:xfrm>
                <a:off x="1346" y="4249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24"/>
              <p:cNvSpPr>
                <a:spLocks noChangeArrowheads="1"/>
              </p:cNvSpPr>
              <p:nvPr/>
            </p:nvSpPr>
            <p:spPr bwMode="auto">
              <a:xfrm>
                <a:off x="1602" y="3802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7" name="Oval 25"/>
              <p:cNvSpPr>
                <a:spLocks noChangeArrowheads="1"/>
              </p:cNvSpPr>
              <p:nvPr/>
            </p:nvSpPr>
            <p:spPr bwMode="auto">
              <a:xfrm>
                <a:off x="1109" y="4260"/>
                <a:ext cx="56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26"/>
              <p:cNvSpPr>
                <a:spLocks noChangeArrowheads="1"/>
              </p:cNvSpPr>
              <p:nvPr/>
            </p:nvSpPr>
            <p:spPr bwMode="auto">
              <a:xfrm>
                <a:off x="341" y="3677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9" name="Oval 27"/>
              <p:cNvSpPr>
                <a:spLocks noChangeArrowheads="1"/>
              </p:cNvSpPr>
              <p:nvPr/>
            </p:nvSpPr>
            <p:spPr bwMode="auto">
              <a:xfrm>
                <a:off x="740" y="4113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28"/>
              <p:cNvSpPr>
                <a:spLocks noChangeArrowheads="1"/>
              </p:cNvSpPr>
              <p:nvPr/>
            </p:nvSpPr>
            <p:spPr bwMode="auto">
              <a:xfrm>
                <a:off x="1819" y="3732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29"/>
              <p:cNvSpPr>
                <a:spLocks noChangeArrowheads="1"/>
              </p:cNvSpPr>
              <p:nvPr/>
            </p:nvSpPr>
            <p:spPr bwMode="auto">
              <a:xfrm>
                <a:off x="365" y="4113"/>
                <a:ext cx="56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30"/>
              <p:cNvSpPr>
                <a:spLocks noChangeArrowheads="1"/>
              </p:cNvSpPr>
              <p:nvPr/>
            </p:nvSpPr>
            <p:spPr bwMode="auto">
              <a:xfrm>
                <a:off x="1184" y="3519"/>
                <a:ext cx="19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31"/>
              <p:cNvSpPr>
                <a:spLocks noChangeArrowheads="1"/>
              </p:cNvSpPr>
              <p:nvPr/>
            </p:nvSpPr>
            <p:spPr bwMode="auto">
              <a:xfrm>
                <a:off x="1819" y="4020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32"/>
              <p:cNvSpPr>
                <a:spLocks noChangeArrowheads="1"/>
              </p:cNvSpPr>
              <p:nvPr/>
            </p:nvSpPr>
            <p:spPr bwMode="auto">
              <a:xfrm>
                <a:off x="467" y="3737"/>
                <a:ext cx="19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Oval 33"/>
              <p:cNvSpPr>
                <a:spLocks noChangeArrowheads="1"/>
              </p:cNvSpPr>
              <p:nvPr/>
            </p:nvSpPr>
            <p:spPr bwMode="auto">
              <a:xfrm>
                <a:off x="563" y="5084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Rectangle 34"/>
              <p:cNvSpPr>
                <a:spLocks noChangeArrowheads="1"/>
              </p:cNvSpPr>
              <p:nvPr/>
            </p:nvSpPr>
            <p:spPr bwMode="auto">
              <a:xfrm>
                <a:off x="824" y="4970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7" name="Oval 35"/>
              <p:cNvSpPr>
                <a:spLocks noChangeArrowheads="1"/>
              </p:cNvSpPr>
              <p:nvPr/>
            </p:nvSpPr>
            <p:spPr bwMode="auto">
              <a:xfrm>
                <a:off x="824" y="5111"/>
                <a:ext cx="55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36"/>
              <p:cNvSpPr>
                <a:spLocks noChangeArrowheads="1"/>
              </p:cNvSpPr>
              <p:nvPr/>
            </p:nvSpPr>
            <p:spPr bwMode="auto">
              <a:xfrm>
                <a:off x="1100" y="4970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37"/>
              <p:cNvSpPr>
                <a:spLocks noChangeArrowheads="1"/>
              </p:cNvSpPr>
              <p:nvPr/>
            </p:nvSpPr>
            <p:spPr bwMode="auto">
              <a:xfrm>
                <a:off x="966" y="5111"/>
                <a:ext cx="56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38"/>
              <p:cNvSpPr>
                <a:spLocks noChangeArrowheads="1"/>
              </p:cNvSpPr>
              <p:nvPr/>
            </p:nvSpPr>
            <p:spPr bwMode="auto">
              <a:xfrm>
                <a:off x="1386" y="4970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Rectangle 39"/>
              <p:cNvSpPr>
                <a:spLocks noChangeArrowheads="1"/>
              </p:cNvSpPr>
              <p:nvPr/>
            </p:nvSpPr>
            <p:spPr bwMode="auto">
              <a:xfrm>
                <a:off x="1104" y="5111"/>
                <a:ext cx="56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Line 40"/>
              <p:cNvSpPr>
                <a:spLocks noChangeShapeType="1"/>
              </p:cNvSpPr>
              <p:nvPr/>
            </p:nvSpPr>
            <p:spPr bwMode="auto">
              <a:xfrm>
                <a:off x="1104" y="5112"/>
                <a:ext cx="57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Line 41"/>
              <p:cNvSpPr>
                <a:spLocks noChangeShapeType="1"/>
              </p:cNvSpPr>
              <p:nvPr/>
            </p:nvSpPr>
            <p:spPr bwMode="auto">
              <a:xfrm flipV="1">
                <a:off x="1104" y="5112"/>
                <a:ext cx="57" cy="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42"/>
              <p:cNvSpPr>
                <a:spLocks noChangeArrowheads="1"/>
              </p:cNvSpPr>
              <p:nvPr/>
            </p:nvSpPr>
            <p:spPr bwMode="auto">
              <a:xfrm>
                <a:off x="516" y="4855"/>
                <a:ext cx="19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43"/>
              <p:cNvSpPr>
                <a:spLocks noChangeArrowheads="1"/>
              </p:cNvSpPr>
              <p:nvPr/>
            </p:nvSpPr>
            <p:spPr bwMode="auto">
              <a:xfrm>
                <a:off x="1248" y="5111"/>
                <a:ext cx="55" cy="62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44"/>
              <p:cNvSpPr>
                <a:spLocks noChangeArrowheads="1"/>
              </p:cNvSpPr>
              <p:nvPr/>
            </p:nvSpPr>
            <p:spPr bwMode="auto">
              <a:xfrm>
                <a:off x="819" y="4877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45"/>
              <p:cNvSpPr>
                <a:spLocks noChangeArrowheads="1"/>
              </p:cNvSpPr>
              <p:nvPr/>
            </p:nvSpPr>
            <p:spPr bwMode="auto">
              <a:xfrm>
                <a:off x="1385" y="5111"/>
                <a:ext cx="56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46"/>
              <p:cNvSpPr>
                <a:spLocks noChangeArrowheads="1"/>
              </p:cNvSpPr>
              <p:nvPr/>
            </p:nvSpPr>
            <p:spPr bwMode="auto">
              <a:xfrm>
                <a:off x="1100" y="4877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Oval 47"/>
              <p:cNvSpPr>
                <a:spLocks noChangeArrowheads="1"/>
              </p:cNvSpPr>
              <p:nvPr/>
            </p:nvSpPr>
            <p:spPr bwMode="auto">
              <a:xfrm>
                <a:off x="1829" y="5111"/>
                <a:ext cx="55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48"/>
              <p:cNvSpPr>
                <a:spLocks noChangeArrowheads="1"/>
              </p:cNvSpPr>
              <p:nvPr/>
            </p:nvSpPr>
            <p:spPr bwMode="auto">
              <a:xfrm>
                <a:off x="1381" y="4894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49"/>
              <p:cNvSpPr>
                <a:spLocks noChangeArrowheads="1"/>
              </p:cNvSpPr>
              <p:nvPr/>
            </p:nvSpPr>
            <p:spPr bwMode="auto">
              <a:xfrm>
                <a:off x="1095" y="5352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50"/>
              <p:cNvSpPr>
                <a:spLocks noChangeArrowheads="1"/>
              </p:cNvSpPr>
              <p:nvPr/>
            </p:nvSpPr>
            <p:spPr bwMode="auto">
              <a:xfrm>
                <a:off x="307" y="4675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51"/>
              <p:cNvSpPr>
                <a:spLocks noChangeArrowheads="1"/>
              </p:cNvSpPr>
              <p:nvPr/>
            </p:nvSpPr>
            <p:spPr bwMode="auto">
              <a:xfrm>
                <a:off x="740" y="5193"/>
                <a:ext cx="55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52"/>
              <p:cNvSpPr>
                <a:spLocks noChangeArrowheads="1"/>
              </p:cNvSpPr>
              <p:nvPr/>
            </p:nvSpPr>
            <p:spPr bwMode="auto">
              <a:xfrm>
                <a:off x="1839" y="4632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53"/>
              <p:cNvSpPr>
                <a:spLocks noChangeArrowheads="1"/>
              </p:cNvSpPr>
              <p:nvPr/>
            </p:nvSpPr>
            <p:spPr bwMode="auto">
              <a:xfrm>
                <a:off x="380" y="5172"/>
                <a:ext cx="55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54"/>
              <p:cNvSpPr>
                <a:spLocks noChangeArrowheads="1"/>
              </p:cNvSpPr>
              <p:nvPr/>
            </p:nvSpPr>
            <p:spPr bwMode="auto">
              <a:xfrm>
                <a:off x="1021" y="4534"/>
                <a:ext cx="19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55"/>
              <p:cNvSpPr>
                <a:spLocks noChangeArrowheads="1"/>
              </p:cNvSpPr>
              <p:nvPr/>
            </p:nvSpPr>
            <p:spPr bwMode="auto">
              <a:xfrm>
                <a:off x="1366" y="5352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56"/>
              <p:cNvSpPr>
                <a:spLocks noChangeArrowheads="1"/>
              </p:cNvSpPr>
              <p:nvPr/>
            </p:nvSpPr>
            <p:spPr bwMode="auto">
              <a:xfrm>
                <a:off x="1610" y="4877"/>
                <a:ext cx="19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Oval 57"/>
              <p:cNvSpPr>
                <a:spLocks noChangeArrowheads="1"/>
              </p:cNvSpPr>
              <p:nvPr/>
            </p:nvSpPr>
            <p:spPr bwMode="auto">
              <a:xfrm>
                <a:off x="543" y="2935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58"/>
              <p:cNvSpPr>
                <a:spLocks noChangeArrowheads="1"/>
              </p:cNvSpPr>
              <p:nvPr/>
            </p:nvSpPr>
            <p:spPr bwMode="auto">
              <a:xfrm>
                <a:off x="821" y="2809"/>
                <a:ext cx="12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59"/>
              <p:cNvSpPr>
                <a:spLocks noChangeArrowheads="1"/>
              </p:cNvSpPr>
              <p:nvPr/>
            </p:nvSpPr>
            <p:spPr bwMode="auto">
              <a:xfrm>
                <a:off x="824" y="2940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60"/>
              <p:cNvSpPr>
                <a:spLocks noChangeArrowheads="1"/>
              </p:cNvSpPr>
              <p:nvPr/>
            </p:nvSpPr>
            <p:spPr bwMode="auto">
              <a:xfrm>
                <a:off x="1065" y="2804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61"/>
              <p:cNvSpPr>
                <a:spLocks noChangeArrowheads="1"/>
              </p:cNvSpPr>
              <p:nvPr/>
            </p:nvSpPr>
            <p:spPr bwMode="auto">
              <a:xfrm>
                <a:off x="966" y="2940"/>
                <a:ext cx="56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62"/>
              <p:cNvSpPr>
                <a:spLocks noChangeArrowheads="1"/>
              </p:cNvSpPr>
              <p:nvPr/>
            </p:nvSpPr>
            <p:spPr bwMode="auto">
              <a:xfrm>
                <a:off x="1312" y="2804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Rectangle 63"/>
              <p:cNvSpPr>
                <a:spLocks noChangeArrowheads="1"/>
              </p:cNvSpPr>
              <p:nvPr/>
            </p:nvSpPr>
            <p:spPr bwMode="auto">
              <a:xfrm>
                <a:off x="1104" y="2940"/>
                <a:ext cx="56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64"/>
              <p:cNvSpPr>
                <a:spLocks noChangeShapeType="1"/>
              </p:cNvSpPr>
              <p:nvPr/>
            </p:nvSpPr>
            <p:spPr bwMode="auto">
              <a:xfrm>
                <a:off x="1104" y="2940"/>
                <a:ext cx="57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65"/>
              <p:cNvSpPr>
                <a:spLocks noChangeShapeType="1"/>
              </p:cNvSpPr>
              <p:nvPr/>
            </p:nvSpPr>
            <p:spPr bwMode="auto">
              <a:xfrm flipV="1">
                <a:off x="1104" y="2940"/>
                <a:ext cx="57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66"/>
              <p:cNvSpPr>
                <a:spLocks noChangeArrowheads="1"/>
              </p:cNvSpPr>
              <p:nvPr/>
            </p:nvSpPr>
            <p:spPr bwMode="auto">
              <a:xfrm>
                <a:off x="656" y="2728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67"/>
              <p:cNvSpPr>
                <a:spLocks noChangeArrowheads="1"/>
              </p:cNvSpPr>
              <p:nvPr/>
            </p:nvSpPr>
            <p:spPr bwMode="auto">
              <a:xfrm>
                <a:off x="1248" y="2940"/>
                <a:ext cx="55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68"/>
              <p:cNvSpPr>
                <a:spLocks noChangeArrowheads="1"/>
              </p:cNvSpPr>
              <p:nvPr/>
            </p:nvSpPr>
            <p:spPr bwMode="auto">
              <a:xfrm>
                <a:off x="937" y="2711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69"/>
              <p:cNvSpPr>
                <a:spLocks noChangeArrowheads="1"/>
              </p:cNvSpPr>
              <p:nvPr/>
            </p:nvSpPr>
            <p:spPr bwMode="auto">
              <a:xfrm>
                <a:off x="1385" y="2940"/>
                <a:ext cx="56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70"/>
              <p:cNvSpPr>
                <a:spLocks noChangeArrowheads="1"/>
              </p:cNvSpPr>
              <p:nvPr/>
            </p:nvSpPr>
            <p:spPr bwMode="auto">
              <a:xfrm>
                <a:off x="1238" y="2711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71"/>
              <p:cNvSpPr>
                <a:spLocks noChangeArrowheads="1"/>
              </p:cNvSpPr>
              <p:nvPr/>
            </p:nvSpPr>
            <p:spPr bwMode="auto">
              <a:xfrm>
                <a:off x="1839" y="2940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72"/>
              <p:cNvSpPr>
                <a:spLocks noChangeArrowheads="1"/>
              </p:cNvSpPr>
              <p:nvPr/>
            </p:nvSpPr>
            <p:spPr bwMode="auto">
              <a:xfrm>
                <a:off x="1427" y="2809"/>
                <a:ext cx="12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73"/>
              <p:cNvSpPr>
                <a:spLocks noChangeArrowheads="1"/>
              </p:cNvSpPr>
              <p:nvPr/>
            </p:nvSpPr>
            <p:spPr bwMode="auto">
              <a:xfrm>
                <a:off x="1095" y="3207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74"/>
              <p:cNvSpPr>
                <a:spLocks noChangeArrowheads="1"/>
              </p:cNvSpPr>
              <p:nvPr/>
            </p:nvSpPr>
            <p:spPr bwMode="auto">
              <a:xfrm>
                <a:off x="312" y="2537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75"/>
              <p:cNvSpPr>
                <a:spLocks noChangeArrowheads="1"/>
              </p:cNvSpPr>
              <p:nvPr/>
            </p:nvSpPr>
            <p:spPr bwMode="auto">
              <a:xfrm>
                <a:off x="1371" y="3186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76"/>
              <p:cNvSpPr>
                <a:spLocks noChangeArrowheads="1"/>
              </p:cNvSpPr>
              <p:nvPr/>
            </p:nvSpPr>
            <p:spPr bwMode="auto">
              <a:xfrm>
                <a:off x="1657" y="2700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77"/>
              <p:cNvSpPr>
                <a:spLocks noChangeArrowheads="1"/>
              </p:cNvSpPr>
              <p:nvPr/>
            </p:nvSpPr>
            <p:spPr bwMode="auto">
              <a:xfrm>
                <a:off x="356" y="3044"/>
                <a:ext cx="55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78"/>
              <p:cNvSpPr>
                <a:spLocks noChangeArrowheads="1"/>
              </p:cNvSpPr>
              <p:nvPr/>
            </p:nvSpPr>
            <p:spPr bwMode="auto">
              <a:xfrm>
                <a:off x="1006" y="2477"/>
                <a:ext cx="19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79"/>
              <p:cNvSpPr>
                <a:spLocks noChangeArrowheads="1"/>
              </p:cNvSpPr>
              <p:nvPr/>
            </p:nvSpPr>
            <p:spPr bwMode="auto">
              <a:xfrm>
                <a:off x="725" y="3027"/>
                <a:ext cx="55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80"/>
              <p:cNvSpPr>
                <a:spLocks noChangeArrowheads="1"/>
              </p:cNvSpPr>
              <p:nvPr/>
            </p:nvSpPr>
            <p:spPr bwMode="auto">
              <a:xfrm>
                <a:off x="1854" y="2569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81"/>
              <p:cNvSpPr>
                <a:spLocks noChangeArrowheads="1"/>
              </p:cNvSpPr>
              <p:nvPr/>
            </p:nvSpPr>
            <p:spPr bwMode="auto">
              <a:xfrm>
                <a:off x="959" y="1323"/>
                <a:ext cx="97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Rectangle 82"/>
              <p:cNvSpPr>
                <a:spLocks noChangeArrowheads="1"/>
              </p:cNvSpPr>
              <p:nvPr/>
            </p:nvSpPr>
            <p:spPr bwMode="auto">
              <a:xfrm>
                <a:off x="1829" y="1134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83"/>
              <p:cNvSpPr>
                <a:spLocks noChangeArrowheads="1"/>
              </p:cNvSpPr>
              <p:nvPr/>
            </p:nvSpPr>
            <p:spPr bwMode="auto">
              <a:xfrm>
                <a:off x="1565" y="1339"/>
                <a:ext cx="97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84"/>
              <p:cNvSpPr>
                <a:spLocks noChangeArrowheads="1"/>
              </p:cNvSpPr>
              <p:nvPr/>
            </p:nvSpPr>
            <p:spPr bwMode="auto">
              <a:xfrm>
                <a:off x="2208" y="1129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85"/>
              <p:cNvSpPr>
                <a:spLocks noChangeArrowheads="1"/>
              </p:cNvSpPr>
              <p:nvPr/>
            </p:nvSpPr>
            <p:spPr bwMode="auto">
              <a:xfrm>
                <a:off x="1807" y="1339"/>
                <a:ext cx="97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86"/>
              <p:cNvSpPr>
                <a:spLocks noChangeArrowheads="1"/>
              </p:cNvSpPr>
              <p:nvPr/>
            </p:nvSpPr>
            <p:spPr bwMode="auto">
              <a:xfrm>
                <a:off x="2563" y="1140"/>
                <a:ext cx="118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87"/>
              <p:cNvSpPr>
                <a:spLocks noChangeArrowheads="1"/>
              </p:cNvSpPr>
              <p:nvPr/>
            </p:nvSpPr>
            <p:spPr bwMode="auto">
              <a:xfrm>
                <a:off x="2048" y="1339"/>
                <a:ext cx="97" cy="107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Line 88"/>
              <p:cNvSpPr>
                <a:spLocks noChangeShapeType="1"/>
              </p:cNvSpPr>
              <p:nvPr/>
            </p:nvSpPr>
            <p:spPr bwMode="auto">
              <a:xfrm>
                <a:off x="2048" y="1339"/>
                <a:ext cx="94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Line 89"/>
              <p:cNvSpPr>
                <a:spLocks noChangeShapeType="1"/>
              </p:cNvSpPr>
              <p:nvPr/>
            </p:nvSpPr>
            <p:spPr bwMode="auto">
              <a:xfrm flipV="1">
                <a:off x="2048" y="1339"/>
                <a:ext cx="94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90"/>
              <p:cNvSpPr>
                <a:spLocks noChangeArrowheads="1"/>
              </p:cNvSpPr>
              <p:nvPr/>
            </p:nvSpPr>
            <p:spPr bwMode="auto">
              <a:xfrm>
                <a:off x="1839" y="954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91"/>
              <p:cNvSpPr>
                <a:spLocks noChangeArrowheads="1"/>
              </p:cNvSpPr>
              <p:nvPr/>
            </p:nvSpPr>
            <p:spPr bwMode="auto">
              <a:xfrm>
                <a:off x="2294" y="1339"/>
                <a:ext cx="98" cy="107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92"/>
              <p:cNvSpPr>
                <a:spLocks noChangeArrowheads="1"/>
              </p:cNvSpPr>
              <p:nvPr/>
            </p:nvSpPr>
            <p:spPr bwMode="auto">
              <a:xfrm>
                <a:off x="2263" y="954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93"/>
              <p:cNvSpPr>
                <a:spLocks noChangeArrowheads="1"/>
              </p:cNvSpPr>
              <p:nvPr/>
            </p:nvSpPr>
            <p:spPr bwMode="auto">
              <a:xfrm>
                <a:off x="2536" y="1339"/>
                <a:ext cx="96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94"/>
              <p:cNvSpPr>
                <a:spLocks noChangeArrowheads="1"/>
              </p:cNvSpPr>
              <p:nvPr/>
            </p:nvSpPr>
            <p:spPr bwMode="auto">
              <a:xfrm>
                <a:off x="1327" y="993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95"/>
              <p:cNvSpPr>
                <a:spLocks noChangeArrowheads="1"/>
              </p:cNvSpPr>
              <p:nvPr/>
            </p:nvSpPr>
            <p:spPr bwMode="auto">
              <a:xfrm>
                <a:off x="1383" y="1453"/>
                <a:ext cx="97" cy="108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96"/>
              <p:cNvSpPr>
                <a:spLocks noChangeArrowheads="1"/>
              </p:cNvSpPr>
              <p:nvPr/>
            </p:nvSpPr>
            <p:spPr bwMode="auto">
              <a:xfrm>
                <a:off x="1560" y="1145"/>
                <a:ext cx="124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97"/>
              <p:cNvSpPr>
                <a:spLocks noChangeArrowheads="1"/>
              </p:cNvSpPr>
              <p:nvPr/>
            </p:nvSpPr>
            <p:spPr bwMode="auto">
              <a:xfrm>
                <a:off x="2053" y="1721"/>
                <a:ext cx="97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98"/>
              <p:cNvSpPr>
                <a:spLocks noChangeArrowheads="1"/>
              </p:cNvSpPr>
              <p:nvPr/>
            </p:nvSpPr>
            <p:spPr bwMode="auto">
              <a:xfrm>
                <a:off x="721" y="791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99"/>
              <p:cNvSpPr>
                <a:spLocks noChangeArrowheads="1"/>
              </p:cNvSpPr>
              <p:nvPr/>
            </p:nvSpPr>
            <p:spPr bwMode="auto">
              <a:xfrm>
                <a:off x="2467" y="1666"/>
                <a:ext cx="97" cy="108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100"/>
              <p:cNvSpPr>
                <a:spLocks noChangeArrowheads="1"/>
              </p:cNvSpPr>
              <p:nvPr/>
            </p:nvSpPr>
            <p:spPr bwMode="auto">
              <a:xfrm>
                <a:off x="3248" y="769"/>
                <a:ext cx="13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101"/>
              <p:cNvSpPr>
                <a:spLocks noChangeArrowheads="1"/>
              </p:cNvSpPr>
              <p:nvPr/>
            </p:nvSpPr>
            <p:spPr bwMode="auto">
              <a:xfrm>
                <a:off x="713" y="1519"/>
                <a:ext cx="97" cy="107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102"/>
              <p:cNvSpPr>
                <a:spLocks noChangeArrowheads="1"/>
              </p:cNvSpPr>
              <p:nvPr/>
            </p:nvSpPr>
            <p:spPr bwMode="auto">
              <a:xfrm>
                <a:off x="2046" y="491"/>
                <a:ext cx="19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103"/>
              <p:cNvSpPr>
                <a:spLocks noChangeArrowheads="1"/>
              </p:cNvSpPr>
              <p:nvPr/>
            </p:nvSpPr>
            <p:spPr bwMode="auto">
              <a:xfrm>
                <a:off x="3309" y="1345"/>
                <a:ext cx="98" cy="107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104"/>
              <p:cNvSpPr>
                <a:spLocks noChangeArrowheads="1"/>
              </p:cNvSpPr>
              <p:nvPr/>
            </p:nvSpPr>
            <p:spPr bwMode="auto">
              <a:xfrm>
                <a:off x="999" y="922"/>
                <a:ext cx="196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105"/>
              <p:cNvSpPr>
                <a:spLocks noChangeArrowheads="1"/>
              </p:cNvSpPr>
              <p:nvPr/>
            </p:nvSpPr>
            <p:spPr bwMode="auto">
              <a:xfrm>
                <a:off x="1584" y="3172"/>
                <a:ext cx="3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Rectangle 106"/>
              <p:cNvSpPr>
                <a:spLocks noChangeArrowheads="1"/>
              </p:cNvSpPr>
              <p:nvPr/>
            </p:nvSpPr>
            <p:spPr bwMode="auto">
              <a:xfrm>
                <a:off x="1584" y="5328"/>
                <a:ext cx="3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Rectangle 107"/>
              <p:cNvSpPr>
                <a:spLocks noChangeArrowheads="1"/>
              </p:cNvSpPr>
              <p:nvPr/>
            </p:nvSpPr>
            <p:spPr bwMode="auto">
              <a:xfrm>
                <a:off x="1584" y="4224"/>
                <a:ext cx="3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def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Rectangle 108"/>
              <p:cNvSpPr>
                <a:spLocks noChangeArrowheads="1"/>
              </p:cNvSpPr>
              <p:nvPr/>
            </p:nvSpPr>
            <p:spPr bwMode="auto">
              <a:xfrm>
                <a:off x="752" y="1931"/>
                <a:ext cx="34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Rectangle 109"/>
              <p:cNvSpPr>
                <a:spLocks noChangeArrowheads="1"/>
              </p:cNvSpPr>
              <p:nvPr/>
            </p:nvSpPr>
            <p:spPr bwMode="auto">
              <a:xfrm>
                <a:off x="1547" y="171"/>
                <a:ext cx="340" cy="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Rectangle 110"/>
              <p:cNvSpPr>
                <a:spLocks noChangeArrowheads="1"/>
              </p:cNvSpPr>
              <p:nvPr/>
            </p:nvSpPr>
            <p:spPr bwMode="auto">
              <a:xfrm>
                <a:off x="1836" y="171"/>
                <a:ext cx="1236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Left Gun 58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111"/>
              <p:cNvSpPr>
                <a:spLocks noChangeArrowheads="1"/>
              </p:cNvSpPr>
              <p:nvPr/>
            </p:nvSpPr>
            <p:spPr bwMode="auto">
              <a:xfrm>
                <a:off x="1960" y="2281"/>
                <a:ext cx="18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112"/>
              <p:cNvSpPr>
                <a:spLocks noChangeArrowheads="1"/>
              </p:cNvSpPr>
              <p:nvPr/>
            </p:nvSpPr>
            <p:spPr bwMode="auto">
              <a:xfrm>
                <a:off x="2064" y="2281"/>
                <a:ext cx="12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the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13"/>
              <p:cNvSpPr>
                <a:spLocks noChangeArrowheads="1"/>
              </p:cNvSpPr>
              <p:nvPr/>
            </p:nvSpPr>
            <p:spPr bwMode="auto">
              <a:xfrm>
                <a:off x="1960" y="2395"/>
                <a:ext cx="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14"/>
              <p:cNvSpPr>
                <a:spLocks noChangeArrowheads="1"/>
              </p:cNvSpPr>
              <p:nvPr/>
            </p:nvSpPr>
            <p:spPr bwMode="auto">
              <a:xfrm>
                <a:off x="1960" y="2510"/>
                <a:ext cx="18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15"/>
              <p:cNvSpPr>
                <a:spLocks noChangeArrowheads="1"/>
              </p:cNvSpPr>
              <p:nvPr/>
            </p:nvSpPr>
            <p:spPr bwMode="auto">
              <a:xfrm>
                <a:off x="2059" y="2510"/>
                <a:ext cx="144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16"/>
              <p:cNvSpPr>
                <a:spLocks noChangeArrowheads="1"/>
              </p:cNvSpPr>
              <p:nvPr/>
            </p:nvSpPr>
            <p:spPr bwMode="auto">
              <a:xfrm>
                <a:off x="1960" y="2739"/>
                <a:ext cx="19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17"/>
              <p:cNvSpPr>
                <a:spLocks noChangeArrowheads="1"/>
              </p:cNvSpPr>
              <p:nvPr/>
            </p:nvSpPr>
            <p:spPr bwMode="auto">
              <a:xfrm>
                <a:off x="2120" y="2739"/>
                <a:ext cx="148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18"/>
              <p:cNvSpPr>
                <a:spLocks noChangeArrowheads="1"/>
              </p:cNvSpPr>
              <p:nvPr/>
            </p:nvSpPr>
            <p:spPr bwMode="auto">
              <a:xfrm>
                <a:off x="1960" y="2968"/>
                <a:ext cx="19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19"/>
              <p:cNvSpPr>
                <a:spLocks noChangeArrowheads="1"/>
              </p:cNvSpPr>
              <p:nvPr/>
            </p:nvSpPr>
            <p:spPr bwMode="auto">
              <a:xfrm>
                <a:off x="2120" y="2968"/>
                <a:ext cx="76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20"/>
              <p:cNvSpPr>
                <a:spLocks noChangeArrowheads="1"/>
              </p:cNvSpPr>
              <p:nvPr/>
            </p:nvSpPr>
            <p:spPr bwMode="auto">
              <a:xfrm>
                <a:off x="1960" y="3197"/>
                <a:ext cx="18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21"/>
              <p:cNvSpPr>
                <a:spLocks noChangeArrowheads="1"/>
              </p:cNvSpPr>
              <p:nvPr/>
            </p:nvSpPr>
            <p:spPr bwMode="auto">
              <a:xfrm>
                <a:off x="2064" y="3197"/>
                <a:ext cx="3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22"/>
              <p:cNvSpPr>
                <a:spLocks noChangeArrowheads="1"/>
              </p:cNvSpPr>
              <p:nvPr/>
            </p:nvSpPr>
            <p:spPr bwMode="auto">
              <a:xfrm>
                <a:off x="1960" y="3426"/>
                <a:ext cx="177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23"/>
              <p:cNvSpPr>
                <a:spLocks noChangeArrowheads="1"/>
              </p:cNvSpPr>
              <p:nvPr/>
            </p:nvSpPr>
            <p:spPr bwMode="auto">
              <a:xfrm>
                <a:off x="2073" y="3426"/>
                <a:ext cx="3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24"/>
              <p:cNvSpPr>
                <a:spLocks noChangeArrowheads="1"/>
              </p:cNvSpPr>
              <p:nvPr/>
            </p:nvSpPr>
            <p:spPr bwMode="auto">
              <a:xfrm>
                <a:off x="1960" y="3655"/>
                <a:ext cx="16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25"/>
              <p:cNvSpPr>
                <a:spLocks noChangeArrowheads="1"/>
              </p:cNvSpPr>
              <p:nvPr/>
            </p:nvSpPr>
            <p:spPr bwMode="auto">
              <a:xfrm>
                <a:off x="2086" y="3655"/>
                <a:ext cx="137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26"/>
              <p:cNvSpPr>
                <a:spLocks noChangeArrowheads="1"/>
              </p:cNvSpPr>
              <p:nvPr/>
            </p:nvSpPr>
            <p:spPr bwMode="auto">
              <a:xfrm>
                <a:off x="1960" y="3885"/>
                <a:ext cx="18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27"/>
              <p:cNvSpPr>
                <a:spLocks noChangeArrowheads="1"/>
              </p:cNvSpPr>
              <p:nvPr/>
            </p:nvSpPr>
            <p:spPr bwMode="auto">
              <a:xfrm>
                <a:off x="2075" y="3885"/>
                <a:ext cx="210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Snap on Red-Set-Go. Retrace the path of the ball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28"/>
              <p:cNvSpPr>
                <a:spLocks noChangeArrowheads="1"/>
              </p:cNvSpPr>
              <p:nvPr/>
            </p:nvSpPr>
            <p:spPr bwMode="auto">
              <a:xfrm>
                <a:off x="1960" y="3999"/>
                <a:ext cx="221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and shovel it to the ball carrier in the PS A gap. Fake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29"/>
              <p:cNvSpPr>
                <a:spLocks noChangeArrowheads="1"/>
              </p:cNvSpPr>
              <p:nvPr/>
            </p:nvSpPr>
            <p:spPr bwMode="auto">
              <a:xfrm>
                <a:off x="1960" y="4114"/>
                <a:ext cx="3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Naked.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30"/>
              <p:cNvSpPr>
                <a:spLocks noChangeArrowheads="1"/>
              </p:cNvSpPr>
              <p:nvPr/>
            </p:nvSpPr>
            <p:spPr bwMode="auto">
              <a:xfrm>
                <a:off x="1960" y="4343"/>
                <a:ext cx="18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31"/>
              <p:cNvSpPr>
                <a:spLocks noChangeArrowheads="1"/>
              </p:cNvSpPr>
              <p:nvPr/>
            </p:nvSpPr>
            <p:spPr bwMode="auto">
              <a:xfrm>
                <a:off x="2073" y="4343"/>
                <a:ext cx="3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32"/>
              <p:cNvSpPr>
                <a:spLocks noChangeArrowheads="1"/>
              </p:cNvSpPr>
              <p:nvPr/>
            </p:nvSpPr>
            <p:spPr bwMode="auto">
              <a:xfrm>
                <a:off x="1960" y="4572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33"/>
              <p:cNvSpPr>
                <a:spLocks noChangeArrowheads="1"/>
              </p:cNvSpPr>
              <p:nvPr/>
            </p:nvSpPr>
            <p:spPr bwMode="auto">
              <a:xfrm>
                <a:off x="2097" y="4572"/>
                <a:ext cx="212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1.5ft in front of QB. Run to(jet)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34"/>
              <p:cNvSpPr>
                <a:spLocks noChangeArrowheads="1"/>
              </p:cNvSpPr>
              <p:nvPr/>
            </p:nvSpPr>
            <p:spPr bwMode="auto">
              <a:xfrm>
                <a:off x="1960" y="4687"/>
                <a:ext cx="2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 Keep eyes on the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35"/>
              <p:cNvSpPr>
                <a:spLocks noChangeArrowheads="1"/>
              </p:cNvSpPr>
              <p:nvPr/>
            </p:nvSpPr>
            <p:spPr bwMode="auto">
              <a:xfrm>
                <a:off x="1960" y="4801"/>
                <a:ext cx="100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ball...on snap and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36"/>
              <p:cNvSpPr>
                <a:spLocks noChangeArrowheads="1"/>
              </p:cNvSpPr>
              <p:nvPr/>
            </p:nvSpPr>
            <p:spPr bwMode="auto">
              <a:xfrm>
                <a:off x="1960" y="5030"/>
                <a:ext cx="17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37"/>
              <p:cNvSpPr>
                <a:spLocks noChangeArrowheads="1"/>
              </p:cNvSpPr>
              <p:nvPr/>
            </p:nvSpPr>
            <p:spPr bwMode="auto">
              <a:xfrm>
                <a:off x="2087" y="5030"/>
                <a:ext cx="204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 blocker. Block the alley player. 1st step 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38"/>
              <p:cNvSpPr>
                <a:spLocks noChangeArrowheads="1"/>
              </p:cNvSpPr>
              <p:nvPr/>
            </p:nvSpPr>
            <p:spPr bwMode="auto">
              <a:xfrm>
                <a:off x="1960" y="5145"/>
                <a:ext cx="45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39"/>
              <p:cNvSpPr>
                <a:spLocks noChangeArrowheads="1"/>
              </p:cNvSpPr>
              <p:nvPr/>
            </p:nvSpPr>
            <p:spPr bwMode="auto">
              <a:xfrm>
                <a:off x="1960" y="5374"/>
                <a:ext cx="75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Freeform 140"/>
              <p:cNvSpPr>
                <a:spLocks/>
              </p:cNvSpPr>
              <p:nvPr/>
            </p:nvSpPr>
            <p:spPr bwMode="auto">
              <a:xfrm>
                <a:off x="951" y="3185"/>
                <a:ext cx="211" cy="71"/>
              </a:xfrm>
              <a:custGeom>
                <a:avLst/>
                <a:gdLst>
                  <a:gd name="T0" fmla="*/ 554 w 644"/>
                  <a:gd name="T1" fmla="*/ 105 h 196"/>
                  <a:gd name="T2" fmla="*/ 644 w 644"/>
                  <a:gd name="T3" fmla="*/ 0 h 196"/>
                  <a:gd name="T4" fmla="*/ 0 w 644"/>
                  <a:gd name="T5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4" h="196">
                    <a:moveTo>
                      <a:pt x="554" y="105"/>
                    </a:moveTo>
                    <a:lnTo>
                      <a:pt x="644" y="0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141"/>
              <p:cNvSpPr>
                <a:spLocks/>
              </p:cNvSpPr>
              <p:nvPr/>
            </p:nvSpPr>
            <p:spPr bwMode="auto">
              <a:xfrm>
                <a:off x="951" y="3221"/>
                <a:ext cx="52" cy="38"/>
              </a:xfrm>
              <a:custGeom>
                <a:avLst/>
                <a:gdLst>
                  <a:gd name="T0" fmla="*/ 0 w 52"/>
                  <a:gd name="T1" fmla="*/ 35 h 38"/>
                  <a:gd name="T2" fmla="*/ 52 w 52"/>
                  <a:gd name="T3" fmla="*/ 38 h 38"/>
                  <a:gd name="T4" fmla="*/ 35 w 52"/>
                  <a:gd name="T5" fmla="*/ 23 h 38"/>
                  <a:gd name="T6" fmla="*/ 41 w 52"/>
                  <a:gd name="T7" fmla="*/ 0 h 38"/>
                  <a:gd name="T8" fmla="*/ 0 w 52"/>
                  <a:gd name="T9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0" y="35"/>
                    </a:moveTo>
                    <a:lnTo>
                      <a:pt x="52" y="38"/>
                    </a:lnTo>
                    <a:lnTo>
                      <a:pt x="35" y="23"/>
                    </a:lnTo>
                    <a:lnTo>
                      <a:pt x="41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142"/>
              <p:cNvSpPr>
                <a:spLocks/>
              </p:cNvSpPr>
              <p:nvPr/>
            </p:nvSpPr>
            <p:spPr bwMode="auto">
              <a:xfrm>
                <a:off x="985" y="5328"/>
                <a:ext cx="182" cy="76"/>
              </a:xfrm>
              <a:custGeom>
                <a:avLst/>
                <a:gdLst>
                  <a:gd name="T0" fmla="*/ 509 w 553"/>
                  <a:gd name="T1" fmla="*/ 134 h 209"/>
                  <a:gd name="T2" fmla="*/ 553 w 553"/>
                  <a:gd name="T3" fmla="*/ 0 h 209"/>
                  <a:gd name="T4" fmla="*/ 0 w 553"/>
                  <a:gd name="T5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3" h="209">
                    <a:moveTo>
                      <a:pt x="509" y="134"/>
                    </a:moveTo>
                    <a:lnTo>
                      <a:pt x="553" y="0"/>
                    </a:lnTo>
                    <a:lnTo>
                      <a:pt x="0" y="20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143"/>
              <p:cNvSpPr>
                <a:spLocks/>
              </p:cNvSpPr>
              <p:nvPr/>
            </p:nvSpPr>
            <p:spPr bwMode="auto">
              <a:xfrm>
                <a:off x="985" y="5366"/>
                <a:ext cx="52" cy="38"/>
              </a:xfrm>
              <a:custGeom>
                <a:avLst/>
                <a:gdLst>
                  <a:gd name="T0" fmla="*/ 0 w 52"/>
                  <a:gd name="T1" fmla="*/ 38 h 38"/>
                  <a:gd name="T2" fmla="*/ 52 w 52"/>
                  <a:gd name="T3" fmla="*/ 38 h 38"/>
                  <a:gd name="T4" fmla="*/ 34 w 52"/>
                  <a:gd name="T5" fmla="*/ 24 h 38"/>
                  <a:gd name="T6" fmla="*/ 39 w 52"/>
                  <a:gd name="T7" fmla="*/ 0 h 38"/>
                  <a:gd name="T8" fmla="*/ 0 w 52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0" y="38"/>
                    </a:moveTo>
                    <a:lnTo>
                      <a:pt x="52" y="38"/>
                    </a:lnTo>
                    <a:lnTo>
                      <a:pt x="34" y="24"/>
                    </a:lnTo>
                    <a:lnTo>
                      <a:pt x="39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44"/>
              <p:cNvSpPr>
                <a:spLocks/>
              </p:cNvSpPr>
              <p:nvPr/>
            </p:nvSpPr>
            <p:spPr bwMode="auto">
              <a:xfrm>
                <a:off x="423" y="5204"/>
                <a:ext cx="961" cy="111"/>
              </a:xfrm>
              <a:custGeom>
                <a:avLst/>
                <a:gdLst>
                  <a:gd name="T0" fmla="*/ 0 w 2925"/>
                  <a:gd name="T1" fmla="*/ 56 h 306"/>
                  <a:gd name="T2" fmla="*/ 37 w 2925"/>
                  <a:gd name="T3" fmla="*/ 0 h 306"/>
                  <a:gd name="T4" fmla="*/ 81 w 2925"/>
                  <a:gd name="T5" fmla="*/ 127 h 306"/>
                  <a:gd name="T6" fmla="*/ 156 w 2925"/>
                  <a:gd name="T7" fmla="*/ 16 h 306"/>
                  <a:gd name="T8" fmla="*/ 199 w 2925"/>
                  <a:gd name="T9" fmla="*/ 143 h 306"/>
                  <a:gd name="T10" fmla="*/ 275 w 2925"/>
                  <a:gd name="T11" fmla="*/ 33 h 306"/>
                  <a:gd name="T12" fmla="*/ 318 w 2925"/>
                  <a:gd name="T13" fmla="*/ 160 h 306"/>
                  <a:gd name="T14" fmla="*/ 394 w 2925"/>
                  <a:gd name="T15" fmla="*/ 49 h 306"/>
                  <a:gd name="T16" fmla="*/ 437 w 2925"/>
                  <a:gd name="T17" fmla="*/ 176 h 306"/>
                  <a:gd name="T18" fmla="*/ 513 w 2925"/>
                  <a:gd name="T19" fmla="*/ 65 h 306"/>
                  <a:gd name="T20" fmla="*/ 556 w 2925"/>
                  <a:gd name="T21" fmla="*/ 192 h 306"/>
                  <a:gd name="T22" fmla="*/ 632 w 2925"/>
                  <a:gd name="T23" fmla="*/ 81 h 306"/>
                  <a:gd name="T24" fmla="*/ 675 w 2925"/>
                  <a:gd name="T25" fmla="*/ 208 h 306"/>
                  <a:gd name="T26" fmla="*/ 751 w 2925"/>
                  <a:gd name="T27" fmla="*/ 98 h 306"/>
                  <a:gd name="T28" fmla="*/ 794 w 2925"/>
                  <a:gd name="T29" fmla="*/ 225 h 306"/>
                  <a:gd name="T30" fmla="*/ 870 w 2925"/>
                  <a:gd name="T31" fmla="*/ 114 h 306"/>
                  <a:gd name="T32" fmla="*/ 913 w 2925"/>
                  <a:gd name="T33" fmla="*/ 241 h 306"/>
                  <a:gd name="T34" fmla="*/ 988 w 2925"/>
                  <a:gd name="T35" fmla="*/ 130 h 306"/>
                  <a:gd name="T36" fmla="*/ 1032 w 2925"/>
                  <a:gd name="T37" fmla="*/ 257 h 306"/>
                  <a:gd name="T38" fmla="*/ 1107 w 2925"/>
                  <a:gd name="T39" fmla="*/ 146 h 306"/>
                  <a:gd name="T40" fmla="*/ 1151 w 2925"/>
                  <a:gd name="T41" fmla="*/ 273 h 306"/>
                  <a:gd name="T42" fmla="*/ 1226 w 2925"/>
                  <a:gd name="T43" fmla="*/ 162 h 306"/>
                  <a:gd name="T44" fmla="*/ 1269 w 2925"/>
                  <a:gd name="T45" fmla="*/ 289 h 306"/>
                  <a:gd name="T46" fmla="*/ 1345 w 2925"/>
                  <a:gd name="T47" fmla="*/ 179 h 306"/>
                  <a:gd name="T48" fmla="*/ 1388 w 2925"/>
                  <a:gd name="T49" fmla="*/ 306 h 306"/>
                  <a:gd name="T50" fmla="*/ 1464 w 2925"/>
                  <a:gd name="T51" fmla="*/ 195 h 306"/>
                  <a:gd name="T52" fmla="*/ 1486 w 2925"/>
                  <a:gd name="T53" fmla="*/ 258 h 306"/>
                  <a:gd name="T54" fmla="*/ 1545 w 2925"/>
                  <a:gd name="T55" fmla="*/ 267 h 306"/>
                  <a:gd name="T56" fmla="*/ 2925 w 2925"/>
                  <a:gd name="T57" fmla="*/ 28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25" h="306">
                    <a:moveTo>
                      <a:pt x="0" y="56"/>
                    </a:moveTo>
                    <a:lnTo>
                      <a:pt x="37" y="0"/>
                    </a:lnTo>
                    <a:lnTo>
                      <a:pt x="81" y="127"/>
                    </a:lnTo>
                    <a:lnTo>
                      <a:pt x="156" y="16"/>
                    </a:lnTo>
                    <a:lnTo>
                      <a:pt x="199" y="143"/>
                    </a:lnTo>
                    <a:lnTo>
                      <a:pt x="275" y="33"/>
                    </a:lnTo>
                    <a:lnTo>
                      <a:pt x="318" y="160"/>
                    </a:lnTo>
                    <a:lnTo>
                      <a:pt x="394" y="49"/>
                    </a:lnTo>
                    <a:lnTo>
                      <a:pt x="437" y="176"/>
                    </a:lnTo>
                    <a:lnTo>
                      <a:pt x="513" y="65"/>
                    </a:lnTo>
                    <a:lnTo>
                      <a:pt x="556" y="192"/>
                    </a:lnTo>
                    <a:lnTo>
                      <a:pt x="632" y="81"/>
                    </a:lnTo>
                    <a:lnTo>
                      <a:pt x="675" y="208"/>
                    </a:lnTo>
                    <a:lnTo>
                      <a:pt x="751" y="98"/>
                    </a:lnTo>
                    <a:lnTo>
                      <a:pt x="794" y="225"/>
                    </a:lnTo>
                    <a:lnTo>
                      <a:pt x="870" y="114"/>
                    </a:lnTo>
                    <a:lnTo>
                      <a:pt x="913" y="241"/>
                    </a:lnTo>
                    <a:lnTo>
                      <a:pt x="988" y="130"/>
                    </a:lnTo>
                    <a:lnTo>
                      <a:pt x="1032" y="257"/>
                    </a:lnTo>
                    <a:lnTo>
                      <a:pt x="1107" y="146"/>
                    </a:lnTo>
                    <a:lnTo>
                      <a:pt x="1151" y="273"/>
                    </a:lnTo>
                    <a:lnTo>
                      <a:pt x="1226" y="162"/>
                    </a:lnTo>
                    <a:lnTo>
                      <a:pt x="1269" y="289"/>
                    </a:lnTo>
                    <a:lnTo>
                      <a:pt x="1345" y="179"/>
                    </a:lnTo>
                    <a:lnTo>
                      <a:pt x="1388" y="306"/>
                    </a:lnTo>
                    <a:lnTo>
                      <a:pt x="1464" y="195"/>
                    </a:lnTo>
                    <a:lnTo>
                      <a:pt x="1486" y="258"/>
                    </a:lnTo>
                    <a:lnTo>
                      <a:pt x="1545" y="267"/>
                    </a:lnTo>
                    <a:lnTo>
                      <a:pt x="2925" y="28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Arc 145"/>
              <p:cNvSpPr>
                <a:spLocks/>
              </p:cNvSpPr>
              <p:nvPr/>
            </p:nvSpPr>
            <p:spPr bwMode="auto">
              <a:xfrm>
                <a:off x="1383" y="4798"/>
                <a:ext cx="300" cy="5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2 h 21600"/>
                  <a:gd name="T2" fmla="*/ 7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1"/>
                    </a:moveTo>
                    <a:cubicBezTo>
                      <a:pt x="21576" y="11926"/>
                      <a:pt x="11956" y="21560"/>
                      <a:pt x="71" y="21599"/>
                    </a:cubicBezTo>
                  </a:path>
                  <a:path w="21600" h="21600" stroke="0" extrusionOk="0">
                    <a:moveTo>
                      <a:pt x="21599" y="41"/>
                    </a:moveTo>
                    <a:cubicBezTo>
                      <a:pt x="21576" y="11926"/>
                      <a:pt x="11956" y="21560"/>
                      <a:pt x="7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46"/>
              <p:cNvSpPr>
                <a:spLocks/>
              </p:cNvSpPr>
              <p:nvPr/>
            </p:nvSpPr>
            <p:spPr bwMode="auto">
              <a:xfrm>
                <a:off x="1667" y="4799"/>
                <a:ext cx="35" cy="54"/>
              </a:xfrm>
              <a:custGeom>
                <a:avLst/>
                <a:gdLst>
                  <a:gd name="T0" fmla="*/ 18 w 35"/>
                  <a:gd name="T1" fmla="*/ 0 h 54"/>
                  <a:gd name="T2" fmla="*/ 0 w 35"/>
                  <a:gd name="T3" fmla="*/ 54 h 54"/>
                  <a:gd name="T4" fmla="*/ 18 w 35"/>
                  <a:gd name="T5" fmla="*/ 40 h 54"/>
                  <a:gd name="T6" fmla="*/ 35 w 35"/>
                  <a:gd name="T7" fmla="*/ 54 h 54"/>
                  <a:gd name="T8" fmla="*/ 18 w 35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4">
                    <a:moveTo>
                      <a:pt x="18" y="0"/>
                    </a:moveTo>
                    <a:lnTo>
                      <a:pt x="0" y="54"/>
                    </a:lnTo>
                    <a:lnTo>
                      <a:pt x="18" y="40"/>
                    </a:lnTo>
                    <a:lnTo>
                      <a:pt x="35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Arc 147"/>
              <p:cNvSpPr>
                <a:spLocks/>
              </p:cNvSpPr>
              <p:nvPr/>
            </p:nvSpPr>
            <p:spPr bwMode="auto">
              <a:xfrm>
                <a:off x="778" y="5213"/>
                <a:ext cx="118" cy="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148"/>
              <p:cNvSpPr>
                <a:spLocks/>
              </p:cNvSpPr>
              <p:nvPr/>
            </p:nvSpPr>
            <p:spPr bwMode="auto">
              <a:xfrm>
                <a:off x="862" y="5168"/>
                <a:ext cx="6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Line 149"/>
              <p:cNvSpPr>
                <a:spLocks noChangeShapeType="1"/>
              </p:cNvSpPr>
              <p:nvPr/>
            </p:nvSpPr>
            <p:spPr bwMode="auto">
              <a:xfrm>
                <a:off x="862" y="51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Arc 150"/>
              <p:cNvSpPr>
                <a:spLocks/>
              </p:cNvSpPr>
              <p:nvPr/>
            </p:nvSpPr>
            <p:spPr bwMode="auto">
              <a:xfrm>
                <a:off x="1398" y="4972"/>
                <a:ext cx="375" cy="4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3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2"/>
                    </a:moveTo>
                    <a:cubicBezTo>
                      <a:pt x="21570" y="11961"/>
                      <a:pt x="11908" y="21599"/>
                      <a:pt x="0" y="21600"/>
                    </a:cubicBezTo>
                  </a:path>
                  <a:path w="21600" h="21600" stroke="0" extrusionOk="0">
                    <a:moveTo>
                      <a:pt x="21599" y="52"/>
                    </a:moveTo>
                    <a:cubicBezTo>
                      <a:pt x="21570" y="11961"/>
                      <a:pt x="1190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151"/>
              <p:cNvSpPr>
                <a:spLocks/>
              </p:cNvSpPr>
              <p:nvPr/>
            </p:nvSpPr>
            <p:spPr bwMode="auto">
              <a:xfrm>
                <a:off x="1739" y="4966"/>
                <a:ext cx="6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Line 152"/>
              <p:cNvSpPr>
                <a:spLocks noChangeShapeType="1"/>
              </p:cNvSpPr>
              <p:nvPr/>
            </p:nvSpPr>
            <p:spPr bwMode="auto">
              <a:xfrm>
                <a:off x="1739" y="496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Line 153"/>
              <p:cNvSpPr>
                <a:spLocks noChangeShapeType="1"/>
              </p:cNvSpPr>
              <p:nvPr/>
            </p:nvSpPr>
            <p:spPr bwMode="auto">
              <a:xfrm flipH="1" flipV="1">
                <a:off x="1872" y="2732"/>
                <a:ext cx="5" cy="21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154"/>
              <p:cNvSpPr>
                <a:spLocks/>
              </p:cNvSpPr>
              <p:nvPr/>
            </p:nvSpPr>
            <p:spPr bwMode="auto">
              <a:xfrm>
                <a:off x="1838" y="2725"/>
                <a:ext cx="69" cy="8"/>
              </a:xfrm>
              <a:custGeom>
                <a:avLst/>
                <a:gdLst>
                  <a:gd name="T0" fmla="*/ 209 w 209"/>
                  <a:gd name="T1" fmla="*/ 0 h 23"/>
                  <a:gd name="T2" fmla="*/ 209 w 209"/>
                  <a:gd name="T3" fmla="*/ 19 h 23"/>
                  <a:gd name="T4" fmla="*/ 0 w 209"/>
                  <a:gd name="T5" fmla="*/ 23 h 23"/>
                  <a:gd name="T6" fmla="*/ 0 w 209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3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Line 155"/>
              <p:cNvSpPr>
                <a:spLocks noChangeShapeType="1"/>
              </p:cNvSpPr>
              <p:nvPr/>
            </p:nvSpPr>
            <p:spPr bwMode="auto">
              <a:xfrm>
                <a:off x="1838" y="272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56"/>
              <p:cNvSpPr>
                <a:spLocks/>
              </p:cNvSpPr>
              <p:nvPr/>
            </p:nvSpPr>
            <p:spPr bwMode="auto">
              <a:xfrm>
                <a:off x="399" y="3055"/>
                <a:ext cx="951" cy="88"/>
              </a:xfrm>
              <a:custGeom>
                <a:avLst/>
                <a:gdLst>
                  <a:gd name="T0" fmla="*/ 0 w 2894"/>
                  <a:gd name="T1" fmla="*/ 58 h 244"/>
                  <a:gd name="T2" fmla="*/ 34 w 2894"/>
                  <a:gd name="T3" fmla="*/ 0 h 244"/>
                  <a:gd name="T4" fmla="*/ 84 w 2894"/>
                  <a:gd name="T5" fmla="*/ 125 h 244"/>
                  <a:gd name="T6" fmla="*/ 154 w 2894"/>
                  <a:gd name="T7" fmla="*/ 10 h 244"/>
                  <a:gd name="T8" fmla="*/ 204 w 2894"/>
                  <a:gd name="T9" fmla="*/ 135 h 244"/>
                  <a:gd name="T10" fmla="*/ 274 w 2894"/>
                  <a:gd name="T11" fmla="*/ 20 h 244"/>
                  <a:gd name="T12" fmla="*/ 323 w 2894"/>
                  <a:gd name="T13" fmla="*/ 145 h 244"/>
                  <a:gd name="T14" fmla="*/ 393 w 2894"/>
                  <a:gd name="T15" fmla="*/ 30 h 244"/>
                  <a:gd name="T16" fmla="*/ 443 w 2894"/>
                  <a:gd name="T17" fmla="*/ 155 h 244"/>
                  <a:gd name="T18" fmla="*/ 513 w 2894"/>
                  <a:gd name="T19" fmla="*/ 40 h 244"/>
                  <a:gd name="T20" fmla="*/ 563 w 2894"/>
                  <a:gd name="T21" fmla="*/ 165 h 244"/>
                  <a:gd name="T22" fmla="*/ 632 w 2894"/>
                  <a:gd name="T23" fmla="*/ 50 h 244"/>
                  <a:gd name="T24" fmla="*/ 682 w 2894"/>
                  <a:gd name="T25" fmla="*/ 175 h 244"/>
                  <a:gd name="T26" fmla="*/ 752 w 2894"/>
                  <a:gd name="T27" fmla="*/ 60 h 244"/>
                  <a:gd name="T28" fmla="*/ 802 w 2894"/>
                  <a:gd name="T29" fmla="*/ 185 h 244"/>
                  <a:gd name="T30" fmla="*/ 871 w 2894"/>
                  <a:gd name="T31" fmla="*/ 70 h 244"/>
                  <a:gd name="T32" fmla="*/ 921 w 2894"/>
                  <a:gd name="T33" fmla="*/ 194 h 244"/>
                  <a:gd name="T34" fmla="*/ 991 w 2894"/>
                  <a:gd name="T35" fmla="*/ 80 h 244"/>
                  <a:gd name="T36" fmla="*/ 1041 w 2894"/>
                  <a:gd name="T37" fmla="*/ 204 h 244"/>
                  <a:gd name="T38" fmla="*/ 1111 w 2894"/>
                  <a:gd name="T39" fmla="*/ 90 h 244"/>
                  <a:gd name="T40" fmla="*/ 1160 w 2894"/>
                  <a:gd name="T41" fmla="*/ 214 h 244"/>
                  <a:gd name="T42" fmla="*/ 1230 w 2894"/>
                  <a:gd name="T43" fmla="*/ 100 h 244"/>
                  <a:gd name="T44" fmla="*/ 1280 w 2894"/>
                  <a:gd name="T45" fmla="*/ 224 h 244"/>
                  <a:gd name="T46" fmla="*/ 1350 w 2894"/>
                  <a:gd name="T47" fmla="*/ 110 h 244"/>
                  <a:gd name="T48" fmla="*/ 1400 w 2894"/>
                  <a:gd name="T49" fmla="*/ 234 h 244"/>
                  <a:gd name="T50" fmla="*/ 1469 w 2894"/>
                  <a:gd name="T51" fmla="*/ 120 h 244"/>
                  <a:gd name="T52" fmla="*/ 1519 w 2894"/>
                  <a:gd name="T53" fmla="*/ 244 h 244"/>
                  <a:gd name="T54" fmla="*/ 1589 w 2894"/>
                  <a:gd name="T55" fmla="*/ 130 h 244"/>
                  <a:gd name="T56" fmla="*/ 1614 w 2894"/>
                  <a:gd name="T57" fmla="*/ 192 h 244"/>
                  <a:gd name="T58" fmla="*/ 1633 w 2894"/>
                  <a:gd name="T59" fmla="*/ 194 h 244"/>
                  <a:gd name="T60" fmla="*/ 2894 w 2894"/>
                  <a:gd name="T61" fmla="*/ 17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894" h="244">
                    <a:moveTo>
                      <a:pt x="0" y="58"/>
                    </a:moveTo>
                    <a:lnTo>
                      <a:pt x="34" y="0"/>
                    </a:lnTo>
                    <a:lnTo>
                      <a:pt x="84" y="125"/>
                    </a:lnTo>
                    <a:lnTo>
                      <a:pt x="154" y="10"/>
                    </a:lnTo>
                    <a:lnTo>
                      <a:pt x="204" y="135"/>
                    </a:lnTo>
                    <a:lnTo>
                      <a:pt x="274" y="20"/>
                    </a:lnTo>
                    <a:lnTo>
                      <a:pt x="323" y="145"/>
                    </a:lnTo>
                    <a:lnTo>
                      <a:pt x="393" y="30"/>
                    </a:lnTo>
                    <a:lnTo>
                      <a:pt x="443" y="155"/>
                    </a:lnTo>
                    <a:lnTo>
                      <a:pt x="513" y="40"/>
                    </a:lnTo>
                    <a:lnTo>
                      <a:pt x="563" y="165"/>
                    </a:lnTo>
                    <a:lnTo>
                      <a:pt x="632" y="50"/>
                    </a:lnTo>
                    <a:lnTo>
                      <a:pt x="682" y="175"/>
                    </a:lnTo>
                    <a:lnTo>
                      <a:pt x="752" y="60"/>
                    </a:lnTo>
                    <a:lnTo>
                      <a:pt x="802" y="185"/>
                    </a:lnTo>
                    <a:lnTo>
                      <a:pt x="871" y="70"/>
                    </a:lnTo>
                    <a:lnTo>
                      <a:pt x="921" y="194"/>
                    </a:lnTo>
                    <a:lnTo>
                      <a:pt x="991" y="80"/>
                    </a:lnTo>
                    <a:lnTo>
                      <a:pt x="1041" y="204"/>
                    </a:lnTo>
                    <a:lnTo>
                      <a:pt x="1111" y="90"/>
                    </a:lnTo>
                    <a:lnTo>
                      <a:pt x="1160" y="214"/>
                    </a:lnTo>
                    <a:lnTo>
                      <a:pt x="1230" y="100"/>
                    </a:lnTo>
                    <a:lnTo>
                      <a:pt x="1280" y="224"/>
                    </a:lnTo>
                    <a:lnTo>
                      <a:pt x="1350" y="110"/>
                    </a:lnTo>
                    <a:lnTo>
                      <a:pt x="1400" y="234"/>
                    </a:lnTo>
                    <a:lnTo>
                      <a:pt x="1469" y="120"/>
                    </a:lnTo>
                    <a:lnTo>
                      <a:pt x="1519" y="244"/>
                    </a:lnTo>
                    <a:lnTo>
                      <a:pt x="1589" y="130"/>
                    </a:lnTo>
                    <a:lnTo>
                      <a:pt x="1614" y="192"/>
                    </a:lnTo>
                    <a:lnTo>
                      <a:pt x="1633" y="194"/>
                    </a:lnTo>
                    <a:lnTo>
                      <a:pt x="2894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Arc 157"/>
              <p:cNvSpPr>
                <a:spLocks/>
              </p:cNvSpPr>
              <p:nvPr/>
            </p:nvSpPr>
            <p:spPr bwMode="auto">
              <a:xfrm>
                <a:off x="1349" y="2579"/>
                <a:ext cx="369" cy="54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6"/>
                      <a:pt x="11964" y="21567"/>
                      <a:pt x="5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6"/>
                      <a:pt x="11964" y="21567"/>
                      <a:pt x="5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58"/>
              <p:cNvSpPr>
                <a:spLocks/>
              </p:cNvSpPr>
              <p:nvPr/>
            </p:nvSpPr>
            <p:spPr bwMode="auto">
              <a:xfrm>
                <a:off x="1702" y="2579"/>
                <a:ext cx="34" cy="54"/>
              </a:xfrm>
              <a:custGeom>
                <a:avLst/>
                <a:gdLst>
                  <a:gd name="T0" fmla="*/ 17 w 34"/>
                  <a:gd name="T1" fmla="*/ 0 h 54"/>
                  <a:gd name="T2" fmla="*/ 0 w 34"/>
                  <a:gd name="T3" fmla="*/ 54 h 54"/>
                  <a:gd name="T4" fmla="*/ 17 w 34"/>
                  <a:gd name="T5" fmla="*/ 40 h 54"/>
                  <a:gd name="T6" fmla="*/ 34 w 34"/>
                  <a:gd name="T7" fmla="*/ 54 h 54"/>
                  <a:gd name="T8" fmla="*/ 17 w 3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4">
                    <a:moveTo>
                      <a:pt x="17" y="0"/>
                    </a:moveTo>
                    <a:lnTo>
                      <a:pt x="0" y="54"/>
                    </a:lnTo>
                    <a:lnTo>
                      <a:pt x="17" y="40"/>
                    </a:lnTo>
                    <a:lnTo>
                      <a:pt x="34" y="5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59"/>
              <p:cNvSpPr>
                <a:spLocks/>
              </p:cNvSpPr>
              <p:nvPr/>
            </p:nvSpPr>
            <p:spPr bwMode="auto">
              <a:xfrm>
                <a:off x="586" y="2563"/>
                <a:ext cx="591" cy="382"/>
              </a:xfrm>
              <a:custGeom>
                <a:avLst/>
                <a:gdLst>
                  <a:gd name="T0" fmla="*/ 0 w 1802"/>
                  <a:gd name="T1" fmla="*/ 1050 h 1050"/>
                  <a:gd name="T2" fmla="*/ 1802 w 1802"/>
                  <a:gd name="T3" fmla="*/ 62 h 1050"/>
                  <a:gd name="T4" fmla="*/ 1636 w 1802"/>
                  <a:gd name="T5" fmla="*/ 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2" h="1050">
                    <a:moveTo>
                      <a:pt x="0" y="1050"/>
                    </a:moveTo>
                    <a:lnTo>
                      <a:pt x="1802" y="62"/>
                    </a:lnTo>
                    <a:lnTo>
                      <a:pt x="16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60"/>
              <p:cNvSpPr>
                <a:spLocks/>
              </p:cNvSpPr>
              <p:nvPr/>
            </p:nvSpPr>
            <p:spPr bwMode="auto">
              <a:xfrm>
                <a:off x="1105" y="2525"/>
                <a:ext cx="30" cy="73"/>
              </a:xfrm>
              <a:custGeom>
                <a:avLst/>
                <a:gdLst>
                  <a:gd name="T0" fmla="*/ 72 w 91"/>
                  <a:gd name="T1" fmla="*/ 0 h 203"/>
                  <a:gd name="T2" fmla="*/ 91 w 91"/>
                  <a:gd name="T3" fmla="*/ 7 h 203"/>
                  <a:gd name="T4" fmla="*/ 19 w 91"/>
                  <a:gd name="T5" fmla="*/ 203 h 203"/>
                  <a:gd name="T6" fmla="*/ 0 w 91"/>
                  <a:gd name="T7" fmla="*/ 19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203">
                    <a:moveTo>
                      <a:pt x="72" y="0"/>
                    </a:moveTo>
                    <a:lnTo>
                      <a:pt x="91" y="7"/>
                    </a:lnTo>
                    <a:lnTo>
                      <a:pt x="19" y="203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161"/>
              <p:cNvSpPr>
                <a:spLocks noChangeShapeType="1"/>
              </p:cNvSpPr>
              <p:nvPr/>
            </p:nvSpPr>
            <p:spPr bwMode="auto">
              <a:xfrm>
                <a:off x="1105" y="2596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Arc 162"/>
              <p:cNvSpPr>
                <a:spLocks/>
              </p:cNvSpPr>
              <p:nvPr/>
            </p:nvSpPr>
            <p:spPr bwMode="auto">
              <a:xfrm>
                <a:off x="763" y="2988"/>
                <a:ext cx="83" cy="7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307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7" y="306"/>
                    </a:moveTo>
                    <a:cubicBezTo>
                      <a:pt x="21429" y="12115"/>
                      <a:pt x="11809" y="21599"/>
                      <a:pt x="0" y="21600"/>
                    </a:cubicBezTo>
                  </a:path>
                  <a:path w="21598" h="21600" stroke="0" extrusionOk="0">
                    <a:moveTo>
                      <a:pt x="21597" y="306"/>
                    </a:moveTo>
                    <a:cubicBezTo>
                      <a:pt x="21429" y="12115"/>
                      <a:pt x="1180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63"/>
              <p:cNvSpPr>
                <a:spLocks/>
              </p:cNvSpPr>
              <p:nvPr/>
            </p:nvSpPr>
            <p:spPr bwMode="auto">
              <a:xfrm>
                <a:off x="813" y="2949"/>
                <a:ext cx="6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Line 164"/>
              <p:cNvSpPr>
                <a:spLocks noChangeShapeType="1"/>
              </p:cNvSpPr>
              <p:nvPr/>
            </p:nvSpPr>
            <p:spPr bwMode="auto">
              <a:xfrm>
                <a:off x="813" y="294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Arc 165"/>
              <p:cNvSpPr>
                <a:spLocks/>
              </p:cNvSpPr>
              <p:nvPr/>
            </p:nvSpPr>
            <p:spPr bwMode="auto">
              <a:xfrm>
                <a:off x="930" y="2906"/>
                <a:ext cx="24" cy="7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85 h 21582"/>
                  <a:gd name="T2" fmla="*/ 874 w 21598"/>
                  <a:gd name="T3" fmla="*/ 21582 h 21582"/>
                  <a:gd name="T4" fmla="*/ 0 w 21598"/>
                  <a:gd name="T5" fmla="*/ 0 h 21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82" fill="none" extrusionOk="0">
                    <a:moveTo>
                      <a:pt x="21598" y="285"/>
                    </a:moveTo>
                    <a:cubicBezTo>
                      <a:pt x="21446" y="11763"/>
                      <a:pt x="12343" y="21117"/>
                      <a:pt x="874" y="21582"/>
                    </a:cubicBezTo>
                  </a:path>
                  <a:path w="21598" h="21582" stroke="0" extrusionOk="0">
                    <a:moveTo>
                      <a:pt x="21598" y="285"/>
                    </a:moveTo>
                    <a:cubicBezTo>
                      <a:pt x="21446" y="11763"/>
                      <a:pt x="12343" y="21117"/>
                      <a:pt x="874" y="21582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66"/>
              <p:cNvSpPr>
                <a:spLocks/>
              </p:cNvSpPr>
              <p:nvPr/>
            </p:nvSpPr>
            <p:spPr bwMode="auto">
              <a:xfrm>
                <a:off x="924" y="2886"/>
                <a:ext cx="66" cy="35"/>
              </a:xfrm>
              <a:custGeom>
                <a:avLst/>
                <a:gdLst>
                  <a:gd name="T0" fmla="*/ 203 w 203"/>
                  <a:gd name="T1" fmla="*/ 77 h 96"/>
                  <a:gd name="T2" fmla="*/ 196 w 203"/>
                  <a:gd name="T3" fmla="*/ 96 h 96"/>
                  <a:gd name="T4" fmla="*/ 0 w 203"/>
                  <a:gd name="T5" fmla="*/ 19 h 96"/>
                  <a:gd name="T6" fmla="*/ 7 w 203"/>
                  <a:gd name="T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6">
                    <a:moveTo>
                      <a:pt x="203" y="77"/>
                    </a:moveTo>
                    <a:lnTo>
                      <a:pt x="196" y="96"/>
                    </a:lnTo>
                    <a:lnTo>
                      <a:pt x="0" y="19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Line 167"/>
              <p:cNvSpPr>
                <a:spLocks noChangeShapeType="1"/>
              </p:cNvSpPr>
              <p:nvPr/>
            </p:nvSpPr>
            <p:spPr bwMode="auto">
              <a:xfrm flipH="1">
                <a:off x="924" y="2886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Arc 168"/>
              <p:cNvSpPr>
                <a:spLocks/>
              </p:cNvSpPr>
              <p:nvPr/>
            </p:nvSpPr>
            <p:spPr bwMode="auto">
              <a:xfrm>
                <a:off x="1014" y="2933"/>
                <a:ext cx="73" cy="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5 w 21585"/>
                  <a:gd name="T1" fmla="*/ 814 h 21600"/>
                  <a:gd name="T2" fmla="*/ 0 w 21585"/>
                  <a:gd name="T3" fmla="*/ 21600 h 21600"/>
                  <a:gd name="T4" fmla="*/ 0 w 215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5" h="21600" fill="none" extrusionOk="0">
                    <a:moveTo>
                      <a:pt x="21584" y="813"/>
                    </a:moveTo>
                    <a:cubicBezTo>
                      <a:pt x="21147" y="12418"/>
                      <a:pt x="11612" y="21599"/>
                      <a:pt x="0" y="21600"/>
                    </a:cubicBezTo>
                  </a:path>
                  <a:path w="21585" h="21600" stroke="0" extrusionOk="0">
                    <a:moveTo>
                      <a:pt x="21584" y="813"/>
                    </a:moveTo>
                    <a:cubicBezTo>
                      <a:pt x="21147" y="12418"/>
                      <a:pt x="11612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Arc 169"/>
              <p:cNvSpPr>
                <a:spLocks/>
              </p:cNvSpPr>
              <p:nvPr/>
            </p:nvSpPr>
            <p:spPr bwMode="auto">
              <a:xfrm>
                <a:off x="1088" y="2901"/>
                <a:ext cx="9" cy="3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480"/>
                  <a:gd name="T2" fmla="*/ 2278 w 21600"/>
                  <a:gd name="T3" fmla="*/ 21480 h 21480"/>
                  <a:gd name="T4" fmla="*/ 0 w 21600"/>
                  <a:gd name="T5" fmla="*/ 0 h 21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480" fill="none" extrusionOk="0">
                    <a:moveTo>
                      <a:pt x="21600" y="0"/>
                    </a:moveTo>
                    <a:cubicBezTo>
                      <a:pt x="21600" y="11047"/>
                      <a:pt x="13263" y="20314"/>
                      <a:pt x="2277" y="21479"/>
                    </a:cubicBezTo>
                  </a:path>
                  <a:path w="21600" h="21480" stroke="0" extrusionOk="0">
                    <a:moveTo>
                      <a:pt x="21600" y="0"/>
                    </a:moveTo>
                    <a:cubicBezTo>
                      <a:pt x="21600" y="11047"/>
                      <a:pt x="13263" y="20314"/>
                      <a:pt x="2277" y="2147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70"/>
              <p:cNvSpPr>
                <a:spLocks/>
              </p:cNvSpPr>
              <p:nvPr/>
            </p:nvSpPr>
            <p:spPr bwMode="auto">
              <a:xfrm>
                <a:off x="1066" y="2883"/>
                <a:ext cx="67" cy="30"/>
              </a:xfrm>
              <a:custGeom>
                <a:avLst/>
                <a:gdLst>
                  <a:gd name="T0" fmla="*/ 206 w 206"/>
                  <a:gd name="T1" fmla="*/ 63 h 83"/>
                  <a:gd name="T2" fmla="*/ 200 w 206"/>
                  <a:gd name="T3" fmla="*/ 83 h 83"/>
                  <a:gd name="T4" fmla="*/ 0 w 206"/>
                  <a:gd name="T5" fmla="*/ 19 h 83"/>
                  <a:gd name="T6" fmla="*/ 6 w 20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83">
                    <a:moveTo>
                      <a:pt x="206" y="63"/>
                    </a:moveTo>
                    <a:lnTo>
                      <a:pt x="200" y="83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71"/>
              <p:cNvSpPr>
                <a:spLocks noChangeShapeType="1"/>
              </p:cNvSpPr>
              <p:nvPr/>
            </p:nvSpPr>
            <p:spPr bwMode="auto">
              <a:xfrm flipH="1">
                <a:off x="1066" y="2883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Arc 172"/>
              <p:cNvSpPr>
                <a:spLocks/>
              </p:cNvSpPr>
              <p:nvPr/>
            </p:nvSpPr>
            <p:spPr bwMode="auto">
              <a:xfrm>
                <a:off x="1147" y="2911"/>
                <a:ext cx="97" cy="5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6 w 21596"/>
                  <a:gd name="T1" fmla="*/ 394 h 21599"/>
                  <a:gd name="T2" fmla="*/ 214 w 21596"/>
                  <a:gd name="T3" fmla="*/ 21599 h 21599"/>
                  <a:gd name="T4" fmla="*/ 0 w 21596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6" h="21599" fill="none" extrusionOk="0">
                    <a:moveTo>
                      <a:pt x="21596" y="394"/>
                    </a:moveTo>
                    <a:cubicBezTo>
                      <a:pt x="21383" y="12084"/>
                      <a:pt x="11906" y="21483"/>
                      <a:pt x="213" y="21598"/>
                    </a:cubicBezTo>
                  </a:path>
                  <a:path w="21596" h="21599" stroke="0" extrusionOk="0">
                    <a:moveTo>
                      <a:pt x="21596" y="394"/>
                    </a:moveTo>
                    <a:cubicBezTo>
                      <a:pt x="21383" y="12084"/>
                      <a:pt x="11906" y="21483"/>
                      <a:pt x="213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73"/>
              <p:cNvSpPr>
                <a:spLocks/>
              </p:cNvSpPr>
              <p:nvPr/>
            </p:nvSpPr>
            <p:spPr bwMode="auto">
              <a:xfrm>
                <a:off x="1231" y="2875"/>
                <a:ext cx="36" cy="71"/>
              </a:xfrm>
              <a:custGeom>
                <a:avLst/>
                <a:gdLst>
                  <a:gd name="T0" fmla="*/ 111 w 111"/>
                  <a:gd name="T1" fmla="*/ 188 h 196"/>
                  <a:gd name="T2" fmla="*/ 94 w 111"/>
                  <a:gd name="T3" fmla="*/ 196 h 196"/>
                  <a:gd name="T4" fmla="*/ 0 w 111"/>
                  <a:gd name="T5" fmla="*/ 9 h 196"/>
                  <a:gd name="T6" fmla="*/ 17 w 111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111" y="188"/>
                    </a:moveTo>
                    <a:lnTo>
                      <a:pt x="94" y="196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74"/>
              <p:cNvSpPr>
                <a:spLocks noChangeShapeType="1"/>
              </p:cNvSpPr>
              <p:nvPr/>
            </p:nvSpPr>
            <p:spPr bwMode="auto">
              <a:xfrm flipH="1">
                <a:off x="1231" y="2875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Arc 175"/>
              <p:cNvSpPr>
                <a:spLocks/>
              </p:cNvSpPr>
              <p:nvPr/>
            </p:nvSpPr>
            <p:spPr bwMode="auto">
              <a:xfrm>
                <a:off x="1423" y="2759"/>
                <a:ext cx="315" cy="4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49 h 21600"/>
                  <a:gd name="T2" fmla="*/ 6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48"/>
                    </a:moveTo>
                    <a:cubicBezTo>
                      <a:pt x="21572" y="11932"/>
                      <a:pt x="11951" y="21562"/>
                      <a:pt x="67" y="21599"/>
                    </a:cubicBezTo>
                  </a:path>
                  <a:path w="21600" h="21600" stroke="0" extrusionOk="0">
                    <a:moveTo>
                      <a:pt x="21599" y="48"/>
                    </a:moveTo>
                    <a:cubicBezTo>
                      <a:pt x="21572" y="11932"/>
                      <a:pt x="11951" y="21562"/>
                      <a:pt x="6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76"/>
              <p:cNvSpPr>
                <a:spLocks/>
              </p:cNvSpPr>
              <p:nvPr/>
            </p:nvSpPr>
            <p:spPr bwMode="auto">
              <a:xfrm>
                <a:off x="1704" y="2753"/>
                <a:ext cx="6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77"/>
              <p:cNvSpPr>
                <a:spLocks noChangeShapeType="1"/>
              </p:cNvSpPr>
              <p:nvPr/>
            </p:nvSpPr>
            <p:spPr bwMode="auto">
              <a:xfrm>
                <a:off x="1704" y="275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Arc 178"/>
              <p:cNvSpPr>
                <a:spLocks/>
              </p:cNvSpPr>
              <p:nvPr/>
            </p:nvSpPr>
            <p:spPr bwMode="auto">
              <a:xfrm>
                <a:off x="1280" y="2742"/>
                <a:ext cx="325" cy="2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90 h 21600"/>
                  <a:gd name="T2" fmla="*/ 6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89"/>
                    </a:moveTo>
                    <a:cubicBezTo>
                      <a:pt x="21550" y="11958"/>
                      <a:pt x="11934" y="21563"/>
                      <a:pt x="65" y="21599"/>
                    </a:cubicBezTo>
                  </a:path>
                  <a:path w="21600" h="21600" stroke="0" extrusionOk="0">
                    <a:moveTo>
                      <a:pt x="21599" y="89"/>
                    </a:moveTo>
                    <a:cubicBezTo>
                      <a:pt x="21550" y="11958"/>
                      <a:pt x="11934" y="21563"/>
                      <a:pt x="6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79"/>
              <p:cNvSpPr>
                <a:spLocks/>
              </p:cNvSpPr>
              <p:nvPr/>
            </p:nvSpPr>
            <p:spPr bwMode="auto">
              <a:xfrm>
                <a:off x="1572" y="2736"/>
                <a:ext cx="6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Line 180"/>
              <p:cNvSpPr>
                <a:spLocks noChangeShapeType="1"/>
              </p:cNvSpPr>
              <p:nvPr/>
            </p:nvSpPr>
            <p:spPr bwMode="auto">
              <a:xfrm>
                <a:off x="1572" y="273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Arc 181"/>
              <p:cNvSpPr>
                <a:spLocks/>
              </p:cNvSpPr>
              <p:nvPr/>
            </p:nvSpPr>
            <p:spPr bwMode="auto">
              <a:xfrm>
                <a:off x="1423" y="2911"/>
                <a:ext cx="63" cy="4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5 w 21595"/>
                  <a:gd name="T1" fmla="*/ 443 h 21597"/>
                  <a:gd name="T2" fmla="*/ 329 w 21595"/>
                  <a:gd name="T3" fmla="*/ 21597 h 21597"/>
                  <a:gd name="T4" fmla="*/ 0 w 21595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597" fill="none" extrusionOk="0">
                    <a:moveTo>
                      <a:pt x="21595" y="443"/>
                    </a:moveTo>
                    <a:cubicBezTo>
                      <a:pt x="21356" y="12069"/>
                      <a:pt x="11956" y="21420"/>
                      <a:pt x="329" y="21597"/>
                    </a:cubicBezTo>
                  </a:path>
                  <a:path w="21595" h="21597" stroke="0" extrusionOk="0">
                    <a:moveTo>
                      <a:pt x="21595" y="443"/>
                    </a:moveTo>
                    <a:cubicBezTo>
                      <a:pt x="21356" y="12069"/>
                      <a:pt x="11956" y="21420"/>
                      <a:pt x="329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Arc 182"/>
              <p:cNvSpPr>
                <a:spLocks/>
              </p:cNvSpPr>
              <p:nvPr/>
            </p:nvSpPr>
            <p:spPr bwMode="auto">
              <a:xfrm>
                <a:off x="1483" y="2890"/>
                <a:ext cx="4" cy="21"/>
              </a:xfrm>
              <a:custGeom>
                <a:avLst/>
                <a:gdLst>
                  <a:gd name="G0" fmla="+- 21574 0 0"/>
                  <a:gd name="G1" fmla="+- 0 0 0"/>
                  <a:gd name="G2" fmla="+- 21600 0 0"/>
                  <a:gd name="T0" fmla="*/ 21574 w 21574"/>
                  <a:gd name="T1" fmla="*/ 21600 h 21600"/>
                  <a:gd name="T2" fmla="*/ 0 w 21574"/>
                  <a:gd name="T3" fmla="*/ 1052 h 21600"/>
                  <a:gd name="T4" fmla="*/ 21574 w 215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4" h="21600" fill="none" extrusionOk="0">
                    <a:moveTo>
                      <a:pt x="21574" y="21600"/>
                    </a:moveTo>
                    <a:cubicBezTo>
                      <a:pt x="10053" y="21600"/>
                      <a:pt x="560" y="12558"/>
                      <a:pt x="-1" y="1052"/>
                    </a:cubicBezTo>
                  </a:path>
                  <a:path w="21574" h="21600" stroke="0" extrusionOk="0">
                    <a:moveTo>
                      <a:pt x="21574" y="21600"/>
                    </a:moveTo>
                    <a:cubicBezTo>
                      <a:pt x="10053" y="21600"/>
                      <a:pt x="560" y="12558"/>
                      <a:pt x="-1" y="1052"/>
                    </a:cubicBezTo>
                    <a:lnTo>
                      <a:pt x="2157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83"/>
              <p:cNvSpPr>
                <a:spLocks/>
              </p:cNvSpPr>
              <p:nvPr/>
            </p:nvSpPr>
            <p:spPr bwMode="auto">
              <a:xfrm>
                <a:off x="1448" y="2874"/>
                <a:ext cx="68" cy="26"/>
              </a:xfrm>
              <a:custGeom>
                <a:avLst/>
                <a:gdLst>
                  <a:gd name="T0" fmla="*/ 204 w 208"/>
                  <a:gd name="T1" fmla="*/ 0 h 70"/>
                  <a:gd name="T2" fmla="*/ 208 w 208"/>
                  <a:gd name="T3" fmla="*/ 19 h 70"/>
                  <a:gd name="T4" fmla="*/ 4 w 208"/>
                  <a:gd name="T5" fmla="*/ 70 h 70"/>
                  <a:gd name="T6" fmla="*/ 0 w 208"/>
                  <a:gd name="T7" fmla="*/ 5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70">
                    <a:moveTo>
                      <a:pt x="204" y="0"/>
                    </a:moveTo>
                    <a:lnTo>
                      <a:pt x="208" y="19"/>
                    </a:lnTo>
                    <a:lnTo>
                      <a:pt x="4" y="70"/>
                    </a:lnTo>
                    <a:lnTo>
                      <a:pt x="0" y="5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Line 184"/>
              <p:cNvSpPr>
                <a:spLocks noChangeShapeType="1"/>
              </p:cNvSpPr>
              <p:nvPr/>
            </p:nvSpPr>
            <p:spPr bwMode="auto">
              <a:xfrm>
                <a:off x="1448" y="2893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85"/>
              <p:cNvSpPr>
                <a:spLocks/>
              </p:cNvSpPr>
              <p:nvPr/>
            </p:nvSpPr>
            <p:spPr bwMode="auto">
              <a:xfrm>
                <a:off x="956" y="4238"/>
                <a:ext cx="231" cy="93"/>
              </a:xfrm>
              <a:custGeom>
                <a:avLst/>
                <a:gdLst>
                  <a:gd name="T0" fmla="*/ 599 w 705"/>
                  <a:gd name="T1" fmla="*/ 121 h 255"/>
                  <a:gd name="T2" fmla="*/ 705 w 705"/>
                  <a:gd name="T3" fmla="*/ 0 h 255"/>
                  <a:gd name="T4" fmla="*/ 0 w 705"/>
                  <a:gd name="T5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5" h="255">
                    <a:moveTo>
                      <a:pt x="599" y="121"/>
                    </a:moveTo>
                    <a:lnTo>
                      <a:pt x="705" y="0"/>
                    </a:lnTo>
                    <a:lnTo>
                      <a:pt x="0" y="2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86"/>
              <p:cNvSpPr>
                <a:spLocks/>
              </p:cNvSpPr>
              <p:nvPr/>
            </p:nvSpPr>
            <p:spPr bwMode="auto">
              <a:xfrm>
                <a:off x="956" y="4293"/>
                <a:ext cx="52" cy="38"/>
              </a:xfrm>
              <a:custGeom>
                <a:avLst/>
                <a:gdLst>
                  <a:gd name="T0" fmla="*/ 0 w 52"/>
                  <a:gd name="T1" fmla="*/ 38 h 38"/>
                  <a:gd name="T2" fmla="*/ 52 w 52"/>
                  <a:gd name="T3" fmla="*/ 38 h 38"/>
                  <a:gd name="T4" fmla="*/ 34 w 52"/>
                  <a:gd name="T5" fmla="*/ 24 h 38"/>
                  <a:gd name="T6" fmla="*/ 40 w 52"/>
                  <a:gd name="T7" fmla="*/ 0 h 38"/>
                  <a:gd name="T8" fmla="*/ 0 w 52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0" y="38"/>
                    </a:moveTo>
                    <a:lnTo>
                      <a:pt x="52" y="38"/>
                    </a:lnTo>
                    <a:lnTo>
                      <a:pt x="34" y="24"/>
                    </a:lnTo>
                    <a:lnTo>
                      <a:pt x="40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Arc 187"/>
              <p:cNvSpPr>
                <a:spLocks/>
              </p:cNvSpPr>
              <p:nvPr/>
            </p:nvSpPr>
            <p:spPr bwMode="auto">
              <a:xfrm>
                <a:off x="1398" y="3638"/>
                <a:ext cx="325" cy="6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88"/>
              <p:cNvSpPr>
                <a:spLocks/>
              </p:cNvSpPr>
              <p:nvPr/>
            </p:nvSpPr>
            <p:spPr bwMode="auto">
              <a:xfrm>
                <a:off x="1690" y="3631"/>
                <a:ext cx="6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89"/>
              <p:cNvSpPr>
                <a:spLocks noChangeShapeType="1"/>
              </p:cNvSpPr>
              <p:nvPr/>
            </p:nvSpPr>
            <p:spPr bwMode="auto">
              <a:xfrm>
                <a:off x="1690" y="363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90"/>
              <p:cNvSpPr>
                <a:spLocks/>
              </p:cNvSpPr>
              <p:nvPr/>
            </p:nvSpPr>
            <p:spPr bwMode="auto">
              <a:xfrm>
                <a:off x="404" y="4135"/>
                <a:ext cx="994" cy="84"/>
              </a:xfrm>
              <a:custGeom>
                <a:avLst/>
                <a:gdLst>
                  <a:gd name="T0" fmla="*/ 0 w 3028"/>
                  <a:gd name="T1" fmla="*/ 58 h 230"/>
                  <a:gd name="T2" fmla="*/ 34 w 3028"/>
                  <a:gd name="T3" fmla="*/ 0 h 230"/>
                  <a:gd name="T4" fmla="*/ 85 w 3028"/>
                  <a:gd name="T5" fmla="*/ 124 h 230"/>
                  <a:gd name="T6" fmla="*/ 154 w 3028"/>
                  <a:gd name="T7" fmla="*/ 9 h 230"/>
                  <a:gd name="T8" fmla="*/ 204 w 3028"/>
                  <a:gd name="T9" fmla="*/ 133 h 230"/>
                  <a:gd name="T10" fmla="*/ 273 w 3028"/>
                  <a:gd name="T11" fmla="*/ 18 h 230"/>
                  <a:gd name="T12" fmla="*/ 324 w 3028"/>
                  <a:gd name="T13" fmla="*/ 142 h 230"/>
                  <a:gd name="T14" fmla="*/ 393 w 3028"/>
                  <a:gd name="T15" fmla="*/ 27 h 230"/>
                  <a:gd name="T16" fmla="*/ 444 w 3028"/>
                  <a:gd name="T17" fmla="*/ 151 h 230"/>
                  <a:gd name="T18" fmla="*/ 513 w 3028"/>
                  <a:gd name="T19" fmla="*/ 35 h 230"/>
                  <a:gd name="T20" fmla="*/ 563 w 3028"/>
                  <a:gd name="T21" fmla="*/ 159 h 230"/>
                  <a:gd name="T22" fmla="*/ 632 w 3028"/>
                  <a:gd name="T23" fmla="*/ 44 h 230"/>
                  <a:gd name="T24" fmla="*/ 683 w 3028"/>
                  <a:gd name="T25" fmla="*/ 168 h 230"/>
                  <a:gd name="T26" fmla="*/ 752 w 3028"/>
                  <a:gd name="T27" fmla="*/ 53 h 230"/>
                  <a:gd name="T28" fmla="*/ 803 w 3028"/>
                  <a:gd name="T29" fmla="*/ 177 h 230"/>
                  <a:gd name="T30" fmla="*/ 872 w 3028"/>
                  <a:gd name="T31" fmla="*/ 62 h 230"/>
                  <a:gd name="T32" fmla="*/ 922 w 3028"/>
                  <a:gd name="T33" fmla="*/ 186 h 230"/>
                  <a:gd name="T34" fmla="*/ 991 w 3028"/>
                  <a:gd name="T35" fmla="*/ 71 h 230"/>
                  <a:gd name="T36" fmla="*/ 1042 w 3028"/>
                  <a:gd name="T37" fmla="*/ 195 h 230"/>
                  <a:gd name="T38" fmla="*/ 1111 w 3028"/>
                  <a:gd name="T39" fmla="*/ 80 h 230"/>
                  <a:gd name="T40" fmla="*/ 1162 w 3028"/>
                  <a:gd name="T41" fmla="*/ 204 h 230"/>
                  <a:gd name="T42" fmla="*/ 1231 w 3028"/>
                  <a:gd name="T43" fmla="*/ 89 h 230"/>
                  <a:gd name="T44" fmla="*/ 1281 w 3028"/>
                  <a:gd name="T45" fmla="*/ 213 h 230"/>
                  <a:gd name="T46" fmla="*/ 1350 w 3028"/>
                  <a:gd name="T47" fmla="*/ 98 h 230"/>
                  <a:gd name="T48" fmla="*/ 1401 w 3028"/>
                  <a:gd name="T49" fmla="*/ 222 h 230"/>
                  <a:gd name="T50" fmla="*/ 1470 w 3028"/>
                  <a:gd name="T51" fmla="*/ 106 h 230"/>
                  <a:gd name="T52" fmla="*/ 1521 w 3028"/>
                  <a:gd name="T53" fmla="*/ 230 h 230"/>
                  <a:gd name="T54" fmla="*/ 1590 w 3028"/>
                  <a:gd name="T55" fmla="*/ 115 h 230"/>
                  <a:gd name="T56" fmla="*/ 1615 w 3028"/>
                  <a:gd name="T57" fmla="*/ 177 h 230"/>
                  <a:gd name="T58" fmla="*/ 1618 w 3028"/>
                  <a:gd name="T59" fmla="*/ 178 h 230"/>
                  <a:gd name="T60" fmla="*/ 3028 w 3028"/>
                  <a:gd name="T61" fmla="*/ 13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28" h="230">
                    <a:moveTo>
                      <a:pt x="0" y="58"/>
                    </a:moveTo>
                    <a:lnTo>
                      <a:pt x="34" y="0"/>
                    </a:lnTo>
                    <a:lnTo>
                      <a:pt x="85" y="124"/>
                    </a:lnTo>
                    <a:lnTo>
                      <a:pt x="154" y="9"/>
                    </a:lnTo>
                    <a:lnTo>
                      <a:pt x="204" y="133"/>
                    </a:lnTo>
                    <a:lnTo>
                      <a:pt x="273" y="18"/>
                    </a:lnTo>
                    <a:lnTo>
                      <a:pt x="324" y="142"/>
                    </a:lnTo>
                    <a:lnTo>
                      <a:pt x="393" y="27"/>
                    </a:lnTo>
                    <a:lnTo>
                      <a:pt x="444" y="151"/>
                    </a:lnTo>
                    <a:lnTo>
                      <a:pt x="513" y="35"/>
                    </a:lnTo>
                    <a:lnTo>
                      <a:pt x="563" y="159"/>
                    </a:lnTo>
                    <a:lnTo>
                      <a:pt x="632" y="44"/>
                    </a:lnTo>
                    <a:lnTo>
                      <a:pt x="683" y="168"/>
                    </a:lnTo>
                    <a:lnTo>
                      <a:pt x="752" y="53"/>
                    </a:lnTo>
                    <a:lnTo>
                      <a:pt x="803" y="177"/>
                    </a:lnTo>
                    <a:lnTo>
                      <a:pt x="872" y="62"/>
                    </a:lnTo>
                    <a:lnTo>
                      <a:pt x="922" y="186"/>
                    </a:lnTo>
                    <a:lnTo>
                      <a:pt x="991" y="71"/>
                    </a:lnTo>
                    <a:lnTo>
                      <a:pt x="1042" y="195"/>
                    </a:lnTo>
                    <a:lnTo>
                      <a:pt x="1111" y="80"/>
                    </a:lnTo>
                    <a:lnTo>
                      <a:pt x="1162" y="204"/>
                    </a:lnTo>
                    <a:lnTo>
                      <a:pt x="1231" y="89"/>
                    </a:lnTo>
                    <a:lnTo>
                      <a:pt x="1281" y="213"/>
                    </a:lnTo>
                    <a:lnTo>
                      <a:pt x="1350" y="98"/>
                    </a:lnTo>
                    <a:lnTo>
                      <a:pt x="1401" y="222"/>
                    </a:lnTo>
                    <a:lnTo>
                      <a:pt x="1470" y="106"/>
                    </a:lnTo>
                    <a:lnTo>
                      <a:pt x="1521" y="230"/>
                    </a:lnTo>
                    <a:lnTo>
                      <a:pt x="1590" y="115"/>
                    </a:lnTo>
                    <a:lnTo>
                      <a:pt x="1615" y="177"/>
                    </a:lnTo>
                    <a:lnTo>
                      <a:pt x="1618" y="178"/>
                    </a:lnTo>
                    <a:lnTo>
                      <a:pt x="3028" y="13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Arc 191"/>
              <p:cNvSpPr>
                <a:spLocks/>
              </p:cNvSpPr>
              <p:nvPr/>
            </p:nvSpPr>
            <p:spPr bwMode="auto">
              <a:xfrm>
                <a:off x="1398" y="3703"/>
                <a:ext cx="365" cy="4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92"/>
              <p:cNvSpPr>
                <a:spLocks/>
              </p:cNvSpPr>
              <p:nvPr/>
            </p:nvSpPr>
            <p:spPr bwMode="auto">
              <a:xfrm>
                <a:off x="1746" y="3703"/>
                <a:ext cx="35" cy="54"/>
              </a:xfrm>
              <a:custGeom>
                <a:avLst/>
                <a:gdLst>
                  <a:gd name="T0" fmla="*/ 18 w 35"/>
                  <a:gd name="T1" fmla="*/ 0 h 54"/>
                  <a:gd name="T2" fmla="*/ 0 w 35"/>
                  <a:gd name="T3" fmla="*/ 54 h 54"/>
                  <a:gd name="T4" fmla="*/ 18 w 35"/>
                  <a:gd name="T5" fmla="*/ 41 h 54"/>
                  <a:gd name="T6" fmla="*/ 35 w 35"/>
                  <a:gd name="T7" fmla="*/ 54 h 54"/>
                  <a:gd name="T8" fmla="*/ 18 w 35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4">
                    <a:moveTo>
                      <a:pt x="18" y="0"/>
                    </a:moveTo>
                    <a:lnTo>
                      <a:pt x="0" y="54"/>
                    </a:lnTo>
                    <a:lnTo>
                      <a:pt x="18" y="41"/>
                    </a:lnTo>
                    <a:lnTo>
                      <a:pt x="35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Arc 193"/>
              <p:cNvSpPr>
                <a:spLocks/>
              </p:cNvSpPr>
              <p:nvPr/>
            </p:nvSpPr>
            <p:spPr bwMode="auto">
              <a:xfrm>
                <a:off x="763" y="4090"/>
                <a:ext cx="78" cy="6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30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330"/>
                    </a:moveTo>
                    <a:cubicBezTo>
                      <a:pt x="21417" y="12129"/>
                      <a:pt x="11800" y="21599"/>
                      <a:pt x="0" y="21600"/>
                    </a:cubicBezTo>
                  </a:path>
                  <a:path w="21597" h="21600" stroke="0" extrusionOk="0">
                    <a:moveTo>
                      <a:pt x="21597" y="330"/>
                    </a:moveTo>
                    <a:cubicBezTo>
                      <a:pt x="21417" y="12129"/>
                      <a:pt x="1180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94"/>
              <p:cNvSpPr>
                <a:spLocks/>
              </p:cNvSpPr>
              <p:nvPr/>
            </p:nvSpPr>
            <p:spPr bwMode="auto">
              <a:xfrm>
                <a:off x="821" y="4056"/>
                <a:ext cx="47" cy="65"/>
              </a:xfrm>
              <a:custGeom>
                <a:avLst/>
                <a:gdLst>
                  <a:gd name="T0" fmla="*/ 143 w 143"/>
                  <a:gd name="T1" fmla="*/ 166 h 179"/>
                  <a:gd name="T2" fmla="*/ 128 w 143"/>
                  <a:gd name="T3" fmla="*/ 179 h 179"/>
                  <a:gd name="T4" fmla="*/ 0 w 143"/>
                  <a:gd name="T5" fmla="*/ 13 h 179"/>
                  <a:gd name="T6" fmla="*/ 15 w 143"/>
                  <a:gd name="T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9">
                    <a:moveTo>
                      <a:pt x="143" y="166"/>
                    </a:moveTo>
                    <a:lnTo>
                      <a:pt x="128" y="179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95"/>
              <p:cNvSpPr>
                <a:spLocks noChangeShapeType="1"/>
              </p:cNvSpPr>
              <p:nvPr/>
            </p:nvSpPr>
            <p:spPr bwMode="auto">
              <a:xfrm flipH="1">
                <a:off x="821" y="405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Line 196"/>
              <p:cNvSpPr>
                <a:spLocks noChangeShapeType="1"/>
              </p:cNvSpPr>
              <p:nvPr/>
            </p:nvSpPr>
            <p:spPr bwMode="auto">
              <a:xfrm flipV="1">
                <a:off x="3367" y="985"/>
                <a:ext cx="0" cy="36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97"/>
              <p:cNvSpPr>
                <a:spLocks/>
              </p:cNvSpPr>
              <p:nvPr/>
            </p:nvSpPr>
            <p:spPr bwMode="auto">
              <a:xfrm>
                <a:off x="3332" y="978"/>
                <a:ext cx="6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Line 198"/>
              <p:cNvSpPr>
                <a:spLocks noChangeShapeType="1"/>
              </p:cNvSpPr>
              <p:nvPr/>
            </p:nvSpPr>
            <p:spPr bwMode="auto">
              <a:xfrm>
                <a:off x="3332" y="97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Arc 199"/>
              <p:cNvSpPr>
                <a:spLocks/>
              </p:cNvSpPr>
              <p:nvPr/>
            </p:nvSpPr>
            <p:spPr bwMode="auto">
              <a:xfrm>
                <a:off x="1881" y="1265"/>
                <a:ext cx="160" cy="7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80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80"/>
                    </a:moveTo>
                    <a:cubicBezTo>
                      <a:pt x="21444" y="12099"/>
                      <a:pt x="11820" y="21599"/>
                      <a:pt x="0" y="21600"/>
                    </a:cubicBezTo>
                  </a:path>
                  <a:path w="21598" h="21600" stroke="0" extrusionOk="0">
                    <a:moveTo>
                      <a:pt x="21598" y="280"/>
                    </a:moveTo>
                    <a:cubicBezTo>
                      <a:pt x="21444" y="12099"/>
                      <a:pt x="11820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200"/>
              <p:cNvSpPr>
                <a:spLocks/>
              </p:cNvSpPr>
              <p:nvPr/>
            </p:nvSpPr>
            <p:spPr bwMode="auto">
              <a:xfrm>
                <a:off x="2008" y="1259"/>
                <a:ext cx="6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201"/>
              <p:cNvSpPr>
                <a:spLocks noChangeShapeType="1"/>
              </p:cNvSpPr>
              <p:nvPr/>
            </p:nvSpPr>
            <p:spPr bwMode="auto">
              <a:xfrm>
                <a:off x="2008" y="12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Arc 202"/>
              <p:cNvSpPr>
                <a:spLocks/>
              </p:cNvSpPr>
              <p:nvPr/>
            </p:nvSpPr>
            <p:spPr bwMode="auto">
              <a:xfrm>
                <a:off x="1649" y="1265"/>
                <a:ext cx="117" cy="8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57 h 21599"/>
                  <a:gd name="T2" fmla="*/ 182 w 21598"/>
                  <a:gd name="T3" fmla="*/ 21599 h 21599"/>
                  <a:gd name="T4" fmla="*/ 0 w 21598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99" fill="none" extrusionOk="0">
                    <a:moveTo>
                      <a:pt x="21598" y="257"/>
                    </a:moveTo>
                    <a:cubicBezTo>
                      <a:pt x="21458" y="12014"/>
                      <a:pt x="11939" y="21500"/>
                      <a:pt x="182" y="21599"/>
                    </a:cubicBezTo>
                  </a:path>
                  <a:path w="21598" h="21599" stroke="0" extrusionOk="0">
                    <a:moveTo>
                      <a:pt x="21598" y="257"/>
                    </a:moveTo>
                    <a:cubicBezTo>
                      <a:pt x="21458" y="12014"/>
                      <a:pt x="11939" y="21500"/>
                      <a:pt x="18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203"/>
              <p:cNvSpPr>
                <a:spLocks/>
              </p:cNvSpPr>
              <p:nvPr/>
            </p:nvSpPr>
            <p:spPr bwMode="auto">
              <a:xfrm>
                <a:off x="1734" y="1259"/>
                <a:ext cx="68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Line 204"/>
              <p:cNvSpPr>
                <a:spLocks noChangeShapeType="1"/>
              </p:cNvSpPr>
              <p:nvPr/>
            </p:nvSpPr>
            <p:spPr bwMode="auto">
              <a:xfrm>
                <a:off x="1734" y="12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054" y="669"/>
              <a:ext cx="1163" cy="681"/>
            </a:xfrm>
            <a:custGeom>
              <a:avLst/>
              <a:gdLst>
                <a:gd name="T0" fmla="*/ 0 w 3543"/>
                <a:gd name="T1" fmla="*/ 1872 h 1872"/>
                <a:gd name="T2" fmla="*/ 3543 w 3543"/>
                <a:gd name="T3" fmla="*/ 185 h 1872"/>
                <a:gd name="T4" fmla="*/ 3543 w 3543"/>
                <a:gd name="T5" fmla="*/ 43 h 1872"/>
                <a:gd name="T6" fmla="*/ 3370 w 3543"/>
                <a:gd name="T7" fmla="*/ 0 h 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3" h="1872">
                  <a:moveTo>
                    <a:pt x="0" y="1872"/>
                  </a:moveTo>
                  <a:lnTo>
                    <a:pt x="3543" y="185"/>
                  </a:lnTo>
                  <a:lnTo>
                    <a:pt x="3543" y="43"/>
                  </a:lnTo>
                  <a:lnTo>
                    <a:pt x="33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2146" y="631"/>
              <a:ext cx="22" cy="75"/>
            </a:xfrm>
            <a:custGeom>
              <a:avLst/>
              <a:gdLst>
                <a:gd name="T0" fmla="*/ 47 w 66"/>
                <a:gd name="T1" fmla="*/ 0 h 208"/>
                <a:gd name="T2" fmla="*/ 66 w 66"/>
                <a:gd name="T3" fmla="*/ 4 h 208"/>
                <a:gd name="T4" fmla="*/ 20 w 66"/>
                <a:gd name="T5" fmla="*/ 208 h 208"/>
                <a:gd name="T6" fmla="*/ 0 w 66"/>
                <a:gd name="T7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47" y="0"/>
                  </a:moveTo>
                  <a:lnTo>
                    <a:pt x="66" y="4"/>
                  </a:lnTo>
                  <a:lnTo>
                    <a:pt x="20" y="208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2146" y="70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2121" y="1240"/>
              <a:ext cx="180" cy="1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7"/>
                  </a:moveTo>
                  <a:cubicBezTo>
                    <a:pt x="21540" y="11995"/>
                    <a:pt x="11887" y="21599"/>
                    <a:pt x="0" y="21600"/>
                  </a:cubicBezTo>
                </a:path>
                <a:path w="21600" h="21600" stroke="0" extrusionOk="0">
                  <a:moveTo>
                    <a:pt x="21599" y="107"/>
                  </a:moveTo>
                  <a:cubicBezTo>
                    <a:pt x="21540" y="11995"/>
                    <a:pt x="1188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2268" y="1234"/>
              <a:ext cx="6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2268" y="12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2577" y="1279"/>
              <a:ext cx="140" cy="1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3 h 21599"/>
                <a:gd name="T2" fmla="*/ 15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32"/>
                  </a:moveTo>
                  <a:cubicBezTo>
                    <a:pt x="21526" y="11950"/>
                    <a:pt x="11969" y="21516"/>
                    <a:pt x="152" y="21599"/>
                  </a:cubicBezTo>
                </a:path>
                <a:path w="21600" h="21599" stroke="0" extrusionOk="0">
                  <a:moveTo>
                    <a:pt x="21599" y="132"/>
                  </a:moveTo>
                  <a:cubicBezTo>
                    <a:pt x="21526" y="11950"/>
                    <a:pt x="11969" y="21516"/>
                    <a:pt x="1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2684" y="1273"/>
              <a:ext cx="6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2684" y="12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V="1">
              <a:off x="1408" y="3966"/>
              <a:ext cx="0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374" y="3959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374" y="39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V="1">
              <a:off x="1845" y="3866"/>
              <a:ext cx="5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816" y="3858"/>
              <a:ext cx="68" cy="9"/>
            </a:xfrm>
            <a:custGeom>
              <a:avLst/>
              <a:gdLst>
                <a:gd name="T0" fmla="*/ 209 w 209"/>
                <a:gd name="T1" fmla="*/ 4 h 24"/>
                <a:gd name="T2" fmla="*/ 209 w 209"/>
                <a:gd name="T3" fmla="*/ 24 h 24"/>
                <a:gd name="T4" fmla="*/ 0 w 209"/>
                <a:gd name="T5" fmla="*/ 19 h 24"/>
                <a:gd name="T6" fmla="*/ 0 w 209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4">
                  <a:moveTo>
                    <a:pt x="209" y="4"/>
                  </a:moveTo>
                  <a:lnTo>
                    <a:pt x="209" y="24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1816" y="385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V="1">
              <a:off x="1860" y="4755"/>
              <a:ext cx="10" cy="3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836" y="4747"/>
              <a:ext cx="68" cy="9"/>
            </a:xfrm>
            <a:custGeom>
              <a:avLst/>
              <a:gdLst>
                <a:gd name="T0" fmla="*/ 208 w 208"/>
                <a:gd name="T1" fmla="*/ 5 h 24"/>
                <a:gd name="T2" fmla="*/ 208 w 208"/>
                <a:gd name="T3" fmla="*/ 24 h 24"/>
                <a:gd name="T4" fmla="*/ 0 w 208"/>
                <a:gd name="T5" fmla="*/ 20 h 24"/>
                <a:gd name="T6" fmla="*/ 0 w 208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4">
                  <a:moveTo>
                    <a:pt x="208" y="5"/>
                  </a:moveTo>
                  <a:lnTo>
                    <a:pt x="208" y="24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1836" y="4747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V="1">
              <a:off x="1418" y="5056"/>
              <a:ext cx="0" cy="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384" y="5049"/>
              <a:ext cx="6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384" y="50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586" y="3643"/>
              <a:ext cx="601" cy="421"/>
            </a:xfrm>
            <a:custGeom>
              <a:avLst/>
              <a:gdLst>
                <a:gd name="T0" fmla="*/ 0 w 1832"/>
                <a:gd name="T1" fmla="*/ 1155 h 1155"/>
                <a:gd name="T2" fmla="*/ 1832 w 1832"/>
                <a:gd name="T3" fmla="*/ 0 h 1155"/>
                <a:gd name="T4" fmla="*/ 1572 w 1832"/>
                <a:gd name="T5" fmla="*/ 0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2" h="1155">
                  <a:moveTo>
                    <a:pt x="0" y="1155"/>
                  </a:moveTo>
                  <a:lnTo>
                    <a:pt x="1832" y="0"/>
                  </a:lnTo>
                  <a:lnTo>
                    <a:pt x="157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96" y="3606"/>
              <a:ext cx="6" cy="76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096" y="368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601" y="4633"/>
              <a:ext cx="711" cy="476"/>
            </a:xfrm>
            <a:custGeom>
              <a:avLst/>
              <a:gdLst>
                <a:gd name="T0" fmla="*/ 0 w 2166"/>
                <a:gd name="T1" fmla="*/ 1310 h 1310"/>
                <a:gd name="T2" fmla="*/ 2166 w 2166"/>
                <a:gd name="T3" fmla="*/ 17 h 1310"/>
                <a:gd name="T4" fmla="*/ 1924 w 2166"/>
                <a:gd name="T5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" h="1310">
                  <a:moveTo>
                    <a:pt x="0" y="1310"/>
                  </a:moveTo>
                  <a:lnTo>
                    <a:pt x="2166" y="17"/>
                  </a:lnTo>
                  <a:lnTo>
                    <a:pt x="19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224" y="4595"/>
              <a:ext cx="11" cy="76"/>
            </a:xfrm>
            <a:custGeom>
              <a:avLst/>
              <a:gdLst>
                <a:gd name="T0" fmla="*/ 13 w 32"/>
                <a:gd name="T1" fmla="*/ 0 h 209"/>
                <a:gd name="T2" fmla="*/ 32 w 32"/>
                <a:gd name="T3" fmla="*/ 0 h 209"/>
                <a:gd name="T4" fmla="*/ 19 w 32"/>
                <a:gd name="T5" fmla="*/ 209 h 209"/>
                <a:gd name="T6" fmla="*/ 0 w 32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13" y="0"/>
                  </a:moveTo>
                  <a:lnTo>
                    <a:pt x="32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232"/>
            <p:cNvSpPr>
              <a:spLocks noChangeShapeType="1"/>
            </p:cNvSpPr>
            <p:nvPr/>
          </p:nvSpPr>
          <p:spPr bwMode="auto">
            <a:xfrm>
              <a:off x="1224" y="467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Arc 233"/>
            <p:cNvSpPr>
              <a:spLocks/>
            </p:cNvSpPr>
            <p:nvPr/>
          </p:nvSpPr>
          <p:spPr bwMode="auto">
            <a:xfrm>
              <a:off x="1272" y="3776"/>
              <a:ext cx="246" cy="3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8 h 21600"/>
                <a:gd name="T2" fmla="*/ 8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7"/>
                  </a:moveTo>
                  <a:cubicBezTo>
                    <a:pt x="21562" y="11936"/>
                    <a:pt x="11955" y="21552"/>
                    <a:pt x="86" y="21599"/>
                  </a:cubicBezTo>
                </a:path>
                <a:path w="21600" h="21600" stroke="0" extrusionOk="0">
                  <a:moveTo>
                    <a:pt x="21599" y="67"/>
                  </a:moveTo>
                  <a:cubicBezTo>
                    <a:pt x="21562" y="11936"/>
                    <a:pt x="11955" y="21552"/>
                    <a:pt x="8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4"/>
            <p:cNvSpPr>
              <a:spLocks/>
            </p:cNvSpPr>
            <p:nvPr/>
          </p:nvSpPr>
          <p:spPr bwMode="auto">
            <a:xfrm>
              <a:off x="1485" y="3770"/>
              <a:ext cx="68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235"/>
            <p:cNvSpPr>
              <a:spLocks noChangeShapeType="1"/>
            </p:cNvSpPr>
            <p:nvPr/>
          </p:nvSpPr>
          <p:spPr bwMode="auto">
            <a:xfrm>
              <a:off x="1485" y="37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Arc 236"/>
            <p:cNvSpPr>
              <a:spLocks/>
            </p:cNvSpPr>
            <p:nvPr/>
          </p:nvSpPr>
          <p:spPr bwMode="auto">
            <a:xfrm>
              <a:off x="1262" y="4983"/>
              <a:ext cx="265" cy="1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600"/>
                <a:gd name="T2" fmla="*/ 8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0"/>
                  </a:moveTo>
                  <a:cubicBezTo>
                    <a:pt x="21538" y="11965"/>
                    <a:pt x="11935" y="21555"/>
                    <a:pt x="80" y="21599"/>
                  </a:cubicBezTo>
                </a:path>
                <a:path w="21600" h="21600" stroke="0" extrusionOk="0">
                  <a:moveTo>
                    <a:pt x="21599" y="110"/>
                  </a:moveTo>
                  <a:cubicBezTo>
                    <a:pt x="21538" y="11965"/>
                    <a:pt x="11935" y="21555"/>
                    <a:pt x="8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7"/>
            <p:cNvSpPr>
              <a:spLocks/>
            </p:cNvSpPr>
            <p:nvPr/>
          </p:nvSpPr>
          <p:spPr bwMode="auto">
            <a:xfrm>
              <a:off x="1494" y="4977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238"/>
            <p:cNvSpPr>
              <a:spLocks noChangeShapeType="1"/>
            </p:cNvSpPr>
            <p:nvPr/>
          </p:nvSpPr>
          <p:spPr bwMode="auto">
            <a:xfrm>
              <a:off x="1494" y="49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Arc 239"/>
            <p:cNvSpPr>
              <a:spLocks/>
            </p:cNvSpPr>
            <p:nvPr/>
          </p:nvSpPr>
          <p:spPr bwMode="auto">
            <a:xfrm>
              <a:off x="1141" y="5060"/>
              <a:ext cx="115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3 h 21599"/>
                <a:gd name="T2" fmla="*/ 185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3"/>
                  </a:moveTo>
                  <a:cubicBezTo>
                    <a:pt x="21499" y="11968"/>
                    <a:pt x="11970" y="21498"/>
                    <a:pt x="185" y="21599"/>
                  </a:cubicBezTo>
                </a:path>
                <a:path w="21599" h="21599" stroke="0" extrusionOk="0">
                  <a:moveTo>
                    <a:pt x="21599" y="183"/>
                  </a:moveTo>
                  <a:cubicBezTo>
                    <a:pt x="21499" y="11968"/>
                    <a:pt x="11970" y="21498"/>
                    <a:pt x="18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40"/>
            <p:cNvSpPr>
              <a:spLocks/>
            </p:cNvSpPr>
            <p:nvPr/>
          </p:nvSpPr>
          <p:spPr bwMode="auto">
            <a:xfrm>
              <a:off x="1224" y="5054"/>
              <a:ext cx="6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1"/>
            <p:cNvSpPr>
              <a:spLocks noChangeShapeType="1"/>
            </p:cNvSpPr>
            <p:nvPr/>
          </p:nvSpPr>
          <p:spPr bwMode="auto">
            <a:xfrm>
              <a:off x="1224" y="50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Arc 242"/>
            <p:cNvSpPr>
              <a:spLocks/>
            </p:cNvSpPr>
            <p:nvPr/>
          </p:nvSpPr>
          <p:spPr bwMode="auto">
            <a:xfrm>
              <a:off x="996" y="5088"/>
              <a:ext cx="144" cy="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3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42"/>
                  </a:moveTo>
                  <a:cubicBezTo>
                    <a:pt x="21465" y="12076"/>
                    <a:pt x="11834" y="21599"/>
                    <a:pt x="0" y="21600"/>
                  </a:cubicBezTo>
                </a:path>
                <a:path w="21599" h="21600" stroke="0" extrusionOk="0">
                  <a:moveTo>
                    <a:pt x="21598" y="242"/>
                  </a:moveTo>
                  <a:cubicBezTo>
                    <a:pt x="21465" y="12076"/>
                    <a:pt x="1183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43"/>
            <p:cNvSpPr>
              <a:spLocks/>
            </p:cNvSpPr>
            <p:nvPr/>
          </p:nvSpPr>
          <p:spPr bwMode="auto">
            <a:xfrm>
              <a:off x="1107" y="5082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244"/>
            <p:cNvSpPr>
              <a:spLocks noChangeShapeType="1"/>
            </p:cNvSpPr>
            <p:nvPr/>
          </p:nvSpPr>
          <p:spPr bwMode="auto">
            <a:xfrm>
              <a:off x="1107" y="50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Arc 245"/>
            <p:cNvSpPr>
              <a:spLocks/>
            </p:cNvSpPr>
            <p:nvPr/>
          </p:nvSpPr>
          <p:spPr bwMode="auto">
            <a:xfrm>
              <a:off x="855" y="5083"/>
              <a:ext cx="130" cy="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8 h 21599"/>
                <a:gd name="T2" fmla="*/ 164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27"/>
                  </a:moveTo>
                  <a:cubicBezTo>
                    <a:pt x="21474" y="12003"/>
                    <a:pt x="11940" y="21509"/>
                    <a:pt x="164" y="21599"/>
                  </a:cubicBezTo>
                </a:path>
                <a:path w="21599" h="21599" stroke="0" extrusionOk="0">
                  <a:moveTo>
                    <a:pt x="21598" y="227"/>
                  </a:moveTo>
                  <a:cubicBezTo>
                    <a:pt x="21474" y="12003"/>
                    <a:pt x="11940" y="21509"/>
                    <a:pt x="1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6"/>
            <p:cNvSpPr>
              <a:spLocks/>
            </p:cNvSpPr>
            <p:nvPr/>
          </p:nvSpPr>
          <p:spPr bwMode="auto">
            <a:xfrm>
              <a:off x="952" y="5077"/>
              <a:ext cx="6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247"/>
            <p:cNvSpPr>
              <a:spLocks noChangeShapeType="1"/>
            </p:cNvSpPr>
            <p:nvPr/>
          </p:nvSpPr>
          <p:spPr bwMode="auto">
            <a:xfrm>
              <a:off x="952" y="50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Arc 248"/>
            <p:cNvSpPr>
              <a:spLocks/>
            </p:cNvSpPr>
            <p:nvPr/>
          </p:nvSpPr>
          <p:spPr bwMode="auto">
            <a:xfrm>
              <a:off x="1122" y="4004"/>
              <a:ext cx="139" cy="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41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40"/>
                  </a:moveTo>
                  <a:cubicBezTo>
                    <a:pt x="21466" y="12075"/>
                    <a:pt x="11835" y="21599"/>
                    <a:pt x="0" y="21600"/>
                  </a:cubicBezTo>
                </a:path>
                <a:path w="21599" h="21600" stroke="0" extrusionOk="0">
                  <a:moveTo>
                    <a:pt x="21598" y="240"/>
                  </a:moveTo>
                  <a:cubicBezTo>
                    <a:pt x="21466" y="12075"/>
                    <a:pt x="1183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249"/>
            <p:cNvSpPr>
              <a:spLocks/>
            </p:cNvSpPr>
            <p:nvPr/>
          </p:nvSpPr>
          <p:spPr bwMode="auto">
            <a:xfrm>
              <a:off x="1229" y="3998"/>
              <a:ext cx="6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250"/>
            <p:cNvSpPr>
              <a:spLocks noChangeShapeType="1"/>
            </p:cNvSpPr>
            <p:nvPr/>
          </p:nvSpPr>
          <p:spPr bwMode="auto">
            <a:xfrm>
              <a:off x="1229" y="39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Arc 251"/>
            <p:cNvSpPr>
              <a:spLocks/>
            </p:cNvSpPr>
            <p:nvPr/>
          </p:nvSpPr>
          <p:spPr bwMode="auto">
            <a:xfrm>
              <a:off x="986" y="3999"/>
              <a:ext cx="155" cy="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3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5"/>
                    <a:pt x="12013" y="21523"/>
                    <a:pt x="137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5"/>
                    <a:pt x="12013" y="21523"/>
                    <a:pt x="1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52"/>
            <p:cNvSpPr>
              <a:spLocks/>
            </p:cNvSpPr>
            <p:nvPr/>
          </p:nvSpPr>
          <p:spPr bwMode="auto">
            <a:xfrm>
              <a:off x="1107" y="3992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53"/>
            <p:cNvSpPr>
              <a:spLocks noChangeShapeType="1"/>
            </p:cNvSpPr>
            <p:nvPr/>
          </p:nvSpPr>
          <p:spPr bwMode="auto">
            <a:xfrm>
              <a:off x="1107" y="39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Arc 254"/>
            <p:cNvSpPr>
              <a:spLocks/>
            </p:cNvSpPr>
            <p:nvPr/>
          </p:nvSpPr>
          <p:spPr bwMode="auto">
            <a:xfrm>
              <a:off x="840" y="3983"/>
              <a:ext cx="129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67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4"/>
                    <a:pt x="12030" y="21507"/>
                    <a:pt x="167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4"/>
                    <a:pt x="12030" y="21507"/>
                    <a:pt x="16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5"/>
            <p:cNvSpPr>
              <a:spLocks/>
            </p:cNvSpPr>
            <p:nvPr/>
          </p:nvSpPr>
          <p:spPr bwMode="auto">
            <a:xfrm>
              <a:off x="937" y="3976"/>
              <a:ext cx="6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6"/>
            <p:cNvSpPr>
              <a:spLocks noChangeShapeType="1"/>
            </p:cNvSpPr>
            <p:nvPr/>
          </p:nvSpPr>
          <p:spPr bwMode="auto">
            <a:xfrm>
              <a:off x="937" y="39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7"/>
            <p:cNvSpPr>
              <a:spLocks/>
            </p:cNvSpPr>
            <p:nvPr/>
          </p:nvSpPr>
          <p:spPr bwMode="auto">
            <a:xfrm>
              <a:off x="808" y="1574"/>
              <a:ext cx="1931" cy="75"/>
            </a:xfrm>
            <a:custGeom>
              <a:avLst/>
              <a:gdLst>
                <a:gd name="T0" fmla="*/ 0 w 5881"/>
                <a:gd name="T1" fmla="*/ 60 h 207"/>
                <a:gd name="T2" fmla="*/ 31 w 5881"/>
                <a:gd name="T3" fmla="*/ 0 h 207"/>
                <a:gd name="T4" fmla="*/ 88 w 5881"/>
                <a:gd name="T5" fmla="*/ 122 h 207"/>
                <a:gd name="T6" fmla="*/ 151 w 5881"/>
                <a:gd name="T7" fmla="*/ 4 h 207"/>
                <a:gd name="T8" fmla="*/ 208 w 5881"/>
                <a:gd name="T9" fmla="*/ 126 h 207"/>
                <a:gd name="T10" fmla="*/ 271 w 5881"/>
                <a:gd name="T11" fmla="*/ 7 h 207"/>
                <a:gd name="T12" fmla="*/ 328 w 5881"/>
                <a:gd name="T13" fmla="*/ 129 h 207"/>
                <a:gd name="T14" fmla="*/ 391 w 5881"/>
                <a:gd name="T15" fmla="*/ 11 h 207"/>
                <a:gd name="T16" fmla="*/ 448 w 5881"/>
                <a:gd name="T17" fmla="*/ 133 h 207"/>
                <a:gd name="T18" fmla="*/ 511 w 5881"/>
                <a:gd name="T19" fmla="*/ 15 h 207"/>
                <a:gd name="T20" fmla="*/ 567 w 5881"/>
                <a:gd name="T21" fmla="*/ 136 h 207"/>
                <a:gd name="T22" fmla="*/ 631 w 5881"/>
                <a:gd name="T23" fmla="*/ 18 h 207"/>
                <a:gd name="T24" fmla="*/ 687 w 5881"/>
                <a:gd name="T25" fmla="*/ 140 h 207"/>
                <a:gd name="T26" fmla="*/ 751 w 5881"/>
                <a:gd name="T27" fmla="*/ 22 h 207"/>
                <a:gd name="T28" fmla="*/ 807 w 5881"/>
                <a:gd name="T29" fmla="*/ 143 h 207"/>
                <a:gd name="T30" fmla="*/ 871 w 5881"/>
                <a:gd name="T31" fmla="*/ 25 h 207"/>
                <a:gd name="T32" fmla="*/ 927 w 5881"/>
                <a:gd name="T33" fmla="*/ 147 h 207"/>
                <a:gd name="T34" fmla="*/ 991 w 5881"/>
                <a:gd name="T35" fmla="*/ 29 h 207"/>
                <a:gd name="T36" fmla="*/ 1047 w 5881"/>
                <a:gd name="T37" fmla="*/ 150 h 207"/>
                <a:gd name="T38" fmla="*/ 1111 w 5881"/>
                <a:gd name="T39" fmla="*/ 32 h 207"/>
                <a:gd name="T40" fmla="*/ 1167 w 5881"/>
                <a:gd name="T41" fmla="*/ 154 h 207"/>
                <a:gd name="T42" fmla="*/ 1231 w 5881"/>
                <a:gd name="T43" fmla="*/ 36 h 207"/>
                <a:gd name="T44" fmla="*/ 1287 w 5881"/>
                <a:gd name="T45" fmla="*/ 158 h 207"/>
                <a:gd name="T46" fmla="*/ 1351 w 5881"/>
                <a:gd name="T47" fmla="*/ 39 h 207"/>
                <a:gd name="T48" fmla="*/ 1407 w 5881"/>
                <a:gd name="T49" fmla="*/ 161 h 207"/>
                <a:gd name="T50" fmla="*/ 1471 w 5881"/>
                <a:gd name="T51" fmla="*/ 43 h 207"/>
                <a:gd name="T52" fmla="*/ 1527 w 5881"/>
                <a:gd name="T53" fmla="*/ 165 h 207"/>
                <a:gd name="T54" fmla="*/ 1591 w 5881"/>
                <a:gd name="T55" fmla="*/ 46 h 207"/>
                <a:gd name="T56" fmla="*/ 1647 w 5881"/>
                <a:gd name="T57" fmla="*/ 168 h 207"/>
                <a:gd name="T58" fmla="*/ 1710 w 5881"/>
                <a:gd name="T59" fmla="*/ 50 h 207"/>
                <a:gd name="T60" fmla="*/ 1767 w 5881"/>
                <a:gd name="T61" fmla="*/ 172 h 207"/>
                <a:gd name="T62" fmla="*/ 1830 w 5881"/>
                <a:gd name="T63" fmla="*/ 54 h 207"/>
                <a:gd name="T64" fmla="*/ 1887 w 5881"/>
                <a:gd name="T65" fmla="*/ 175 h 207"/>
                <a:gd name="T66" fmla="*/ 1950 w 5881"/>
                <a:gd name="T67" fmla="*/ 57 h 207"/>
                <a:gd name="T68" fmla="*/ 2007 w 5881"/>
                <a:gd name="T69" fmla="*/ 179 h 207"/>
                <a:gd name="T70" fmla="*/ 2070 w 5881"/>
                <a:gd name="T71" fmla="*/ 61 h 207"/>
                <a:gd name="T72" fmla="*/ 2127 w 5881"/>
                <a:gd name="T73" fmla="*/ 182 h 207"/>
                <a:gd name="T74" fmla="*/ 2190 w 5881"/>
                <a:gd name="T75" fmla="*/ 64 h 207"/>
                <a:gd name="T76" fmla="*/ 2247 w 5881"/>
                <a:gd name="T77" fmla="*/ 186 h 207"/>
                <a:gd name="T78" fmla="*/ 2310 w 5881"/>
                <a:gd name="T79" fmla="*/ 68 h 207"/>
                <a:gd name="T80" fmla="*/ 2367 w 5881"/>
                <a:gd name="T81" fmla="*/ 189 h 207"/>
                <a:gd name="T82" fmla="*/ 2430 w 5881"/>
                <a:gd name="T83" fmla="*/ 71 h 207"/>
                <a:gd name="T84" fmla="*/ 2487 w 5881"/>
                <a:gd name="T85" fmla="*/ 193 h 207"/>
                <a:gd name="T86" fmla="*/ 2550 w 5881"/>
                <a:gd name="T87" fmla="*/ 75 h 207"/>
                <a:gd name="T88" fmla="*/ 2607 w 5881"/>
                <a:gd name="T89" fmla="*/ 196 h 207"/>
                <a:gd name="T90" fmla="*/ 2670 w 5881"/>
                <a:gd name="T91" fmla="*/ 78 h 207"/>
                <a:gd name="T92" fmla="*/ 2726 w 5881"/>
                <a:gd name="T93" fmla="*/ 200 h 207"/>
                <a:gd name="T94" fmla="*/ 2790 w 5881"/>
                <a:gd name="T95" fmla="*/ 82 h 207"/>
                <a:gd name="T96" fmla="*/ 2846 w 5881"/>
                <a:gd name="T97" fmla="*/ 204 h 207"/>
                <a:gd name="T98" fmla="*/ 2910 w 5881"/>
                <a:gd name="T99" fmla="*/ 85 h 207"/>
                <a:gd name="T100" fmla="*/ 2966 w 5881"/>
                <a:gd name="T101" fmla="*/ 207 h 207"/>
                <a:gd name="T102" fmla="*/ 2998 w 5881"/>
                <a:gd name="T103" fmla="*/ 148 h 207"/>
                <a:gd name="T104" fmla="*/ 3016 w 5881"/>
                <a:gd name="T105" fmla="*/ 149 h 207"/>
                <a:gd name="T106" fmla="*/ 5881 w 5881"/>
                <a:gd name="T107" fmla="*/ 4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81" h="207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4"/>
                  </a:lnTo>
                  <a:lnTo>
                    <a:pt x="208" y="126"/>
                  </a:lnTo>
                  <a:lnTo>
                    <a:pt x="271" y="7"/>
                  </a:lnTo>
                  <a:lnTo>
                    <a:pt x="328" y="129"/>
                  </a:lnTo>
                  <a:lnTo>
                    <a:pt x="391" y="11"/>
                  </a:lnTo>
                  <a:lnTo>
                    <a:pt x="448" y="133"/>
                  </a:lnTo>
                  <a:lnTo>
                    <a:pt x="511" y="15"/>
                  </a:lnTo>
                  <a:lnTo>
                    <a:pt x="567" y="136"/>
                  </a:lnTo>
                  <a:lnTo>
                    <a:pt x="631" y="18"/>
                  </a:lnTo>
                  <a:lnTo>
                    <a:pt x="687" y="140"/>
                  </a:lnTo>
                  <a:lnTo>
                    <a:pt x="751" y="22"/>
                  </a:lnTo>
                  <a:lnTo>
                    <a:pt x="807" y="143"/>
                  </a:lnTo>
                  <a:lnTo>
                    <a:pt x="871" y="25"/>
                  </a:lnTo>
                  <a:lnTo>
                    <a:pt x="927" y="147"/>
                  </a:lnTo>
                  <a:lnTo>
                    <a:pt x="991" y="29"/>
                  </a:lnTo>
                  <a:lnTo>
                    <a:pt x="1047" y="150"/>
                  </a:lnTo>
                  <a:lnTo>
                    <a:pt x="1111" y="32"/>
                  </a:lnTo>
                  <a:lnTo>
                    <a:pt x="1167" y="154"/>
                  </a:lnTo>
                  <a:lnTo>
                    <a:pt x="1231" y="36"/>
                  </a:lnTo>
                  <a:lnTo>
                    <a:pt x="1287" y="158"/>
                  </a:lnTo>
                  <a:lnTo>
                    <a:pt x="1351" y="39"/>
                  </a:lnTo>
                  <a:lnTo>
                    <a:pt x="1407" y="161"/>
                  </a:lnTo>
                  <a:lnTo>
                    <a:pt x="1471" y="43"/>
                  </a:lnTo>
                  <a:lnTo>
                    <a:pt x="1527" y="165"/>
                  </a:lnTo>
                  <a:lnTo>
                    <a:pt x="1591" y="46"/>
                  </a:lnTo>
                  <a:lnTo>
                    <a:pt x="1647" y="168"/>
                  </a:lnTo>
                  <a:lnTo>
                    <a:pt x="1710" y="50"/>
                  </a:lnTo>
                  <a:lnTo>
                    <a:pt x="1767" y="172"/>
                  </a:lnTo>
                  <a:lnTo>
                    <a:pt x="1830" y="54"/>
                  </a:lnTo>
                  <a:lnTo>
                    <a:pt x="1887" y="175"/>
                  </a:lnTo>
                  <a:lnTo>
                    <a:pt x="1950" y="57"/>
                  </a:lnTo>
                  <a:lnTo>
                    <a:pt x="2007" y="179"/>
                  </a:lnTo>
                  <a:lnTo>
                    <a:pt x="2070" y="61"/>
                  </a:lnTo>
                  <a:lnTo>
                    <a:pt x="2127" y="182"/>
                  </a:lnTo>
                  <a:lnTo>
                    <a:pt x="2190" y="64"/>
                  </a:lnTo>
                  <a:lnTo>
                    <a:pt x="2247" y="186"/>
                  </a:lnTo>
                  <a:lnTo>
                    <a:pt x="2310" y="68"/>
                  </a:lnTo>
                  <a:lnTo>
                    <a:pt x="2367" y="189"/>
                  </a:lnTo>
                  <a:lnTo>
                    <a:pt x="2430" y="71"/>
                  </a:lnTo>
                  <a:lnTo>
                    <a:pt x="2487" y="193"/>
                  </a:lnTo>
                  <a:lnTo>
                    <a:pt x="2550" y="75"/>
                  </a:lnTo>
                  <a:lnTo>
                    <a:pt x="2607" y="196"/>
                  </a:lnTo>
                  <a:lnTo>
                    <a:pt x="2670" y="78"/>
                  </a:lnTo>
                  <a:lnTo>
                    <a:pt x="2726" y="200"/>
                  </a:lnTo>
                  <a:lnTo>
                    <a:pt x="2790" y="82"/>
                  </a:lnTo>
                  <a:lnTo>
                    <a:pt x="2846" y="204"/>
                  </a:lnTo>
                  <a:lnTo>
                    <a:pt x="2910" y="85"/>
                  </a:lnTo>
                  <a:lnTo>
                    <a:pt x="2966" y="207"/>
                  </a:lnTo>
                  <a:lnTo>
                    <a:pt x="2998" y="148"/>
                  </a:lnTo>
                  <a:lnTo>
                    <a:pt x="3016" y="149"/>
                  </a:lnTo>
                  <a:lnTo>
                    <a:pt x="5881" y="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Arc 258"/>
            <p:cNvSpPr>
              <a:spLocks/>
            </p:cNvSpPr>
            <p:nvPr/>
          </p:nvSpPr>
          <p:spPr bwMode="auto">
            <a:xfrm>
              <a:off x="2739" y="858"/>
              <a:ext cx="320" cy="7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9"/>
                  </a:moveTo>
                  <a:cubicBezTo>
                    <a:pt x="21583" y="11947"/>
                    <a:pt x="11917" y="21599"/>
                    <a:pt x="0" y="21600"/>
                  </a:cubicBezTo>
                </a:path>
                <a:path w="21600" h="21600" stroke="0" extrusionOk="0">
                  <a:moveTo>
                    <a:pt x="21599" y="29"/>
                  </a:moveTo>
                  <a:cubicBezTo>
                    <a:pt x="21583" y="11947"/>
                    <a:pt x="1191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9"/>
            <p:cNvSpPr>
              <a:spLocks/>
            </p:cNvSpPr>
            <p:nvPr/>
          </p:nvSpPr>
          <p:spPr bwMode="auto">
            <a:xfrm>
              <a:off x="3042" y="859"/>
              <a:ext cx="35" cy="54"/>
            </a:xfrm>
            <a:custGeom>
              <a:avLst/>
              <a:gdLst>
                <a:gd name="T0" fmla="*/ 17 w 35"/>
                <a:gd name="T1" fmla="*/ 0 h 54"/>
                <a:gd name="T2" fmla="*/ 0 w 35"/>
                <a:gd name="T3" fmla="*/ 54 h 54"/>
                <a:gd name="T4" fmla="*/ 17 w 35"/>
                <a:gd name="T5" fmla="*/ 40 h 54"/>
                <a:gd name="T6" fmla="*/ 35 w 35"/>
                <a:gd name="T7" fmla="*/ 54 h 54"/>
                <a:gd name="T8" fmla="*/ 17 w 3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4">
                  <a:moveTo>
                    <a:pt x="17" y="0"/>
                  </a:moveTo>
                  <a:lnTo>
                    <a:pt x="0" y="54"/>
                  </a:lnTo>
                  <a:lnTo>
                    <a:pt x="17" y="40"/>
                  </a:lnTo>
                  <a:lnTo>
                    <a:pt x="35" y="5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Arc 260"/>
            <p:cNvSpPr>
              <a:spLocks/>
            </p:cNvSpPr>
            <p:nvPr/>
          </p:nvSpPr>
          <p:spPr bwMode="auto">
            <a:xfrm>
              <a:off x="1443" y="1350"/>
              <a:ext cx="108" cy="1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61"/>
            <p:cNvSpPr>
              <a:spLocks/>
            </p:cNvSpPr>
            <p:nvPr/>
          </p:nvSpPr>
          <p:spPr bwMode="auto">
            <a:xfrm>
              <a:off x="1518" y="1343"/>
              <a:ext cx="68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262"/>
            <p:cNvSpPr>
              <a:spLocks noChangeShapeType="1"/>
            </p:cNvSpPr>
            <p:nvPr/>
          </p:nvSpPr>
          <p:spPr bwMode="auto">
            <a:xfrm>
              <a:off x="1518" y="13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263"/>
            <p:cNvSpPr>
              <a:spLocks noChangeShapeType="1"/>
            </p:cNvSpPr>
            <p:nvPr/>
          </p:nvSpPr>
          <p:spPr bwMode="auto">
            <a:xfrm flipV="1">
              <a:off x="2572" y="1481"/>
              <a:ext cx="256" cy="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Arc 264"/>
            <p:cNvSpPr>
              <a:spLocks/>
            </p:cNvSpPr>
            <p:nvPr/>
          </p:nvSpPr>
          <p:spPr bwMode="auto">
            <a:xfrm>
              <a:off x="2827" y="902"/>
              <a:ext cx="68" cy="5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317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05"/>
                    <a:pt x="12121" y="21424"/>
                    <a:pt x="316" y="21597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05"/>
                    <a:pt x="12121" y="21424"/>
                    <a:pt x="316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5"/>
            <p:cNvSpPr>
              <a:spLocks/>
            </p:cNvSpPr>
            <p:nvPr/>
          </p:nvSpPr>
          <p:spPr bwMode="auto">
            <a:xfrm>
              <a:off x="2862" y="895"/>
              <a:ext cx="6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266"/>
            <p:cNvSpPr>
              <a:spLocks noChangeShapeType="1"/>
            </p:cNvSpPr>
            <p:nvPr/>
          </p:nvSpPr>
          <p:spPr bwMode="auto">
            <a:xfrm>
              <a:off x="2862" y="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Arc 267"/>
            <p:cNvSpPr>
              <a:spLocks/>
            </p:cNvSpPr>
            <p:nvPr/>
          </p:nvSpPr>
          <p:spPr bwMode="auto">
            <a:xfrm>
              <a:off x="2361" y="1409"/>
              <a:ext cx="279" cy="109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99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7" y="21600"/>
                    <a:pt x="109" y="12050"/>
                    <a:pt x="-1" y="199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7" y="21600"/>
                    <a:pt x="109" y="12050"/>
                    <a:pt x="-1" y="19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Arc 268"/>
            <p:cNvSpPr>
              <a:spLocks/>
            </p:cNvSpPr>
            <p:nvPr/>
          </p:nvSpPr>
          <p:spPr bwMode="auto">
            <a:xfrm>
              <a:off x="2640" y="1115"/>
              <a:ext cx="152" cy="4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5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2"/>
                  </a:moveTo>
                  <a:cubicBezTo>
                    <a:pt x="21570" y="11961"/>
                    <a:pt x="11908" y="21599"/>
                    <a:pt x="0" y="21600"/>
                  </a:cubicBezTo>
                </a:path>
                <a:path w="21600" h="21600" stroke="0" extrusionOk="0">
                  <a:moveTo>
                    <a:pt x="21599" y="52"/>
                  </a:moveTo>
                  <a:cubicBezTo>
                    <a:pt x="21570" y="11961"/>
                    <a:pt x="1190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69"/>
            <p:cNvSpPr>
              <a:spLocks/>
            </p:cNvSpPr>
            <p:nvPr/>
          </p:nvSpPr>
          <p:spPr bwMode="auto">
            <a:xfrm>
              <a:off x="2753" y="985"/>
              <a:ext cx="39" cy="131"/>
            </a:xfrm>
            <a:custGeom>
              <a:avLst/>
              <a:gdLst>
                <a:gd name="G0" fmla="+- 0 0 0"/>
                <a:gd name="G1" fmla="+- 21593 0 0"/>
                <a:gd name="G2" fmla="+- 21600 0 0"/>
                <a:gd name="T0" fmla="*/ 554 w 21600"/>
                <a:gd name="T1" fmla="*/ 0 h 21755"/>
                <a:gd name="T2" fmla="*/ 21599 w 21600"/>
                <a:gd name="T3" fmla="*/ 21755 h 21755"/>
                <a:gd name="T4" fmla="*/ 0 w 21600"/>
                <a:gd name="T5" fmla="*/ 21593 h 2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5" fill="none" extrusionOk="0">
                  <a:moveTo>
                    <a:pt x="553" y="0"/>
                  </a:moveTo>
                  <a:cubicBezTo>
                    <a:pt x="12263" y="300"/>
                    <a:pt x="21600" y="9879"/>
                    <a:pt x="21600" y="21593"/>
                  </a:cubicBezTo>
                  <a:cubicBezTo>
                    <a:pt x="21600" y="21647"/>
                    <a:pt x="21599" y="21701"/>
                    <a:pt x="21599" y="21755"/>
                  </a:cubicBezTo>
                </a:path>
                <a:path w="21600" h="21755" stroke="0" extrusionOk="0">
                  <a:moveTo>
                    <a:pt x="553" y="0"/>
                  </a:moveTo>
                  <a:cubicBezTo>
                    <a:pt x="12263" y="300"/>
                    <a:pt x="21600" y="9879"/>
                    <a:pt x="21600" y="21593"/>
                  </a:cubicBezTo>
                  <a:cubicBezTo>
                    <a:pt x="21600" y="21647"/>
                    <a:pt x="21599" y="21701"/>
                    <a:pt x="21599" y="21755"/>
                  </a:cubicBezTo>
                  <a:lnTo>
                    <a:pt x="0" y="215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70"/>
            <p:cNvSpPr>
              <a:spLocks/>
            </p:cNvSpPr>
            <p:nvPr/>
          </p:nvSpPr>
          <p:spPr bwMode="auto">
            <a:xfrm>
              <a:off x="2719" y="966"/>
              <a:ext cx="68" cy="30"/>
            </a:xfrm>
            <a:custGeom>
              <a:avLst/>
              <a:gdLst>
                <a:gd name="T0" fmla="*/ 200 w 206"/>
                <a:gd name="T1" fmla="*/ 0 h 83"/>
                <a:gd name="T2" fmla="*/ 206 w 206"/>
                <a:gd name="T3" fmla="*/ 19 h 83"/>
                <a:gd name="T4" fmla="*/ 6 w 206"/>
                <a:gd name="T5" fmla="*/ 83 h 83"/>
                <a:gd name="T6" fmla="*/ 0 w 206"/>
                <a:gd name="T7" fmla="*/ 6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0" y="0"/>
                  </a:moveTo>
                  <a:lnTo>
                    <a:pt x="206" y="19"/>
                  </a:lnTo>
                  <a:lnTo>
                    <a:pt x="6" y="83"/>
                  </a:lnTo>
                  <a:lnTo>
                    <a:pt x="0" y="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Line 271"/>
            <p:cNvSpPr>
              <a:spLocks noChangeShapeType="1"/>
            </p:cNvSpPr>
            <p:nvPr/>
          </p:nvSpPr>
          <p:spPr bwMode="auto">
            <a:xfrm>
              <a:off x="2719" y="98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72"/>
            <p:cNvSpPr>
              <a:spLocks/>
            </p:cNvSpPr>
            <p:nvPr/>
          </p:nvSpPr>
          <p:spPr bwMode="auto">
            <a:xfrm>
              <a:off x="1842" y="1699"/>
              <a:ext cx="281" cy="120"/>
            </a:xfrm>
            <a:custGeom>
              <a:avLst/>
              <a:gdLst>
                <a:gd name="T0" fmla="*/ 856 w 856"/>
                <a:gd name="T1" fmla="*/ 91 h 330"/>
                <a:gd name="T2" fmla="*/ 794 w 856"/>
                <a:gd name="T3" fmla="*/ 0 h 330"/>
                <a:gd name="T4" fmla="*/ 0 w 856"/>
                <a:gd name="T5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6" h="330">
                  <a:moveTo>
                    <a:pt x="856" y="91"/>
                  </a:moveTo>
                  <a:lnTo>
                    <a:pt x="794" y="0"/>
                  </a:lnTo>
                  <a:lnTo>
                    <a:pt x="0" y="3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73"/>
            <p:cNvSpPr>
              <a:spLocks/>
            </p:cNvSpPr>
            <p:nvPr/>
          </p:nvSpPr>
          <p:spPr bwMode="auto">
            <a:xfrm>
              <a:off x="1842" y="1780"/>
              <a:ext cx="52" cy="39"/>
            </a:xfrm>
            <a:custGeom>
              <a:avLst/>
              <a:gdLst>
                <a:gd name="T0" fmla="*/ 0 w 52"/>
                <a:gd name="T1" fmla="*/ 39 h 39"/>
                <a:gd name="T2" fmla="*/ 52 w 52"/>
                <a:gd name="T3" fmla="*/ 37 h 39"/>
                <a:gd name="T4" fmla="*/ 34 w 52"/>
                <a:gd name="T5" fmla="*/ 23 h 39"/>
                <a:gd name="T6" fmla="*/ 39 w 52"/>
                <a:gd name="T7" fmla="*/ 0 h 39"/>
                <a:gd name="T8" fmla="*/ 0 w 52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9">
                  <a:moveTo>
                    <a:pt x="0" y="39"/>
                  </a:moveTo>
                  <a:lnTo>
                    <a:pt x="52" y="37"/>
                  </a:lnTo>
                  <a:lnTo>
                    <a:pt x="34" y="2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96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33388" y="533400"/>
            <a:ext cx="6202362" cy="8418513"/>
            <a:chOff x="273" y="336"/>
            <a:chExt cx="3907" cy="530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3" y="336"/>
              <a:ext cx="3711" cy="5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00" y="363"/>
              <a:ext cx="3880" cy="5095"/>
              <a:chOff x="300" y="363"/>
              <a:chExt cx="3880" cy="5095"/>
            </a:xfrm>
          </p:grpSpPr>
          <p:sp>
            <p:nvSpPr>
              <p:cNvPr id="14371" name="Rectangle 5"/>
              <p:cNvSpPr>
                <a:spLocks noChangeArrowheads="1"/>
              </p:cNvSpPr>
              <p:nvPr/>
            </p:nvSpPr>
            <p:spPr bwMode="auto">
              <a:xfrm>
                <a:off x="300" y="4433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2" name="Rectangle 6"/>
              <p:cNvSpPr>
                <a:spLocks noChangeArrowheads="1"/>
              </p:cNvSpPr>
              <p:nvPr/>
            </p:nvSpPr>
            <p:spPr bwMode="auto">
              <a:xfrm>
                <a:off x="300" y="2364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3" name="Rectangle 7"/>
              <p:cNvSpPr>
                <a:spLocks noChangeArrowheads="1"/>
              </p:cNvSpPr>
              <p:nvPr/>
            </p:nvSpPr>
            <p:spPr bwMode="auto">
              <a:xfrm>
                <a:off x="300" y="3398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4" name="Rectangle 8"/>
              <p:cNvSpPr>
                <a:spLocks noChangeArrowheads="1"/>
              </p:cNvSpPr>
              <p:nvPr/>
            </p:nvSpPr>
            <p:spPr bwMode="auto">
              <a:xfrm>
                <a:off x="705" y="516"/>
                <a:ext cx="3047" cy="172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5" name="Oval 9"/>
              <p:cNvSpPr>
                <a:spLocks noChangeArrowheads="1"/>
              </p:cNvSpPr>
              <p:nvPr/>
            </p:nvSpPr>
            <p:spPr bwMode="auto">
              <a:xfrm>
                <a:off x="1276" y="148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6" name="Rectangle 10"/>
              <p:cNvSpPr>
                <a:spLocks noChangeArrowheads="1"/>
              </p:cNvSpPr>
              <p:nvPr/>
            </p:nvSpPr>
            <p:spPr bwMode="auto">
              <a:xfrm>
                <a:off x="1825" y="1283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7" name="Oval 11"/>
              <p:cNvSpPr>
                <a:spLocks noChangeArrowheads="1"/>
              </p:cNvSpPr>
              <p:nvPr/>
            </p:nvSpPr>
            <p:spPr bwMode="auto">
              <a:xfrm>
                <a:off x="1599" y="148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8" name="Rectangle 12"/>
              <p:cNvSpPr>
                <a:spLocks noChangeArrowheads="1"/>
              </p:cNvSpPr>
              <p:nvPr/>
            </p:nvSpPr>
            <p:spPr bwMode="auto">
              <a:xfrm>
                <a:off x="2196" y="128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9" name="Oval 13"/>
              <p:cNvSpPr>
                <a:spLocks noChangeArrowheads="1"/>
              </p:cNvSpPr>
              <p:nvPr/>
            </p:nvSpPr>
            <p:spPr bwMode="auto">
              <a:xfrm>
                <a:off x="1854" y="148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0" name="Rectangle 14"/>
              <p:cNvSpPr>
                <a:spLocks noChangeArrowheads="1"/>
              </p:cNvSpPr>
              <p:nvPr/>
            </p:nvSpPr>
            <p:spPr bwMode="auto">
              <a:xfrm>
                <a:off x="2706" y="1310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1" name="Rectangle 15"/>
              <p:cNvSpPr>
                <a:spLocks noChangeArrowheads="1"/>
              </p:cNvSpPr>
              <p:nvPr/>
            </p:nvSpPr>
            <p:spPr bwMode="auto">
              <a:xfrm>
                <a:off x="2109" y="1482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2" name="Line 16"/>
              <p:cNvSpPr>
                <a:spLocks noChangeShapeType="1"/>
              </p:cNvSpPr>
              <p:nvPr/>
            </p:nvSpPr>
            <p:spPr bwMode="auto">
              <a:xfrm>
                <a:off x="2109" y="1482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3" name="Line 17"/>
              <p:cNvSpPr>
                <a:spLocks noChangeShapeType="1"/>
              </p:cNvSpPr>
              <p:nvPr/>
            </p:nvSpPr>
            <p:spPr bwMode="auto">
              <a:xfrm flipV="1">
                <a:off x="2109" y="1482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4" name="Rectangle 18"/>
              <p:cNvSpPr>
                <a:spLocks noChangeArrowheads="1"/>
              </p:cNvSpPr>
              <p:nvPr/>
            </p:nvSpPr>
            <p:spPr bwMode="auto">
              <a:xfrm>
                <a:off x="3019" y="113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5" name="Oval 19"/>
              <p:cNvSpPr>
                <a:spLocks noChangeArrowheads="1"/>
              </p:cNvSpPr>
              <p:nvPr/>
            </p:nvSpPr>
            <p:spPr bwMode="auto">
              <a:xfrm>
                <a:off x="2369" y="148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6" name="Rectangle 20"/>
              <p:cNvSpPr>
                <a:spLocks noChangeArrowheads="1"/>
              </p:cNvSpPr>
              <p:nvPr/>
            </p:nvSpPr>
            <p:spPr bwMode="auto">
              <a:xfrm>
                <a:off x="1523" y="111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7" name="Oval 21"/>
              <p:cNvSpPr>
                <a:spLocks noChangeArrowheads="1"/>
              </p:cNvSpPr>
              <p:nvPr/>
            </p:nvSpPr>
            <p:spPr bwMode="auto">
              <a:xfrm>
                <a:off x="2623" y="148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8" name="Rectangle 22"/>
              <p:cNvSpPr>
                <a:spLocks noChangeArrowheads="1"/>
              </p:cNvSpPr>
              <p:nvPr/>
            </p:nvSpPr>
            <p:spPr bwMode="auto">
              <a:xfrm>
                <a:off x="2478" y="111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9" name="Oval 23"/>
              <p:cNvSpPr>
                <a:spLocks noChangeArrowheads="1"/>
              </p:cNvSpPr>
              <p:nvPr/>
            </p:nvSpPr>
            <p:spPr bwMode="auto">
              <a:xfrm>
                <a:off x="3472" y="166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0" name="Rectangle 24"/>
              <p:cNvSpPr>
                <a:spLocks noChangeArrowheads="1"/>
              </p:cNvSpPr>
              <p:nvPr/>
            </p:nvSpPr>
            <p:spPr bwMode="auto">
              <a:xfrm>
                <a:off x="1220" y="129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1" name="Oval 25"/>
              <p:cNvSpPr>
                <a:spLocks noChangeArrowheads="1"/>
              </p:cNvSpPr>
              <p:nvPr/>
            </p:nvSpPr>
            <p:spPr bwMode="auto">
              <a:xfrm>
                <a:off x="2109" y="164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2" name="Rectangle 26"/>
              <p:cNvSpPr>
                <a:spLocks noChangeArrowheads="1"/>
              </p:cNvSpPr>
              <p:nvPr/>
            </p:nvSpPr>
            <p:spPr bwMode="auto">
              <a:xfrm>
                <a:off x="981" y="104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3" name="Oval 27"/>
              <p:cNvSpPr>
                <a:spLocks noChangeArrowheads="1"/>
              </p:cNvSpPr>
              <p:nvPr/>
            </p:nvSpPr>
            <p:spPr bwMode="auto">
              <a:xfrm>
                <a:off x="2109" y="1922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4" name="Rectangle 28"/>
              <p:cNvSpPr>
                <a:spLocks noChangeArrowheads="1"/>
              </p:cNvSpPr>
              <p:nvPr/>
            </p:nvSpPr>
            <p:spPr bwMode="auto">
              <a:xfrm>
                <a:off x="3486" y="111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5" name="Oval 29"/>
              <p:cNvSpPr>
                <a:spLocks noChangeArrowheads="1"/>
              </p:cNvSpPr>
              <p:nvPr/>
            </p:nvSpPr>
            <p:spPr bwMode="auto">
              <a:xfrm>
                <a:off x="2846" y="1668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6" name="Rectangle 30"/>
              <p:cNvSpPr>
                <a:spLocks noChangeArrowheads="1"/>
              </p:cNvSpPr>
              <p:nvPr/>
            </p:nvSpPr>
            <p:spPr bwMode="auto">
              <a:xfrm>
                <a:off x="1958" y="731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7" name="Oval 31"/>
              <p:cNvSpPr>
                <a:spLocks noChangeArrowheads="1"/>
              </p:cNvSpPr>
              <p:nvPr/>
            </p:nvSpPr>
            <p:spPr bwMode="auto">
              <a:xfrm>
                <a:off x="3138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8" name="Rectangle 32"/>
              <p:cNvSpPr>
                <a:spLocks noChangeArrowheads="1"/>
              </p:cNvSpPr>
              <p:nvPr/>
            </p:nvSpPr>
            <p:spPr bwMode="auto">
              <a:xfrm>
                <a:off x="3143" y="731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9" name="Oval 33"/>
              <p:cNvSpPr>
                <a:spLocks noChangeArrowheads="1"/>
              </p:cNvSpPr>
              <p:nvPr/>
            </p:nvSpPr>
            <p:spPr bwMode="auto">
              <a:xfrm>
                <a:off x="631" y="30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0" name="Rectangle 34"/>
              <p:cNvSpPr>
                <a:spLocks noChangeArrowheads="1"/>
              </p:cNvSpPr>
              <p:nvPr/>
            </p:nvSpPr>
            <p:spPr bwMode="auto">
              <a:xfrm>
                <a:off x="676" y="28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Oval 35"/>
              <p:cNvSpPr>
                <a:spLocks noChangeArrowheads="1"/>
              </p:cNvSpPr>
              <p:nvPr/>
            </p:nvSpPr>
            <p:spPr bwMode="auto">
              <a:xfrm>
                <a:off x="817" y="30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2" name="Rectangle 36"/>
              <p:cNvSpPr>
                <a:spLocks noChangeArrowheads="1"/>
              </p:cNvSpPr>
              <p:nvPr/>
            </p:nvSpPr>
            <p:spPr bwMode="auto">
              <a:xfrm>
                <a:off x="931" y="28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3" name="Oval 37"/>
              <p:cNvSpPr>
                <a:spLocks noChangeArrowheads="1"/>
              </p:cNvSpPr>
              <p:nvPr/>
            </p:nvSpPr>
            <p:spPr bwMode="auto">
              <a:xfrm>
                <a:off x="965" y="30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4" name="Rectangle 38"/>
              <p:cNvSpPr>
                <a:spLocks noChangeArrowheads="1"/>
              </p:cNvSpPr>
              <p:nvPr/>
            </p:nvSpPr>
            <p:spPr bwMode="auto">
              <a:xfrm>
                <a:off x="1191" y="28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5" name="Rectangle 39"/>
              <p:cNvSpPr>
                <a:spLocks noChangeArrowheads="1"/>
              </p:cNvSpPr>
              <p:nvPr/>
            </p:nvSpPr>
            <p:spPr bwMode="auto">
              <a:xfrm>
                <a:off x="1114" y="301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6" name="Line 40"/>
              <p:cNvSpPr>
                <a:spLocks noChangeShapeType="1"/>
              </p:cNvSpPr>
              <p:nvPr/>
            </p:nvSpPr>
            <p:spPr bwMode="auto">
              <a:xfrm>
                <a:off x="1114" y="30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7" name="Line 41"/>
              <p:cNvSpPr>
                <a:spLocks noChangeShapeType="1"/>
              </p:cNvSpPr>
              <p:nvPr/>
            </p:nvSpPr>
            <p:spPr bwMode="auto">
              <a:xfrm flipV="1">
                <a:off x="1114" y="301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8" name="Rectangle 42"/>
              <p:cNvSpPr>
                <a:spLocks noChangeArrowheads="1"/>
              </p:cNvSpPr>
              <p:nvPr/>
            </p:nvSpPr>
            <p:spPr bwMode="auto">
              <a:xfrm>
                <a:off x="477" y="28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9" name="Oval 43"/>
              <p:cNvSpPr>
                <a:spLocks noChangeArrowheads="1"/>
              </p:cNvSpPr>
              <p:nvPr/>
            </p:nvSpPr>
            <p:spPr bwMode="auto">
              <a:xfrm>
                <a:off x="1262" y="30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0" name="Rectangle 44"/>
              <p:cNvSpPr>
                <a:spLocks noChangeArrowheads="1"/>
              </p:cNvSpPr>
              <p:nvPr/>
            </p:nvSpPr>
            <p:spPr bwMode="auto">
              <a:xfrm>
                <a:off x="971" y="28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1" name="Oval 45"/>
              <p:cNvSpPr>
                <a:spLocks noChangeArrowheads="1"/>
              </p:cNvSpPr>
              <p:nvPr/>
            </p:nvSpPr>
            <p:spPr bwMode="auto">
              <a:xfrm>
                <a:off x="1411" y="30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2" name="Rectangle 46"/>
              <p:cNvSpPr>
                <a:spLocks noChangeArrowheads="1"/>
              </p:cNvSpPr>
              <p:nvPr/>
            </p:nvSpPr>
            <p:spPr bwMode="auto">
              <a:xfrm>
                <a:off x="1337" y="28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3" name="Oval 47"/>
              <p:cNvSpPr>
                <a:spLocks noChangeArrowheads="1"/>
              </p:cNvSpPr>
              <p:nvPr/>
            </p:nvSpPr>
            <p:spPr bwMode="auto">
              <a:xfrm>
                <a:off x="1703" y="300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4" name="Rectangle 48"/>
              <p:cNvSpPr>
                <a:spLocks noChangeArrowheads="1"/>
              </p:cNvSpPr>
              <p:nvPr/>
            </p:nvSpPr>
            <p:spPr bwMode="auto">
              <a:xfrm>
                <a:off x="1488" y="28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5" name="Oval 49"/>
              <p:cNvSpPr>
                <a:spLocks noChangeArrowheads="1"/>
              </p:cNvSpPr>
              <p:nvPr/>
            </p:nvSpPr>
            <p:spPr bwMode="auto">
              <a:xfrm>
                <a:off x="1114" y="3102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6" name="Rectangle 50"/>
              <p:cNvSpPr>
                <a:spLocks noChangeArrowheads="1"/>
              </p:cNvSpPr>
              <p:nvPr/>
            </p:nvSpPr>
            <p:spPr bwMode="auto">
              <a:xfrm>
                <a:off x="828" y="26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7" name="Oval 51"/>
              <p:cNvSpPr>
                <a:spLocks noChangeArrowheads="1"/>
              </p:cNvSpPr>
              <p:nvPr/>
            </p:nvSpPr>
            <p:spPr bwMode="auto">
              <a:xfrm>
                <a:off x="1114" y="324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8" name="Rectangle 52"/>
              <p:cNvSpPr>
                <a:spLocks noChangeArrowheads="1"/>
              </p:cNvSpPr>
              <p:nvPr/>
            </p:nvSpPr>
            <p:spPr bwMode="auto">
              <a:xfrm>
                <a:off x="1708" y="28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9" name="Oval 53"/>
              <p:cNvSpPr>
                <a:spLocks noChangeArrowheads="1"/>
              </p:cNvSpPr>
              <p:nvPr/>
            </p:nvSpPr>
            <p:spPr bwMode="auto">
              <a:xfrm>
                <a:off x="1565" y="312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0" name="Rectangle 54"/>
              <p:cNvSpPr>
                <a:spLocks noChangeArrowheads="1"/>
              </p:cNvSpPr>
              <p:nvPr/>
            </p:nvSpPr>
            <p:spPr bwMode="auto">
              <a:xfrm>
                <a:off x="1512" y="259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1" name="Oval 55"/>
              <p:cNvSpPr>
                <a:spLocks noChangeArrowheads="1"/>
              </p:cNvSpPr>
              <p:nvPr/>
            </p:nvSpPr>
            <p:spPr bwMode="auto">
              <a:xfrm>
                <a:off x="1872" y="312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2" name="Rectangle 56"/>
              <p:cNvSpPr>
                <a:spLocks noChangeArrowheads="1"/>
              </p:cNvSpPr>
              <p:nvPr/>
            </p:nvSpPr>
            <p:spPr bwMode="auto">
              <a:xfrm>
                <a:off x="1931" y="27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3" name="Oval 57"/>
              <p:cNvSpPr>
                <a:spLocks noChangeArrowheads="1"/>
              </p:cNvSpPr>
              <p:nvPr/>
            </p:nvSpPr>
            <p:spPr bwMode="auto">
              <a:xfrm>
                <a:off x="679" y="50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4" name="Rectangle 58"/>
              <p:cNvSpPr>
                <a:spLocks noChangeArrowheads="1"/>
              </p:cNvSpPr>
              <p:nvPr/>
            </p:nvSpPr>
            <p:spPr bwMode="auto">
              <a:xfrm>
                <a:off x="899" y="495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5" name="Oval 59"/>
              <p:cNvSpPr>
                <a:spLocks noChangeArrowheads="1"/>
              </p:cNvSpPr>
              <p:nvPr/>
            </p:nvSpPr>
            <p:spPr bwMode="auto">
              <a:xfrm>
                <a:off x="891" y="50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6" name="Rectangle 60"/>
              <p:cNvSpPr>
                <a:spLocks noChangeArrowheads="1"/>
              </p:cNvSpPr>
              <p:nvPr/>
            </p:nvSpPr>
            <p:spPr bwMode="auto">
              <a:xfrm>
                <a:off x="1188" y="495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7" name="Oval 61"/>
              <p:cNvSpPr>
                <a:spLocks noChangeArrowheads="1"/>
              </p:cNvSpPr>
              <p:nvPr/>
            </p:nvSpPr>
            <p:spPr bwMode="auto">
              <a:xfrm>
                <a:off x="1039" y="508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8" name="Rectangle 62"/>
              <p:cNvSpPr>
                <a:spLocks noChangeArrowheads="1"/>
              </p:cNvSpPr>
              <p:nvPr/>
            </p:nvSpPr>
            <p:spPr bwMode="auto">
              <a:xfrm>
                <a:off x="1488" y="495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9" name="Rectangle 63"/>
              <p:cNvSpPr>
                <a:spLocks noChangeArrowheads="1"/>
              </p:cNvSpPr>
              <p:nvPr/>
            </p:nvSpPr>
            <p:spPr bwMode="auto">
              <a:xfrm>
                <a:off x="1188" y="508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0" name="Line 64"/>
              <p:cNvSpPr>
                <a:spLocks noChangeShapeType="1"/>
              </p:cNvSpPr>
              <p:nvPr/>
            </p:nvSpPr>
            <p:spPr bwMode="auto">
              <a:xfrm>
                <a:off x="1188" y="508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1" name="Line 65"/>
              <p:cNvSpPr>
                <a:spLocks noChangeShapeType="1"/>
              </p:cNvSpPr>
              <p:nvPr/>
            </p:nvSpPr>
            <p:spPr bwMode="auto">
              <a:xfrm flipV="1">
                <a:off x="1188" y="508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2" name="Rectangle 66"/>
              <p:cNvSpPr>
                <a:spLocks noChangeArrowheads="1"/>
              </p:cNvSpPr>
              <p:nvPr/>
            </p:nvSpPr>
            <p:spPr bwMode="auto">
              <a:xfrm>
                <a:off x="602" y="494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3" name="Oval 67"/>
              <p:cNvSpPr>
                <a:spLocks noChangeArrowheads="1"/>
              </p:cNvSpPr>
              <p:nvPr/>
            </p:nvSpPr>
            <p:spPr bwMode="auto">
              <a:xfrm>
                <a:off x="1337" y="50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4" name="Rectangle 68"/>
              <p:cNvSpPr>
                <a:spLocks noChangeArrowheads="1"/>
              </p:cNvSpPr>
              <p:nvPr/>
            </p:nvSpPr>
            <p:spPr bwMode="auto">
              <a:xfrm>
                <a:off x="1013" y="48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5" name="Oval 69"/>
              <p:cNvSpPr>
                <a:spLocks noChangeArrowheads="1"/>
              </p:cNvSpPr>
              <p:nvPr/>
            </p:nvSpPr>
            <p:spPr bwMode="auto">
              <a:xfrm>
                <a:off x="1485" y="50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6" name="Rectangle 70"/>
              <p:cNvSpPr>
                <a:spLocks noChangeArrowheads="1"/>
              </p:cNvSpPr>
              <p:nvPr/>
            </p:nvSpPr>
            <p:spPr bwMode="auto">
              <a:xfrm>
                <a:off x="1337" y="486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7" name="Oval 71"/>
              <p:cNvSpPr>
                <a:spLocks noChangeArrowheads="1"/>
              </p:cNvSpPr>
              <p:nvPr/>
            </p:nvSpPr>
            <p:spPr bwMode="auto">
              <a:xfrm>
                <a:off x="1777" y="508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8" name="Rectangle 72"/>
              <p:cNvSpPr>
                <a:spLocks noChangeArrowheads="1"/>
              </p:cNvSpPr>
              <p:nvPr/>
            </p:nvSpPr>
            <p:spPr bwMode="auto">
              <a:xfrm>
                <a:off x="1687" y="48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9" name="Oval 73"/>
              <p:cNvSpPr>
                <a:spLocks noChangeArrowheads="1"/>
              </p:cNvSpPr>
              <p:nvPr/>
            </p:nvSpPr>
            <p:spPr bwMode="auto">
              <a:xfrm>
                <a:off x="1188" y="517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0" name="Rectangle 74"/>
              <p:cNvSpPr>
                <a:spLocks noChangeArrowheads="1"/>
              </p:cNvSpPr>
              <p:nvPr/>
            </p:nvSpPr>
            <p:spPr bwMode="auto">
              <a:xfrm>
                <a:off x="435" y="46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1" name="Oval 75"/>
              <p:cNvSpPr>
                <a:spLocks noChangeArrowheads="1"/>
              </p:cNvSpPr>
              <p:nvPr/>
            </p:nvSpPr>
            <p:spPr bwMode="auto">
              <a:xfrm>
                <a:off x="1193" y="5315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2" name="Rectangle 76"/>
              <p:cNvSpPr>
                <a:spLocks noChangeArrowheads="1"/>
              </p:cNvSpPr>
              <p:nvPr/>
            </p:nvSpPr>
            <p:spPr bwMode="auto">
              <a:xfrm>
                <a:off x="1788" y="46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3" name="Oval 77"/>
              <p:cNvSpPr>
                <a:spLocks noChangeArrowheads="1"/>
              </p:cNvSpPr>
              <p:nvPr/>
            </p:nvSpPr>
            <p:spPr bwMode="auto">
              <a:xfrm>
                <a:off x="1634" y="52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4" name="Rectangle 78"/>
              <p:cNvSpPr>
                <a:spLocks noChangeArrowheads="1"/>
              </p:cNvSpPr>
              <p:nvPr/>
            </p:nvSpPr>
            <p:spPr bwMode="auto">
              <a:xfrm>
                <a:off x="1093" y="464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5" name="Oval 79"/>
              <p:cNvSpPr>
                <a:spLocks noChangeArrowheads="1"/>
              </p:cNvSpPr>
              <p:nvPr/>
            </p:nvSpPr>
            <p:spPr bwMode="auto">
              <a:xfrm>
                <a:off x="1920" y="52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6" name="Rectangle 80"/>
              <p:cNvSpPr>
                <a:spLocks noChangeArrowheads="1"/>
              </p:cNvSpPr>
              <p:nvPr/>
            </p:nvSpPr>
            <p:spPr bwMode="auto">
              <a:xfrm>
                <a:off x="1923" y="489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7" name="Oval 81"/>
              <p:cNvSpPr>
                <a:spLocks noChangeArrowheads="1"/>
              </p:cNvSpPr>
              <p:nvPr/>
            </p:nvSpPr>
            <p:spPr bwMode="auto">
              <a:xfrm>
                <a:off x="636" y="405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8" name="Rectangle 82"/>
              <p:cNvSpPr>
                <a:spLocks noChangeArrowheads="1"/>
              </p:cNvSpPr>
              <p:nvPr/>
            </p:nvSpPr>
            <p:spPr bwMode="auto">
              <a:xfrm>
                <a:off x="825" y="392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9" name="Oval 83"/>
              <p:cNvSpPr>
                <a:spLocks noChangeArrowheads="1"/>
              </p:cNvSpPr>
              <p:nvPr/>
            </p:nvSpPr>
            <p:spPr bwMode="auto">
              <a:xfrm>
                <a:off x="817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0" name="Rectangle 84"/>
              <p:cNvSpPr>
                <a:spLocks noChangeArrowheads="1"/>
              </p:cNvSpPr>
              <p:nvPr/>
            </p:nvSpPr>
            <p:spPr bwMode="auto">
              <a:xfrm>
                <a:off x="1114" y="39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1" name="Oval 85"/>
              <p:cNvSpPr>
                <a:spLocks noChangeArrowheads="1"/>
              </p:cNvSpPr>
              <p:nvPr/>
            </p:nvSpPr>
            <p:spPr bwMode="auto">
              <a:xfrm>
                <a:off x="965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2" name="Rectangle 86"/>
              <p:cNvSpPr>
                <a:spLocks noChangeArrowheads="1"/>
              </p:cNvSpPr>
              <p:nvPr/>
            </p:nvSpPr>
            <p:spPr bwMode="auto">
              <a:xfrm>
                <a:off x="1440" y="392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3" name="Rectangle 87"/>
              <p:cNvSpPr>
                <a:spLocks noChangeArrowheads="1"/>
              </p:cNvSpPr>
              <p:nvPr/>
            </p:nvSpPr>
            <p:spPr bwMode="auto">
              <a:xfrm>
                <a:off x="1114" y="404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4" name="Line 88"/>
              <p:cNvSpPr>
                <a:spLocks noChangeShapeType="1"/>
              </p:cNvSpPr>
              <p:nvPr/>
            </p:nvSpPr>
            <p:spPr bwMode="auto">
              <a:xfrm>
                <a:off x="1114" y="40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5" name="Line 89"/>
              <p:cNvSpPr>
                <a:spLocks noChangeShapeType="1"/>
              </p:cNvSpPr>
              <p:nvPr/>
            </p:nvSpPr>
            <p:spPr bwMode="auto">
              <a:xfrm flipV="1">
                <a:off x="1114" y="404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6" name="Rectangle 90"/>
              <p:cNvSpPr>
                <a:spLocks noChangeArrowheads="1"/>
              </p:cNvSpPr>
              <p:nvPr/>
            </p:nvSpPr>
            <p:spPr bwMode="auto">
              <a:xfrm>
                <a:off x="621" y="39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7" name="Oval 91"/>
              <p:cNvSpPr>
                <a:spLocks noChangeArrowheads="1"/>
              </p:cNvSpPr>
              <p:nvPr/>
            </p:nvSpPr>
            <p:spPr bwMode="auto">
              <a:xfrm>
                <a:off x="1262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8" name="Rectangle 92"/>
              <p:cNvSpPr>
                <a:spLocks noChangeArrowheads="1"/>
              </p:cNvSpPr>
              <p:nvPr/>
            </p:nvSpPr>
            <p:spPr bwMode="auto">
              <a:xfrm>
                <a:off x="971" y="383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9" name="Oval 93"/>
              <p:cNvSpPr>
                <a:spLocks noChangeArrowheads="1"/>
              </p:cNvSpPr>
              <p:nvPr/>
            </p:nvSpPr>
            <p:spPr bwMode="auto">
              <a:xfrm>
                <a:off x="1411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0" name="Rectangle 94"/>
              <p:cNvSpPr>
                <a:spLocks noChangeArrowheads="1"/>
              </p:cNvSpPr>
              <p:nvPr/>
            </p:nvSpPr>
            <p:spPr bwMode="auto">
              <a:xfrm>
                <a:off x="1263" y="383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1" name="Oval 95"/>
              <p:cNvSpPr>
                <a:spLocks noChangeArrowheads="1"/>
              </p:cNvSpPr>
              <p:nvPr/>
            </p:nvSpPr>
            <p:spPr bwMode="auto">
              <a:xfrm>
                <a:off x="1703" y="40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2" name="Rectangle 96"/>
              <p:cNvSpPr>
                <a:spLocks noChangeArrowheads="1"/>
              </p:cNvSpPr>
              <p:nvPr/>
            </p:nvSpPr>
            <p:spPr bwMode="auto">
              <a:xfrm>
                <a:off x="1618" y="383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3" name="Oval 97"/>
              <p:cNvSpPr>
                <a:spLocks noChangeArrowheads="1"/>
              </p:cNvSpPr>
              <p:nvPr/>
            </p:nvSpPr>
            <p:spPr bwMode="auto">
              <a:xfrm>
                <a:off x="1114" y="413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4" name="Rectangle 98"/>
              <p:cNvSpPr>
                <a:spLocks noChangeArrowheads="1"/>
              </p:cNvSpPr>
              <p:nvPr/>
            </p:nvSpPr>
            <p:spPr bwMode="auto">
              <a:xfrm>
                <a:off x="377" y="38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5" name="Oval 99"/>
              <p:cNvSpPr>
                <a:spLocks noChangeArrowheads="1"/>
              </p:cNvSpPr>
              <p:nvPr/>
            </p:nvSpPr>
            <p:spPr bwMode="auto">
              <a:xfrm>
                <a:off x="1114" y="428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6" name="Rectangle 100"/>
              <p:cNvSpPr>
                <a:spLocks noChangeArrowheads="1"/>
              </p:cNvSpPr>
              <p:nvPr/>
            </p:nvSpPr>
            <p:spPr bwMode="auto">
              <a:xfrm>
                <a:off x="1926" y="38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7" name="Oval 101"/>
              <p:cNvSpPr>
                <a:spLocks noChangeArrowheads="1"/>
              </p:cNvSpPr>
              <p:nvPr/>
            </p:nvSpPr>
            <p:spPr bwMode="auto">
              <a:xfrm>
                <a:off x="1559" y="416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8" name="Rectangle 102"/>
              <p:cNvSpPr>
                <a:spLocks noChangeArrowheads="1"/>
              </p:cNvSpPr>
              <p:nvPr/>
            </p:nvSpPr>
            <p:spPr bwMode="auto">
              <a:xfrm>
                <a:off x="870" y="362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9" name="Oval 103"/>
              <p:cNvSpPr>
                <a:spLocks noChangeArrowheads="1"/>
              </p:cNvSpPr>
              <p:nvPr/>
            </p:nvSpPr>
            <p:spPr bwMode="auto">
              <a:xfrm>
                <a:off x="1878" y="4163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0" name="Rectangle 104"/>
              <p:cNvSpPr>
                <a:spLocks noChangeArrowheads="1"/>
              </p:cNvSpPr>
              <p:nvPr/>
            </p:nvSpPr>
            <p:spPr bwMode="auto">
              <a:xfrm>
                <a:off x="1520" y="360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1" name="Rectangle 105"/>
              <p:cNvSpPr>
                <a:spLocks noChangeArrowheads="1"/>
              </p:cNvSpPr>
              <p:nvPr/>
            </p:nvSpPr>
            <p:spPr bwMode="auto">
              <a:xfrm>
                <a:off x="1808" y="323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2" name="Rectangle 106"/>
              <p:cNvSpPr>
                <a:spLocks noChangeArrowheads="1"/>
              </p:cNvSpPr>
              <p:nvPr/>
            </p:nvSpPr>
            <p:spPr bwMode="auto">
              <a:xfrm>
                <a:off x="1831" y="533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3" name="Rectangle 107"/>
              <p:cNvSpPr>
                <a:spLocks noChangeArrowheads="1"/>
              </p:cNvSpPr>
              <p:nvPr/>
            </p:nvSpPr>
            <p:spPr bwMode="auto">
              <a:xfrm>
                <a:off x="1843" y="430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4" name="Rectangle 108"/>
              <p:cNvSpPr>
                <a:spLocks noChangeArrowheads="1"/>
              </p:cNvSpPr>
              <p:nvPr/>
            </p:nvSpPr>
            <p:spPr bwMode="auto">
              <a:xfrm>
                <a:off x="2198" y="363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5" name="Rectangle 109"/>
              <p:cNvSpPr>
                <a:spLocks noChangeArrowheads="1"/>
              </p:cNvSpPr>
              <p:nvPr/>
            </p:nvSpPr>
            <p:spPr bwMode="auto">
              <a:xfrm>
                <a:off x="2091" y="2381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6" name="Rectangle 110"/>
              <p:cNvSpPr>
                <a:spLocks noChangeArrowheads="1"/>
              </p:cNvSpPr>
              <p:nvPr/>
            </p:nvSpPr>
            <p:spPr bwMode="auto">
              <a:xfrm>
                <a:off x="2197" y="2381"/>
                <a:ext cx="4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7" name="Rectangle 111"/>
              <p:cNvSpPr>
                <a:spLocks noChangeArrowheads="1"/>
              </p:cNvSpPr>
              <p:nvPr/>
            </p:nvSpPr>
            <p:spPr bwMode="auto">
              <a:xfrm>
                <a:off x="2091" y="24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8" name="Rectangle 112"/>
              <p:cNvSpPr>
                <a:spLocks noChangeArrowheads="1"/>
              </p:cNvSpPr>
              <p:nvPr/>
            </p:nvSpPr>
            <p:spPr bwMode="auto">
              <a:xfrm>
                <a:off x="2091" y="25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9" name="Rectangle 113"/>
              <p:cNvSpPr>
                <a:spLocks noChangeArrowheads="1"/>
              </p:cNvSpPr>
              <p:nvPr/>
            </p:nvSpPr>
            <p:spPr bwMode="auto">
              <a:xfrm>
                <a:off x="2207" y="2582"/>
                <a:ext cx="40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0" name="Rectangle 114"/>
              <p:cNvSpPr>
                <a:spLocks noChangeArrowheads="1"/>
              </p:cNvSpPr>
              <p:nvPr/>
            </p:nvSpPr>
            <p:spPr bwMode="auto">
              <a:xfrm>
                <a:off x="2091" y="27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1" name="Rectangle 115"/>
              <p:cNvSpPr>
                <a:spLocks noChangeArrowheads="1"/>
              </p:cNvSpPr>
              <p:nvPr/>
            </p:nvSpPr>
            <p:spPr bwMode="auto">
              <a:xfrm>
                <a:off x="2218" y="2784"/>
                <a:ext cx="7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2" name="Rectangle 116"/>
              <p:cNvSpPr>
                <a:spLocks noChangeArrowheads="1"/>
              </p:cNvSpPr>
              <p:nvPr/>
            </p:nvSpPr>
            <p:spPr bwMode="auto">
              <a:xfrm>
                <a:off x="2091" y="29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3" name="Rectangle 117"/>
              <p:cNvSpPr>
                <a:spLocks noChangeArrowheads="1"/>
              </p:cNvSpPr>
              <p:nvPr/>
            </p:nvSpPr>
            <p:spPr bwMode="auto">
              <a:xfrm>
                <a:off x="2213" y="2985"/>
                <a:ext cx="9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4" name="Rectangle 118"/>
              <p:cNvSpPr>
                <a:spLocks noChangeArrowheads="1"/>
              </p:cNvSpPr>
              <p:nvPr/>
            </p:nvSpPr>
            <p:spPr bwMode="auto">
              <a:xfrm>
                <a:off x="2091" y="31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5" name="Rectangle 119"/>
              <p:cNvSpPr>
                <a:spLocks noChangeArrowheads="1"/>
              </p:cNvSpPr>
              <p:nvPr/>
            </p:nvSpPr>
            <p:spPr bwMode="auto">
              <a:xfrm>
                <a:off x="2207" y="3187"/>
                <a:ext cx="4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6" name="Rectangle 120"/>
              <p:cNvSpPr>
                <a:spLocks noChangeArrowheads="1"/>
              </p:cNvSpPr>
              <p:nvPr/>
            </p:nvSpPr>
            <p:spPr bwMode="auto">
              <a:xfrm>
                <a:off x="2091" y="338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7" name="Rectangle 121"/>
              <p:cNvSpPr>
                <a:spLocks noChangeArrowheads="1"/>
              </p:cNvSpPr>
              <p:nvPr/>
            </p:nvSpPr>
            <p:spPr bwMode="auto">
              <a:xfrm>
                <a:off x="2197" y="3388"/>
                <a:ext cx="4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8" name="Rectangle 122"/>
              <p:cNvSpPr>
                <a:spLocks noChangeArrowheads="1"/>
              </p:cNvSpPr>
              <p:nvPr/>
            </p:nvSpPr>
            <p:spPr bwMode="auto">
              <a:xfrm>
                <a:off x="2091" y="35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9" name="Rectangle 123"/>
              <p:cNvSpPr>
                <a:spLocks noChangeArrowheads="1"/>
              </p:cNvSpPr>
              <p:nvPr/>
            </p:nvSpPr>
            <p:spPr bwMode="auto">
              <a:xfrm>
                <a:off x="2191" y="3590"/>
                <a:ext cx="1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0" name="Rectangle 124"/>
              <p:cNvSpPr>
                <a:spLocks noChangeArrowheads="1"/>
              </p:cNvSpPr>
              <p:nvPr/>
            </p:nvSpPr>
            <p:spPr bwMode="auto">
              <a:xfrm>
                <a:off x="2091" y="37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1" name="Rectangle 125"/>
              <p:cNvSpPr>
                <a:spLocks noChangeArrowheads="1"/>
              </p:cNvSpPr>
              <p:nvPr/>
            </p:nvSpPr>
            <p:spPr bwMode="auto">
              <a:xfrm>
                <a:off x="2213" y="3792"/>
                <a:ext cx="13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Belly-Boot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2" name="Rectangle 126"/>
              <p:cNvSpPr>
                <a:spLocks noChangeArrowheads="1"/>
              </p:cNvSpPr>
              <p:nvPr/>
            </p:nvSpPr>
            <p:spPr bwMode="auto">
              <a:xfrm>
                <a:off x="2091" y="399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3" name="Rectangle 127"/>
              <p:cNvSpPr>
                <a:spLocks noChangeArrowheads="1"/>
              </p:cNvSpPr>
              <p:nvPr/>
            </p:nvSpPr>
            <p:spPr bwMode="auto">
              <a:xfrm>
                <a:off x="2218" y="3993"/>
                <a:ext cx="17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4" name="Rectangle 128"/>
              <p:cNvSpPr>
                <a:spLocks noChangeArrowheads="1"/>
              </p:cNvSpPr>
              <p:nvPr/>
            </p:nvSpPr>
            <p:spPr bwMode="auto">
              <a:xfrm>
                <a:off x="2091" y="41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5" name="Rectangle 129"/>
              <p:cNvSpPr>
                <a:spLocks noChangeArrowheads="1"/>
              </p:cNvSpPr>
              <p:nvPr/>
            </p:nvSpPr>
            <p:spPr bwMode="auto">
              <a:xfrm>
                <a:off x="2207" y="4195"/>
                <a:ext cx="12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Across 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6" name="Rectangle 130"/>
              <p:cNvSpPr>
                <a:spLocks noChangeArrowheads="1"/>
              </p:cNvSpPr>
              <p:nvPr/>
            </p:nvSpPr>
            <p:spPr bwMode="auto">
              <a:xfrm>
                <a:off x="2091" y="439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7" name="Rectangle 131"/>
              <p:cNvSpPr>
                <a:spLocks noChangeArrowheads="1"/>
              </p:cNvSpPr>
              <p:nvPr/>
            </p:nvSpPr>
            <p:spPr bwMode="auto">
              <a:xfrm>
                <a:off x="2197" y="4396"/>
                <a:ext cx="19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step, Croosover 45 for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8" name="Rectangle 132"/>
              <p:cNvSpPr>
                <a:spLocks noChangeArrowheads="1"/>
              </p:cNvSpPr>
              <p:nvPr/>
            </p:nvSpPr>
            <p:spPr bwMode="auto">
              <a:xfrm>
                <a:off x="2091" y="4598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9" name="Rectangle 133"/>
              <p:cNvSpPr>
                <a:spLocks noChangeArrowheads="1"/>
              </p:cNvSpPr>
              <p:nvPr/>
            </p:nvSpPr>
            <p:spPr bwMode="auto">
              <a:xfrm>
                <a:off x="1655" y="368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0" name="Rectangle 134"/>
              <p:cNvSpPr>
                <a:spLocks noChangeArrowheads="1"/>
              </p:cNvSpPr>
              <p:nvPr/>
            </p:nvSpPr>
            <p:spPr bwMode="auto">
              <a:xfrm>
                <a:off x="1925" y="368"/>
                <a:ext cx="13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Rt. 32 Wham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1" name="Rectangle 135"/>
              <p:cNvSpPr>
                <a:spLocks noChangeArrowheads="1"/>
              </p:cNvSpPr>
              <p:nvPr/>
            </p:nvSpPr>
            <p:spPr bwMode="auto">
              <a:xfrm>
                <a:off x="815" y="20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2" name="Freeform 136"/>
              <p:cNvSpPr>
                <a:spLocks/>
              </p:cNvSpPr>
              <p:nvPr/>
            </p:nvSpPr>
            <p:spPr bwMode="auto">
              <a:xfrm>
                <a:off x="2298" y="1420"/>
                <a:ext cx="584" cy="382"/>
              </a:xfrm>
              <a:custGeom>
                <a:avLst/>
                <a:gdLst>
                  <a:gd name="T0" fmla="*/ 1651 w 1651"/>
                  <a:gd name="T1" fmla="*/ 1020 h 1078"/>
                  <a:gd name="T2" fmla="*/ 1617 w 1651"/>
                  <a:gd name="T3" fmla="*/ 1078 h 1078"/>
                  <a:gd name="T4" fmla="*/ 1564 w 1651"/>
                  <a:gd name="T5" fmla="*/ 954 h 1078"/>
                  <a:gd name="T6" fmla="*/ 1497 w 1651"/>
                  <a:gd name="T7" fmla="*/ 1070 h 1078"/>
                  <a:gd name="T8" fmla="*/ 1444 w 1651"/>
                  <a:gd name="T9" fmla="*/ 947 h 1078"/>
                  <a:gd name="T10" fmla="*/ 1377 w 1651"/>
                  <a:gd name="T11" fmla="*/ 1063 h 1078"/>
                  <a:gd name="T12" fmla="*/ 1325 w 1651"/>
                  <a:gd name="T13" fmla="*/ 940 h 1078"/>
                  <a:gd name="T14" fmla="*/ 1258 w 1651"/>
                  <a:gd name="T15" fmla="*/ 1056 h 1078"/>
                  <a:gd name="T16" fmla="*/ 1205 w 1651"/>
                  <a:gd name="T17" fmla="*/ 933 h 1078"/>
                  <a:gd name="T18" fmla="*/ 1138 w 1651"/>
                  <a:gd name="T19" fmla="*/ 1049 h 1078"/>
                  <a:gd name="T20" fmla="*/ 1085 w 1651"/>
                  <a:gd name="T21" fmla="*/ 926 h 1078"/>
                  <a:gd name="T22" fmla="*/ 1018 w 1651"/>
                  <a:gd name="T23" fmla="*/ 1042 h 1078"/>
                  <a:gd name="T24" fmla="*/ 965 w 1651"/>
                  <a:gd name="T25" fmla="*/ 918 h 1078"/>
                  <a:gd name="T26" fmla="*/ 898 w 1651"/>
                  <a:gd name="T27" fmla="*/ 1035 h 1078"/>
                  <a:gd name="T28" fmla="*/ 846 w 1651"/>
                  <a:gd name="T29" fmla="*/ 911 h 1078"/>
                  <a:gd name="T30" fmla="*/ 778 w 1651"/>
                  <a:gd name="T31" fmla="*/ 1027 h 1078"/>
                  <a:gd name="T32" fmla="*/ 726 w 1651"/>
                  <a:gd name="T33" fmla="*/ 904 h 1078"/>
                  <a:gd name="T34" fmla="*/ 659 w 1651"/>
                  <a:gd name="T35" fmla="*/ 1020 h 1078"/>
                  <a:gd name="T36" fmla="*/ 632 w 1651"/>
                  <a:gd name="T37" fmla="*/ 959 h 1078"/>
                  <a:gd name="T38" fmla="*/ 631 w 1651"/>
                  <a:gd name="T39" fmla="*/ 959 h 1078"/>
                  <a:gd name="T40" fmla="*/ 0 w 1651"/>
                  <a:gd name="T41" fmla="*/ 0 h 10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51" h="1078">
                    <a:moveTo>
                      <a:pt x="1651" y="1020"/>
                    </a:moveTo>
                    <a:lnTo>
                      <a:pt x="1617" y="1078"/>
                    </a:lnTo>
                    <a:lnTo>
                      <a:pt x="1564" y="954"/>
                    </a:lnTo>
                    <a:lnTo>
                      <a:pt x="1497" y="1070"/>
                    </a:lnTo>
                    <a:lnTo>
                      <a:pt x="1444" y="947"/>
                    </a:lnTo>
                    <a:lnTo>
                      <a:pt x="1377" y="1063"/>
                    </a:lnTo>
                    <a:lnTo>
                      <a:pt x="1325" y="940"/>
                    </a:lnTo>
                    <a:lnTo>
                      <a:pt x="1258" y="1056"/>
                    </a:lnTo>
                    <a:lnTo>
                      <a:pt x="1205" y="933"/>
                    </a:lnTo>
                    <a:lnTo>
                      <a:pt x="1138" y="1049"/>
                    </a:lnTo>
                    <a:lnTo>
                      <a:pt x="1085" y="926"/>
                    </a:lnTo>
                    <a:lnTo>
                      <a:pt x="1018" y="1042"/>
                    </a:lnTo>
                    <a:lnTo>
                      <a:pt x="965" y="918"/>
                    </a:lnTo>
                    <a:lnTo>
                      <a:pt x="898" y="1035"/>
                    </a:lnTo>
                    <a:lnTo>
                      <a:pt x="846" y="911"/>
                    </a:lnTo>
                    <a:lnTo>
                      <a:pt x="778" y="1027"/>
                    </a:lnTo>
                    <a:lnTo>
                      <a:pt x="726" y="904"/>
                    </a:lnTo>
                    <a:lnTo>
                      <a:pt x="659" y="1020"/>
                    </a:lnTo>
                    <a:lnTo>
                      <a:pt x="632" y="959"/>
                    </a:lnTo>
                    <a:lnTo>
                      <a:pt x="631" y="95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3" name="Freeform 137"/>
              <p:cNvSpPr>
                <a:spLocks/>
              </p:cNvSpPr>
              <p:nvPr/>
            </p:nvSpPr>
            <p:spPr bwMode="auto">
              <a:xfrm>
                <a:off x="2264" y="1395"/>
                <a:ext cx="65" cy="45"/>
              </a:xfrm>
              <a:custGeom>
                <a:avLst/>
                <a:gdLst>
                  <a:gd name="T0" fmla="*/ 171 w 182"/>
                  <a:gd name="T1" fmla="*/ 0 h 129"/>
                  <a:gd name="T2" fmla="*/ 182 w 182"/>
                  <a:gd name="T3" fmla="*/ 16 h 129"/>
                  <a:gd name="T4" fmla="*/ 10 w 182"/>
                  <a:gd name="T5" fmla="*/ 129 h 129"/>
                  <a:gd name="T6" fmla="*/ 0 w 182"/>
                  <a:gd name="T7" fmla="*/ 11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29">
                    <a:moveTo>
                      <a:pt x="171" y="0"/>
                    </a:moveTo>
                    <a:lnTo>
                      <a:pt x="182" y="16"/>
                    </a:lnTo>
                    <a:lnTo>
                      <a:pt x="10" y="129"/>
                    </a:lnTo>
                    <a:lnTo>
                      <a:pt x="0" y="1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4" name="Line 138"/>
              <p:cNvSpPr>
                <a:spLocks noChangeShapeType="1"/>
              </p:cNvSpPr>
              <p:nvPr/>
            </p:nvSpPr>
            <p:spPr bwMode="auto">
              <a:xfrm>
                <a:off x="2264" y="1434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5" name="Arc 139"/>
              <p:cNvSpPr>
                <a:spLocks/>
              </p:cNvSpPr>
              <p:nvPr/>
            </p:nvSpPr>
            <p:spPr bwMode="auto">
              <a:xfrm>
                <a:off x="1189" y="5214"/>
                <a:ext cx="128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6" name="Arc 140"/>
              <p:cNvSpPr>
                <a:spLocks/>
              </p:cNvSpPr>
              <p:nvPr/>
            </p:nvSpPr>
            <p:spPr bwMode="auto">
              <a:xfrm>
                <a:off x="983" y="5262"/>
                <a:ext cx="335" cy="1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7" name="Freeform 141"/>
              <p:cNvSpPr>
                <a:spLocks/>
              </p:cNvSpPr>
              <p:nvPr/>
            </p:nvSpPr>
            <p:spPr bwMode="auto">
              <a:xfrm>
                <a:off x="983" y="5349"/>
                <a:ext cx="51" cy="37"/>
              </a:xfrm>
              <a:custGeom>
                <a:avLst/>
                <a:gdLst>
                  <a:gd name="T0" fmla="*/ 0 w 51"/>
                  <a:gd name="T1" fmla="*/ 18 h 37"/>
                  <a:gd name="T2" fmla="*/ 51 w 51"/>
                  <a:gd name="T3" fmla="*/ 37 h 37"/>
                  <a:gd name="T4" fmla="*/ 38 w 51"/>
                  <a:gd name="T5" fmla="*/ 18 h 37"/>
                  <a:gd name="T6" fmla="*/ 51 w 51"/>
                  <a:gd name="T7" fmla="*/ 0 h 37"/>
                  <a:gd name="T8" fmla="*/ 0 w 51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8"/>
                    </a:moveTo>
                    <a:lnTo>
                      <a:pt x="51" y="37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8" name="Arc 142"/>
              <p:cNvSpPr>
                <a:spLocks/>
              </p:cNvSpPr>
              <p:nvPr/>
            </p:nvSpPr>
            <p:spPr bwMode="auto">
              <a:xfrm>
                <a:off x="1110" y="4179"/>
                <a:ext cx="133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9" name="Arc 143"/>
              <p:cNvSpPr>
                <a:spLocks/>
              </p:cNvSpPr>
              <p:nvPr/>
            </p:nvSpPr>
            <p:spPr bwMode="auto">
              <a:xfrm>
                <a:off x="945" y="4227"/>
                <a:ext cx="299" cy="122"/>
              </a:xfrm>
              <a:custGeom>
                <a:avLst/>
                <a:gdLst>
                  <a:gd name="G0" fmla="+- 73 0 0"/>
                  <a:gd name="G1" fmla="+- 0 0 0"/>
                  <a:gd name="G2" fmla="+- 21600 0 0"/>
                  <a:gd name="T0" fmla="*/ 21673 w 21673"/>
                  <a:gd name="T1" fmla="*/ 0 h 21600"/>
                  <a:gd name="T2" fmla="*/ 0 w 21673"/>
                  <a:gd name="T3" fmla="*/ 21600 h 21600"/>
                  <a:gd name="T4" fmla="*/ 73 w 216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3" h="21600" fill="none" extrusionOk="0">
                    <a:moveTo>
                      <a:pt x="21673" y="0"/>
                    </a:moveTo>
                    <a:cubicBezTo>
                      <a:pt x="21673" y="11929"/>
                      <a:pt x="12002" y="21600"/>
                      <a:pt x="73" y="21600"/>
                    </a:cubicBezTo>
                    <a:cubicBezTo>
                      <a:pt x="48" y="21600"/>
                      <a:pt x="24" y="21599"/>
                      <a:pt x="0" y="21599"/>
                    </a:cubicBezTo>
                  </a:path>
                  <a:path w="21673" h="21600" stroke="0" extrusionOk="0">
                    <a:moveTo>
                      <a:pt x="21673" y="0"/>
                    </a:moveTo>
                    <a:cubicBezTo>
                      <a:pt x="21673" y="11929"/>
                      <a:pt x="12002" y="21600"/>
                      <a:pt x="73" y="21600"/>
                    </a:cubicBezTo>
                    <a:cubicBezTo>
                      <a:pt x="48" y="21600"/>
                      <a:pt x="24" y="21599"/>
                      <a:pt x="0" y="21599"/>
                    </a:cubicBezTo>
                    <a:lnTo>
                      <a:pt x="7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0" name="Freeform 144"/>
              <p:cNvSpPr>
                <a:spLocks/>
              </p:cNvSpPr>
              <p:nvPr/>
            </p:nvSpPr>
            <p:spPr bwMode="auto">
              <a:xfrm>
                <a:off x="945" y="4330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9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9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1" name="Arc 145"/>
              <p:cNvSpPr>
                <a:spLocks/>
              </p:cNvSpPr>
              <p:nvPr/>
            </p:nvSpPr>
            <p:spPr bwMode="auto">
              <a:xfrm>
                <a:off x="1116" y="3160"/>
                <a:ext cx="159" cy="43"/>
              </a:xfrm>
              <a:custGeom>
                <a:avLst/>
                <a:gdLst>
                  <a:gd name="G0" fmla="+- 21600 0 0"/>
                  <a:gd name="G1" fmla="+- 506 0 0"/>
                  <a:gd name="G2" fmla="+- 21600 0 0"/>
                  <a:gd name="T0" fmla="*/ 21462 w 21600"/>
                  <a:gd name="T1" fmla="*/ 22106 h 22106"/>
                  <a:gd name="T2" fmla="*/ 6 w 21600"/>
                  <a:gd name="T3" fmla="*/ 0 h 22106"/>
                  <a:gd name="T4" fmla="*/ 21600 w 21600"/>
                  <a:gd name="T5" fmla="*/ 506 h 22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2106" fill="none" extrusionOk="0">
                    <a:moveTo>
                      <a:pt x="21462" y="22105"/>
                    </a:moveTo>
                    <a:cubicBezTo>
                      <a:pt x="9586" y="22029"/>
                      <a:pt x="0" y="12381"/>
                      <a:pt x="0" y="506"/>
                    </a:cubicBezTo>
                    <a:cubicBezTo>
                      <a:pt x="-1" y="337"/>
                      <a:pt x="1" y="168"/>
                      <a:pt x="5" y="-1"/>
                    </a:cubicBezTo>
                  </a:path>
                  <a:path w="21600" h="22106" stroke="0" extrusionOk="0">
                    <a:moveTo>
                      <a:pt x="21462" y="22105"/>
                    </a:moveTo>
                    <a:cubicBezTo>
                      <a:pt x="9586" y="22029"/>
                      <a:pt x="0" y="12381"/>
                      <a:pt x="0" y="506"/>
                    </a:cubicBezTo>
                    <a:cubicBezTo>
                      <a:pt x="-1" y="337"/>
                      <a:pt x="1" y="168"/>
                      <a:pt x="5" y="-1"/>
                    </a:cubicBezTo>
                    <a:lnTo>
                      <a:pt x="21600" y="50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2" name="Arc 146"/>
              <p:cNvSpPr>
                <a:spLocks/>
              </p:cNvSpPr>
              <p:nvPr/>
            </p:nvSpPr>
            <p:spPr bwMode="auto">
              <a:xfrm>
                <a:off x="967" y="3203"/>
                <a:ext cx="307" cy="1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3" name="Freeform 147"/>
              <p:cNvSpPr>
                <a:spLocks/>
              </p:cNvSpPr>
              <p:nvPr/>
            </p:nvSpPr>
            <p:spPr bwMode="auto">
              <a:xfrm>
                <a:off x="967" y="3290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9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9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4" name="Freeform 148"/>
              <p:cNvSpPr>
                <a:spLocks/>
              </p:cNvSpPr>
              <p:nvPr/>
            </p:nvSpPr>
            <p:spPr bwMode="auto">
              <a:xfrm>
                <a:off x="1211" y="4614"/>
                <a:ext cx="228" cy="764"/>
              </a:xfrm>
              <a:custGeom>
                <a:avLst/>
                <a:gdLst>
                  <a:gd name="T0" fmla="*/ 0 w 645"/>
                  <a:gd name="T1" fmla="*/ 2159 h 2159"/>
                  <a:gd name="T2" fmla="*/ 240 w 645"/>
                  <a:gd name="T3" fmla="*/ 2144 h 2159"/>
                  <a:gd name="T4" fmla="*/ 645 w 645"/>
                  <a:gd name="T5" fmla="*/ 0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5" h="2159">
                    <a:moveTo>
                      <a:pt x="0" y="2159"/>
                    </a:moveTo>
                    <a:lnTo>
                      <a:pt x="240" y="2144"/>
                    </a:lnTo>
                    <a:lnTo>
                      <a:pt x="6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5" name="Freeform 149"/>
              <p:cNvSpPr>
                <a:spLocks/>
              </p:cNvSpPr>
              <p:nvPr/>
            </p:nvSpPr>
            <p:spPr bwMode="auto">
              <a:xfrm>
                <a:off x="1411" y="4614"/>
                <a:ext cx="37" cy="55"/>
              </a:xfrm>
              <a:custGeom>
                <a:avLst/>
                <a:gdLst>
                  <a:gd name="T0" fmla="*/ 28 w 37"/>
                  <a:gd name="T1" fmla="*/ 0 h 55"/>
                  <a:gd name="T2" fmla="*/ 0 w 37"/>
                  <a:gd name="T3" fmla="*/ 47 h 55"/>
                  <a:gd name="T4" fmla="*/ 22 w 37"/>
                  <a:gd name="T5" fmla="*/ 38 h 55"/>
                  <a:gd name="T6" fmla="*/ 37 w 37"/>
                  <a:gd name="T7" fmla="*/ 55 h 55"/>
                  <a:gd name="T8" fmla="*/ 28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28" y="0"/>
                    </a:moveTo>
                    <a:lnTo>
                      <a:pt x="0" y="47"/>
                    </a:lnTo>
                    <a:lnTo>
                      <a:pt x="22" y="38"/>
                    </a:lnTo>
                    <a:lnTo>
                      <a:pt x="37" y="5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6" name="Freeform 150"/>
              <p:cNvSpPr>
                <a:spLocks/>
              </p:cNvSpPr>
              <p:nvPr/>
            </p:nvSpPr>
            <p:spPr bwMode="auto">
              <a:xfrm>
                <a:off x="1142" y="3712"/>
                <a:ext cx="127" cy="637"/>
              </a:xfrm>
              <a:custGeom>
                <a:avLst/>
                <a:gdLst>
                  <a:gd name="T0" fmla="*/ 0 w 360"/>
                  <a:gd name="T1" fmla="*/ 1799 h 1799"/>
                  <a:gd name="T2" fmla="*/ 270 w 360"/>
                  <a:gd name="T3" fmla="*/ 1785 h 1799"/>
                  <a:gd name="T4" fmla="*/ 360 w 360"/>
                  <a:gd name="T5" fmla="*/ 0 h 1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0" h="1799">
                    <a:moveTo>
                      <a:pt x="0" y="1799"/>
                    </a:moveTo>
                    <a:lnTo>
                      <a:pt x="270" y="1785"/>
                    </a:lnTo>
                    <a:lnTo>
                      <a:pt x="3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7" name="Freeform 151"/>
              <p:cNvSpPr>
                <a:spLocks/>
              </p:cNvSpPr>
              <p:nvPr/>
            </p:nvSpPr>
            <p:spPr bwMode="auto">
              <a:xfrm>
                <a:off x="1248" y="3712"/>
                <a:ext cx="38" cy="53"/>
              </a:xfrm>
              <a:custGeom>
                <a:avLst/>
                <a:gdLst>
                  <a:gd name="T0" fmla="*/ 21 w 38"/>
                  <a:gd name="T1" fmla="*/ 0 h 53"/>
                  <a:gd name="T2" fmla="*/ 0 w 38"/>
                  <a:gd name="T3" fmla="*/ 51 h 53"/>
                  <a:gd name="T4" fmla="*/ 20 w 38"/>
                  <a:gd name="T5" fmla="*/ 39 h 53"/>
                  <a:gd name="T6" fmla="*/ 38 w 38"/>
                  <a:gd name="T7" fmla="*/ 53 h 53"/>
                  <a:gd name="T8" fmla="*/ 21 w 38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21" y="0"/>
                    </a:moveTo>
                    <a:lnTo>
                      <a:pt x="0" y="51"/>
                    </a:lnTo>
                    <a:lnTo>
                      <a:pt x="20" y="39"/>
                    </a:lnTo>
                    <a:lnTo>
                      <a:pt x="38" y="5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8" name="Freeform 152"/>
              <p:cNvSpPr>
                <a:spLocks/>
              </p:cNvSpPr>
              <p:nvPr/>
            </p:nvSpPr>
            <p:spPr bwMode="auto">
              <a:xfrm>
                <a:off x="1158" y="2577"/>
                <a:ext cx="180" cy="732"/>
              </a:xfrm>
              <a:custGeom>
                <a:avLst/>
                <a:gdLst>
                  <a:gd name="T0" fmla="*/ 0 w 510"/>
                  <a:gd name="T1" fmla="*/ 2069 h 2069"/>
                  <a:gd name="T2" fmla="*/ 330 w 510"/>
                  <a:gd name="T3" fmla="*/ 2069 h 2069"/>
                  <a:gd name="T4" fmla="*/ 510 w 510"/>
                  <a:gd name="T5" fmla="*/ 0 h 2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0" h="2069">
                    <a:moveTo>
                      <a:pt x="0" y="2069"/>
                    </a:moveTo>
                    <a:lnTo>
                      <a:pt x="330" y="2069"/>
                    </a:lnTo>
                    <a:lnTo>
                      <a:pt x="5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9" name="Freeform 153"/>
              <p:cNvSpPr>
                <a:spLocks/>
              </p:cNvSpPr>
              <p:nvPr/>
            </p:nvSpPr>
            <p:spPr bwMode="auto">
              <a:xfrm>
                <a:off x="1315" y="2577"/>
                <a:ext cx="37" cy="53"/>
              </a:xfrm>
              <a:custGeom>
                <a:avLst/>
                <a:gdLst>
                  <a:gd name="T0" fmla="*/ 23 w 37"/>
                  <a:gd name="T1" fmla="*/ 0 h 53"/>
                  <a:gd name="T2" fmla="*/ 0 w 37"/>
                  <a:gd name="T3" fmla="*/ 50 h 53"/>
                  <a:gd name="T4" fmla="*/ 20 w 37"/>
                  <a:gd name="T5" fmla="*/ 38 h 53"/>
                  <a:gd name="T6" fmla="*/ 37 w 37"/>
                  <a:gd name="T7" fmla="*/ 53 h 53"/>
                  <a:gd name="T8" fmla="*/ 23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3" y="0"/>
                    </a:moveTo>
                    <a:lnTo>
                      <a:pt x="0" y="50"/>
                    </a:lnTo>
                    <a:lnTo>
                      <a:pt x="20" y="38"/>
                    </a:lnTo>
                    <a:lnTo>
                      <a:pt x="37" y="5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0" name="Freeform 154"/>
              <p:cNvSpPr>
                <a:spLocks/>
              </p:cNvSpPr>
              <p:nvPr/>
            </p:nvSpPr>
            <p:spPr bwMode="auto">
              <a:xfrm>
                <a:off x="1243" y="5028"/>
                <a:ext cx="387" cy="228"/>
              </a:xfrm>
              <a:custGeom>
                <a:avLst/>
                <a:gdLst>
                  <a:gd name="T0" fmla="*/ 1095 w 1095"/>
                  <a:gd name="T1" fmla="*/ 585 h 644"/>
                  <a:gd name="T2" fmla="*/ 1063 w 1095"/>
                  <a:gd name="T3" fmla="*/ 644 h 644"/>
                  <a:gd name="T4" fmla="*/ 1006 w 1095"/>
                  <a:gd name="T5" fmla="*/ 523 h 644"/>
                  <a:gd name="T6" fmla="*/ 943 w 1095"/>
                  <a:gd name="T7" fmla="*/ 641 h 644"/>
                  <a:gd name="T8" fmla="*/ 886 w 1095"/>
                  <a:gd name="T9" fmla="*/ 520 h 644"/>
                  <a:gd name="T10" fmla="*/ 823 w 1095"/>
                  <a:gd name="T11" fmla="*/ 639 h 644"/>
                  <a:gd name="T12" fmla="*/ 766 w 1095"/>
                  <a:gd name="T13" fmla="*/ 517 h 644"/>
                  <a:gd name="T14" fmla="*/ 703 w 1095"/>
                  <a:gd name="T15" fmla="*/ 636 h 644"/>
                  <a:gd name="T16" fmla="*/ 646 w 1095"/>
                  <a:gd name="T17" fmla="*/ 515 h 644"/>
                  <a:gd name="T18" fmla="*/ 583 w 1095"/>
                  <a:gd name="T19" fmla="*/ 633 h 644"/>
                  <a:gd name="T20" fmla="*/ 526 w 1095"/>
                  <a:gd name="T21" fmla="*/ 512 h 644"/>
                  <a:gd name="T22" fmla="*/ 495 w 1095"/>
                  <a:gd name="T23" fmla="*/ 572 h 644"/>
                  <a:gd name="T24" fmla="*/ 449 w 1095"/>
                  <a:gd name="T25" fmla="*/ 571 h 644"/>
                  <a:gd name="T26" fmla="*/ 0 w 1095"/>
                  <a:gd name="T27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5" h="644">
                    <a:moveTo>
                      <a:pt x="1095" y="585"/>
                    </a:moveTo>
                    <a:lnTo>
                      <a:pt x="1063" y="644"/>
                    </a:lnTo>
                    <a:lnTo>
                      <a:pt x="1006" y="523"/>
                    </a:lnTo>
                    <a:lnTo>
                      <a:pt x="943" y="641"/>
                    </a:lnTo>
                    <a:lnTo>
                      <a:pt x="886" y="520"/>
                    </a:lnTo>
                    <a:lnTo>
                      <a:pt x="823" y="639"/>
                    </a:lnTo>
                    <a:lnTo>
                      <a:pt x="766" y="517"/>
                    </a:lnTo>
                    <a:lnTo>
                      <a:pt x="703" y="636"/>
                    </a:lnTo>
                    <a:lnTo>
                      <a:pt x="646" y="515"/>
                    </a:lnTo>
                    <a:lnTo>
                      <a:pt x="583" y="633"/>
                    </a:lnTo>
                    <a:lnTo>
                      <a:pt x="526" y="512"/>
                    </a:lnTo>
                    <a:lnTo>
                      <a:pt x="495" y="572"/>
                    </a:lnTo>
                    <a:lnTo>
                      <a:pt x="449" y="57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1" name="Freeform 155"/>
              <p:cNvSpPr>
                <a:spLocks/>
              </p:cNvSpPr>
              <p:nvPr/>
            </p:nvSpPr>
            <p:spPr bwMode="auto">
              <a:xfrm>
                <a:off x="1209" y="5001"/>
                <a:ext cx="63" cy="49"/>
              </a:xfrm>
              <a:custGeom>
                <a:avLst/>
                <a:gdLst>
                  <a:gd name="T0" fmla="*/ 163 w 176"/>
                  <a:gd name="T1" fmla="*/ 0 h 140"/>
                  <a:gd name="T2" fmla="*/ 176 w 176"/>
                  <a:gd name="T3" fmla="*/ 14 h 140"/>
                  <a:gd name="T4" fmla="*/ 13 w 176"/>
                  <a:gd name="T5" fmla="*/ 140 h 140"/>
                  <a:gd name="T6" fmla="*/ 0 w 176"/>
                  <a:gd name="T7" fmla="*/ 12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40">
                    <a:moveTo>
                      <a:pt x="163" y="0"/>
                    </a:moveTo>
                    <a:lnTo>
                      <a:pt x="176" y="14"/>
                    </a:lnTo>
                    <a:lnTo>
                      <a:pt x="13" y="140"/>
                    </a:lnTo>
                    <a:lnTo>
                      <a:pt x="0" y="1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2" name="Line 156"/>
              <p:cNvSpPr>
                <a:spLocks noChangeShapeType="1"/>
              </p:cNvSpPr>
              <p:nvPr/>
            </p:nvSpPr>
            <p:spPr bwMode="auto">
              <a:xfrm>
                <a:off x="1209" y="504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3" name="Freeform 157"/>
              <p:cNvSpPr>
                <a:spLocks/>
              </p:cNvSpPr>
              <p:nvPr/>
            </p:nvSpPr>
            <p:spPr bwMode="auto">
              <a:xfrm>
                <a:off x="1168" y="3988"/>
                <a:ext cx="393" cy="228"/>
              </a:xfrm>
              <a:custGeom>
                <a:avLst/>
                <a:gdLst>
                  <a:gd name="T0" fmla="*/ 1112 w 1112"/>
                  <a:gd name="T1" fmla="*/ 586 h 645"/>
                  <a:gd name="T2" fmla="*/ 1080 w 1112"/>
                  <a:gd name="T3" fmla="*/ 645 h 645"/>
                  <a:gd name="T4" fmla="*/ 1023 w 1112"/>
                  <a:gd name="T5" fmla="*/ 524 h 645"/>
                  <a:gd name="T6" fmla="*/ 960 w 1112"/>
                  <a:gd name="T7" fmla="*/ 643 h 645"/>
                  <a:gd name="T8" fmla="*/ 903 w 1112"/>
                  <a:gd name="T9" fmla="*/ 521 h 645"/>
                  <a:gd name="T10" fmla="*/ 840 w 1112"/>
                  <a:gd name="T11" fmla="*/ 640 h 645"/>
                  <a:gd name="T12" fmla="*/ 783 w 1112"/>
                  <a:gd name="T13" fmla="*/ 519 h 645"/>
                  <a:gd name="T14" fmla="*/ 720 w 1112"/>
                  <a:gd name="T15" fmla="*/ 638 h 645"/>
                  <a:gd name="T16" fmla="*/ 663 w 1112"/>
                  <a:gd name="T17" fmla="*/ 517 h 645"/>
                  <a:gd name="T18" fmla="*/ 600 w 1112"/>
                  <a:gd name="T19" fmla="*/ 636 h 645"/>
                  <a:gd name="T20" fmla="*/ 543 w 1112"/>
                  <a:gd name="T21" fmla="*/ 515 h 645"/>
                  <a:gd name="T22" fmla="*/ 480 w 1112"/>
                  <a:gd name="T23" fmla="*/ 633 h 645"/>
                  <a:gd name="T24" fmla="*/ 423 w 1112"/>
                  <a:gd name="T25" fmla="*/ 512 h 645"/>
                  <a:gd name="T26" fmla="*/ 361 w 1112"/>
                  <a:gd name="T27" fmla="*/ 631 h 645"/>
                  <a:gd name="T28" fmla="*/ 332 w 1112"/>
                  <a:gd name="T29" fmla="*/ 571 h 645"/>
                  <a:gd name="T30" fmla="*/ 331 w 1112"/>
                  <a:gd name="T31" fmla="*/ 571 h 645"/>
                  <a:gd name="T32" fmla="*/ 0 w 1112"/>
                  <a:gd name="T33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2" h="645">
                    <a:moveTo>
                      <a:pt x="1112" y="586"/>
                    </a:moveTo>
                    <a:lnTo>
                      <a:pt x="1080" y="645"/>
                    </a:lnTo>
                    <a:lnTo>
                      <a:pt x="1023" y="524"/>
                    </a:lnTo>
                    <a:lnTo>
                      <a:pt x="960" y="643"/>
                    </a:lnTo>
                    <a:lnTo>
                      <a:pt x="903" y="521"/>
                    </a:lnTo>
                    <a:lnTo>
                      <a:pt x="840" y="640"/>
                    </a:lnTo>
                    <a:lnTo>
                      <a:pt x="783" y="519"/>
                    </a:lnTo>
                    <a:lnTo>
                      <a:pt x="720" y="638"/>
                    </a:lnTo>
                    <a:lnTo>
                      <a:pt x="663" y="517"/>
                    </a:lnTo>
                    <a:lnTo>
                      <a:pt x="600" y="636"/>
                    </a:lnTo>
                    <a:lnTo>
                      <a:pt x="543" y="515"/>
                    </a:lnTo>
                    <a:lnTo>
                      <a:pt x="480" y="633"/>
                    </a:lnTo>
                    <a:lnTo>
                      <a:pt x="423" y="512"/>
                    </a:lnTo>
                    <a:lnTo>
                      <a:pt x="361" y="631"/>
                    </a:lnTo>
                    <a:lnTo>
                      <a:pt x="332" y="571"/>
                    </a:lnTo>
                    <a:lnTo>
                      <a:pt x="331" y="57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4" name="Freeform 158"/>
              <p:cNvSpPr>
                <a:spLocks/>
              </p:cNvSpPr>
              <p:nvPr/>
            </p:nvSpPr>
            <p:spPr bwMode="auto">
              <a:xfrm>
                <a:off x="1132" y="3964"/>
                <a:ext cx="68" cy="43"/>
              </a:xfrm>
              <a:custGeom>
                <a:avLst/>
                <a:gdLst>
                  <a:gd name="T0" fmla="*/ 180 w 190"/>
                  <a:gd name="T1" fmla="*/ 0 h 122"/>
                  <a:gd name="T2" fmla="*/ 190 w 190"/>
                  <a:gd name="T3" fmla="*/ 17 h 122"/>
                  <a:gd name="T4" fmla="*/ 11 w 190"/>
                  <a:gd name="T5" fmla="*/ 122 h 122"/>
                  <a:gd name="T6" fmla="*/ 0 w 190"/>
                  <a:gd name="T7" fmla="*/ 10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122">
                    <a:moveTo>
                      <a:pt x="180" y="0"/>
                    </a:moveTo>
                    <a:lnTo>
                      <a:pt x="190" y="17"/>
                    </a:lnTo>
                    <a:lnTo>
                      <a:pt x="11" y="122"/>
                    </a:lnTo>
                    <a:lnTo>
                      <a:pt x="0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5" name="Line 159"/>
              <p:cNvSpPr>
                <a:spLocks noChangeShapeType="1"/>
              </p:cNvSpPr>
              <p:nvPr/>
            </p:nvSpPr>
            <p:spPr bwMode="auto">
              <a:xfrm>
                <a:off x="1132" y="4001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6" name="Freeform 160"/>
              <p:cNvSpPr>
                <a:spLocks/>
              </p:cNvSpPr>
              <p:nvPr/>
            </p:nvSpPr>
            <p:spPr bwMode="auto">
              <a:xfrm>
                <a:off x="1227" y="2991"/>
                <a:ext cx="334" cy="180"/>
              </a:xfrm>
              <a:custGeom>
                <a:avLst/>
                <a:gdLst>
                  <a:gd name="T0" fmla="*/ 946 w 946"/>
                  <a:gd name="T1" fmla="*/ 449 h 509"/>
                  <a:gd name="T2" fmla="*/ 916 w 946"/>
                  <a:gd name="T3" fmla="*/ 509 h 509"/>
                  <a:gd name="T4" fmla="*/ 856 w 946"/>
                  <a:gd name="T5" fmla="*/ 389 h 509"/>
                  <a:gd name="T6" fmla="*/ 796 w 946"/>
                  <a:gd name="T7" fmla="*/ 509 h 509"/>
                  <a:gd name="T8" fmla="*/ 736 w 946"/>
                  <a:gd name="T9" fmla="*/ 389 h 509"/>
                  <a:gd name="T10" fmla="*/ 676 w 946"/>
                  <a:gd name="T11" fmla="*/ 509 h 509"/>
                  <a:gd name="T12" fmla="*/ 616 w 946"/>
                  <a:gd name="T13" fmla="*/ 389 h 509"/>
                  <a:gd name="T14" fmla="*/ 556 w 946"/>
                  <a:gd name="T15" fmla="*/ 509 h 509"/>
                  <a:gd name="T16" fmla="*/ 496 w 946"/>
                  <a:gd name="T17" fmla="*/ 389 h 509"/>
                  <a:gd name="T18" fmla="*/ 436 w 946"/>
                  <a:gd name="T19" fmla="*/ 509 h 509"/>
                  <a:gd name="T20" fmla="*/ 376 w 946"/>
                  <a:gd name="T21" fmla="*/ 389 h 509"/>
                  <a:gd name="T22" fmla="*/ 346 w 946"/>
                  <a:gd name="T23" fmla="*/ 449 h 509"/>
                  <a:gd name="T24" fmla="*/ 330 w 946"/>
                  <a:gd name="T25" fmla="*/ 449 h 509"/>
                  <a:gd name="T26" fmla="*/ 0 w 946"/>
                  <a:gd name="T27" fmla="*/ 0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6" h="509">
                    <a:moveTo>
                      <a:pt x="946" y="449"/>
                    </a:moveTo>
                    <a:lnTo>
                      <a:pt x="916" y="509"/>
                    </a:lnTo>
                    <a:lnTo>
                      <a:pt x="856" y="389"/>
                    </a:lnTo>
                    <a:lnTo>
                      <a:pt x="796" y="509"/>
                    </a:lnTo>
                    <a:lnTo>
                      <a:pt x="736" y="389"/>
                    </a:lnTo>
                    <a:lnTo>
                      <a:pt x="676" y="509"/>
                    </a:lnTo>
                    <a:lnTo>
                      <a:pt x="616" y="389"/>
                    </a:lnTo>
                    <a:lnTo>
                      <a:pt x="556" y="509"/>
                    </a:lnTo>
                    <a:lnTo>
                      <a:pt x="496" y="389"/>
                    </a:lnTo>
                    <a:lnTo>
                      <a:pt x="436" y="509"/>
                    </a:lnTo>
                    <a:lnTo>
                      <a:pt x="376" y="389"/>
                    </a:lnTo>
                    <a:lnTo>
                      <a:pt x="346" y="449"/>
                    </a:lnTo>
                    <a:lnTo>
                      <a:pt x="330" y="44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7" name="Freeform 161"/>
              <p:cNvSpPr>
                <a:spLocks/>
              </p:cNvSpPr>
              <p:nvPr/>
            </p:nvSpPr>
            <p:spPr bwMode="auto">
              <a:xfrm>
                <a:off x="1193" y="2964"/>
                <a:ext cx="63" cy="49"/>
              </a:xfrm>
              <a:custGeom>
                <a:avLst/>
                <a:gdLst>
                  <a:gd name="T0" fmla="*/ 168 w 178"/>
                  <a:gd name="T1" fmla="*/ 0 h 138"/>
                  <a:gd name="T2" fmla="*/ 178 w 178"/>
                  <a:gd name="T3" fmla="*/ 16 h 138"/>
                  <a:gd name="T4" fmla="*/ 11 w 178"/>
                  <a:gd name="T5" fmla="*/ 138 h 138"/>
                  <a:gd name="T6" fmla="*/ 0 w 178"/>
                  <a:gd name="T7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38">
                    <a:moveTo>
                      <a:pt x="168" y="0"/>
                    </a:moveTo>
                    <a:lnTo>
                      <a:pt x="178" y="16"/>
                    </a:lnTo>
                    <a:lnTo>
                      <a:pt x="11" y="138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8" name="Line 162"/>
              <p:cNvSpPr>
                <a:spLocks noChangeShapeType="1"/>
              </p:cNvSpPr>
              <p:nvPr/>
            </p:nvSpPr>
            <p:spPr bwMode="auto">
              <a:xfrm>
                <a:off x="1193" y="3007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9" name="Freeform 163"/>
              <p:cNvSpPr>
                <a:spLocks/>
              </p:cNvSpPr>
              <p:nvPr/>
            </p:nvSpPr>
            <p:spPr bwMode="auto">
              <a:xfrm>
                <a:off x="1153" y="4964"/>
                <a:ext cx="68" cy="117"/>
              </a:xfrm>
              <a:custGeom>
                <a:avLst/>
                <a:gdLst>
                  <a:gd name="T0" fmla="*/ 194 w 194"/>
                  <a:gd name="T1" fmla="*/ 330 h 330"/>
                  <a:gd name="T2" fmla="*/ 0 w 194"/>
                  <a:gd name="T3" fmla="*/ 224 h 330"/>
                  <a:gd name="T4" fmla="*/ 0 w 194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330">
                    <a:moveTo>
                      <a:pt x="194" y="330"/>
                    </a:move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0" name="Freeform 164"/>
              <p:cNvSpPr>
                <a:spLocks/>
              </p:cNvSpPr>
              <p:nvPr/>
            </p:nvSpPr>
            <p:spPr bwMode="auto">
              <a:xfrm>
                <a:off x="1116" y="4958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1" name="Line 165"/>
              <p:cNvSpPr>
                <a:spLocks noChangeShapeType="1"/>
              </p:cNvSpPr>
              <p:nvPr/>
            </p:nvSpPr>
            <p:spPr bwMode="auto">
              <a:xfrm>
                <a:off x="1116" y="495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2" name="Line 166"/>
              <p:cNvSpPr>
                <a:spLocks noChangeShapeType="1"/>
              </p:cNvSpPr>
              <p:nvPr/>
            </p:nvSpPr>
            <p:spPr bwMode="auto">
              <a:xfrm flipV="1">
                <a:off x="1062" y="4964"/>
                <a:ext cx="0" cy="1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3" name="Freeform 167"/>
              <p:cNvSpPr>
                <a:spLocks/>
              </p:cNvSpPr>
              <p:nvPr/>
            </p:nvSpPr>
            <p:spPr bwMode="auto">
              <a:xfrm>
                <a:off x="1026" y="4958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4" name="Line 168"/>
              <p:cNvSpPr>
                <a:spLocks noChangeShapeType="1"/>
              </p:cNvSpPr>
              <p:nvPr/>
            </p:nvSpPr>
            <p:spPr bwMode="auto">
              <a:xfrm>
                <a:off x="1026" y="495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5" name="Freeform 169"/>
              <p:cNvSpPr>
                <a:spLocks/>
              </p:cNvSpPr>
              <p:nvPr/>
            </p:nvSpPr>
            <p:spPr bwMode="auto">
              <a:xfrm>
                <a:off x="1067" y="3919"/>
                <a:ext cx="64" cy="122"/>
              </a:xfrm>
              <a:custGeom>
                <a:avLst/>
                <a:gdLst>
                  <a:gd name="T0" fmla="*/ 180 w 180"/>
                  <a:gd name="T1" fmla="*/ 345 h 345"/>
                  <a:gd name="T2" fmla="*/ 0 w 180"/>
                  <a:gd name="T3" fmla="*/ 209 h 345"/>
                  <a:gd name="T4" fmla="*/ 0 w 180"/>
                  <a:gd name="T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345">
                    <a:moveTo>
                      <a:pt x="180" y="345"/>
                    </a:moveTo>
                    <a:lnTo>
                      <a:pt x="0" y="20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6" name="Freeform 170"/>
              <p:cNvSpPr>
                <a:spLocks/>
              </p:cNvSpPr>
              <p:nvPr/>
            </p:nvSpPr>
            <p:spPr bwMode="auto">
              <a:xfrm>
                <a:off x="1031" y="391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7" name="Line 171"/>
              <p:cNvSpPr>
                <a:spLocks noChangeShapeType="1"/>
              </p:cNvSpPr>
              <p:nvPr/>
            </p:nvSpPr>
            <p:spPr bwMode="auto">
              <a:xfrm>
                <a:off x="1031" y="391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8" name="Line 172"/>
              <p:cNvSpPr>
                <a:spLocks noChangeShapeType="1"/>
              </p:cNvSpPr>
              <p:nvPr/>
            </p:nvSpPr>
            <p:spPr bwMode="auto">
              <a:xfrm flipV="1">
                <a:off x="993" y="3919"/>
                <a:ext cx="0" cy="12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9" name="Freeform 173"/>
              <p:cNvSpPr>
                <a:spLocks/>
              </p:cNvSpPr>
              <p:nvPr/>
            </p:nvSpPr>
            <p:spPr bwMode="auto">
              <a:xfrm>
                <a:off x="957" y="391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0" name="Line 174"/>
              <p:cNvSpPr>
                <a:spLocks noChangeShapeType="1"/>
              </p:cNvSpPr>
              <p:nvPr/>
            </p:nvSpPr>
            <p:spPr bwMode="auto">
              <a:xfrm>
                <a:off x="957" y="391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1" name="Line 175"/>
              <p:cNvSpPr>
                <a:spLocks noChangeShapeType="1"/>
              </p:cNvSpPr>
              <p:nvPr/>
            </p:nvSpPr>
            <p:spPr bwMode="auto">
              <a:xfrm flipV="1">
                <a:off x="648" y="3972"/>
                <a:ext cx="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2" name="Freeform 176"/>
              <p:cNvSpPr>
                <a:spLocks/>
              </p:cNvSpPr>
              <p:nvPr/>
            </p:nvSpPr>
            <p:spPr bwMode="auto">
              <a:xfrm>
                <a:off x="612" y="3966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3" name="Line 177"/>
              <p:cNvSpPr>
                <a:spLocks noChangeShapeType="1"/>
              </p:cNvSpPr>
              <p:nvPr/>
            </p:nvSpPr>
            <p:spPr bwMode="auto">
              <a:xfrm>
                <a:off x="612" y="396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4" name="Line 178"/>
              <p:cNvSpPr>
                <a:spLocks noChangeShapeType="1"/>
              </p:cNvSpPr>
              <p:nvPr/>
            </p:nvSpPr>
            <p:spPr bwMode="auto">
              <a:xfrm flipV="1">
                <a:off x="850" y="3988"/>
                <a:ext cx="0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5" name="Freeform 179"/>
              <p:cNvSpPr>
                <a:spLocks/>
              </p:cNvSpPr>
              <p:nvPr/>
            </p:nvSpPr>
            <p:spPr bwMode="auto">
              <a:xfrm>
                <a:off x="814" y="3982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6" name="Line 180"/>
              <p:cNvSpPr>
                <a:spLocks noChangeShapeType="1"/>
              </p:cNvSpPr>
              <p:nvPr/>
            </p:nvSpPr>
            <p:spPr bwMode="auto">
              <a:xfrm>
                <a:off x="814" y="398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7" name="Line 181"/>
              <p:cNvSpPr>
                <a:spLocks noChangeShapeType="1"/>
              </p:cNvSpPr>
              <p:nvPr/>
            </p:nvSpPr>
            <p:spPr bwMode="auto">
              <a:xfrm flipV="1">
                <a:off x="707" y="5017"/>
                <a:ext cx="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8" name="Freeform 182"/>
              <p:cNvSpPr>
                <a:spLocks/>
              </p:cNvSpPr>
              <p:nvPr/>
            </p:nvSpPr>
            <p:spPr bwMode="auto">
              <a:xfrm>
                <a:off x="671" y="501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9" name="Line 183"/>
              <p:cNvSpPr>
                <a:spLocks noChangeShapeType="1"/>
              </p:cNvSpPr>
              <p:nvPr/>
            </p:nvSpPr>
            <p:spPr bwMode="auto">
              <a:xfrm>
                <a:off x="671" y="501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0" name="Line 184"/>
              <p:cNvSpPr>
                <a:spLocks noChangeShapeType="1"/>
              </p:cNvSpPr>
              <p:nvPr/>
            </p:nvSpPr>
            <p:spPr bwMode="auto">
              <a:xfrm flipV="1">
                <a:off x="919" y="5033"/>
                <a:ext cx="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1" name="Freeform 185"/>
              <p:cNvSpPr>
                <a:spLocks/>
              </p:cNvSpPr>
              <p:nvPr/>
            </p:nvSpPr>
            <p:spPr bwMode="auto">
              <a:xfrm>
                <a:off x="883" y="5027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2" name="Line 186"/>
              <p:cNvSpPr>
                <a:spLocks noChangeShapeType="1"/>
              </p:cNvSpPr>
              <p:nvPr/>
            </p:nvSpPr>
            <p:spPr bwMode="auto">
              <a:xfrm>
                <a:off x="883" y="502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3" name="Line 187"/>
              <p:cNvSpPr>
                <a:spLocks noChangeShapeType="1"/>
              </p:cNvSpPr>
              <p:nvPr/>
            </p:nvSpPr>
            <p:spPr bwMode="auto">
              <a:xfrm flipV="1">
                <a:off x="1365" y="4938"/>
                <a:ext cx="0" cy="1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4" name="Freeform 188"/>
              <p:cNvSpPr>
                <a:spLocks/>
              </p:cNvSpPr>
              <p:nvPr/>
            </p:nvSpPr>
            <p:spPr bwMode="auto">
              <a:xfrm>
                <a:off x="1328" y="493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5" name="Line 189"/>
              <p:cNvSpPr>
                <a:spLocks noChangeShapeType="1"/>
              </p:cNvSpPr>
              <p:nvPr/>
            </p:nvSpPr>
            <p:spPr bwMode="auto">
              <a:xfrm>
                <a:off x="1328" y="493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6" name="Line 190"/>
              <p:cNvSpPr>
                <a:spLocks noChangeShapeType="1"/>
              </p:cNvSpPr>
              <p:nvPr/>
            </p:nvSpPr>
            <p:spPr bwMode="auto">
              <a:xfrm flipV="1">
                <a:off x="1513" y="5028"/>
                <a:ext cx="0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7" name="Freeform 191"/>
              <p:cNvSpPr>
                <a:spLocks/>
              </p:cNvSpPr>
              <p:nvPr/>
            </p:nvSpPr>
            <p:spPr bwMode="auto">
              <a:xfrm>
                <a:off x="1477" y="502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8" name="Line 192"/>
              <p:cNvSpPr>
                <a:spLocks noChangeShapeType="1"/>
              </p:cNvSpPr>
              <p:nvPr/>
            </p:nvSpPr>
            <p:spPr bwMode="auto">
              <a:xfrm>
                <a:off x="1477" y="502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9" name="Freeform 193"/>
              <p:cNvSpPr>
                <a:spLocks/>
              </p:cNvSpPr>
              <p:nvPr/>
            </p:nvSpPr>
            <p:spPr bwMode="auto">
              <a:xfrm>
                <a:off x="1349" y="4741"/>
                <a:ext cx="605" cy="462"/>
              </a:xfrm>
              <a:custGeom>
                <a:avLst/>
                <a:gdLst>
                  <a:gd name="T0" fmla="*/ 1710 w 1710"/>
                  <a:gd name="T1" fmla="*/ 1306 h 1306"/>
                  <a:gd name="T2" fmla="*/ 1020 w 1710"/>
                  <a:gd name="T3" fmla="*/ 180 h 1306"/>
                  <a:gd name="T4" fmla="*/ 0 w 1710"/>
                  <a:gd name="T5" fmla="*/ 0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0" h="1306">
                    <a:moveTo>
                      <a:pt x="1710" y="1306"/>
                    </a:moveTo>
                    <a:lnTo>
                      <a:pt x="1020" y="18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0" name="Freeform 194"/>
              <p:cNvSpPr>
                <a:spLocks/>
              </p:cNvSpPr>
              <p:nvPr/>
            </p:nvSpPr>
            <p:spPr bwMode="auto">
              <a:xfrm>
                <a:off x="1337" y="4704"/>
                <a:ext cx="18" cy="73"/>
              </a:xfrm>
              <a:custGeom>
                <a:avLst/>
                <a:gdLst>
                  <a:gd name="T0" fmla="*/ 33 w 52"/>
                  <a:gd name="T1" fmla="*/ 0 h 206"/>
                  <a:gd name="T2" fmla="*/ 52 w 52"/>
                  <a:gd name="T3" fmla="*/ 2 h 206"/>
                  <a:gd name="T4" fmla="*/ 19 w 52"/>
                  <a:gd name="T5" fmla="*/ 206 h 206"/>
                  <a:gd name="T6" fmla="*/ 0 w 52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6">
                    <a:moveTo>
                      <a:pt x="33" y="0"/>
                    </a:moveTo>
                    <a:lnTo>
                      <a:pt x="52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1" name="Line 195"/>
              <p:cNvSpPr>
                <a:spLocks noChangeShapeType="1"/>
              </p:cNvSpPr>
              <p:nvPr/>
            </p:nvSpPr>
            <p:spPr bwMode="auto">
              <a:xfrm>
                <a:off x="1337" y="477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2" name="Freeform 196"/>
              <p:cNvSpPr>
                <a:spLocks/>
              </p:cNvSpPr>
              <p:nvPr/>
            </p:nvSpPr>
            <p:spPr bwMode="auto">
              <a:xfrm>
                <a:off x="1635" y="4948"/>
                <a:ext cx="165" cy="127"/>
              </a:xfrm>
              <a:custGeom>
                <a:avLst/>
                <a:gdLst>
                  <a:gd name="T0" fmla="*/ 466 w 466"/>
                  <a:gd name="T1" fmla="*/ 360 h 360"/>
                  <a:gd name="T2" fmla="*/ 0 w 466"/>
                  <a:gd name="T3" fmla="*/ 0 h 360"/>
                  <a:gd name="T4" fmla="*/ 90 w 466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360">
                    <a:moveTo>
                      <a:pt x="466" y="360"/>
                    </a:moveTo>
                    <a:lnTo>
                      <a:pt x="0" y="0"/>
                    </a:lnTo>
                    <a:lnTo>
                      <a:pt x="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3" name="Freeform 197"/>
              <p:cNvSpPr>
                <a:spLocks/>
              </p:cNvSpPr>
              <p:nvPr/>
            </p:nvSpPr>
            <p:spPr bwMode="auto">
              <a:xfrm>
                <a:off x="1667" y="4912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4" name="Line 198"/>
              <p:cNvSpPr>
                <a:spLocks noChangeShapeType="1"/>
              </p:cNvSpPr>
              <p:nvPr/>
            </p:nvSpPr>
            <p:spPr bwMode="auto">
              <a:xfrm flipH="1">
                <a:off x="1667" y="491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5" name="Freeform 199"/>
              <p:cNvSpPr>
                <a:spLocks/>
              </p:cNvSpPr>
              <p:nvPr/>
            </p:nvSpPr>
            <p:spPr bwMode="auto">
              <a:xfrm>
                <a:off x="1333" y="3707"/>
                <a:ext cx="568" cy="451"/>
              </a:xfrm>
              <a:custGeom>
                <a:avLst/>
                <a:gdLst>
                  <a:gd name="T0" fmla="*/ 1606 w 1606"/>
                  <a:gd name="T1" fmla="*/ 1275 h 1275"/>
                  <a:gd name="T2" fmla="*/ 316 w 1606"/>
                  <a:gd name="T3" fmla="*/ 0 h 1275"/>
                  <a:gd name="T4" fmla="*/ 0 w 1606"/>
                  <a:gd name="T5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6" h="1275">
                    <a:moveTo>
                      <a:pt x="1606" y="1275"/>
                    </a:moveTo>
                    <a:lnTo>
                      <a:pt x="316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6" name="Freeform 200"/>
              <p:cNvSpPr>
                <a:spLocks/>
              </p:cNvSpPr>
              <p:nvPr/>
            </p:nvSpPr>
            <p:spPr bwMode="auto">
              <a:xfrm>
                <a:off x="1326" y="3671"/>
                <a:ext cx="7" cy="73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7" name="Line 201"/>
              <p:cNvSpPr>
                <a:spLocks noChangeShapeType="1"/>
              </p:cNvSpPr>
              <p:nvPr/>
            </p:nvSpPr>
            <p:spPr bwMode="auto">
              <a:xfrm>
                <a:off x="1326" y="374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8" name="Freeform 202"/>
              <p:cNvSpPr>
                <a:spLocks/>
              </p:cNvSpPr>
              <p:nvPr/>
            </p:nvSpPr>
            <p:spPr bwMode="auto">
              <a:xfrm>
                <a:off x="1476" y="3882"/>
                <a:ext cx="249" cy="159"/>
              </a:xfrm>
              <a:custGeom>
                <a:avLst/>
                <a:gdLst>
                  <a:gd name="T0" fmla="*/ 704 w 704"/>
                  <a:gd name="T1" fmla="*/ 450 h 450"/>
                  <a:gd name="T2" fmla="*/ 0 w 704"/>
                  <a:gd name="T3" fmla="*/ 0 h 450"/>
                  <a:gd name="T4" fmla="*/ 180 w 704"/>
                  <a:gd name="T5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4" h="450">
                    <a:moveTo>
                      <a:pt x="704" y="450"/>
                    </a:moveTo>
                    <a:lnTo>
                      <a:pt x="0" y="0"/>
                    </a:lnTo>
                    <a:lnTo>
                      <a:pt x="18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9" name="Freeform 203"/>
              <p:cNvSpPr>
                <a:spLocks/>
              </p:cNvSpPr>
              <p:nvPr/>
            </p:nvSpPr>
            <p:spPr bwMode="auto">
              <a:xfrm>
                <a:off x="1540" y="3846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0" name="Line 204"/>
              <p:cNvSpPr>
                <a:spLocks noChangeShapeType="1"/>
              </p:cNvSpPr>
              <p:nvPr/>
            </p:nvSpPr>
            <p:spPr bwMode="auto">
              <a:xfrm flipH="1">
                <a:off x="1540" y="3846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 flipV="1">
              <a:off x="1439" y="4010"/>
              <a:ext cx="0" cy="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403" y="400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403" y="40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1285" y="3925"/>
              <a:ext cx="0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249" y="391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249" y="39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407" y="2689"/>
              <a:ext cx="488" cy="429"/>
            </a:xfrm>
            <a:custGeom>
              <a:avLst/>
              <a:gdLst>
                <a:gd name="T0" fmla="*/ 1382 w 1382"/>
                <a:gd name="T1" fmla="*/ 1214 h 1214"/>
                <a:gd name="T2" fmla="*/ 0 w 1382"/>
                <a:gd name="T3" fmla="*/ 0 h 1214"/>
                <a:gd name="T4" fmla="*/ 212 w 1382"/>
                <a:gd name="T5" fmla="*/ 0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2" h="1214">
                  <a:moveTo>
                    <a:pt x="1382" y="1214"/>
                  </a:moveTo>
                  <a:lnTo>
                    <a:pt x="0" y="0"/>
                  </a:lnTo>
                  <a:lnTo>
                    <a:pt x="2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482" y="2653"/>
              <a:ext cx="7" cy="72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1482" y="265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031" y="2678"/>
              <a:ext cx="689" cy="323"/>
            </a:xfrm>
            <a:custGeom>
              <a:avLst/>
              <a:gdLst>
                <a:gd name="T0" fmla="*/ 1950 w 1950"/>
                <a:gd name="T1" fmla="*/ 915 h 915"/>
                <a:gd name="T2" fmla="*/ 194 w 1950"/>
                <a:gd name="T3" fmla="*/ 0 h 915"/>
                <a:gd name="T4" fmla="*/ 0 w 1950"/>
                <a:gd name="T5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915">
                  <a:moveTo>
                    <a:pt x="1950" y="915"/>
                  </a:moveTo>
                  <a:lnTo>
                    <a:pt x="19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024" y="2641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1024" y="271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H="1" flipV="1">
              <a:off x="568" y="2906"/>
              <a:ext cx="91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538" y="2876"/>
              <a:ext cx="57" cy="55"/>
            </a:xfrm>
            <a:custGeom>
              <a:avLst/>
              <a:gdLst>
                <a:gd name="T0" fmla="*/ 150 w 163"/>
                <a:gd name="T1" fmla="*/ 0 h 157"/>
                <a:gd name="T2" fmla="*/ 163 w 163"/>
                <a:gd name="T3" fmla="*/ 15 h 157"/>
                <a:gd name="T4" fmla="*/ 12 w 163"/>
                <a:gd name="T5" fmla="*/ 157 h 157"/>
                <a:gd name="T6" fmla="*/ 0 w 163"/>
                <a:gd name="T7" fmla="*/ 1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7">
                  <a:moveTo>
                    <a:pt x="150" y="0"/>
                  </a:moveTo>
                  <a:lnTo>
                    <a:pt x="163" y="15"/>
                  </a:lnTo>
                  <a:lnTo>
                    <a:pt x="12" y="157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538" y="2926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H="1" flipV="1">
              <a:off x="755" y="2959"/>
              <a:ext cx="95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734" y="2923"/>
              <a:ext cx="36" cy="69"/>
            </a:xfrm>
            <a:custGeom>
              <a:avLst/>
              <a:gdLst>
                <a:gd name="T0" fmla="*/ 83 w 102"/>
                <a:gd name="T1" fmla="*/ 0 h 196"/>
                <a:gd name="T2" fmla="*/ 102 w 102"/>
                <a:gd name="T3" fmla="*/ 8 h 196"/>
                <a:gd name="T4" fmla="*/ 18 w 102"/>
                <a:gd name="T5" fmla="*/ 196 h 196"/>
                <a:gd name="T6" fmla="*/ 0 w 102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83" y="0"/>
                  </a:moveTo>
                  <a:lnTo>
                    <a:pt x="102" y="8"/>
                  </a:lnTo>
                  <a:lnTo>
                    <a:pt x="18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>
              <a:off x="734" y="2990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 flipH="1" flipV="1">
              <a:off x="1036" y="2879"/>
              <a:ext cx="100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003" y="2851"/>
              <a:ext cx="61" cy="51"/>
            </a:xfrm>
            <a:custGeom>
              <a:avLst/>
              <a:gdLst>
                <a:gd name="T0" fmla="*/ 159 w 172"/>
                <a:gd name="T1" fmla="*/ 0 h 144"/>
                <a:gd name="T2" fmla="*/ 172 w 172"/>
                <a:gd name="T3" fmla="*/ 15 h 144"/>
                <a:gd name="T4" fmla="*/ 13 w 172"/>
                <a:gd name="T5" fmla="*/ 144 h 144"/>
                <a:gd name="T6" fmla="*/ 0 w 172"/>
                <a:gd name="T7" fmla="*/ 12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2" h="144">
                  <a:moveTo>
                    <a:pt x="159" y="0"/>
                  </a:moveTo>
                  <a:lnTo>
                    <a:pt x="172" y="15"/>
                  </a:lnTo>
                  <a:lnTo>
                    <a:pt x="13" y="144"/>
                  </a:lnTo>
                  <a:lnTo>
                    <a:pt x="0" y="12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>
              <a:off x="1003" y="289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 flipV="1">
              <a:off x="962" y="2964"/>
              <a:ext cx="37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930" y="2935"/>
              <a:ext cx="59" cy="53"/>
            </a:xfrm>
            <a:custGeom>
              <a:avLst/>
              <a:gdLst>
                <a:gd name="T0" fmla="*/ 155 w 168"/>
                <a:gd name="T1" fmla="*/ 0 h 149"/>
                <a:gd name="T2" fmla="*/ 168 w 168"/>
                <a:gd name="T3" fmla="*/ 15 h 149"/>
                <a:gd name="T4" fmla="*/ 13 w 168"/>
                <a:gd name="T5" fmla="*/ 149 h 149"/>
                <a:gd name="T6" fmla="*/ 0 w 168"/>
                <a:gd name="T7" fmla="*/ 13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49">
                  <a:moveTo>
                    <a:pt x="155" y="0"/>
                  </a:moveTo>
                  <a:lnTo>
                    <a:pt x="168" y="15"/>
                  </a:lnTo>
                  <a:lnTo>
                    <a:pt x="13" y="149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930" y="2983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1450" y="2948"/>
              <a:ext cx="47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Freeform 231"/>
            <p:cNvSpPr>
              <a:spLocks/>
            </p:cNvSpPr>
            <p:nvPr/>
          </p:nvSpPr>
          <p:spPr bwMode="auto">
            <a:xfrm>
              <a:off x="1470" y="2918"/>
              <a:ext cx="59" cy="55"/>
            </a:xfrm>
            <a:custGeom>
              <a:avLst/>
              <a:gdLst>
                <a:gd name="T0" fmla="*/ 167 w 167"/>
                <a:gd name="T1" fmla="*/ 138 h 153"/>
                <a:gd name="T2" fmla="*/ 155 w 167"/>
                <a:gd name="T3" fmla="*/ 153 h 153"/>
                <a:gd name="T4" fmla="*/ 0 w 167"/>
                <a:gd name="T5" fmla="*/ 15 h 153"/>
                <a:gd name="T6" fmla="*/ 13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5" y="153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232"/>
            <p:cNvSpPr>
              <a:spLocks noChangeShapeType="1"/>
            </p:cNvSpPr>
            <p:nvPr/>
          </p:nvSpPr>
          <p:spPr bwMode="auto">
            <a:xfrm flipH="1">
              <a:off x="1470" y="291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233"/>
            <p:cNvSpPr>
              <a:spLocks noChangeShapeType="1"/>
            </p:cNvSpPr>
            <p:nvPr/>
          </p:nvSpPr>
          <p:spPr bwMode="auto">
            <a:xfrm flipV="1">
              <a:off x="1285" y="2874"/>
              <a:ext cx="58" cy="1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Freeform 234"/>
            <p:cNvSpPr>
              <a:spLocks/>
            </p:cNvSpPr>
            <p:nvPr/>
          </p:nvSpPr>
          <p:spPr bwMode="auto">
            <a:xfrm>
              <a:off x="1310" y="2853"/>
              <a:ext cx="69" cy="36"/>
            </a:xfrm>
            <a:custGeom>
              <a:avLst/>
              <a:gdLst>
                <a:gd name="T0" fmla="*/ 196 w 196"/>
                <a:gd name="T1" fmla="*/ 84 h 102"/>
                <a:gd name="T2" fmla="*/ 188 w 196"/>
                <a:gd name="T3" fmla="*/ 102 h 102"/>
                <a:gd name="T4" fmla="*/ 0 w 196"/>
                <a:gd name="T5" fmla="*/ 19 h 102"/>
                <a:gd name="T6" fmla="*/ 8 w 19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96" y="84"/>
                  </a:moveTo>
                  <a:lnTo>
                    <a:pt x="188" y="102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235"/>
            <p:cNvSpPr>
              <a:spLocks noChangeShapeType="1"/>
            </p:cNvSpPr>
            <p:nvPr/>
          </p:nvSpPr>
          <p:spPr bwMode="auto">
            <a:xfrm flipH="1">
              <a:off x="1310" y="285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236"/>
            <p:cNvSpPr>
              <a:spLocks noChangeShapeType="1"/>
            </p:cNvSpPr>
            <p:nvPr/>
          </p:nvSpPr>
          <p:spPr bwMode="auto">
            <a:xfrm flipV="1">
              <a:off x="2431" y="1293"/>
              <a:ext cx="74" cy="1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Freeform 237"/>
            <p:cNvSpPr>
              <a:spLocks/>
            </p:cNvSpPr>
            <p:nvPr/>
          </p:nvSpPr>
          <p:spPr bwMode="auto">
            <a:xfrm>
              <a:off x="2471" y="1273"/>
              <a:ext cx="71" cy="33"/>
            </a:xfrm>
            <a:custGeom>
              <a:avLst/>
              <a:gdLst>
                <a:gd name="T0" fmla="*/ 199 w 199"/>
                <a:gd name="T1" fmla="*/ 75 h 94"/>
                <a:gd name="T2" fmla="*/ 192 w 199"/>
                <a:gd name="T3" fmla="*/ 94 h 94"/>
                <a:gd name="T4" fmla="*/ 0 w 199"/>
                <a:gd name="T5" fmla="*/ 19 h 94"/>
                <a:gd name="T6" fmla="*/ 6 w 199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94">
                  <a:moveTo>
                    <a:pt x="199" y="75"/>
                  </a:moveTo>
                  <a:lnTo>
                    <a:pt x="192" y="94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238"/>
            <p:cNvSpPr>
              <a:spLocks noChangeShapeType="1"/>
            </p:cNvSpPr>
            <p:nvPr/>
          </p:nvSpPr>
          <p:spPr bwMode="auto">
            <a:xfrm flipH="1">
              <a:off x="2471" y="1273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239"/>
            <p:cNvSpPr>
              <a:spLocks noChangeShapeType="1"/>
            </p:cNvSpPr>
            <p:nvPr/>
          </p:nvSpPr>
          <p:spPr bwMode="auto">
            <a:xfrm flipV="1">
              <a:off x="2675" y="1425"/>
              <a:ext cx="32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Freeform 240"/>
            <p:cNvSpPr>
              <a:spLocks/>
            </p:cNvSpPr>
            <p:nvPr/>
          </p:nvSpPr>
          <p:spPr bwMode="auto">
            <a:xfrm>
              <a:off x="2675" y="1403"/>
              <a:ext cx="67" cy="39"/>
            </a:xfrm>
            <a:custGeom>
              <a:avLst/>
              <a:gdLst>
                <a:gd name="T0" fmla="*/ 188 w 188"/>
                <a:gd name="T1" fmla="*/ 96 h 112"/>
                <a:gd name="T2" fmla="*/ 180 w 188"/>
                <a:gd name="T3" fmla="*/ 112 h 112"/>
                <a:gd name="T4" fmla="*/ 0 w 188"/>
                <a:gd name="T5" fmla="*/ 16 h 112"/>
                <a:gd name="T6" fmla="*/ 8 w 188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2">
                  <a:moveTo>
                    <a:pt x="188" y="96"/>
                  </a:moveTo>
                  <a:lnTo>
                    <a:pt x="180" y="112"/>
                  </a:lnTo>
                  <a:lnTo>
                    <a:pt x="0" y="16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241"/>
            <p:cNvSpPr>
              <a:spLocks noChangeShapeType="1"/>
            </p:cNvSpPr>
            <p:nvPr/>
          </p:nvSpPr>
          <p:spPr bwMode="auto">
            <a:xfrm flipH="1">
              <a:off x="2675" y="1403"/>
              <a:ext cx="3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Freeform 242"/>
            <p:cNvSpPr>
              <a:spLocks/>
            </p:cNvSpPr>
            <p:nvPr/>
          </p:nvSpPr>
          <p:spPr bwMode="auto">
            <a:xfrm>
              <a:off x="3036" y="1309"/>
              <a:ext cx="149" cy="164"/>
            </a:xfrm>
            <a:custGeom>
              <a:avLst/>
              <a:gdLst>
                <a:gd name="T0" fmla="*/ 420 w 420"/>
                <a:gd name="T1" fmla="*/ 466 h 466"/>
                <a:gd name="T2" fmla="*/ 0 w 420"/>
                <a:gd name="T3" fmla="*/ 75 h 466"/>
                <a:gd name="T4" fmla="*/ 0 w 420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466">
                  <a:moveTo>
                    <a:pt x="420" y="466"/>
                  </a:move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Freeform 243"/>
            <p:cNvSpPr>
              <a:spLocks/>
            </p:cNvSpPr>
            <p:nvPr/>
          </p:nvSpPr>
          <p:spPr bwMode="auto">
            <a:xfrm>
              <a:off x="3000" y="130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244"/>
            <p:cNvSpPr>
              <a:spLocks noChangeShapeType="1"/>
            </p:cNvSpPr>
            <p:nvPr/>
          </p:nvSpPr>
          <p:spPr bwMode="auto">
            <a:xfrm>
              <a:off x="3000" y="13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Freeform 245"/>
            <p:cNvSpPr>
              <a:spLocks/>
            </p:cNvSpPr>
            <p:nvPr/>
          </p:nvSpPr>
          <p:spPr bwMode="auto">
            <a:xfrm>
              <a:off x="2930" y="858"/>
              <a:ext cx="599" cy="806"/>
            </a:xfrm>
            <a:custGeom>
              <a:avLst/>
              <a:gdLst>
                <a:gd name="T0" fmla="*/ 1695 w 1695"/>
                <a:gd name="T1" fmla="*/ 2280 h 2280"/>
                <a:gd name="T2" fmla="*/ 0 w 1695"/>
                <a:gd name="T3" fmla="*/ 287 h 2280"/>
                <a:gd name="T4" fmla="*/ 0 w 1695"/>
                <a:gd name="T5" fmla="*/ 46 h 2280"/>
                <a:gd name="T6" fmla="*/ 136 w 1695"/>
                <a:gd name="T7" fmla="*/ 0 h 2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5" h="2280">
                  <a:moveTo>
                    <a:pt x="1695" y="2280"/>
                  </a:moveTo>
                  <a:lnTo>
                    <a:pt x="0" y="287"/>
                  </a:lnTo>
                  <a:lnTo>
                    <a:pt x="0" y="46"/>
                  </a:lnTo>
                  <a:lnTo>
                    <a:pt x="13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Freeform 246"/>
            <p:cNvSpPr>
              <a:spLocks/>
            </p:cNvSpPr>
            <p:nvPr/>
          </p:nvSpPr>
          <p:spPr bwMode="auto">
            <a:xfrm>
              <a:off x="2966" y="821"/>
              <a:ext cx="30" cy="71"/>
            </a:xfrm>
            <a:custGeom>
              <a:avLst/>
              <a:gdLst>
                <a:gd name="T0" fmla="*/ 86 w 86"/>
                <a:gd name="T1" fmla="*/ 196 h 202"/>
                <a:gd name="T2" fmla="*/ 67 w 86"/>
                <a:gd name="T3" fmla="*/ 202 h 202"/>
                <a:gd name="T4" fmla="*/ 0 w 86"/>
                <a:gd name="T5" fmla="*/ 6 h 202"/>
                <a:gd name="T6" fmla="*/ 19 w 86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2">
                  <a:moveTo>
                    <a:pt x="86" y="196"/>
                  </a:moveTo>
                  <a:lnTo>
                    <a:pt x="67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247"/>
            <p:cNvSpPr>
              <a:spLocks noChangeShapeType="1"/>
            </p:cNvSpPr>
            <p:nvPr/>
          </p:nvSpPr>
          <p:spPr bwMode="auto">
            <a:xfrm flipH="1">
              <a:off x="2966" y="821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Freeform 248"/>
            <p:cNvSpPr>
              <a:spLocks/>
            </p:cNvSpPr>
            <p:nvPr/>
          </p:nvSpPr>
          <p:spPr bwMode="auto">
            <a:xfrm>
              <a:off x="1948" y="1218"/>
              <a:ext cx="191" cy="261"/>
            </a:xfrm>
            <a:custGeom>
              <a:avLst/>
              <a:gdLst>
                <a:gd name="T0" fmla="*/ 540 w 540"/>
                <a:gd name="T1" fmla="*/ 736 h 736"/>
                <a:gd name="T2" fmla="*/ 134 w 540"/>
                <a:gd name="T3" fmla="*/ 31 h 736"/>
                <a:gd name="T4" fmla="*/ 0 w 540"/>
                <a:gd name="T5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0" h="736">
                  <a:moveTo>
                    <a:pt x="540" y="736"/>
                  </a:moveTo>
                  <a:lnTo>
                    <a:pt x="134" y="3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Freeform 249"/>
            <p:cNvSpPr>
              <a:spLocks/>
            </p:cNvSpPr>
            <p:nvPr/>
          </p:nvSpPr>
          <p:spPr bwMode="auto">
            <a:xfrm>
              <a:off x="1934" y="1182"/>
              <a:ext cx="23" cy="72"/>
            </a:xfrm>
            <a:custGeom>
              <a:avLst/>
              <a:gdLst>
                <a:gd name="T0" fmla="*/ 46 w 64"/>
                <a:gd name="T1" fmla="*/ 0 h 204"/>
                <a:gd name="T2" fmla="*/ 64 w 64"/>
                <a:gd name="T3" fmla="*/ 4 h 204"/>
                <a:gd name="T4" fmla="*/ 18 w 64"/>
                <a:gd name="T5" fmla="*/ 204 h 204"/>
                <a:gd name="T6" fmla="*/ 0 w 64"/>
                <a:gd name="T7" fmla="*/ 20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04">
                  <a:moveTo>
                    <a:pt x="46" y="0"/>
                  </a:moveTo>
                  <a:lnTo>
                    <a:pt x="64" y="4"/>
                  </a:lnTo>
                  <a:lnTo>
                    <a:pt x="18" y="204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250"/>
            <p:cNvSpPr>
              <a:spLocks noChangeShapeType="1"/>
            </p:cNvSpPr>
            <p:nvPr/>
          </p:nvSpPr>
          <p:spPr bwMode="auto">
            <a:xfrm>
              <a:off x="1934" y="1252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251"/>
            <p:cNvSpPr>
              <a:spLocks noChangeShapeType="1"/>
            </p:cNvSpPr>
            <p:nvPr/>
          </p:nvSpPr>
          <p:spPr bwMode="auto">
            <a:xfrm flipV="1">
              <a:off x="1916" y="1393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Freeform 252"/>
            <p:cNvSpPr>
              <a:spLocks/>
            </p:cNvSpPr>
            <p:nvPr/>
          </p:nvSpPr>
          <p:spPr bwMode="auto">
            <a:xfrm>
              <a:off x="1880" y="1387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253"/>
            <p:cNvSpPr>
              <a:spLocks noChangeShapeType="1"/>
            </p:cNvSpPr>
            <p:nvPr/>
          </p:nvSpPr>
          <p:spPr bwMode="auto">
            <a:xfrm>
              <a:off x="1880" y="138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254"/>
            <p:cNvSpPr>
              <a:spLocks noChangeShapeType="1"/>
            </p:cNvSpPr>
            <p:nvPr/>
          </p:nvSpPr>
          <p:spPr bwMode="auto">
            <a:xfrm flipV="1">
              <a:off x="1672" y="1383"/>
              <a:ext cx="0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Freeform 255"/>
            <p:cNvSpPr>
              <a:spLocks/>
            </p:cNvSpPr>
            <p:nvPr/>
          </p:nvSpPr>
          <p:spPr bwMode="auto">
            <a:xfrm>
              <a:off x="1636" y="137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256"/>
            <p:cNvSpPr>
              <a:spLocks noChangeShapeType="1"/>
            </p:cNvSpPr>
            <p:nvPr/>
          </p:nvSpPr>
          <p:spPr bwMode="auto">
            <a:xfrm>
              <a:off x="1636" y="137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257"/>
            <p:cNvSpPr>
              <a:spLocks noChangeShapeType="1"/>
            </p:cNvSpPr>
            <p:nvPr/>
          </p:nvSpPr>
          <p:spPr bwMode="auto">
            <a:xfrm flipV="1">
              <a:off x="1328" y="1415"/>
              <a:ext cx="0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Freeform 258"/>
            <p:cNvSpPr>
              <a:spLocks/>
            </p:cNvSpPr>
            <p:nvPr/>
          </p:nvSpPr>
          <p:spPr bwMode="auto">
            <a:xfrm>
              <a:off x="1291" y="140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259"/>
            <p:cNvSpPr>
              <a:spLocks noChangeShapeType="1"/>
            </p:cNvSpPr>
            <p:nvPr/>
          </p:nvSpPr>
          <p:spPr bwMode="auto">
            <a:xfrm>
              <a:off x="1291" y="140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Freeform 260"/>
            <p:cNvSpPr>
              <a:spLocks/>
            </p:cNvSpPr>
            <p:nvPr/>
          </p:nvSpPr>
          <p:spPr bwMode="auto">
            <a:xfrm>
              <a:off x="2193" y="1250"/>
              <a:ext cx="217" cy="743"/>
            </a:xfrm>
            <a:custGeom>
              <a:avLst/>
              <a:gdLst>
                <a:gd name="T0" fmla="*/ 0 w 615"/>
                <a:gd name="T1" fmla="*/ 2100 h 2100"/>
                <a:gd name="T2" fmla="*/ 255 w 615"/>
                <a:gd name="T3" fmla="*/ 2086 h 2100"/>
                <a:gd name="T4" fmla="*/ 615 w 615"/>
                <a:gd name="T5" fmla="*/ 0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5" h="2100">
                  <a:moveTo>
                    <a:pt x="0" y="2100"/>
                  </a:moveTo>
                  <a:lnTo>
                    <a:pt x="255" y="2086"/>
                  </a:lnTo>
                  <a:lnTo>
                    <a:pt x="6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Freeform 261"/>
            <p:cNvSpPr>
              <a:spLocks/>
            </p:cNvSpPr>
            <p:nvPr/>
          </p:nvSpPr>
          <p:spPr bwMode="auto">
            <a:xfrm>
              <a:off x="2382" y="1250"/>
              <a:ext cx="38" cy="54"/>
            </a:xfrm>
            <a:custGeom>
              <a:avLst/>
              <a:gdLst>
                <a:gd name="T0" fmla="*/ 28 w 38"/>
                <a:gd name="T1" fmla="*/ 0 h 54"/>
                <a:gd name="T2" fmla="*/ 0 w 38"/>
                <a:gd name="T3" fmla="*/ 48 h 54"/>
                <a:gd name="T4" fmla="*/ 22 w 38"/>
                <a:gd name="T5" fmla="*/ 38 h 54"/>
                <a:gd name="T6" fmla="*/ 38 w 38"/>
                <a:gd name="T7" fmla="*/ 54 h 54"/>
                <a:gd name="T8" fmla="*/ 28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28" y="0"/>
                  </a:moveTo>
                  <a:lnTo>
                    <a:pt x="0" y="48"/>
                  </a:lnTo>
                  <a:lnTo>
                    <a:pt x="22" y="38"/>
                  </a:lnTo>
                  <a:lnTo>
                    <a:pt x="38" y="5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Arc 262"/>
            <p:cNvSpPr>
              <a:spLocks/>
            </p:cNvSpPr>
            <p:nvPr/>
          </p:nvSpPr>
          <p:spPr bwMode="auto">
            <a:xfrm>
              <a:off x="2123" y="1722"/>
              <a:ext cx="192" cy="86"/>
            </a:xfrm>
            <a:custGeom>
              <a:avLst/>
              <a:gdLst>
                <a:gd name="G0" fmla="+- 21600 0 0"/>
                <a:gd name="G1" fmla="+- 252 0 0"/>
                <a:gd name="G2" fmla="+- 21600 0 0"/>
                <a:gd name="T0" fmla="*/ 21600 w 21600"/>
                <a:gd name="T1" fmla="*/ 21852 h 21852"/>
                <a:gd name="T2" fmla="*/ 1 w 21600"/>
                <a:gd name="T3" fmla="*/ 0 h 21852"/>
                <a:gd name="T4" fmla="*/ 21600 w 21600"/>
                <a:gd name="T5" fmla="*/ 252 h 21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2" fill="none" extrusionOk="0">
                  <a:moveTo>
                    <a:pt x="21600" y="21852"/>
                  </a:moveTo>
                  <a:cubicBezTo>
                    <a:pt x="9670" y="21852"/>
                    <a:pt x="0" y="12181"/>
                    <a:pt x="0" y="252"/>
                  </a:cubicBezTo>
                  <a:cubicBezTo>
                    <a:pt x="-1" y="167"/>
                    <a:pt x="0" y="84"/>
                    <a:pt x="1" y="0"/>
                  </a:cubicBezTo>
                </a:path>
                <a:path w="21600" h="21852" stroke="0" extrusionOk="0">
                  <a:moveTo>
                    <a:pt x="21600" y="21852"/>
                  </a:moveTo>
                  <a:cubicBezTo>
                    <a:pt x="9670" y="21852"/>
                    <a:pt x="0" y="12181"/>
                    <a:pt x="0" y="252"/>
                  </a:cubicBezTo>
                  <a:cubicBezTo>
                    <a:pt x="-1" y="167"/>
                    <a:pt x="0" y="84"/>
                    <a:pt x="1" y="0"/>
                  </a:cubicBezTo>
                  <a:lnTo>
                    <a:pt x="21600" y="25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Arc 263"/>
            <p:cNvSpPr>
              <a:spLocks/>
            </p:cNvSpPr>
            <p:nvPr/>
          </p:nvSpPr>
          <p:spPr bwMode="auto">
            <a:xfrm>
              <a:off x="1577" y="1808"/>
              <a:ext cx="738" cy="2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Freeform 264"/>
            <p:cNvSpPr>
              <a:spLocks/>
            </p:cNvSpPr>
            <p:nvPr/>
          </p:nvSpPr>
          <p:spPr bwMode="auto">
            <a:xfrm>
              <a:off x="1577" y="2028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381000" y="66211"/>
            <a:ext cx="6115151" cy="8468189"/>
            <a:chOff x="336" y="12237"/>
            <a:chExt cx="3852" cy="8468189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6" y="473075"/>
              <a:ext cx="3552" cy="798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6"/>
            <p:cNvGrpSpPr>
              <a:grpSpLocks/>
            </p:cNvGrpSpPr>
            <p:nvPr/>
          </p:nvGrpSpPr>
          <p:grpSpPr bwMode="auto">
            <a:xfrm>
              <a:off x="362" y="512763"/>
              <a:ext cx="3826" cy="7967663"/>
              <a:chOff x="362" y="323"/>
              <a:chExt cx="3826" cy="5019"/>
            </a:xfrm>
          </p:grpSpPr>
          <p:sp>
            <p:nvSpPr>
              <p:cNvPr id="1096" name="Rectangle 6"/>
              <p:cNvSpPr>
                <a:spLocks noChangeArrowheads="1"/>
              </p:cNvSpPr>
              <p:nvPr/>
            </p:nvSpPr>
            <p:spPr bwMode="auto">
              <a:xfrm>
                <a:off x="362" y="4305"/>
                <a:ext cx="1726" cy="97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Rectangle 7"/>
              <p:cNvSpPr>
                <a:spLocks noChangeArrowheads="1"/>
              </p:cNvSpPr>
              <p:nvPr/>
            </p:nvSpPr>
            <p:spPr bwMode="auto">
              <a:xfrm>
                <a:off x="362" y="2278"/>
                <a:ext cx="1726" cy="971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8"/>
              <p:cNvSpPr>
                <a:spLocks noChangeArrowheads="1"/>
              </p:cNvSpPr>
              <p:nvPr/>
            </p:nvSpPr>
            <p:spPr bwMode="auto">
              <a:xfrm>
                <a:off x="362" y="3292"/>
                <a:ext cx="1726" cy="970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Rectangle 9"/>
              <p:cNvSpPr>
                <a:spLocks noChangeArrowheads="1"/>
              </p:cNvSpPr>
              <p:nvPr/>
            </p:nvSpPr>
            <p:spPr bwMode="auto">
              <a:xfrm>
                <a:off x="759" y="468"/>
                <a:ext cx="2992" cy="16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Oval 10"/>
              <p:cNvSpPr>
                <a:spLocks noChangeArrowheads="1"/>
              </p:cNvSpPr>
              <p:nvPr/>
            </p:nvSpPr>
            <p:spPr bwMode="auto">
              <a:xfrm>
                <a:off x="1734" y="3925"/>
                <a:ext cx="58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Rectangle 11"/>
              <p:cNvSpPr>
                <a:spLocks noChangeArrowheads="1"/>
              </p:cNvSpPr>
              <p:nvPr/>
            </p:nvSpPr>
            <p:spPr bwMode="auto">
              <a:xfrm>
                <a:off x="1448" y="3793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2" name="Oval 12"/>
              <p:cNvSpPr>
                <a:spLocks noChangeArrowheads="1"/>
              </p:cNvSpPr>
              <p:nvPr/>
            </p:nvSpPr>
            <p:spPr bwMode="auto">
              <a:xfrm>
                <a:off x="1453" y="3925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Rectangle 13"/>
              <p:cNvSpPr>
                <a:spLocks noChangeArrowheads="1"/>
              </p:cNvSpPr>
              <p:nvPr/>
            </p:nvSpPr>
            <p:spPr bwMode="auto">
              <a:xfrm>
                <a:off x="1157" y="3793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Oval 14"/>
              <p:cNvSpPr>
                <a:spLocks noChangeArrowheads="1"/>
              </p:cNvSpPr>
              <p:nvPr/>
            </p:nvSpPr>
            <p:spPr bwMode="auto">
              <a:xfrm>
                <a:off x="1305" y="3925"/>
                <a:ext cx="57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15"/>
              <p:cNvSpPr>
                <a:spLocks noChangeArrowheads="1"/>
              </p:cNvSpPr>
              <p:nvPr/>
            </p:nvSpPr>
            <p:spPr bwMode="auto">
              <a:xfrm>
                <a:off x="871" y="3793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Rectangle 16"/>
              <p:cNvSpPr>
                <a:spLocks noChangeArrowheads="1"/>
              </p:cNvSpPr>
              <p:nvPr/>
            </p:nvSpPr>
            <p:spPr bwMode="auto">
              <a:xfrm>
                <a:off x="1162" y="3925"/>
                <a:ext cx="57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Line 17"/>
              <p:cNvSpPr>
                <a:spLocks noChangeShapeType="1"/>
              </p:cNvSpPr>
              <p:nvPr/>
            </p:nvSpPr>
            <p:spPr bwMode="auto">
              <a:xfrm>
                <a:off x="1162" y="3925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Line 18"/>
              <p:cNvSpPr>
                <a:spLocks noChangeShapeType="1"/>
              </p:cNvSpPr>
              <p:nvPr/>
            </p:nvSpPr>
            <p:spPr bwMode="auto">
              <a:xfrm flipV="1">
                <a:off x="1162" y="3925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Rectangle 19"/>
              <p:cNvSpPr>
                <a:spLocks noChangeArrowheads="1"/>
              </p:cNvSpPr>
              <p:nvPr/>
            </p:nvSpPr>
            <p:spPr bwMode="auto">
              <a:xfrm>
                <a:off x="1591" y="3793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Oval 20"/>
              <p:cNvSpPr>
                <a:spLocks noChangeArrowheads="1"/>
              </p:cNvSpPr>
              <p:nvPr/>
            </p:nvSpPr>
            <p:spPr bwMode="auto">
              <a:xfrm>
                <a:off x="1018" y="3925"/>
                <a:ext cx="58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Rectangle 21"/>
              <p:cNvSpPr>
                <a:spLocks noChangeArrowheads="1"/>
              </p:cNvSpPr>
              <p:nvPr/>
            </p:nvSpPr>
            <p:spPr bwMode="auto">
              <a:xfrm>
                <a:off x="1300" y="370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Oval 22"/>
              <p:cNvSpPr>
                <a:spLocks noChangeArrowheads="1"/>
              </p:cNvSpPr>
              <p:nvPr/>
            </p:nvSpPr>
            <p:spPr bwMode="auto">
              <a:xfrm>
                <a:off x="870" y="3925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Rectangle 23"/>
              <p:cNvSpPr>
                <a:spLocks noChangeArrowheads="1"/>
              </p:cNvSpPr>
              <p:nvPr/>
            </p:nvSpPr>
            <p:spPr bwMode="auto">
              <a:xfrm>
                <a:off x="1009" y="370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Oval 24"/>
              <p:cNvSpPr>
                <a:spLocks noChangeArrowheads="1"/>
              </p:cNvSpPr>
              <p:nvPr/>
            </p:nvSpPr>
            <p:spPr bwMode="auto">
              <a:xfrm>
                <a:off x="1376" y="4164"/>
                <a:ext cx="57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Rectangle 25"/>
              <p:cNvSpPr>
                <a:spLocks noChangeArrowheads="1"/>
              </p:cNvSpPr>
              <p:nvPr/>
            </p:nvSpPr>
            <p:spPr bwMode="auto">
              <a:xfrm>
                <a:off x="630" y="371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6" name="Oval 26"/>
              <p:cNvSpPr>
                <a:spLocks noChangeArrowheads="1"/>
              </p:cNvSpPr>
              <p:nvPr/>
            </p:nvSpPr>
            <p:spPr bwMode="auto">
              <a:xfrm>
                <a:off x="1157" y="4144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27"/>
              <p:cNvSpPr>
                <a:spLocks noChangeArrowheads="1"/>
              </p:cNvSpPr>
              <p:nvPr/>
            </p:nvSpPr>
            <p:spPr bwMode="auto">
              <a:xfrm>
                <a:off x="1944" y="3599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Oval 28"/>
              <p:cNvSpPr>
                <a:spLocks noChangeArrowheads="1"/>
              </p:cNvSpPr>
              <p:nvPr/>
            </p:nvSpPr>
            <p:spPr bwMode="auto">
              <a:xfrm>
                <a:off x="1540" y="4006"/>
                <a:ext cx="57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Rectangle 29"/>
              <p:cNvSpPr>
                <a:spLocks noChangeArrowheads="1"/>
              </p:cNvSpPr>
              <p:nvPr/>
            </p:nvSpPr>
            <p:spPr bwMode="auto">
              <a:xfrm>
                <a:off x="405" y="3650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0" name="Oval 30"/>
              <p:cNvSpPr>
                <a:spLocks noChangeArrowheads="1"/>
              </p:cNvSpPr>
              <p:nvPr/>
            </p:nvSpPr>
            <p:spPr bwMode="auto">
              <a:xfrm>
                <a:off x="1954" y="4016"/>
                <a:ext cx="57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Rectangle 31"/>
              <p:cNvSpPr>
                <a:spLocks noChangeArrowheads="1"/>
              </p:cNvSpPr>
              <p:nvPr/>
            </p:nvSpPr>
            <p:spPr bwMode="auto">
              <a:xfrm>
                <a:off x="1019" y="3451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2" name="Oval 32"/>
              <p:cNvSpPr>
                <a:spLocks noChangeArrowheads="1"/>
              </p:cNvSpPr>
              <p:nvPr/>
            </p:nvSpPr>
            <p:spPr bwMode="auto">
              <a:xfrm>
                <a:off x="420" y="3920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Rectangle 33"/>
              <p:cNvSpPr>
                <a:spLocks noChangeArrowheads="1"/>
              </p:cNvSpPr>
              <p:nvPr/>
            </p:nvSpPr>
            <p:spPr bwMode="auto">
              <a:xfrm>
                <a:off x="1752" y="3655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Oval 34"/>
              <p:cNvSpPr>
                <a:spLocks noChangeArrowheads="1"/>
              </p:cNvSpPr>
              <p:nvPr/>
            </p:nvSpPr>
            <p:spPr bwMode="auto">
              <a:xfrm>
                <a:off x="1724" y="4914"/>
                <a:ext cx="58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Rectangle 35"/>
              <p:cNvSpPr>
                <a:spLocks noChangeArrowheads="1"/>
              </p:cNvSpPr>
              <p:nvPr/>
            </p:nvSpPr>
            <p:spPr bwMode="auto">
              <a:xfrm>
                <a:off x="1448" y="4807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Oval 36"/>
              <p:cNvSpPr>
                <a:spLocks noChangeArrowheads="1"/>
              </p:cNvSpPr>
              <p:nvPr/>
            </p:nvSpPr>
            <p:spPr bwMode="auto">
              <a:xfrm>
                <a:off x="1453" y="4939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Rectangle 37"/>
              <p:cNvSpPr>
                <a:spLocks noChangeArrowheads="1"/>
              </p:cNvSpPr>
              <p:nvPr/>
            </p:nvSpPr>
            <p:spPr bwMode="auto">
              <a:xfrm>
                <a:off x="1157" y="4807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8" name="Oval 38"/>
              <p:cNvSpPr>
                <a:spLocks noChangeArrowheads="1"/>
              </p:cNvSpPr>
              <p:nvPr/>
            </p:nvSpPr>
            <p:spPr bwMode="auto">
              <a:xfrm>
                <a:off x="1310" y="4939"/>
                <a:ext cx="57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Rectangle 39"/>
              <p:cNvSpPr>
                <a:spLocks noChangeArrowheads="1"/>
              </p:cNvSpPr>
              <p:nvPr/>
            </p:nvSpPr>
            <p:spPr bwMode="auto">
              <a:xfrm>
                <a:off x="871" y="4807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Rectangle 40"/>
              <p:cNvSpPr>
                <a:spLocks noChangeArrowheads="1"/>
              </p:cNvSpPr>
              <p:nvPr/>
            </p:nvSpPr>
            <p:spPr bwMode="auto">
              <a:xfrm>
                <a:off x="1162" y="4939"/>
                <a:ext cx="57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Line 41"/>
              <p:cNvSpPr>
                <a:spLocks noChangeShapeType="1"/>
              </p:cNvSpPr>
              <p:nvPr/>
            </p:nvSpPr>
            <p:spPr bwMode="auto">
              <a:xfrm>
                <a:off x="1162" y="4939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Line 42"/>
              <p:cNvSpPr>
                <a:spLocks noChangeShapeType="1"/>
              </p:cNvSpPr>
              <p:nvPr/>
            </p:nvSpPr>
            <p:spPr bwMode="auto">
              <a:xfrm flipV="1">
                <a:off x="1162" y="4939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Rectangle 43"/>
              <p:cNvSpPr>
                <a:spLocks noChangeArrowheads="1"/>
              </p:cNvSpPr>
              <p:nvPr/>
            </p:nvSpPr>
            <p:spPr bwMode="auto">
              <a:xfrm>
                <a:off x="1701" y="4700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" name="Oval 44"/>
              <p:cNvSpPr>
                <a:spLocks noChangeArrowheads="1"/>
              </p:cNvSpPr>
              <p:nvPr/>
            </p:nvSpPr>
            <p:spPr bwMode="auto">
              <a:xfrm>
                <a:off x="1018" y="4939"/>
                <a:ext cx="58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Rectangle 45"/>
              <p:cNvSpPr>
                <a:spLocks noChangeArrowheads="1"/>
              </p:cNvSpPr>
              <p:nvPr/>
            </p:nvSpPr>
            <p:spPr bwMode="auto">
              <a:xfrm>
                <a:off x="1443" y="4720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Oval 46"/>
              <p:cNvSpPr>
                <a:spLocks noChangeArrowheads="1"/>
              </p:cNvSpPr>
              <p:nvPr/>
            </p:nvSpPr>
            <p:spPr bwMode="auto">
              <a:xfrm>
                <a:off x="870" y="4939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Rectangle 47"/>
              <p:cNvSpPr>
                <a:spLocks noChangeArrowheads="1"/>
              </p:cNvSpPr>
              <p:nvPr/>
            </p:nvSpPr>
            <p:spPr bwMode="auto">
              <a:xfrm>
                <a:off x="1157" y="4720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Oval 48"/>
              <p:cNvSpPr>
                <a:spLocks noChangeArrowheads="1"/>
              </p:cNvSpPr>
              <p:nvPr/>
            </p:nvSpPr>
            <p:spPr bwMode="auto">
              <a:xfrm>
                <a:off x="410" y="4939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Rectangle 49"/>
              <p:cNvSpPr>
                <a:spLocks noChangeArrowheads="1"/>
              </p:cNvSpPr>
              <p:nvPr/>
            </p:nvSpPr>
            <p:spPr bwMode="auto">
              <a:xfrm>
                <a:off x="865" y="473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Oval 50"/>
              <p:cNvSpPr>
                <a:spLocks noChangeArrowheads="1"/>
              </p:cNvSpPr>
              <p:nvPr/>
            </p:nvSpPr>
            <p:spPr bwMode="auto">
              <a:xfrm>
                <a:off x="1172" y="5164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Rectangle 51"/>
              <p:cNvSpPr>
                <a:spLocks noChangeArrowheads="1"/>
              </p:cNvSpPr>
              <p:nvPr/>
            </p:nvSpPr>
            <p:spPr bwMode="auto">
              <a:xfrm>
                <a:off x="1975" y="4532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Oval 52"/>
              <p:cNvSpPr>
                <a:spLocks noChangeArrowheads="1"/>
              </p:cNvSpPr>
              <p:nvPr/>
            </p:nvSpPr>
            <p:spPr bwMode="auto">
              <a:xfrm>
                <a:off x="1540" y="5016"/>
                <a:ext cx="57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Rectangle 53"/>
              <p:cNvSpPr>
                <a:spLocks noChangeArrowheads="1"/>
              </p:cNvSpPr>
              <p:nvPr/>
            </p:nvSpPr>
            <p:spPr bwMode="auto">
              <a:xfrm>
                <a:off x="385" y="4491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Oval 54"/>
              <p:cNvSpPr>
                <a:spLocks noChangeArrowheads="1"/>
              </p:cNvSpPr>
              <p:nvPr/>
            </p:nvSpPr>
            <p:spPr bwMode="auto">
              <a:xfrm>
                <a:off x="1914" y="4995"/>
                <a:ext cx="57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Rectangle 55"/>
              <p:cNvSpPr>
                <a:spLocks noChangeArrowheads="1"/>
              </p:cNvSpPr>
              <p:nvPr/>
            </p:nvSpPr>
            <p:spPr bwMode="auto">
              <a:xfrm>
                <a:off x="1433" y="4420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Oval 56"/>
              <p:cNvSpPr>
                <a:spLocks noChangeArrowheads="1"/>
              </p:cNvSpPr>
              <p:nvPr/>
            </p:nvSpPr>
            <p:spPr bwMode="auto">
              <a:xfrm>
                <a:off x="1371" y="5174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Rectangle 57"/>
              <p:cNvSpPr>
                <a:spLocks noChangeArrowheads="1"/>
              </p:cNvSpPr>
              <p:nvPr/>
            </p:nvSpPr>
            <p:spPr bwMode="auto">
              <a:xfrm>
                <a:off x="699" y="4440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8" name="Oval 58"/>
              <p:cNvSpPr>
                <a:spLocks noChangeArrowheads="1"/>
              </p:cNvSpPr>
              <p:nvPr/>
            </p:nvSpPr>
            <p:spPr bwMode="auto">
              <a:xfrm>
                <a:off x="1745" y="2906"/>
                <a:ext cx="57" cy="56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Rectangle 59"/>
              <p:cNvSpPr>
                <a:spLocks noChangeArrowheads="1"/>
              </p:cNvSpPr>
              <p:nvPr/>
            </p:nvSpPr>
            <p:spPr bwMode="auto">
              <a:xfrm>
                <a:off x="1446" y="2788"/>
                <a:ext cx="1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Oval 60"/>
              <p:cNvSpPr>
                <a:spLocks noChangeArrowheads="1"/>
              </p:cNvSpPr>
              <p:nvPr/>
            </p:nvSpPr>
            <p:spPr bwMode="auto">
              <a:xfrm>
                <a:off x="1453" y="2911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Rectangle 61"/>
              <p:cNvSpPr>
                <a:spLocks noChangeArrowheads="1"/>
              </p:cNvSpPr>
              <p:nvPr/>
            </p:nvSpPr>
            <p:spPr bwMode="auto">
              <a:xfrm>
                <a:off x="1310" y="2799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Oval 62"/>
              <p:cNvSpPr>
                <a:spLocks noChangeArrowheads="1"/>
              </p:cNvSpPr>
              <p:nvPr/>
            </p:nvSpPr>
            <p:spPr bwMode="auto">
              <a:xfrm>
                <a:off x="1305" y="2911"/>
                <a:ext cx="57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Rectangle 63"/>
              <p:cNvSpPr>
                <a:spLocks noChangeArrowheads="1"/>
              </p:cNvSpPr>
              <p:nvPr/>
            </p:nvSpPr>
            <p:spPr bwMode="auto">
              <a:xfrm>
                <a:off x="1039" y="2799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Rectangle 64"/>
              <p:cNvSpPr>
                <a:spLocks noChangeArrowheads="1"/>
              </p:cNvSpPr>
              <p:nvPr/>
            </p:nvSpPr>
            <p:spPr bwMode="auto">
              <a:xfrm>
                <a:off x="1162" y="2911"/>
                <a:ext cx="57" cy="57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Line 65"/>
              <p:cNvSpPr>
                <a:spLocks noChangeShapeType="1"/>
              </p:cNvSpPr>
              <p:nvPr/>
            </p:nvSpPr>
            <p:spPr bwMode="auto">
              <a:xfrm>
                <a:off x="1162" y="2910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Line 66"/>
              <p:cNvSpPr>
                <a:spLocks noChangeShapeType="1"/>
              </p:cNvSpPr>
              <p:nvPr/>
            </p:nvSpPr>
            <p:spPr bwMode="auto">
              <a:xfrm flipV="1">
                <a:off x="1162" y="2910"/>
                <a:ext cx="59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Rectangle 67"/>
              <p:cNvSpPr>
                <a:spLocks noChangeArrowheads="1"/>
              </p:cNvSpPr>
              <p:nvPr/>
            </p:nvSpPr>
            <p:spPr bwMode="auto">
              <a:xfrm>
                <a:off x="1750" y="2717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Oval 68"/>
              <p:cNvSpPr>
                <a:spLocks noChangeArrowheads="1"/>
              </p:cNvSpPr>
              <p:nvPr/>
            </p:nvSpPr>
            <p:spPr bwMode="auto">
              <a:xfrm>
                <a:off x="1018" y="2916"/>
                <a:ext cx="58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Rectangle 69"/>
              <p:cNvSpPr>
                <a:spLocks noChangeArrowheads="1"/>
              </p:cNvSpPr>
              <p:nvPr/>
            </p:nvSpPr>
            <p:spPr bwMode="auto">
              <a:xfrm>
                <a:off x="1320" y="2697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0" name="Oval 70"/>
              <p:cNvSpPr>
                <a:spLocks noChangeArrowheads="1"/>
              </p:cNvSpPr>
              <p:nvPr/>
            </p:nvSpPr>
            <p:spPr bwMode="auto">
              <a:xfrm>
                <a:off x="870" y="2911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Rectangle 71"/>
              <p:cNvSpPr>
                <a:spLocks noChangeArrowheads="1"/>
              </p:cNvSpPr>
              <p:nvPr/>
            </p:nvSpPr>
            <p:spPr bwMode="auto">
              <a:xfrm>
                <a:off x="1009" y="2697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Oval 72"/>
              <p:cNvSpPr>
                <a:spLocks noChangeArrowheads="1"/>
              </p:cNvSpPr>
              <p:nvPr/>
            </p:nvSpPr>
            <p:spPr bwMode="auto">
              <a:xfrm>
                <a:off x="400" y="2911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Rectangle 73"/>
              <p:cNvSpPr>
                <a:spLocks noChangeArrowheads="1"/>
              </p:cNvSpPr>
              <p:nvPr/>
            </p:nvSpPr>
            <p:spPr bwMode="auto">
              <a:xfrm>
                <a:off x="822" y="2788"/>
                <a:ext cx="1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4" name="Oval 74"/>
              <p:cNvSpPr>
                <a:spLocks noChangeArrowheads="1"/>
              </p:cNvSpPr>
              <p:nvPr/>
            </p:nvSpPr>
            <p:spPr bwMode="auto">
              <a:xfrm>
                <a:off x="1172" y="3160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Rectangle 75"/>
              <p:cNvSpPr>
                <a:spLocks noChangeArrowheads="1"/>
              </p:cNvSpPr>
              <p:nvPr/>
            </p:nvSpPr>
            <p:spPr bwMode="auto">
              <a:xfrm>
                <a:off x="1970" y="2534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Oval 76"/>
              <p:cNvSpPr>
                <a:spLocks noChangeArrowheads="1"/>
              </p:cNvSpPr>
              <p:nvPr/>
            </p:nvSpPr>
            <p:spPr bwMode="auto">
              <a:xfrm>
                <a:off x="1351" y="3165"/>
                <a:ext cx="57" cy="57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Rectangle 77"/>
              <p:cNvSpPr>
                <a:spLocks noChangeArrowheads="1"/>
              </p:cNvSpPr>
              <p:nvPr/>
            </p:nvSpPr>
            <p:spPr bwMode="auto">
              <a:xfrm>
                <a:off x="574" y="268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Oval 78"/>
              <p:cNvSpPr>
                <a:spLocks noChangeArrowheads="1"/>
              </p:cNvSpPr>
              <p:nvPr/>
            </p:nvSpPr>
            <p:spPr bwMode="auto">
              <a:xfrm>
                <a:off x="1939" y="3007"/>
                <a:ext cx="57" cy="57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Rectangle 79"/>
              <p:cNvSpPr>
                <a:spLocks noChangeArrowheads="1"/>
              </p:cNvSpPr>
              <p:nvPr/>
            </p:nvSpPr>
            <p:spPr bwMode="auto">
              <a:xfrm>
                <a:off x="1203" y="2477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Oval 80"/>
              <p:cNvSpPr>
                <a:spLocks noChangeArrowheads="1"/>
              </p:cNvSpPr>
              <p:nvPr/>
            </p:nvSpPr>
            <p:spPr bwMode="auto">
              <a:xfrm>
                <a:off x="1560" y="2987"/>
                <a:ext cx="58" cy="57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Rectangle 81"/>
              <p:cNvSpPr>
                <a:spLocks noChangeArrowheads="1"/>
              </p:cNvSpPr>
              <p:nvPr/>
            </p:nvSpPr>
            <p:spPr bwMode="auto">
              <a:xfrm>
                <a:off x="375" y="2564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Oval 82"/>
              <p:cNvSpPr>
                <a:spLocks noChangeArrowheads="1"/>
              </p:cNvSpPr>
              <p:nvPr/>
            </p:nvSpPr>
            <p:spPr bwMode="auto">
              <a:xfrm>
                <a:off x="3276" y="1399"/>
                <a:ext cx="101" cy="10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Rectangle 83"/>
              <p:cNvSpPr>
                <a:spLocks noChangeArrowheads="1"/>
              </p:cNvSpPr>
              <p:nvPr/>
            </p:nvSpPr>
            <p:spPr bwMode="auto">
              <a:xfrm>
                <a:off x="2410" y="1223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Oval 84"/>
              <p:cNvSpPr>
                <a:spLocks noChangeArrowheads="1"/>
              </p:cNvSpPr>
              <p:nvPr/>
            </p:nvSpPr>
            <p:spPr bwMode="auto">
              <a:xfrm>
                <a:off x="2647" y="1414"/>
                <a:ext cx="101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Rectangle 85"/>
              <p:cNvSpPr>
                <a:spLocks noChangeArrowheads="1"/>
              </p:cNvSpPr>
              <p:nvPr/>
            </p:nvSpPr>
            <p:spPr bwMode="auto">
              <a:xfrm>
                <a:off x="2006" y="121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Oval 86"/>
              <p:cNvSpPr>
                <a:spLocks noChangeArrowheads="1"/>
              </p:cNvSpPr>
              <p:nvPr/>
            </p:nvSpPr>
            <p:spPr bwMode="auto">
              <a:xfrm>
                <a:off x="2391" y="1420"/>
                <a:ext cx="101" cy="100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Rectangle 87"/>
              <p:cNvSpPr>
                <a:spLocks noChangeArrowheads="1"/>
              </p:cNvSpPr>
              <p:nvPr/>
            </p:nvSpPr>
            <p:spPr bwMode="auto">
              <a:xfrm>
                <a:off x="1648" y="1229"/>
                <a:ext cx="12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88"/>
              <p:cNvSpPr>
                <a:spLocks noChangeArrowheads="1"/>
              </p:cNvSpPr>
              <p:nvPr/>
            </p:nvSpPr>
            <p:spPr bwMode="auto">
              <a:xfrm>
                <a:off x="2141" y="1414"/>
                <a:ext cx="101" cy="101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Line 89"/>
              <p:cNvSpPr>
                <a:spLocks noChangeShapeType="1"/>
              </p:cNvSpPr>
              <p:nvPr/>
            </p:nvSpPr>
            <p:spPr bwMode="auto">
              <a:xfrm>
                <a:off x="2141" y="1414"/>
                <a:ext cx="97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Line 90"/>
              <p:cNvSpPr>
                <a:spLocks noChangeShapeType="1"/>
              </p:cNvSpPr>
              <p:nvPr/>
            </p:nvSpPr>
            <p:spPr bwMode="auto">
              <a:xfrm flipV="1">
                <a:off x="2141" y="1414"/>
                <a:ext cx="97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Rectangle 91"/>
              <p:cNvSpPr>
                <a:spLocks noChangeArrowheads="1"/>
              </p:cNvSpPr>
              <p:nvPr/>
            </p:nvSpPr>
            <p:spPr bwMode="auto">
              <a:xfrm>
                <a:off x="2389" y="105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Oval 92"/>
              <p:cNvSpPr>
                <a:spLocks noChangeArrowheads="1"/>
              </p:cNvSpPr>
              <p:nvPr/>
            </p:nvSpPr>
            <p:spPr bwMode="auto">
              <a:xfrm>
                <a:off x="1890" y="1414"/>
                <a:ext cx="101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Rectangle 93"/>
              <p:cNvSpPr>
                <a:spLocks noChangeArrowheads="1"/>
              </p:cNvSpPr>
              <p:nvPr/>
            </p:nvSpPr>
            <p:spPr bwMode="auto">
              <a:xfrm>
                <a:off x="1949" y="105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Oval 94"/>
              <p:cNvSpPr>
                <a:spLocks noChangeArrowheads="1"/>
              </p:cNvSpPr>
              <p:nvPr/>
            </p:nvSpPr>
            <p:spPr bwMode="auto">
              <a:xfrm>
                <a:off x="1640" y="1414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Rectangle 95"/>
              <p:cNvSpPr>
                <a:spLocks noChangeArrowheads="1"/>
              </p:cNvSpPr>
              <p:nvPr/>
            </p:nvSpPr>
            <p:spPr bwMode="auto">
              <a:xfrm>
                <a:off x="2916" y="1091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Oval 96"/>
              <p:cNvSpPr>
                <a:spLocks noChangeArrowheads="1"/>
              </p:cNvSpPr>
              <p:nvPr/>
            </p:nvSpPr>
            <p:spPr bwMode="auto">
              <a:xfrm>
                <a:off x="2836" y="1521"/>
                <a:ext cx="101" cy="101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Rectangle 97"/>
              <p:cNvSpPr>
                <a:spLocks noChangeArrowheads="1"/>
              </p:cNvSpPr>
              <p:nvPr/>
            </p:nvSpPr>
            <p:spPr bwMode="auto">
              <a:xfrm>
                <a:off x="2678" y="1234"/>
                <a:ext cx="12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Oval 98"/>
              <p:cNvSpPr>
                <a:spLocks noChangeArrowheads="1"/>
              </p:cNvSpPr>
              <p:nvPr/>
            </p:nvSpPr>
            <p:spPr bwMode="auto">
              <a:xfrm>
                <a:off x="2136" y="1771"/>
                <a:ext cx="100" cy="101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Rectangle 99"/>
              <p:cNvSpPr>
                <a:spLocks noChangeArrowheads="1"/>
              </p:cNvSpPr>
              <p:nvPr/>
            </p:nvSpPr>
            <p:spPr bwMode="auto">
              <a:xfrm>
                <a:off x="3550" y="902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Oval 100"/>
              <p:cNvSpPr>
                <a:spLocks noChangeArrowheads="1"/>
              </p:cNvSpPr>
              <p:nvPr/>
            </p:nvSpPr>
            <p:spPr bwMode="auto">
              <a:xfrm>
                <a:off x="2530" y="1781"/>
                <a:ext cx="100" cy="101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Rectangle 101"/>
              <p:cNvSpPr>
                <a:spLocks noChangeArrowheads="1"/>
              </p:cNvSpPr>
              <p:nvPr/>
            </p:nvSpPr>
            <p:spPr bwMode="auto">
              <a:xfrm>
                <a:off x="922" y="882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Oval 102"/>
              <p:cNvSpPr>
                <a:spLocks noChangeArrowheads="1"/>
              </p:cNvSpPr>
              <p:nvPr/>
            </p:nvSpPr>
            <p:spPr bwMode="auto">
              <a:xfrm>
                <a:off x="3532" y="1583"/>
                <a:ext cx="100" cy="10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Rectangle 103"/>
              <p:cNvSpPr>
                <a:spLocks noChangeArrowheads="1"/>
              </p:cNvSpPr>
              <p:nvPr/>
            </p:nvSpPr>
            <p:spPr bwMode="auto">
              <a:xfrm>
                <a:off x="2123" y="622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Oval 104"/>
              <p:cNvSpPr>
                <a:spLocks noChangeArrowheads="1"/>
              </p:cNvSpPr>
              <p:nvPr/>
            </p:nvSpPr>
            <p:spPr bwMode="auto">
              <a:xfrm>
                <a:off x="832" y="1420"/>
                <a:ext cx="101" cy="100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Rectangle 105"/>
              <p:cNvSpPr>
                <a:spLocks noChangeArrowheads="1"/>
              </p:cNvSpPr>
              <p:nvPr/>
            </p:nvSpPr>
            <p:spPr bwMode="auto">
              <a:xfrm>
                <a:off x="3205" y="1025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06"/>
              <p:cNvSpPr>
                <a:spLocks noChangeArrowheads="1"/>
              </p:cNvSpPr>
              <p:nvPr/>
            </p:nvSpPr>
            <p:spPr bwMode="auto">
              <a:xfrm>
                <a:off x="1843" y="3127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07"/>
              <p:cNvSpPr>
                <a:spLocks noChangeArrowheads="1"/>
              </p:cNvSpPr>
              <p:nvPr/>
            </p:nvSpPr>
            <p:spPr bwMode="auto">
              <a:xfrm>
                <a:off x="1877" y="4177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08"/>
              <p:cNvSpPr>
                <a:spLocks noChangeArrowheads="1"/>
              </p:cNvSpPr>
              <p:nvPr/>
            </p:nvSpPr>
            <p:spPr bwMode="auto">
              <a:xfrm>
                <a:off x="3336" y="1968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09"/>
              <p:cNvSpPr>
                <a:spLocks noChangeArrowheads="1"/>
              </p:cNvSpPr>
              <p:nvPr/>
            </p:nvSpPr>
            <p:spPr bwMode="auto">
              <a:xfrm>
                <a:off x="1692" y="323"/>
                <a:ext cx="34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10"/>
              <p:cNvSpPr>
                <a:spLocks noChangeArrowheads="1"/>
              </p:cNvSpPr>
              <p:nvPr/>
            </p:nvSpPr>
            <p:spPr bwMode="auto">
              <a:xfrm>
                <a:off x="1963" y="323"/>
                <a:ext cx="1445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Right Gun 35 Joker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11"/>
              <p:cNvSpPr>
                <a:spLocks noChangeArrowheads="1"/>
              </p:cNvSpPr>
              <p:nvPr/>
            </p:nvSpPr>
            <p:spPr bwMode="auto">
              <a:xfrm>
                <a:off x="1866" y="5192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12"/>
              <p:cNvSpPr>
                <a:spLocks noChangeArrowheads="1"/>
              </p:cNvSpPr>
              <p:nvPr/>
            </p:nvSpPr>
            <p:spPr bwMode="auto">
              <a:xfrm>
                <a:off x="2106" y="2294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13"/>
              <p:cNvSpPr>
                <a:spLocks noChangeArrowheads="1"/>
              </p:cNvSpPr>
              <p:nvPr/>
            </p:nvSpPr>
            <p:spPr bwMode="auto">
              <a:xfrm>
                <a:off x="2208" y="2294"/>
                <a:ext cx="140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the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14"/>
              <p:cNvSpPr>
                <a:spLocks noChangeArrowheads="1"/>
              </p:cNvSpPr>
              <p:nvPr/>
            </p:nvSpPr>
            <p:spPr bwMode="auto">
              <a:xfrm>
                <a:off x="2106" y="2401"/>
                <a:ext cx="7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15"/>
              <p:cNvSpPr>
                <a:spLocks noChangeArrowheads="1"/>
              </p:cNvSpPr>
              <p:nvPr/>
            </p:nvSpPr>
            <p:spPr bwMode="auto">
              <a:xfrm>
                <a:off x="2106" y="2508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16"/>
              <p:cNvSpPr>
                <a:spLocks noChangeArrowheads="1"/>
              </p:cNvSpPr>
              <p:nvPr/>
            </p:nvSpPr>
            <p:spPr bwMode="auto">
              <a:xfrm>
                <a:off x="2196" y="2508"/>
                <a:ext cx="106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Gap-Lead-Influence.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17"/>
              <p:cNvSpPr>
                <a:spLocks noChangeArrowheads="1"/>
              </p:cNvSpPr>
              <p:nvPr/>
            </p:nvSpPr>
            <p:spPr bwMode="auto">
              <a:xfrm>
                <a:off x="2106" y="2723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18"/>
              <p:cNvSpPr>
                <a:spLocks noChangeArrowheads="1"/>
              </p:cNvSpPr>
              <p:nvPr/>
            </p:nvSpPr>
            <p:spPr bwMode="auto">
              <a:xfrm>
                <a:off x="2260" y="2723"/>
                <a:ext cx="86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Gap-Down-Post.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19"/>
              <p:cNvSpPr>
                <a:spLocks noChangeArrowheads="1"/>
              </p:cNvSpPr>
              <p:nvPr/>
            </p:nvSpPr>
            <p:spPr bwMode="auto">
              <a:xfrm>
                <a:off x="2106" y="2937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20"/>
              <p:cNvSpPr>
                <a:spLocks noChangeArrowheads="1"/>
              </p:cNvSpPr>
              <p:nvPr/>
            </p:nvSpPr>
            <p:spPr bwMode="auto">
              <a:xfrm>
                <a:off x="2256" y="2937"/>
                <a:ext cx="8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21"/>
              <p:cNvSpPr>
                <a:spLocks noChangeArrowheads="1"/>
              </p:cNvSpPr>
              <p:nvPr/>
            </p:nvSpPr>
            <p:spPr bwMode="auto">
              <a:xfrm>
                <a:off x="2106" y="3151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22"/>
              <p:cNvSpPr>
                <a:spLocks noChangeArrowheads="1"/>
              </p:cNvSpPr>
              <p:nvPr/>
            </p:nvSpPr>
            <p:spPr bwMode="auto">
              <a:xfrm>
                <a:off x="2256" y="3151"/>
                <a:ext cx="16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Block 1st On or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Rectangle 123"/>
              <p:cNvSpPr>
                <a:spLocks noChangeArrowheads="1"/>
              </p:cNvSpPr>
              <p:nvPr/>
            </p:nvSpPr>
            <p:spPr bwMode="auto">
              <a:xfrm>
                <a:off x="2106" y="3365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Rectangle 124"/>
              <p:cNvSpPr>
                <a:spLocks noChangeArrowheads="1"/>
              </p:cNvSpPr>
              <p:nvPr/>
            </p:nvSpPr>
            <p:spPr bwMode="auto">
              <a:xfrm>
                <a:off x="2228" y="3365"/>
                <a:ext cx="74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25"/>
              <p:cNvSpPr>
                <a:spLocks noChangeArrowheads="1"/>
              </p:cNvSpPr>
              <p:nvPr/>
            </p:nvSpPr>
            <p:spPr bwMode="auto">
              <a:xfrm>
                <a:off x="2106" y="3579"/>
                <a:ext cx="18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26"/>
              <p:cNvSpPr>
                <a:spLocks noChangeArrowheads="1"/>
              </p:cNvSpPr>
              <p:nvPr/>
            </p:nvSpPr>
            <p:spPr bwMode="auto">
              <a:xfrm>
                <a:off x="2226" y="3579"/>
                <a:ext cx="15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27"/>
              <p:cNvSpPr>
                <a:spLocks noChangeArrowheads="1"/>
              </p:cNvSpPr>
              <p:nvPr/>
            </p:nvSpPr>
            <p:spPr bwMode="auto">
              <a:xfrm>
                <a:off x="2106" y="3793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Rectangle 128"/>
              <p:cNvSpPr>
                <a:spLocks noChangeArrowheads="1"/>
              </p:cNvSpPr>
              <p:nvPr/>
            </p:nvSpPr>
            <p:spPr bwMode="auto">
              <a:xfrm>
                <a:off x="2256" y="3793"/>
                <a:ext cx="193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Crossover @ 90. Inside HO to FB. Fake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9" name="Rectangle 129"/>
              <p:cNvSpPr>
                <a:spLocks noChangeArrowheads="1"/>
              </p:cNvSpPr>
              <p:nvPr/>
            </p:nvSpPr>
            <p:spPr bwMode="auto">
              <a:xfrm>
                <a:off x="2106" y="3900"/>
                <a:ext cx="54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Sprint Out.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0" name="Rectangle 130"/>
              <p:cNvSpPr>
                <a:spLocks noChangeArrowheads="1"/>
              </p:cNvSpPr>
              <p:nvPr/>
            </p:nvSpPr>
            <p:spPr bwMode="auto">
              <a:xfrm>
                <a:off x="2106" y="4114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1" name="Rectangle 131"/>
              <p:cNvSpPr>
                <a:spLocks noChangeArrowheads="1"/>
              </p:cNvSpPr>
              <p:nvPr/>
            </p:nvSpPr>
            <p:spPr bwMode="auto">
              <a:xfrm>
                <a:off x="2290" y="4114"/>
                <a:ext cx="183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 Inside. Read Block of BSG. Wall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2" name="Rectangle 132"/>
              <p:cNvSpPr>
                <a:spLocks noChangeArrowheads="1"/>
              </p:cNvSpPr>
              <p:nvPr/>
            </p:nvSpPr>
            <p:spPr bwMode="auto">
              <a:xfrm>
                <a:off x="2106" y="4221"/>
                <a:ext cx="2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3" name="Rectangle 133"/>
              <p:cNvSpPr>
                <a:spLocks noChangeArrowheads="1"/>
              </p:cNvSpPr>
              <p:nvPr/>
            </p:nvSpPr>
            <p:spPr bwMode="auto">
              <a:xfrm>
                <a:off x="2106" y="4435"/>
                <a:ext cx="19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4" name="Rectangle 134"/>
              <p:cNvSpPr>
                <a:spLocks noChangeArrowheads="1"/>
              </p:cNvSpPr>
              <p:nvPr/>
            </p:nvSpPr>
            <p:spPr bwMode="auto">
              <a:xfrm>
                <a:off x="2219" y="4435"/>
                <a:ext cx="152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5" name="Rectangle 135"/>
              <p:cNvSpPr>
                <a:spLocks noChangeArrowheads="1"/>
              </p:cNvSpPr>
              <p:nvPr/>
            </p:nvSpPr>
            <p:spPr bwMode="auto">
              <a:xfrm>
                <a:off x="2106" y="4649"/>
                <a:ext cx="19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6" name="Rectangle 136"/>
              <p:cNvSpPr>
                <a:spLocks noChangeArrowheads="1"/>
              </p:cNvSpPr>
              <p:nvPr/>
            </p:nvSpPr>
            <p:spPr bwMode="auto">
              <a:xfrm>
                <a:off x="2229" y="4649"/>
                <a:ext cx="185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Crossover Plant. Receive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7" name="Rectangle 137"/>
              <p:cNvSpPr>
                <a:spLocks noChangeArrowheads="1"/>
              </p:cNvSpPr>
              <p:nvPr/>
            </p:nvSpPr>
            <p:spPr bwMode="auto">
              <a:xfrm>
                <a:off x="2106" y="4757"/>
                <a:ext cx="109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HO. Follow RH.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8" name="Rectangle 138"/>
              <p:cNvSpPr>
                <a:spLocks noChangeArrowheads="1"/>
              </p:cNvSpPr>
              <p:nvPr/>
            </p:nvSpPr>
            <p:spPr bwMode="auto">
              <a:xfrm>
                <a:off x="2106" y="4971"/>
                <a:ext cx="83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9" name="Line 139"/>
              <p:cNvSpPr>
                <a:spLocks noChangeShapeType="1"/>
              </p:cNvSpPr>
              <p:nvPr/>
            </p:nvSpPr>
            <p:spPr bwMode="auto">
              <a:xfrm flipV="1">
                <a:off x="2389" y="1832"/>
                <a:ext cx="11" cy="8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Line 140"/>
              <p:cNvSpPr>
                <a:spLocks noChangeShapeType="1"/>
              </p:cNvSpPr>
              <p:nvPr/>
            </p:nvSpPr>
            <p:spPr bwMode="auto">
              <a:xfrm>
                <a:off x="1440" y="5204"/>
                <a:ext cx="63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Arc 141"/>
              <p:cNvSpPr>
                <a:spLocks/>
              </p:cNvSpPr>
              <p:nvPr/>
            </p:nvSpPr>
            <p:spPr bwMode="auto">
              <a:xfrm>
                <a:off x="696" y="4964"/>
                <a:ext cx="807" cy="23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7 w 21627"/>
                  <a:gd name="T1" fmla="*/ 21600 h 21600"/>
                  <a:gd name="T2" fmla="*/ 0 w 21627"/>
                  <a:gd name="T3" fmla="*/ 91 h 21600"/>
                  <a:gd name="T4" fmla="*/ 21600 w 2162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7" h="21600" fill="none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706" y="21600"/>
                      <a:pt x="50" y="11984"/>
                      <a:pt x="0" y="90"/>
                    </a:cubicBezTo>
                  </a:path>
                  <a:path w="21627" h="21600" stroke="0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706" y="21600"/>
                      <a:pt x="50" y="11984"/>
                      <a:pt x="0" y="9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42"/>
              <p:cNvSpPr>
                <a:spLocks/>
              </p:cNvSpPr>
              <p:nvPr/>
            </p:nvSpPr>
            <p:spPr bwMode="auto">
              <a:xfrm>
                <a:off x="677" y="4965"/>
                <a:ext cx="37" cy="50"/>
              </a:xfrm>
              <a:custGeom>
                <a:avLst/>
                <a:gdLst>
                  <a:gd name="T0" fmla="*/ 19 w 37"/>
                  <a:gd name="T1" fmla="*/ 0 h 50"/>
                  <a:gd name="T2" fmla="*/ 0 w 37"/>
                  <a:gd name="T3" fmla="*/ 50 h 50"/>
                  <a:gd name="T4" fmla="*/ 19 w 37"/>
                  <a:gd name="T5" fmla="*/ 38 h 50"/>
                  <a:gd name="T6" fmla="*/ 37 w 37"/>
                  <a:gd name="T7" fmla="*/ 50 h 50"/>
                  <a:gd name="T8" fmla="*/ 19 w 37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0">
                    <a:moveTo>
                      <a:pt x="19" y="0"/>
                    </a:moveTo>
                    <a:lnTo>
                      <a:pt x="0" y="50"/>
                    </a:lnTo>
                    <a:lnTo>
                      <a:pt x="19" y="38"/>
                    </a:lnTo>
                    <a:lnTo>
                      <a:pt x="37" y="5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Arc 143"/>
              <p:cNvSpPr>
                <a:spLocks/>
              </p:cNvSpPr>
              <p:nvPr/>
            </p:nvSpPr>
            <p:spPr bwMode="auto">
              <a:xfrm>
                <a:off x="1212" y="5224"/>
                <a:ext cx="515" cy="25"/>
              </a:xfrm>
              <a:custGeom>
                <a:avLst/>
                <a:gdLst>
                  <a:gd name="G0" fmla="+- 21583 0 0"/>
                  <a:gd name="G1" fmla="+- 0 0 0"/>
                  <a:gd name="G2" fmla="+- 21600 0 0"/>
                  <a:gd name="T0" fmla="*/ 21583 w 21583"/>
                  <a:gd name="T1" fmla="*/ 21600 h 21600"/>
                  <a:gd name="T2" fmla="*/ 0 w 21583"/>
                  <a:gd name="T3" fmla="*/ 862 h 21600"/>
                  <a:gd name="T4" fmla="*/ 21583 w 2158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3" h="21600" fill="none" extrusionOk="0">
                    <a:moveTo>
                      <a:pt x="21583" y="21600"/>
                    </a:moveTo>
                    <a:cubicBezTo>
                      <a:pt x="9988" y="21600"/>
                      <a:pt x="462" y="12446"/>
                      <a:pt x="0" y="861"/>
                    </a:cubicBezTo>
                  </a:path>
                  <a:path w="21583" h="21600" stroke="0" extrusionOk="0">
                    <a:moveTo>
                      <a:pt x="21583" y="21600"/>
                    </a:moveTo>
                    <a:cubicBezTo>
                      <a:pt x="9988" y="21600"/>
                      <a:pt x="462" y="12446"/>
                      <a:pt x="0" y="861"/>
                    </a:cubicBezTo>
                    <a:lnTo>
                      <a:pt x="2158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Arc 144"/>
              <p:cNvSpPr>
                <a:spLocks/>
              </p:cNvSpPr>
              <p:nvPr/>
            </p:nvSpPr>
            <p:spPr bwMode="auto">
              <a:xfrm>
                <a:off x="1726" y="5136"/>
                <a:ext cx="134" cy="11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59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9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7"/>
                      <a:pt x="12025" y="21512"/>
                      <a:pt x="15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45"/>
              <p:cNvSpPr>
                <a:spLocks/>
              </p:cNvSpPr>
              <p:nvPr/>
            </p:nvSpPr>
            <p:spPr bwMode="auto">
              <a:xfrm>
                <a:off x="1844" y="5136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Arc 146"/>
              <p:cNvSpPr>
                <a:spLocks/>
              </p:cNvSpPr>
              <p:nvPr/>
            </p:nvSpPr>
            <p:spPr bwMode="auto">
              <a:xfrm>
                <a:off x="872" y="5079"/>
                <a:ext cx="708" cy="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27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8"/>
                      <a:pt x="11945" y="21585"/>
                      <a:pt x="26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8"/>
                      <a:pt x="11945" y="21585"/>
                      <a:pt x="2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Arc 147"/>
              <p:cNvSpPr>
                <a:spLocks/>
              </p:cNvSpPr>
              <p:nvPr/>
            </p:nvSpPr>
            <p:spPr bwMode="auto">
              <a:xfrm>
                <a:off x="737" y="4783"/>
                <a:ext cx="136" cy="3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0 w 21760"/>
                  <a:gd name="T1" fmla="*/ 21599 h 21600"/>
                  <a:gd name="T2" fmla="*/ 0 w 21760"/>
                  <a:gd name="T3" fmla="*/ 0 h 21600"/>
                  <a:gd name="T4" fmla="*/ 21600 w 217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0" h="21600" fill="none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0" h="21600" stroke="0" extrusionOk="0">
                    <a:moveTo>
                      <a:pt x="21760" y="21599"/>
                    </a:moveTo>
                    <a:cubicBezTo>
                      <a:pt x="21706" y="21599"/>
                      <a:pt x="2165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48"/>
              <p:cNvSpPr>
                <a:spLocks/>
              </p:cNvSpPr>
              <p:nvPr/>
            </p:nvSpPr>
            <p:spPr bwMode="auto">
              <a:xfrm>
                <a:off x="701" y="4777"/>
                <a:ext cx="71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49"/>
              <p:cNvSpPr>
                <a:spLocks noChangeShapeType="1"/>
              </p:cNvSpPr>
              <p:nvPr/>
            </p:nvSpPr>
            <p:spPr bwMode="auto">
              <a:xfrm>
                <a:off x="701" y="477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Arc 150"/>
              <p:cNvSpPr>
                <a:spLocks/>
              </p:cNvSpPr>
              <p:nvPr/>
            </p:nvSpPr>
            <p:spPr bwMode="auto">
              <a:xfrm>
                <a:off x="992" y="5000"/>
                <a:ext cx="363" cy="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88 w 21588"/>
                  <a:gd name="T1" fmla="*/ 717 h 21600"/>
                  <a:gd name="T2" fmla="*/ 56 w 21588"/>
                  <a:gd name="T3" fmla="*/ 21600 h 21600"/>
                  <a:gd name="T4" fmla="*/ 0 w 2158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8" h="21600" fill="none" extrusionOk="0">
                    <a:moveTo>
                      <a:pt x="21588" y="717"/>
                    </a:moveTo>
                    <a:cubicBezTo>
                      <a:pt x="21202" y="12339"/>
                      <a:pt x="11684" y="21569"/>
                      <a:pt x="55" y="21599"/>
                    </a:cubicBezTo>
                  </a:path>
                  <a:path w="21588" h="21600" stroke="0" extrusionOk="0">
                    <a:moveTo>
                      <a:pt x="21588" y="717"/>
                    </a:moveTo>
                    <a:cubicBezTo>
                      <a:pt x="21202" y="12339"/>
                      <a:pt x="11684" y="21569"/>
                      <a:pt x="5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Arc 151"/>
              <p:cNvSpPr>
                <a:spLocks/>
              </p:cNvSpPr>
              <p:nvPr/>
            </p:nvSpPr>
            <p:spPr bwMode="auto">
              <a:xfrm>
                <a:off x="805" y="4933"/>
                <a:ext cx="188" cy="98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12 w 21712"/>
                  <a:gd name="T1" fmla="*/ 21600 h 21600"/>
                  <a:gd name="T2" fmla="*/ 0 w 21712"/>
                  <a:gd name="T3" fmla="*/ 221 h 21600"/>
                  <a:gd name="T4" fmla="*/ 21599 w 2171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2" h="21600" fill="none" extrusionOk="0">
                    <a:moveTo>
                      <a:pt x="21711" y="21599"/>
                    </a:moveTo>
                    <a:cubicBezTo>
                      <a:pt x="21674" y="21599"/>
                      <a:pt x="21636" y="21599"/>
                      <a:pt x="21599" y="21600"/>
                    </a:cubicBezTo>
                    <a:cubicBezTo>
                      <a:pt x="9755" y="21600"/>
                      <a:pt x="121" y="12063"/>
                      <a:pt x="0" y="220"/>
                    </a:cubicBezTo>
                  </a:path>
                  <a:path w="21712" h="21600" stroke="0" extrusionOk="0">
                    <a:moveTo>
                      <a:pt x="21711" y="21599"/>
                    </a:moveTo>
                    <a:cubicBezTo>
                      <a:pt x="21674" y="21599"/>
                      <a:pt x="21636" y="21599"/>
                      <a:pt x="21599" y="21600"/>
                    </a:cubicBezTo>
                    <a:cubicBezTo>
                      <a:pt x="9755" y="21600"/>
                      <a:pt x="121" y="12063"/>
                      <a:pt x="0" y="22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Arc 152"/>
              <p:cNvSpPr>
                <a:spLocks/>
              </p:cNvSpPr>
              <p:nvPr/>
            </p:nvSpPr>
            <p:spPr bwMode="auto">
              <a:xfrm>
                <a:off x="804" y="4867"/>
                <a:ext cx="63" cy="6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600"/>
                  <a:gd name="T1" fmla="*/ 21925 h 21925"/>
                  <a:gd name="T2" fmla="*/ 21600 w 21600"/>
                  <a:gd name="T3" fmla="*/ 0 h 21925"/>
                  <a:gd name="T4" fmla="*/ 21600 w 21600"/>
                  <a:gd name="T5" fmla="*/ 21600 h 21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25" fill="none" extrusionOk="0">
                    <a:moveTo>
                      <a:pt x="2" y="21924"/>
                    </a:moveTo>
                    <a:cubicBezTo>
                      <a:pt x="0" y="21816"/>
                      <a:pt x="0" y="2170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21600" h="21925" stroke="0" extrusionOk="0">
                    <a:moveTo>
                      <a:pt x="2" y="21924"/>
                    </a:moveTo>
                    <a:cubicBezTo>
                      <a:pt x="0" y="21816"/>
                      <a:pt x="0" y="21708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53"/>
              <p:cNvSpPr>
                <a:spLocks/>
              </p:cNvSpPr>
              <p:nvPr/>
            </p:nvSpPr>
            <p:spPr bwMode="auto">
              <a:xfrm>
                <a:off x="842" y="4837"/>
                <a:ext cx="56" cy="54"/>
              </a:xfrm>
              <a:custGeom>
                <a:avLst/>
                <a:gdLst>
                  <a:gd name="T0" fmla="*/ 166 w 166"/>
                  <a:gd name="T1" fmla="*/ 145 h 160"/>
                  <a:gd name="T2" fmla="*/ 153 w 166"/>
                  <a:gd name="T3" fmla="*/ 160 h 160"/>
                  <a:gd name="T4" fmla="*/ 0 w 166"/>
                  <a:gd name="T5" fmla="*/ 15 h 160"/>
                  <a:gd name="T6" fmla="*/ 12 w 166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60">
                    <a:moveTo>
                      <a:pt x="166" y="145"/>
                    </a:moveTo>
                    <a:lnTo>
                      <a:pt x="153" y="160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Line 154"/>
              <p:cNvSpPr>
                <a:spLocks noChangeShapeType="1"/>
              </p:cNvSpPr>
              <p:nvPr/>
            </p:nvSpPr>
            <p:spPr bwMode="auto">
              <a:xfrm flipH="1">
                <a:off x="842" y="4837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55"/>
              <p:cNvSpPr>
                <a:spLocks/>
              </p:cNvSpPr>
              <p:nvPr/>
            </p:nvSpPr>
            <p:spPr bwMode="auto">
              <a:xfrm>
                <a:off x="1320" y="4513"/>
                <a:ext cx="642" cy="488"/>
              </a:xfrm>
              <a:custGeom>
                <a:avLst/>
                <a:gdLst>
                  <a:gd name="T0" fmla="*/ 1881 w 1881"/>
                  <a:gd name="T1" fmla="*/ 1436 h 1436"/>
                  <a:gd name="T2" fmla="*/ 0 w 1881"/>
                  <a:gd name="T3" fmla="*/ 136 h 1436"/>
                  <a:gd name="T4" fmla="*/ 245 w 1881"/>
                  <a:gd name="T5" fmla="*/ 0 h 1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1" h="1436">
                    <a:moveTo>
                      <a:pt x="1881" y="1436"/>
                    </a:moveTo>
                    <a:lnTo>
                      <a:pt x="0" y="136"/>
                    </a:lnTo>
                    <a:lnTo>
                      <a:pt x="2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56"/>
              <p:cNvSpPr>
                <a:spLocks/>
              </p:cNvSpPr>
              <p:nvPr/>
            </p:nvSpPr>
            <p:spPr bwMode="auto">
              <a:xfrm>
                <a:off x="1387" y="4479"/>
                <a:ext cx="41" cy="65"/>
              </a:xfrm>
              <a:custGeom>
                <a:avLst/>
                <a:gdLst>
                  <a:gd name="T0" fmla="*/ 120 w 120"/>
                  <a:gd name="T1" fmla="*/ 183 h 192"/>
                  <a:gd name="T2" fmla="*/ 103 w 120"/>
                  <a:gd name="T3" fmla="*/ 192 h 192"/>
                  <a:gd name="T4" fmla="*/ 0 w 120"/>
                  <a:gd name="T5" fmla="*/ 8 h 192"/>
                  <a:gd name="T6" fmla="*/ 17 w 120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92">
                    <a:moveTo>
                      <a:pt x="120" y="183"/>
                    </a:moveTo>
                    <a:lnTo>
                      <a:pt x="103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Line 157"/>
              <p:cNvSpPr>
                <a:spLocks noChangeShapeType="1"/>
              </p:cNvSpPr>
              <p:nvPr/>
            </p:nvSpPr>
            <p:spPr bwMode="auto">
              <a:xfrm flipH="1">
                <a:off x="1387" y="4479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58"/>
              <p:cNvSpPr>
                <a:spLocks noChangeShapeType="1"/>
              </p:cNvSpPr>
              <p:nvPr/>
            </p:nvSpPr>
            <p:spPr bwMode="auto">
              <a:xfrm flipV="1">
                <a:off x="1487" y="4898"/>
                <a:ext cx="0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59"/>
              <p:cNvSpPr>
                <a:spLocks/>
              </p:cNvSpPr>
              <p:nvPr/>
            </p:nvSpPr>
            <p:spPr bwMode="auto">
              <a:xfrm>
                <a:off x="1452" y="4891"/>
                <a:ext cx="71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Line 160"/>
              <p:cNvSpPr>
                <a:spLocks noChangeShapeType="1"/>
              </p:cNvSpPr>
              <p:nvPr/>
            </p:nvSpPr>
            <p:spPr bwMode="auto">
              <a:xfrm>
                <a:off x="1452" y="489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61"/>
              <p:cNvSpPr>
                <a:spLocks noChangeShapeType="1"/>
              </p:cNvSpPr>
              <p:nvPr/>
            </p:nvSpPr>
            <p:spPr bwMode="auto">
              <a:xfrm flipV="1">
                <a:off x="1206" y="4830"/>
                <a:ext cx="156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62"/>
              <p:cNvSpPr>
                <a:spLocks/>
              </p:cNvSpPr>
              <p:nvPr/>
            </p:nvSpPr>
            <p:spPr bwMode="auto">
              <a:xfrm>
                <a:off x="1342" y="4796"/>
                <a:ext cx="45" cy="63"/>
              </a:xfrm>
              <a:custGeom>
                <a:avLst/>
                <a:gdLst>
                  <a:gd name="T0" fmla="*/ 132 w 132"/>
                  <a:gd name="T1" fmla="*/ 174 h 185"/>
                  <a:gd name="T2" fmla="*/ 115 w 132"/>
                  <a:gd name="T3" fmla="*/ 185 h 185"/>
                  <a:gd name="T4" fmla="*/ 0 w 132"/>
                  <a:gd name="T5" fmla="*/ 10 h 185"/>
                  <a:gd name="T6" fmla="*/ 17 w 132"/>
                  <a:gd name="T7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5">
                    <a:moveTo>
                      <a:pt x="132" y="174"/>
                    </a:moveTo>
                    <a:lnTo>
                      <a:pt x="115" y="185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Line 163"/>
              <p:cNvSpPr>
                <a:spLocks noChangeShapeType="1"/>
              </p:cNvSpPr>
              <p:nvPr/>
            </p:nvSpPr>
            <p:spPr bwMode="auto">
              <a:xfrm flipH="1">
                <a:off x="1342" y="479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Line 164"/>
              <p:cNvSpPr>
                <a:spLocks noChangeShapeType="1"/>
              </p:cNvSpPr>
              <p:nvPr/>
            </p:nvSpPr>
            <p:spPr bwMode="auto">
              <a:xfrm flipV="1">
                <a:off x="1065" y="4887"/>
                <a:ext cx="84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65"/>
              <p:cNvSpPr>
                <a:spLocks/>
              </p:cNvSpPr>
              <p:nvPr/>
            </p:nvSpPr>
            <p:spPr bwMode="auto">
              <a:xfrm>
                <a:off x="1131" y="4853"/>
                <a:ext cx="41" cy="65"/>
              </a:xfrm>
              <a:custGeom>
                <a:avLst/>
                <a:gdLst>
                  <a:gd name="T0" fmla="*/ 119 w 119"/>
                  <a:gd name="T1" fmla="*/ 183 h 192"/>
                  <a:gd name="T2" fmla="*/ 102 w 119"/>
                  <a:gd name="T3" fmla="*/ 192 h 192"/>
                  <a:gd name="T4" fmla="*/ 0 w 119"/>
                  <a:gd name="T5" fmla="*/ 8 h 192"/>
                  <a:gd name="T6" fmla="*/ 17 w 11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19" y="183"/>
                    </a:moveTo>
                    <a:lnTo>
                      <a:pt x="10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Line 166"/>
              <p:cNvSpPr>
                <a:spLocks noChangeShapeType="1"/>
              </p:cNvSpPr>
              <p:nvPr/>
            </p:nvSpPr>
            <p:spPr bwMode="auto">
              <a:xfrm flipH="1">
                <a:off x="1131" y="4853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67"/>
              <p:cNvSpPr>
                <a:spLocks noChangeShapeType="1"/>
              </p:cNvSpPr>
              <p:nvPr/>
            </p:nvSpPr>
            <p:spPr bwMode="auto">
              <a:xfrm flipV="1">
                <a:off x="909" y="4798"/>
                <a:ext cx="235" cy="1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68"/>
              <p:cNvSpPr>
                <a:spLocks/>
              </p:cNvSpPr>
              <p:nvPr/>
            </p:nvSpPr>
            <p:spPr bwMode="auto">
              <a:xfrm>
                <a:off x="1126" y="4764"/>
                <a:ext cx="41" cy="66"/>
              </a:xfrm>
              <a:custGeom>
                <a:avLst/>
                <a:gdLst>
                  <a:gd name="T0" fmla="*/ 119 w 119"/>
                  <a:gd name="T1" fmla="*/ 183 h 192"/>
                  <a:gd name="T2" fmla="*/ 102 w 119"/>
                  <a:gd name="T3" fmla="*/ 192 h 192"/>
                  <a:gd name="T4" fmla="*/ 0 w 119"/>
                  <a:gd name="T5" fmla="*/ 9 h 192"/>
                  <a:gd name="T6" fmla="*/ 17 w 11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19" y="183"/>
                    </a:moveTo>
                    <a:lnTo>
                      <a:pt x="102" y="192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Line 169"/>
              <p:cNvSpPr>
                <a:spLocks noChangeShapeType="1"/>
              </p:cNvSpPr>
              <p:nvPr/>
            </p:nvSpPr>
            <p:spPr bwMode="auto">
              <a:xfrm flipH="1">
                <a:off x="1126" y="476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Arc 170"/>
              <p:cNvSpPr>
                <a:spLocks/>
              </p:cNvSpPr>
              <p:nvPr/>
            </p:nvSpPr>
            <p:spPr bwMode="auto">
              <a:xfrm>
                <a:off x="1211" y="4211"/>
                <a:ext cx="459" cy="2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45 w 21645"/>
                  <a:gd name="T1" fmla="*/ 21600 h 21600"/>
                  <a:gd name="T2" fmla="*/ 0 w 21645"/>
                  <a:gd name="T3" fmla="*/ 0 h 21600"/>
                  <a:gd name="T4" fmla="*/ 21600 w 2164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5" h="21600" fill="none" extrusionOk="0">
                    <a:moveTo>
                      <a:pt x="21644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45" h="21600" stroke="0" extrusionOk="0">
                    <a:moveTo>
                      <a:pt x="21644" y="21599"/>
                    </a:moveTo>
                    <a:cubicBezTo>
                      <a:pt x="21629" y="21599"/>
                      <a:pt x="21614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Arc 171"/>
              <p:cNvSpPr>
                <a:spLocks/>
              </p:cNvSpPr>
              <p:nvPr/>
            </p:nvSpPr>
            <p:spPr bwMode="auto">
              <a:xfrm>
                <a:off x="1669" y="4123"/>
                <a:ext cx="244" cy="11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8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4"/>
                      <a:pt x="11982" y="21551"/>
                      <a:pt x="8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4"/>
                      <a:pt x="11982" y="21551"/>
                      <a:pt x="8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172"/>
              <p:cNvSpPr>
                <a:spLocks/>
              </p:cNvSpPr>
              <p:nvPr/>
            </p:nvSpPr>
            <p:spPr bwMode="auto">
              <a:xfrm>
                <a:off x="1897" y="4123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173"/>
              <p:cNvSpPr>
                <a:spLocks noChangeShapeType="1"/>
              </p:cNvSpPr>
              <p:nvPr/>
            </p:nvSpPr>
            <p:spPr bwMode="auto">
              <a:xfrm>
                <a:off x="1446" y="4196"/>
                <a:ext cx="62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Arc 174"/>
              <p:cNvSpPr>
                <a:spLocks/>
              </p:cNvSpPr>
              <p:nvPr/>
            </p:nvSpPr>
            <p:spPr bwMode="auto">
              <a:xfrm>
                <a:off x="679" y="3919"/>
                <a:ext cx="829" cy="27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6 w 21626"/>
                  <a:gd name="T1" fmla="*/ 21600 h 21600"/>
                  <a:gd name="T2" fmla="*/ 0 w 21626"/>
                  <a:gd name="T3" fmla="*/ 79 h 21600"/>
                  <a:gd name="T4" fmla="*/ 21600 w 2162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6" h="21600" fill="none" extrusionOk="0">
                    <a:moveTo>
                      <a:pt x="21625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701" y="21600"/>
                      <a:pt x="43" y="11977"/>
                      <a:pt x="0" y="78"/>
                    </a:cubicBezTo>
                  </a:path>
                  <a:path w="21626" h="21600" stroke="0" extrusionOk="0">
                    <a:moveTo>
                      <a:pt x="21625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701" y="21600"/>
                      <a:pt x="43" y="11977"/>
                      <a:pt x="0" y="78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75"/>
              <p:cNvSpPr>
                <a:spLocks/>
              </p:cNvSpPr>
              <p:nvPr/>
            </p:nvSpPr>
            <p:spPr bwMode="auto">
              <a:xfrm>
                <a:off x="661" y="3920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Arc 176"/>
              <p:cNvSpPr>
                <a:spLocks/>
              </p:cNvSpPr>
              <p:nvPr/>
            </p:nvSpPr>
            <p:spPr bwMode="auto">
              <a:xfrm>
                <a:off x="874" y="4055"/>
                <a:ext cx="707" cy="20"/>
              </a:xfrm>
              <a:custGeom>
                <a:avLst/>
                <a:gdLst>
                  <a:gd name="G0" fmla="+- 21573 0 0"/>
                  <a:gd name="G1" fmla="+- 0 0 0"/>
                  <a:gd name="G2" fmla="+- 21600 0 0"/>
                  <a:gd name="T0" fmla="*/ 21573 w 21573"/>
                  <a:gd name="T1" fmla="*/ 21600 h 21600"/>
                  <a:gd name="T2" fmla="*/ 0 w 21573"/>
                  <a:gd name="T3" fmla="*/ 1078 h 21600"/>
                  <a:gd name="T4" fmla="*/ 21573 w 215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3" h="21600" fill="none" extrusionOk="0">
                    <a:moveTo>
                      <a:pt x="21573" y="21600"/>
                    </a:moveTo>
                    <a:cubicBezTo>
                      <a:pt x="10062" y="21600"/>
                      <a:pt x="574" y="12573"/>
                      <a:pt x="-1" y="1078"/>
                    </a:cubicBezTo>
                  </a:path>
                  <a:path w="21573" h="21600" stroke="0" extrusionOk="0">
                    <a:moveTo>
                      <a:pt x="21573" y="21600"/>
                    </a:moveTo>
                    <a:cubicBezTo>
                      <a:pt x="10062" y="21600"/>
                      <a:pt x="574" y="12573"/>
                      <a:pt x="-1" y="1078"/>
                    </a:cubicBezTo>
                    <a:lnTo>
                      <a:pt x="2157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Arc 177"/>
              <p:cNvSpPr>
                <a:spLocks/>
              </p:cNvSpPr>
              <p:nvPr/>
            </p:nvSpPr>
            <p:spPr bwMode="auto">
              <a:xfrm>
                <a:off x="700" y="3821"/>
                <a:ext cx="172" cy="2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25 w 21725"/>
                  <a:gd name="T1" fmla="*/ 21600 h 21600"/>
                  <a:gd name="T2" fmla="*/ 0 w 21725"/>
                  <a:gd name="T3" fmla="*/ 92 h 21600"/>
                  <a:gd name="T4" fmla="*/ 21600 w 217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25" h="21600" fill="none" extrusionOk="0">
                    <a:moveTo>
                      <a:pt x="21724" y="21599"/>
                    </a:moveTo>
                    <a:cubicBezTo>
                      <a:pt x="21683" y="21599"/>
                      <a:pt x="21641" y="21599"/>
                      <a:pt x="21600" y="21600"/>
                    </a:cubicBezTo>
                    <a:cubicBezTo>
                      <a:pt x="9706" y="21600"/>
                      <a:pt x="50" y="11985"/>
                      <a:pt x="0" y="91"/>
                    </a:cubicBezTo>
                  </a:path>
                  <a:path w="21725" h="21600" stroke="0" extrusionOk="0">
                    <a:moveTo>
                      <a:pt x="21724" y="21599"/>
                    </a:moveTo>
                    <a:cubicBezTo>
                      <a:pt x="21683" y="21599"/>
                      <a:pt x="21641" y="21599"/>
                      <a:pt x="21600" y="21600"/>
                    </a:cubicBezTo>
                    <a:cubicBezTo>
                      <a:pt x="9706" y="21600"/>
                      <a:pt x="50" y="11985"/>
                      <a:pt x="0" y="9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78"/>
              <p:cNvSpPr>
                <a:spLocks/>
              </p:cNvSpPr>
              <p:nvPr/>
            </p:nvSpPr>
            <p:spPr bwMode="auto">
              <a:xfrm>
                <a:off x="665" y="3815"/>
                <a:ext cx="71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Line 179"/>
              <p:cNvSpPr>
                <a:spLocks noChangeShapeType="1"/>
              </p:cNvSpPr>
              <p:nvPr/>
            </p:nvSpPr>
            <p:spPr bwMode="auto">
              <a:xfrm>
                <a:off x="665" y="381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Arc 180"/>
              <p:cNvSpPr>
                <a:spLocks/>
              </p:cNvSpPr>
              <p:nvPr/>
            </p:nvSpPr>
            <p:spPr bwMode="auto">
              <a:xfrm>
                <a:off x="939" y="3988"/>
                <a:ext cx="411" cy="3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1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9"/>
                      <a:pt x="11960" y="21571"/>
                      <a:pt x="50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9"/>
                      <a:pt x="11960" y="21571"/>
                      <a:pt x="5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Arc 181"/>
              <p:cNvSpPr>
                <a:spLocks/>
              </p:cNvSpPr>
              <p:nvPr/>
            </p:nvSpPr>
            <p:spPr bwMode="auto">
              <a:xfrm>
                <a:off x="826" y="3936"/>
                <a:ext cx="114" cy="8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Arc 182"/>
              <p:cNvSpPr>
                <a:spLocks/>
              </p:cNvSpPr>
              <p:nvPr/>
            </p:nvSpPr>
            <p:spPr bwMode="auto">
              <a:xfrm>
                <a:off x="826" y="3879"/>
                <a:ext cx="52" cy="5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2020"/>
                  <a:gd name="T1" fmla="*/ 21600 h 21600"/>
                  <a:gd name="T2" fmla="*/ 22020 w 22020"/>
                  <a:gd name="T3" fmla="*/ 4 h 21600"/>
                  <a:gd name="T4" fmla="*/ 21600 w 2202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2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40" y="0"/>
                      <a:pt x="21880" y="1"/>
                      <a:pt x="22019" y="4"/>
                    </a:cubicBezTo>
                  </a:path>
                  <a:path w="2202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40" y="0"/>
                      <a:pt x="21880" y="1"/>
                      <a:pt x="22019" y="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83"/>
              <p:cNvSpPr>
                <a:spLocks/>
              </p:cNvSpPr>
              <p:nvPr/>
            </p:nvSpPr>
            <p:spPr bwMode="auto">
              <a:xfrm>
                <a:off x="852" y="3850"/>
                <a:ext cx="56" cy="53"/>
              </a:xfrm>
              <a:custGeom>
                <a:avLst/>
                <a:gdLst>
                  <a:gd name="T0" fmla="*/ 166 w 166"/>
                  <a:gd name="T1" fmla="*/ 140 h 155"/>
                  <a:gd name="T2" fmla="*/ 153 w 166"/>
                  <a:gd name="T3" fmla="*/ 155 h 155"/>
                  <a:gd name="T4" fmla="*/ 0 w 166"/>
                  <a:gd name="T5" fmla="*/ 15 h 155"/>
                  <a:gd name="T6" fmla="*/ 12 w 166"/>
                  <a:gd name="T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6" h="155">
                    <a:moveTo>
                      <a:pt x="166" y="140"/>
                    </a:moveTo>
                    <a:lnTo>
                      <a:pt x="153" y="155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Line 184"/>
              <p:cNvSpPr>
                <a:spLocks noChangeShapeType="1"/>
              </p:cNvSpPr>
              <p:nvPr/>
            </p:nvSpPr>
            <p:spPr bwMode="auto">
              <a:xfrm flipH="1">
                <a:off x="852" y="3850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85"/>
              <p:cNvSpPr>
                <a:spLocks/>
              </p:cNvSpPr>
              <p:nvPr/>
            </p:nvSpPr>
            <p:spPr bwMode="auto">
              <a:xfrm>
                <a:off x="1295" y="3521"/>
                <a:ext cx="693" cy="493"/>
              </a:xfrm>
              <a:custGeom>
                <a:avLst/>
                <a:gdLst>
                  <a:gd name="T0" fmla="*/ 2034 w 2034"/>
                  <a:gd name="T1" fmla="*/ 1452 h 1452"/>
                  <a:gd name="T2" fmla="*/ 0 w 2034"/>
                  <a:gd name="T3" fmla="*/ 121 h 1452"/>
                  <a:gd name="T4" fmla="*/ 307 w 2034"/>
                  <a:gd name="T5" fmla="*/ 0 h 1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4" h="1452">
                    <a:moveTo>
                      <a:pt x="2034" y="1452"/>
                    </a:moveTo>
                    <a:lnTo>
                      <a:pt x="0" y="121"/>
                    </a:lnTo>
                    <a:lnTo>
                      <a:pt x="30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86"/>
              <p:cNvSpPr>
                <a:spLocks/>
              </p:cNvSpPr>
              <p:nvPr/>
            </p:nvSpPr>
            <p:spPr bwMode="auto">
              <a:xfrm>
                <a:off x="1386" y="3485"/>
                <a:ext cx="33" cy="69"/>
              </a:xfrm>
              <a:custGeom>
                <a:avLst/>
                <a:gdLst>
                  <a:gd name="T0" fmla="*/ 96 w 96"/>
                  <a:gd name="T1" fmla="*/ 196 h 203"/>
                  <a:gd name="T2" fmla="*/ 77 w 96"/>
                  <a:gd name="T3" fmla="*/ 203 h 203"/>
                  <a:gd name="T4" fmla="*/ 0 w 96"/>
                  <a:gd name="T5" fmla="*/ 7 h 203"/>
                  <a:gd name="T6" fmla="*/ 19 w 96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203">
                    <a:moveTo>
                      <a:pt x="96" y="196"/>
                    </a:moveTo>
                    <a:lnTo>
                      <a:pt x="77" y="203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Line 187"/>
              <p:cNvSpPr>
                <a:spLocks noChangeShapeType="1"/>
              </p:cNvSpPr>
              <p:nvPr/>
            </p:nvSpPr>
            <p:spPr bwMode="auto">
              <a:xfrm flipH="1">
                <a:off x="1386" y="348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88"/>
              <p:cNvSpPr>
                <a:spLocks/>
              </p:cNvSpPr>
              <p:nvPr/>
            </p:nvSpPr>
            <p:spPr bwMode="auto">
              <a:xfrm>
                <a:off x="1003" y="3552"/>
                <a:ext cx="750" cy="384"/>
              </a:xfrm>
              <a:custGeom>
                <a:avLst/>
                <a:gdLst>
                  <a:gd name="T0" fmla="*/ 2202 w 2202"/>
                  <a:gd name="T1" fmla="*/ 1131 h 1131"/>
                  <a:gd name="T2" fmla="*/ 0 w 2202"/>
                  <a:gd name="T3" fmla="*/ 30 h 1131"/>
                  <a:gd name="T4" fmla="*/ 138 w 2202"/>
                  <a:gd name="T5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2" h="1131">
                    <a:moveTo>
                      <a:pt x="2202" y="1131"/>
                    </a:moveTo>
                    <a:lnTo>
                      <a:pt x="0" y="30"/>
                    </a:lnTo>
                    <a:lnTo>
                      <a:pt x="13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89"/>
              <p:cNvSpPr>
                <a:spLocks/>
              </p:cNvSpPr>
              <p:nvPr/>
            </p:nvSpPr>
            <p:spPr bwMode="auto">
              <a:xfrm>
                <a:off x="1043" y="3516"/>
                <a:ext cx="20" cy="71"/>
              </a:xfrm>
              <a:custGeom>
                <a:avLst/>
                <a:gdLst>
                  <a:gd name="T0" fmla="*/ 61 w 61"/>
                  <a:gd name="T1" fmla="*/ 204 h 209"/>
                  <a:gd name="T2" fmla="*/ 42 w 61"/>
                  <a:gd name="T3" fmla="*/ 209 h 209"/>
                  <a:gd name="T4" fmla="*/ 0 w 61"/>
                  <a:gd name="T5" fmla="*/ 4 h 209"/>
                  <a:gd name="T6" fmla="*/ 19 w 6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9">
                    <a:moveTo>
                      <a:pt x="61" y="204"/>
                    </a:moveTo>
                    <a:lnTo>
                      <a:pt x="42" y="209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Line 190"/>
              <p:cNvSpPr>
                <a:spLocks noChangeShapeType="1"/>
              </p:cNvSpPr>
              <p:nvPr/>
            </p:nvSpPr>
            <p:spPr bwMode="auto">
              <a:xfrm flipH="1">
                <a:off x="1043" y="3516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Line 191"/>
              <p:cNvSpPr>
                <a:spLocks noChangeShapeType="1"/>
              </p:cNvSpPr>
              <p:nvPr/>
            </p:nvSpPr>
            <p:spPr bwMode="auto">
              <a:xfrm flipV="1">
                <a:off x="1493" y="3900"/>
                <a:ext cx="0" cy="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192"/>
              <p:cNvSpPr>
                <a:spLocks/>
              </p:cNvSpPr>
              <p:nvPr/>
            </p:nvSpPr>
            <p:spPr bwMode="auto">
              <a:xfrm>
                <a:off x="1457" y="3894"/>
                <a:ext cx="71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Line 193"/>
              <p:cNvSpPr>
                <a:spLocks noChangeShapeType="1"/>
              </p:cNvSpPr>
              <p:nvPr/>
            </p:nvSpPr>
            <p:spPr bwMode="auto">
              <a:xfrm>
                <a:off x="1457" y="389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Line 194"/>
              <p:cNvSpPr>
                <a:spLocks noChangeShapeType="1"/>
              </p:cNvSpPr>
              <p:nvPr/>
            </p:nvSpPr>
            <p:spPr bwMode="auto">
              <a:xfrm flipV="1">
                <a:off x="1227" y="3863"/>
                <a:ext cx="84" cy="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195"/>
              <p:cNvSpPr>
                <a:spLocks/>
              </p:cNvSpPr>
              <p:nvPr/>
            </p:nvSpPr>
            <p:spPr bwMode="auto">
              <a:xfrm>
                <a:off x="1288" y="3831"/>
                <a:ext cx="50" cy="60"/>
              </a:xfrm>
              <a:custGeom>
                <a:avLst/>
                <a:gdLst>
                  <a:gd name="T0" fmla="*/ 147 w 147"/>
                  <a:gd name="T1" fmla="*/ 162 h 175"/>
                  <a:gd name="T2" fmla="*/ 132 w 147"/>
                  <a:gd name="T3" fmla="*/ 175 h 175"/>
                  <a:gd name="T4" fmla="*/ 0 w 147"/>
                  <a:gd name="T5" fmla="*/ 13 h 175"/>
                  <a:gd name="T6" fmla="*/ 15 w 147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Line 196"/>
              <p:cNvSpPr>
                <a:spLocks noChangeShapeType="1"/>
              </p:cNvSpPr>
              <p:nvPr/>
            </p:nvSpPr>
            <p:spPr bwMode="auto">
              <a:xfrm flipH="1">
                <a:off x="1288" y="383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Line 197"/>
              <p:cNvSpPr>
                <a:spLocks noChangeShapeType="1"/>
              </p:cNvSpPr>
              <p:nvPr/>
            </p:nvSpPr>
            <p:spPr bwMode="auto">
              <a:xfrm flipV="1">
                <a:off x="1055" y="3869"/>
                <a:ext cx="104" cy="5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198"/>
              <p:cNvSpPr>
                <a:spLocks/>
              </p:cNvSpPr>
              <p:nvPr/>
            </p:nvSpPr>
            <p:spPr bwMode="auto">
              <a:xfrm>
                <a:off x="1143" y="3834"/>
                <a:ext cx="37" cy="67"/>
              </a:xfrm>
              <a:custGeom>
                <a:avLst/>
                <a:gdLst>
                  <a:gd name="T0" fmla="*/ 110 w 110"/>
                  <a:gd name="T1" fmla="*/ 187 h 196"/>
                  <a:gd name="T2" fmla="*/ 93 w 110"/>
                  <a:gd name="T3" fmla="*/ 196 h 196"/>
                  <a:gd name="T4" fmla="*/ 0 w 110"/>
                  <a:gd name="T5" fmla="*/ 9 h 196"/>
                  <a:gd name="T6" fmla="*/ 17 w 110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196">
                    <a:moveTo>
                      <a:pt x="110" y="187"/>
                    </a:moveTo>
                    <a:lnTo>
                      <a:pt x="93" y="196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Line 199"/>
              <p:cNvSpPr>
                <a:spLocks noChangeShapeType="1"/>
              </p:cNvSpPr>
              <p:nvPr/>
            </p:nvSpPr>
            <p:spPr bwMode="auto">
              <a:xfrm flipH="1">
                <a:off x="1143" y="383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Line 200"/>
              <p:cNvSpPr>
                <a:spLocks noChangeShapeType="1"/>
              </p:cNvSpPr>
              <p:nvPr/>
            </p:nvSpPr>
            <p:spPr bwMode="auto">
              <a:xfrm flipV="1">
                <a:off x="904" y="3791"/>
                <a:ext cx="89" cy="1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Freeform 201"/>
              <p:cNvSpPr>
                <a:spLocks/>
              </p:cNvSpPr>
              <p:nvPr/>
            </p:nvSpPr>
            <p:spPr bwMode="auto">
              <a:xfrm>
                <a:off x="963" y="3766"/>
                <a:ext cx="63" cy="44"/>
              </a:xfrm>
              <a:custGeom>
                <a:avLst/>
                <a:gdLst>
                  <a:gd name="T0" fmla="*/ 186 w 186"/>
                  <a:gd name="T1" fmla="*/ 115 h 132"/>
                  <a:gd name="T2" fmla="*/ 175 w 186"/>
                  <a:gd name="T3" fmla="*/ 132 h 132"/>
                  <a:gd name="T4" fmla="*/ 0 w 186"/>
                  <a:gd name="T5" fmla="*/ 17 h 132"/>
                  <a:gd name="T6" fmla="*/ 11 w 186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2">
                    <a:moveTo>
                      <a:pt x="186" y="115"/>
                    </a:moveTo>
                    <a:lnTo>
                      <a:pt x="175" y="132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Line 202"/>
              <p:cNvSpPr>
                <a:spLocks noChangeShapeType="1"/>
              </p:cNvSpPr>
              <p:nvPr/>
            </p:nvSpPr>
            <p:spPr bwMode="auto">
              <a:xfrm flipH="1">
                <a:off x="963" y="3766"/>
                <a:ext cx="3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Arc 203"/>
              <p:cNvSpPr>
                <a:spLocks/>
              </p:cNvSpPr>
              <p:nvPr/>
            </p:nvSpPr>
            <p:spPr bwMode="auto">
              <a:xfrm>
                <a:off x="1225" y="3224"/>
                <a:ext cx="450" cy="9"/>
              </a:xfrm>
              <a:custGeom>
                <a:avLst/>
                <a:gdLst>
                  <a:gd name="G0" fmla="+- 21468 0 0"/>
                  <a:gd name="G1" fmla="+- 0 0 0"/>
                  <a:gd name="G2" fmla="+- 21600 0 0"/>
                  <a:gd name="T0" fmla="*/ 21507 w 21507"/>
                  <a:gd name="T1" fmla="*/ 21600 h 21600"/>
                  <a:gd name="T2" fmla="*/ 0 w 21507"/>
                  <a:gd name="T3" fmla="*/ 2385 h 21600"/>
                  <a:gd name="T4" fmla="*/ 21468 w 2150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07" h="21600" fill="none" extrusionOk="0">
                    <a:moveTo>
                      <a:pt x="21506" y="21599"/>
                    </a:moveTo>
                    <a:cubicBezTo>
                      <a:pt x="21493" y="21599"/>
                      <a:pt x="21480" y="21599"/>
                      <a:pt x="21468" y="21600"/>
                    </a:cubicBezTo>
                    <a:cubicBezTo>
                      <a:pt x="10461" y="21600"/>
                      <a:pt x="1215" y="13324"/>
                      <a:pt x="0" y="2384"/>
                    </a:cubicBezTo>
                  </a:path>
                  <a:path w="21507" h="21600" stroke="0" extrusionOk="0">
                    <a:moveTo>
                      <a:pt x="21506" y="21599"/>
                    </a:moveTo>
                    <a:cubicBezTo>
                      <a:pt x="21493" y="21599"/>
                      <a:pt x="21480" y="21599"/>
                      <a:pt x="21468" y="21600"/>
                    </a:cubicBezTo>
                    <a:cubicBezTo>
                      <a:pt x="10461" y="21600"/>
                      <a:pt x="1215" y="13324"/>
                      <a:pt x="0" y="2384"/>
                    </a:cubicBezTo>
                    <a:lnTo>
                      <a:pt x="2146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Arc 204"/>
              <p:cNvSpPr>
                <a:spLocks/>
              </p:cNvSpPr>
              <p:nvPr/>
            </p:nvSpPr>
            <p:spPr bwMode="auto">
              <a:xfrm>
                <a:off x="1674" y="3063"/>
                <a:ext cx="161" cy="17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33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7"/>
                      <a:pt x="12010" y="21526"/>
                      <a:pt x="132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7"/>
                      <a:pt x="12010" y="21526"/>
                      <a:pt x="13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205"/>
              <p:cNvSpPr>
                <a:spLocks/>
              </p:cNvSpPr>
              <p:nvPr/>
            </p:nvSpPr>
            <p:spPr bwMode="auto">
              <a:xfrm>
                <a:off x="1819" y="3063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7"/>
            <p:cNvSpPr>
              <a:spLocks noChangeShapeType="1"/>
            </p:cNvSpPr>
            <p:nvPr/>
          </p:nvSpPr>
          <p:spPr bwMode="auto">
            <a:xfrm>
              <a:off x="1419" y="5078413"/>
              <a:ext cx="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8"/>
            <p:cNvSpPr>
              <a:spLocks/>
            </p:cNvSpPr>
            <p:nvPr/>
          </p:nvSpPr>
          <p:spPr bwMode="auto">
            <a:xfrm>
              <a:off x="664" y="4762500"/>
              <a:ext cx="817" cy="3127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6 w 21626"/>
                <a:gd name="T1" fmla="*/ 21600 h 21600"/>
                <a:gd name="T2" fmla="*/ 0 w 21626"/>
                <a:gd name="T3" fmla="*/ 110 h 21600"/>
                <a:gd name="T4" fmla="*/ 21600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713" y="21600"/>
                    <a:pt x="60" y="11996"/>
                    <a:pt x="0" y="109"/>
                  </a:cubicBezTo>
                </a:path>
                <a:path w="21626" h="21600" stroke="0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713" y="21600"/>
                    <a:pt x="60" y="11996"/>
                    <a:pt x="0" y="10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9"/>
            <p:cNvSpPr>
              <a:spLocks/>
            </p:cNvSpPr>
            <p:nvPr/>
          </p:nvSpPr>
          <p:spPr bwMode="auto">
            <a:xfrm>
              <a:off x="639" y="4548188"/>
              <a:ext cx="25" cy="21431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58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1" y="21600"/>
                    <a:pt x="86" y="12025"/>
                    <a:pt x="-1" y="15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1" y="21600"/>
                    <a:pt x="86" y="12025"/>
                    <a:pt x="-1" y="15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10"/>
            <p:cNvSpPr>
              <a:spLocks/>
            </p:cNvSpPr>
            <p:nvPr/>
          </p:nvSpPr>
          <p:spPr bwMode="auto">
            <a:xfrm>
              <a:off x="630" y="4549775"/>
              <a:ext cx="36" cy="84138"/>
            </a:xfrm>
            <a:custGeom>
              <a:avLst/>
              <a:gdLst>
                <a:gd name="T0" fmla="*/ 8 w 36"/>
                <a:gd name="T1" fmla="*/ 0 h 53"/>
                <a:gd name="T2" fmla="*/ 0 w 36"/>
                <a:gd name="T3" fmla="*/ 53 h 53"/>
                <a:gd name="T4" fmla="*/ 14 w 36"/>
                <a:gd name="T5" fmla="*/ 37 h 53"/>
                <a:gd name="T6" fmla="*/ 36 w 36"/>
                <a:gd name="T7" fmla="*/ 46 h 53"/>
                <a:gd name="T8" fmla="*/ 8 w 3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3">
                  <a:moveTo>
                    <a:pt x="8" y="0"/>
                  </a:moveTo>
                  <a:lnTo>
                    <a:pt x="0" y="53"/>
                  </a:lnTo>
                  <a:lnTo>
                    <a:pt x="14" y="37"/>
                  </a:lnTo>
                  <a:lnTo>
                    <a:pt x="36" y="4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1"/>
            <p:cNvSpPr>
              <a:spLocks/>
            </p:cNvSpPr>
            <p:nvPr/>
          </p:nvSpPr>
          <p:spPr bwMode="auto">
            <a:xfrm>
              <a:off x="887" y="4803775"/>
              <a:ext cx="710" cy="15875"/>
            </a:xfrm>
            <a:custGeom>
              <a:avLst/>
              <a:gdLst>
                <a:gd name="G0" fmla="+- 21493 0 0"/>
                <a:gd name="G1" fmla="+- 0 0 0"/>
                <a:gd name="G2" fmla="+- 21600 0 0"/>
                <a:gd name="T0" fmla="*/ 21521 w 21521"/>
                <a:gd name="T1" fmla="*/ 21600 h 21600"/>
                <a:gd name="T2" fmla="*/ 0 w 21521"/>
                <a:gd name="T3" fmla="*/ 2149 h 21600"/>
                <a:gd name="T4" fmla="*/ 21493 w 2152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21" h="21600" fill="none" extrusionOk="0">
                  <a:moveTo>
                    <a:pt x="21520" y="21599"/>
                  </a:moveTo>
                  <a:cubicBezTo>
                    <a:pt x="21511" y="21599"/>
                    <a:pt x="21502" y="21599"/>
                    <a:pt x="21493" y="21600"/>
                  </a:cubicBezTo>
                  <a:cubicBezTo>
                    <a:pt x="10395" y="21600"/>
                    <a:pt x="1104" y="13191"/>
                    <a:pt x="0" y="2148"/>
                  </a:cubicBezTo>
                </a:path>
                <a:path w="21521" h="21600" stroke="0" extrusionOk="0">
                  <a:moveTo>
                    <a:pt x="21520" y="21599"/>
                  </a:moveTo>
                  <a:cubicBezTo>
                    <a:pt x="21511" y="21599"/>
                    <a:pt x="21502" y="21599"/>
                    <a:pt x="21493" y="21600"/>
                  </a:cubicBezTo>
                  <a:cubicBezTo>
                    <a:pt x="10395" y="21600"/>
                    <a:pt x="1104" y="13191"/>
                    <a:pt x="0" y="2148"/>
                  </a:cubicBezTo>
                  <a:lnTo>
                    <a:pt x="2149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2"/>
            <p:cNvSpPr>
              <a:spLocks/>
            </p:cNvSpPr>
            <p:nvPr/>
          </p:nvSpPr>
          <p:spPr bwMode="auto">
            <a:xfrm>
              <a:off x="664" y="4432300"/>
              <a:ext cx="218" cy="36988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98 w 21698"/>
                <a:gd name="T1" fmla="*/ 21600 h 21600"/>
                <a:gd name="T2" fmla="*/ 0 w 21698"/>
                <a:gd name="T3" fmla="*/ 92 h 21600"/>
                <a:gd name="T4" fmla="*/ 21600 w 216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8" h="21600" fill="none" extrusionOk="0">
                  <a:moveTo>
                    <a:pt x="21697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</a:path>
                <a:path w="21698" h="21600" stroke="0" extrusionOk="0">
                  <a:moveTo>
                    <a:pt x="21697" y="21599"/>
                  </a:moveTo>
                  <a:cubicBezTo>
                    <a:pt x="21665" y="21599"/>
                    <a:pt x="21632" y="21599"/>
                    <a:pt x="21600" y="21600"/>
                  </a:cubicBezTo>
                  <a:cubicBezTo>
                    <a:pt x="9706" y="21600"/>
                    <a:pt x="50" y="11985"/>
                    <a:pt x="0" y="9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3"/>
            <p:cNvSpPr>
              <a:spLocks/>
            </p:cNvSpPr>
            <p:nvPr/>
          </p:nvSpPr>
          <p:spPr bwMode="auto">
            <a:xfrm>
              <a:off x="629" y="4424363"/>
              <a:ext cx="71" cy="9525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4"/>
            <p:cNvSpPr>
              <a:spLocks noChangeShapeType="1"/>
            </p:cNvSpPr>
            <p:nvPr/>
          </p:nvSpPr>
          <p:spPr bwMode="auto">
            <a:xfrm>
              <a:off x="629" y="4424363"/>
              <a:ext cx="0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5"/>
            <p:cNvSpPr>
              <a:spLocks/>
            </p:cNvSpPr>
            <p:nvPr/>
          </p:nvSpPr>
          <p:spPr bwMode="auto">
            <a:xfrm>
              <a:off x="971" y="4713288"/>
              <a:ext cx="374" cy="4762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8 w 21588"/>
                <a:gd name="T1" fmla="*/ 717 h 21600"/>
                <a:gd name="T2" fmla="*/ 0 w 21588"/>
                <a:gd name="T3" fmla="*/ 21600 h 21600"/>
                <a:gd name="T4" fmla="*/ 0 w 215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8" h="21600" fill="none" extrusionOk="0">
                  <a:moveTo>
                    <a:pt x="21588" y="717"/>
                  </a:moveTo>
                  <a:cubicBezTo>
                    <a:pt x="21201" y="12360"/>
                    <a:pt x="11650" y="21599"/>
                    <a:pt x="0" y="21600"/>
                  </a:cubicBezTo>
                </a:path>
                <a:path w="21588" h="21600" stroke="0" extrusionOk="0">
                  <a:moveTo>
                    <a:pt x="21588" y="717"/>
                  </a:moveTo>
                  <a:cubicBezTo>
                    <a:pt x="21201" y="12360"/>
                    <a:pt x="1165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6"/>
            <p:cNvSpPr>
              <a:spLocks/>
            </p:cNvSpPr>
            <p:nvPr/>
          </p:nvSpPr>
          <p:spPr bwMode="auto">
            <a:xfrm>
              <a:off x="805" y="4614863"/>
              <a:ext cx="166" cy="14605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3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0" y="21600"/>
                    <a:pt x="128" y="12071"/>
                    <a:pt x="0" y="233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0" y="21600"/>
                    <a:pt x="128" y="12071"/>
                    <a:pt x="0" y="23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217"/>
            <p:cNvSpPr>
              <a:spLocks/>
            </p:cNvSpPr>
            <p:nvPr/>
          </p:nvSpPr>
          <p:spPr bwMode="auto">
            <a:xfrm>
              <a:off x="804" y="4549775"/>
              <a:ext cx="16" cy="666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 w 21600"/>
                <a:gd name="T1" fmla="*/ 22110 h 22110"/>
                <a:gd name="T2" fmla="*/ 21600 w 21600"/>
                <a:gd name="T3" fmla="*/ 0 h 22110"/>
                <a:gd name="T4" fmla="*/ 21600 w 21600"/>
                <a:gd name="T5" fmla="*/ 21600 h 22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10" fill="none" extrusionOk="0">
                  <a:moveTo>
                    <a:pt x="6" y="22109"/>
                  </a:moveTo>
                  <a:cubicBezTo>
                    <a:pt x="2" y="21940"/>
                    <a:pt x="0" y="2177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2110" stroke="0" extrusionOk="0">
                  <a:moveTo>
                    <a:pt x="6" y="22109"/>
                  </a:moveTo>
                  <a:cubicBezTo>
                    <a:pt x="2" y="21940"/>
                    <a:pt x="0" y="2177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8"/>
            <p:cNvSpPr>
              <a:spLocks/>
            </p:cNvSpPr>
            <p:nvPr/>
          </p:nvSpPr>
          <p:spPr bwMode="auto">
            <a:xfrm>
              <a:off x="787" y="4519613"/>
              <a:ext cx="69" cy="49213"/>
            </a:xfrm>
            <a:custGeom>
              <a:avLst/>
              <a:gdLst>
                <a:gd name="T0" fmla="*/ 202 w 202"/>
                <a:gd name="T1" fmla="*/ 72 h 91"/>
                <a:gd name="T2" fmla="*/ 196 w 202"/>
                <a:gd name="T3" fmla="*/ 91 h 91"/>
                <a:gd name="T4" fmla="*/ 0 w 202"/>
                <a:gd name="T5" fmla="*/ 19 h 91"/>
                <a:gd name="T6" fmla="*/ 6 w 202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1">
                  <a:moveTo>
                    <a:pt x="202" y="72"/>
                  </a:moveTo>
                  <a:lnTo>
                    <a:pt x="196" y="91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9"/>
            <p:cNvSpPr>
              <a:spLocks noChangeShapeType="1"/>
            </p:cNvSpPr>
            <p:nvPr/>
          </p:nvSpPr>
          <p:spPr bwMode="auto">
            <a:xfrm flipH="1">
              <a:off x="787" y="4519613"/>
              <a:ext cx="2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0"/>
            <p:cNvSpPr>
              <a:spLocks/>
            </p:cNvSpPr>
            <p:nvPr/>
          </p:nvSpPr>
          <p:spPr bwMode="auto">
            <a:xfrm>
              <a:off x="1383" y="4005263"/>
              <a:ext cx="589" cy="750888"/>
            </a:xfrm>
            <a:custGeom>
              <a:avLst/>
              <a:gdLst>
                <a:gd name="T0" fmla="*/ 1727 w 1727"/>
                <a:gd name="T1" fmla="*/ 1390 h 1390"/>
                <a:gd name="T2" fmla="*/ 0 w 1727"/>
                <a:gd name="T3" fmla="*/ 153 h 1390"/>
                <a:gd name="T4" fmla="*/ 366 w 1727"/>
                <a:gd name="T5" fmla="*/ 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7" h="1390">
                  <a:moveTo>
                    <a:pt x="1727" y="1390"/>
                  </a:moveTo>
                  <a:lnTo>
                    <a:pt x="0" y="153"/>
                  </a:lnTo>
                  <a:lnTo>
                    <a:pt x="3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1"/>
            <p:cNvSpPr>
              <a:spLocks/>
            </p:cNvSpPr>
            <p:nvPr/>
          </p:nvSpPr>
          <p:spPr bwMode="auto">
            <a:xfrm>
              <a:off x="1494" y="3949700"/>
              <a:ext cx="34" cy="109538"/>
            </a:xfrm>
            <a:custGeom>
              <a:avLst/>
              <a:gdLst>
                <a:gd name="T0" fmla="*/ 100 w 100"/>
                <a:gd name="T1" fmla="*/ 196 h 203"/>
                <a:gd name="T2" fmla="*/ 80 w 100"/>
                <a:gd name="T3" fmla="*/ 203 h 203"/>
                <a:gd name="T4" fmla="*/ 0 w 100"/>
                <a:gd name="T5" fmla="*/ 7 h 203"/>
                <a:gd name="T6" fmla="*/ 19 w 100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100" y="196"/>
                  </a:moveTo>
                  <a:lnTo>
                    <a:pt x="80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2"/>
            <p:cNvSpPr>
              <a:spLocks noChangeShapeType="1"/>
            </p:cNvSpPr>
            <p:nvPr/>
          </p:nvSpPr>
          <p:spPr bwMode="auto">
            <a:xfrm flipH="1">
              <a:off x="1494" y="3949700"/>
              <a:ext cx="7" cy="31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3"/>
            <p:cNvSpPr>
              <a:spLocks/>
            </p:cNvSpPr>
            <p:nvPr/>
          </p:nvSpPr>
          <p:spPr bwMode="auto">
            <a:xfrm>
              <a:off x="1050" y="4021138"/>
              <a:ext cx="735" cy="587375"/>
            </a:xfrm>
            <a:custGeom>
              <a:avLst/>
              <a:gdLst>
                <a:gd name="T0" fmla="*/ 2156 w 2156"/>
                <a:gd name="T1" fmla="*/ 1087 h 1087"/>
                <a:gd name="T2" fmla="*/ 0 w 2156"/>
                <a:gd name="T3" fmla="*/ 47 h 1087"/>
                <a:gd name="T4" fmla="*/ 319 w 2156"/>
                <a:gd name="T5" fmla="*/ 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6" h="1087">
                  <a:moveTo>
                    <a:pt x="2156" y="1087"/>
                  </a:moveTo>
                  <a:lnTo>
                    <a:pt x="0" y="47"/>
                  </a:lnTo>
                  <a:lnTo>
                    <a:pt x="3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4"/>
            <p:cNvSpPr>
              <a:spLocks/>
            </p:cNvSpPr>
            <p:nvPr/>
          </p:nvSpPr>
          <p:spPr bwMode="auto">
            <a:xfrm>
              <a:off x="1154" y="3963988"/>
              <a:ext cx="16" cy="114300"/>
            </a:xfrm>
            <a:custGeom>
              <a:avLst/>
              <a:gdLst>
                <a:gd name="T0" fmla="*/ 49 w 49"/>
                <a:gd name="T1" fmla="*/ 209 h 211"/>
                <a:gd name="T2" fmla="*/ 29 w 49"/>
                <a:gd name="T3" fmla="*/ 211 h 211"/>
                <a:gd name="T4" fmla="*/ 0 w 49"/>
                <a:gd name="T5" fmla="*/ 2 h 211"/>
                <a:gd name="T6" fmla="*/ 19 w 49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49" y="209"/>
                  </a:moveTo>
                  <a:lnTo>
                    <a:pt x="29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5"/>
            <p:cNvSpPr>
              <a:spLocks noChangeShapeType="1"/>
            </p:cNvSpPr>
            <p:nvPr/>
          </p:nvSpPr>
          <p:spPr bwMode="auto">
            <a:xfrm flipH="1">
              <a:off x="1154" y="3963988"/>
              <a:ext cx="6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6"/>
            <p:cNvSpPr>
              <a:spLocks noChangeShapeType="1"/>
            </p:cNvSpPr>
            <p:nvPr/>
          </p:nvSpPr>
          <p:spPr bwMode="auto">
            <a:xfrm flipV="1">
              <a:off x="1472" y="4600575"/>
              <a:ext cx="0" cy="317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7"/>
            <p:cNvSpPr>
              <a:spLocks/>
            </p:cNvSpPr>
            <p:nvPr/>
          </p:nvSpPr>
          <p:spPr bwMode="auto">
            <a:xfrm>
              <a:off x="1436" y="4589463"/>
              <a:ext cx="71" cy="11113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8"/>
            <p:cNvSpPr>
              <a:spLocks noChangeShapeType="1"/>
            </p:cNvSpPr>
            <p:nvPr/>
          </p:nvSpPr>
          <p:spPr bwMode="auto">
            <a:xfrm>
              <a:off x="1436" y="4589463"/>
              <a:ext cx="0" cy="11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9"/>
            <p:cNvSpPr>
              <a:spLocks noChangeShapeType="1"/>
            </p:cNvSpPr>
            <p:nvPr/>
          </p:nvSpPr>
          <p:spPr bwMode="auto">
            <a:xfrm flipV="1">
              <a:off x="1191" y="4557713"/>
              <a:ext cx="109" cy="508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0"/>
            <p:cNvSpPr>
              <a:spLocks/>
            </p:cNvSpPr>
            <p:nvPr/>
          </p:nvSpPr>
          <p:spPr bwMode="auto">
            <a:xfrm>
              <a:off x="1290" y="4500563"/>
              <a:ext cx="26" cy="112713"/>
            </a:xfrm>
            <a:custGeom>
              <a:avLst/>
              <a:gdLst>
                <a:gd name="T0" fmla="*/ 75 w 75"/>
                <a:gd name="T1" fmla="*/ 204 h 208"/>
                <a:gd name="T2" fmla="*/ 55 w 75"/>
                <a:gd name="T3" fmla="*/ 208 h 208"/>
                <a:gd name="T4" fmla="*/ 0 w 75"/>
                <a:gd name="T5" fmla="*/ 4 h 208"/>
                <a:gd name="T6" fmla="*/ 19 w 75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8">
                  <a:moveTo>
                    <a:pt x="75" y="204"/>
                  </a:moveTo>
                  <a:lnTo>
                    <a:pt x="55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1"/>
            <p:cNvSpPr>
              <a:spLocks noChangeShapeType="1"/>
            </p:cNvSpPr>
            <p:nvPr/>
          </p:nvSpPr>
          <p:spPr bwMode="auto">
            <a:xfrm flipH="1">
              <a:off x="1290" y="4500563"/>
              <a:ext cx="7" cy="31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2"/>
            <p:cNvSpPr>
              <a:spLocks noChangeShapeType="1"/>
            </p:cNvSpPr>
            <p:nvPr/>
          </p:nvSpPr>
          <p:spPr bwMode="auto">
            <a:xfrm flipV="1">
              <a:off x="1050" y="4557713"/>
              <a:ext cx="15" cy="587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233"/>
            <p:cNvSpPr>
              <a:spLocks/>
            </p:cNvSpPr>
            <p:nvPr/>
          </p:nvSpPr>
          <p:spPr bwMode="auto">
            <a:xfrm>
              <a:off x="1032" y="4525963"/>
              <a:ext cx="69" cy="53975"/>
            </a:xfrm>
            <a:custGeom>
              <a:avLst/>
              <a:gdLst>
                <a:gd name="T0" fmla="*/ 202 w 202"/>
                <a:gd name="T1" fmla="*/ 81 h 101"/>
                <a:gd name="T2" fmla="*/ 196 w 202"/>
                <a:gd name="T3" fmla="*/ 101 h 101"/>
                <a:gd name="T4" fmla="*/ 0 w 202"/>
                <a:gd name="T5" fmla="*/ 20 h 101"/>
                <a:gd name="T6" fmla="*/ 6 w 202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01">
                  <a:moveTo>
                    <a:pt x="202" y="81"/>
                  </a:moveTo>
                  <a:lnTo>
                    <a:pt x="196" y="101"/>
                  </a:lnTo>
                  <a:lnTo>
                    <a:pt x="0" y="20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234"/>
            <p:cNvSpPr>
              <a:spLocks noChangeShapeType="1"/>
            </p:cNvSpPr>
            <p:nvPr/>
          </p:nvSpPr>
          <p:spPr bwMode="auto">
            <a:xfrm flipH="1">
              <a:off x="1032" y="4525963"/>
              <a:ext cx="2" cy="11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235"/>
            <p:cNvSpPr>
              <a:spLocks noChangeShapeType="1"/>
            </p:cNvSpPr>
            <p:nvPr/>
          </p:nvSpPr>
          <p:spPr bwMode="auto">
            <a:xfrm flipH="1" flipV="1">
              <a:off x="435" y="4229100"/>
              <a:ext cx="15" cy="3873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236"/>
            <p:cNvSpPr>
              <a:spLocks/>
            </p:cNvSpPr>
            <p:nvPr/>
          </p:nvSpPr>
          <p:spPr bwMode="auto">
            <a:xfrm>
              <a:off x="399" y="4214813"/>
              <a:ext cx="71" cy="17463"/>
            </a:xfrm>
            <a:custGeom>
              <a:avLst/>
              <a:gdLst>
                <a:gd name="T0" fmla="*/ 208 w 208"/>
                <a:gd name="T1" fmla="*/ 0 h 32"/>
                <a:gd name="T2" fmla="*/ 208 w 208"/>
                <a:gd name="T3" fmla="*/ 19 h 32"/>
                <a:gd name="T4" fmla="*/ 0 w 208"/>
                <a:gd name="T5" fmla="*/ 32 h 32"/>
                <a:gd name="T6" fmla="*/ 0 w 208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32">
                  <a:moveTo>
                    <a:pt x="208" y="0"/>
                  </a:moveTo>
                  <a:lnTo>
                    <a:pt x="208" y="19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237"/>
            <p:cNvSpPr>
              <a:spLocks noChangeShapeType="1"/>
            </p:cNvSpPr>
            <p:nvPr/>
          </p:nvSpPr>
          <p:spPr bwMode="auto">
            <a:xfrm>
              <a:off x="399" y="4221163"/>
              <a:ext cx="0" cy="11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238"/>
            <p:cNvSpPr>
              <a:spLocks noChangeShapeType="1"/>
            </p:cNvSpPr>
            <p:nvPr/>
          </p:nvSpPr>
          <p:spPr bwMode="auto">
            <a:xfrm flipV="1">
              <a:off x="925" y="4425950"/>
              <a:ext cx="83" cy="1984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239"/>
            <p:cNvSpPr>
              <a:spLocks/>
            </p:cNvSpPr>
            <p:nvPr/>
          </p:nvSpPr>
          <p:spPr bwMode="auto">
            <a:xfrm>
              <a:off x="978" y="4386263"/>
              <a:ext cx="63" cy="71438"/>
            </a:xfrm>
            <a:custGeom>
              <a:avLst/>
              <a:gdLst>
                <a:gd name="T0" fmla="*/ 185 w 185"/>
                <a:gd name="T1" fmla="*/ 115 h 132"/>
                <a:gd name="T2" fmla="*/ 175 w 185"/>
                <a:gd name="T3" fmla="*/ 132 h 132"/>
                <a:gd name="T4" fmla="*/ 0 w 185"/>
                <a:gd name="T5" fmla="*/ 17 h 132"/>
                <a:gd name="T6" fmla="*/ 11 w 185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85" y="115"/>
                  </a:moveTo>
                  <a:lnTo>
                    <a:pt x="175" y="132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240"/>
            <p:cNvSpPr>
              <a:spLocks noChangeShapeType="1"/>
            </p:cNvSpPr>
            <p:nvPr/>
          </p:nvSpPr>
          <p:spPr bwMode="auto">
            <a:xfrm flipH="1">
              <a:off x="978" y="4386263"/>
              <a:ext cx="4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241"/>
            <p:cNvSpPr>
              <a:spLocks noChangeShapeType="1"/>
            </p:cNvSpPr>
            <p:nvPr/>
          </p:nvSpPr>
          <p:spPr bwMode="auto">
            <a:xfrm flipV="1">
              <a:off x="2431" y="2908300"/>
              <a:ext cx="10" cy="1317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Arc 242"/>
            <p:cNvSpPr>
              <a:spLocks/>
            </p:cNvSpPr>
            <p:nvPr/>
          </p:nvSpPr>
          <p:spPr bwMode="auto">
            <a:xfrm>
              <a:off x="2202" y="2981325"/>
              <a:ext cx="500" cy="80963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423 h 21600"/>
                <a:gd name="T4" fmla="*/ 21596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3" y="21599"/>
                    <a:pt x="21609" y="21599"/>
                    <a:pt x="21596" y="21600"/>
                  </a:cubicBezTo>
                  <a:cubicBezTo>
                    <a:pt x="9831" y="21600"/>
                    <a:pt x="230" y="12185"/>
                    <a:pt x="0" y="422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3" y="21599"/>
                    <a:pt x="21609" y="21599"/>
                    <a:pt x="21596" y="21600"/>
                  </a:cubicBezTo>
                  <a:cubicBezTo>
                    <a:pt x="9831" y="21600"/>
                    <a:pt x="230" y="12185"/>
                    <a:pt x="0" y="422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Arc 243"/>
            <p:cNvSpPr>
              <a:spLocks/>
            </p:cNvSpPr>
            <p:nvPr/>
          </p:nvSpPr>
          <p:spPr bwMode="auto">
            <a:xfrm>
              <a:off x="2701" y="2784475"/>
              <a:ext cx="588" cy="2794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3 h 21600"/>
                <a:gd name="T2" fmla="*/ 3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2"/>
                  </a:moveTo>
                  <a:cubicBezTo>
                    <a:pt x="21532" y="11990"/>
                    <a:pt x="11903" y="21580"/>
                    <a:pt x="35" y="21599"/>
                  </a:cubicBezTo>
                </a:path>
                <a:path w="21600" h="21600" stroke="0" extrusionOk="0">
                  <a:moveTo>
                    <a:pt x="21599" y="122"/>
                  </a:moveTo>
                  <a:cubicBezTo>
                    <a:pt x="21532" y="11990"/>
                    <a:pt x="11903" y="21580"/>
                    <a:pt x="3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44"/>
            <p:cNvSpPr>
              <a:spLocks/>
            </p:cNvSpPr>
            <p:nvPr/>
          </p:nvSpPr>
          <p:spPr bwMode="auto">
            <a:xfrm>
              <a:off x="3272" y="2786063"/>
              <a:ext cx="36" cy="79375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7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7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245"/>
            <p:cNvSpPr>
              <a:spLocks noChangeShapeType="1"/>
            </p:cNvSpPr>
            <p:nvPr/>
          </p:nvSpPr>
          <p:spPr bwMode="auto">
            <a:xfrm flipV="1">
              <a:off x="2639" y="2925763"/>
              <a:ext cx="130" cy="79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Arc 246"/>
            <p:cNvSpPr>
              <a:spLocks/>
            </p:cNvSpPr>
            <p:nvPr/>
          </p:nvSpPr>
          <p:spPr bwMode="auto">
            <a:xfrm>
              <a:off x="1393" y="2379663"/>
              <a:ext cx="1376" cy="5429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63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5" y="21600"/>
                    <a:pt x="34" y="11967"/>
                    <a:pt x="0" y="62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5" y="21600"/>
                    <a:pt x="34" y="11967"/>
                    <a:pt x="0" y="6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7"/>
            <p:cNvSpPr>
              <a:spLocks/>
            </p:cNvSpPr>
            <p:nvPr/>
          </p:nvSpPr>
          <p:spPr bwMode="auto">
            <a:xfrm>
              <a:off x="1375" y="2381250"/>
              <a:ext cx="36" cy="79375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7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7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248"/>
            <p:cNvSpPr>
              <a:spLocks noChangeShapeType="1"/>
            </p:cNvSpPr>
            <p:nvPr/>
          </p:nvSpPr>
          <p:spPr bwMode="auto">
            <a:xfrm flipH="1" flipV="1">
              <a:off x="2043" y="2584450"/>
              <a:ext cx="34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249"/>
            <p:cNvSpPr>
              <a:spLocks noChangeShapeType="1"/>
            </p:cNvSpPr>
            <p:nvPr/>
          </p:nvSpPr>
          <p:spPr bwMode="auto">
            <a:xfrm flipH="1" flipV="1">
              <a:off x="1973" y="2541588"/>
              <a:ext cx="34" cy="269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50"/>
            <p:cNvSpPr>
              <a:spLocks noChangeShapeType="1"/>
            </p:cNvSpPr>
            <p:nvPr/>
          </p:nvSpPr>
          <p:spPr bwMode="auto">
            <a:xfrm flipH="1" flipV="1">
              <a:off x="1912" y="2462213"/>
              <a:ext cx="29" cy="444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251"/>
            <p:cNvSpPr>
              <a:spLocks noChangeShapeType="1"/>
            </p:cNvSpPr>
            <p:nvPr/>
          </p:nvSpPr>
          <p:spPr bwMode="auto">
            <a:xfrm flipH="1" flipV="1">
              <a:off x="1866" y="2363788"/>
              <a:ext cx="21" cy="508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252"/>
            <p:cNvSpPr>
              <a:spLocks noChangeShapeType="1"/>
            </p:cNvSpPr>
            <p:nvPr/>
          </p:nvSpPr>
          <p:spPr bwMode="auto">
            <a:xfrm flipH="1" flipV="1">
              <a:off x="1832" y="2255838"/>
              <a:ext cx="15" cy="555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3"/>
            <p:cNvSpPr>
              <a:spLocks noChangeShapeType="1"/>
            </p:cNvSpPr>
            <p:nvPr/>
          </p:nvSpPr>
          <p:spPr bwMode="auto">
            <a:xfrm flipH="1" flipV="1">
              <a:off x="1810" y="2146300"/>
              <a:ext cx="10" cy="555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54"/>
            <p:cNvSpPr>
              <a:spLocks noChangeShapeType="1"/>
            </p:cNvSpPr>
            <p:nvPr/>
          </p:nvSpPr>
          <p:spPr bwMode="auto">
            <a:xfrm flipH="1" flipV="1">
              <a:off x="1797" y="2038350"/>
              <a:ext cx="6" cy="539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255"/>
            <p:cNvSpPr>
              <a:spLocks noChangeShapeType="1"/>
            </p:cNvSpPr>
            <p:nvPr/>
          </p:nvSpPr>
          <p:spPr bwMode="auto">
            <a:xfrm flipH="1" flipV="1">
              <a:off x="1792" y="1927225"/>
              <a:ext cx="2" cy="57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6"/>
            <p:cNvSpPr>
              <a:spLocks/>
            </p:cNvSpPr>
            <p:nvPr/>
          </p:nvSpPr>
          <p:spPr bwMode="auto">
            <a:xfrm>
              <a:off x="1754" y="1892300"/>
              <a:ext cx="71" cy="11113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7"/>
            <p:cNvSpPr>
              <a:spLocks noChangeShapeType="1"/>
            </p:cNvSpPr>
            <p:nvPr/>
          </p:nvSpPr>
          <p:spPr bwMode="auto">
            <a:xfrm>
              <a:off x="1754" y="1892300"/>
              <a:ext cx="0" cy="11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Arc 258"/>
            <p:cNvSpPr>
              <a:spLocks/>
            </p:cNvSpPr>
            <p:nvPr/>
          </p:nvSpPr>
          <p:spPr bwMode="auto">
            <a:xfrm>
              <a:off x="1655" y="2552700"/>
              <a:ext cx="1229" cy="47625"/>
            </a:xfrm>
            <a:custGeom>
              <a:avLst/>
              <a:gdLst>
                <a:gd name="G0" fmla="+- 21588 0 0"/>
                <a:gd name="G1" fmla="+- 0 0 0"/>
                <a:gd name="G2" fmla="+- 21600 0 0"/>
                <a:gd name="T0" fmla="*/ 21604 w 21604"/>
                <a:gd name="T1" fmla="*/ 21600 h 21600"/>
                <a:gd name="T2" fmla="*/ 0 w 21604"/>
                <a:gd name="T3" fmla="*/ 720 h 21600"/>
                <a:gd name="T4" fmla="*/ 21588 w 216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4" h="21600" fill="none" extrusionOk="0">
                  <a:moveTo>
                    <a:pt x="21603" y="21599"/>
                  </a:moveTo>
                  <a:cubicBezTo>
                    <a:pt x="21598" y="21599"/>
                    <a:pt x="21593" y="21599"/>
                    <a:pt x="21588" y="21600"/>
                  </a:cubicBezTo>
                  <a:cubicBezTo>
                    <a:pt x="9938" y="21600"/>
                    <a:pt x="388" y="12362"/>
                    <a:pt x="0" y="719"/>
                  </a:cubicBezTo>
                </a:path>
                <a:path w="21604" h="21600" stroke="0" extrusionOk="0">
                  <a:moveTo>
                    <a:pt x="21603" y="21599"/>
                  </a:moveTo>
                  <a:cubicBezTo>
                    <a:pt x="21598" y="21599"/>
                    <a:pt x="21593" y="21599"/>
                    <a:pt x="21588" y="21600"/>
                  </a:cubicBezTo>
                  <a:cubicBezTo>
                    <a:pt x="9938" y="21600"/>
                    <a:pt x="388" y="12362"/>
                    <a:pt x="0" y="719"/>
                  </a:cubicBezTo>
                  <a:lnTo>
                    <a:pt x="2158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Arc 259"/>
            <p:cNvSpPr>
              <a:spLocks/>
            </p:cNvSpPr>
            <p:nvPr/>
          </p:nvSpPr>
          <p:spPr bwMode="auto">
            <a:xfrm>
              <a:off x="1409" y="2232025"/>
              <a:ext cx="245" cy="3206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8 w 21688"/>
                <a:gd name="T1" fmla="*/ 21600 h 21600"/>
                <a:gd name="T2" fmla="*/ 0 w 21688"/>
                <a:gd name="T3" fmla="*/ 0 h 21600"/>
                <a:gd name="T4" fmla="*/ 21600 w 216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8" h="21600" fill="none" extrusionOk="0">
                  <a:moveTo>
                    <a:pt x="21687" y="21599"/>
                  </a:moveTo>
                  <a:cubicBezTo>
                    <a:pt x="21658" y="21599"/>
                    <a:pt x="2162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88" h="21600" stroke="0" extrusionOk="0">
                  <a:moveTo>
                    <a:pt x="21687" y="21599"/>
                  </a:moveTo>
                  <a:cubicBezTo>
                    <a:pt x="21658" y="21599"/>
                    <a:pt x="2162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Arc 260"/>
            <p:cNvSpPr>
              <a:spLocks/>
            </p:cNvSpPr>
            <p:nvPr/>
          </p:nvSpPr>
          <p:spPr bwMode="auto">
            <a:xfrm>
              <a:off x="1409" y="1944688"/>
              <a:ext cx="26" cy="2873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61"/>
            <p:cNvSpPr>
              <a:spLocks/>
            </p:cNvSpPr>
            <p:nvPr/>
          </p:nvSpPr>
          <p:spPr bwMode="auto">
            <a:xfrm>
              <a:off x="1400" y="1925638"/>
              <a:ext cx="72" cy="26988"/>
            </a:xfrm>
            <a:custGeom>
              <a:avLst/>
              <a:gdLst>
                <a:gd name="T0" fmla="*/ 211 w 211"/>
                <a:gd name="T1" fmla="*/ 30 h 49"/>
                <a:gd name="T2" fmla="*/ 208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8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262"/>
            <p:cNvSpPr>
              <a:spLocks noChangeShapeType="1"/>
            </p:cNvSpPr>
            <p:nvPr/>
          </p:nvSpPr>
          <p:spPr bwMode="auto">
            <a:xfrm flipH="1">
              <a:off x="1400" y="1925638"/>
              <a:ext cx="1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263"/>
            <p:cNvSpPr>
              <a:spLocks noChangeShapeType="1"/>
            </p:cNvSpPr>
            <p:nvPr/>
          </p:nvSpPr>
          <p:spPr bwMode="auto">
            <a:xfrm>
              <a:off x="1722" y="2149475"/>
              <a:ext cx="32" cy="492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264"/>
            <p:cNvSpPr>
              <a:spLocks noChangeShapeType="1"/>
            </p:cNvSpPr>
            <p:nvPr/>
          </p:nvSpPr>
          <p:spPr bwMode="auto">
            <a:xfrm>
              <a:off x="1783" y="2241550"/>
              <a:ext cx="32" cy="476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265"/>
            <p:cNvSpPr>
              <a:spLocks noChangeShapeType="1"/>
            </p:cNvSpPr>
            <p:nvPr/>
          </p:nvSpPr>
          <p:spPr bwMode="auto">
            <a:xfrm>
              <a:off x="1843" y="2332038"/>
              <a:ext cx="32" cy="492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266"/>
            <p:cNvSpPr>
              <a:spLocks noChangeShapeType="1"/>
            </p:cNvSpPr>
            <p:nvPr/>
          </p:nvSpPr>
          <p:spPr bwMode="auto">
            <a:xfrm>
              <a:off x="1904" y="2424113"/>
              <a:ext cx="32" cy="476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7"/>
            <p:cNvSpPr>
              <a:spLocks/>
            </p:cNvSpPr>
            <p:nvPr/>
          </p:nvSpPr>
          <p:spPr bwMode="auto">
            <a:xfrm>
              <a:off x="1692" y="2101850"/>
              <a:ext cx="55" cy="88900"/>
            </a:xfrm>
            <a:custGeom>
              <a:avLst/>
              <a:gdLst>
                <a:gd name="T0" fmla="*/ 145 w 160"/>
                <a:gd name="T1" fmla="*/ 0 h 166"/>
                <a:gd name="T2" fmla="*/ 160 w 160"/>
                <a:gd name="T3" fmla="*/ 13 h 166"/>
                <a:gd name="T4" fmla="*/ 15 w 160"/>
                <a:gd name="T5" fmla="*/ 166 h 166"/>
                <a:gd name="T6" fmla="*/ 0 w 160"/>
                <a:gd name="T7" fmla="*/ 15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6">
                  <a:moveTo>
                    <a:pt x="145" y="0"/>
                  </a:moveTo>
                  <a:lnTo>
                    <a:pt x="160" y="13"/>
                  </a:lnTo>
                  <a:lnTo>
                    <a:pt x="15" y="166"/>
                  </a:lnTo>
                  <a:lnTo>
                    <a:pt x="0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268"/>
            <p:cNvSpPr>
              <a:spLocks noChangeShapeType="1"/>
            </p:cNvSpPr>
            <p:nvPr/>
          </p:nvSpPr>
          <p:spPr bwMode="auto">
            <a:xfrm>
              <a:off x="1692" y="2184400"/>
              <a:ext cx="5" cy="63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Arc 269"/>
            <p:cNvSpPr>
              <a:spLocks/>
            </p:cNvSpPr>
            <p:nvPr/>
          </p:nvSpPr>
          <p:spPr bwMode="auto">
            <a:xfrm>
              <a:off x="1804" y="2403475"/>
              <a:ext cx="651" cy="7461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5 w 21595"/>
                <a:gd name="T1" fmla="*/ 463 h 21600"/>
                <a:gd name="T2" fmla="*/ 32 w 21595"/>
                <a:gd name="T3" fmla="*/ 21600 h 21600"/>
                <a:gd name="T4" fmla="*/ 0 w 2159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5" h="21600" fill="none" extrusionOk="0">
                  <a:moveTo>
                    <a:pt x="21595" y="463"/>
                  </a:moveTo>
                  <a:cubicBezTo>
                    <a:pt x="21343" y="12196"/>
                    <a:pt x="11768" y="21582"/>
                    <a:pt x="31" y="21599"/>
                  </a:cubicBezTo>
                </a:path>
                <a:path w="21595" h="21600" stroke="0" extrusionOk="0">
                  <a:moveTo>
                    <a:pt x="21595" y="463"/>
                  </a:moveTo>
                  <a:cubicBezTo>
                    <a:pt x="21343" y="12196"/>
                    <a:pt x="11768" y="21582"/>
                    <a:pt x="3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70"/>
            <p:cNvSpPr>
              <a:spLocks/>
            </p:cNvSpPr>
            <p:nvPr/>
          </p:nvSpPr>
          <p:spPr bwMode="auto">
            <a:xfrm>
              <a:off x="1555" y="2206625"/>
              <a:ext cx="250" cy="2714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6 w 21686"/>
                <a:gd name="T1" fmla="*/ 21600 h 21600"/>
                <a:gd name="T2" fmla="*/ 0 w 21686"/>
                <a:gd name="T3" fmla="*/ 0 h 21600"/>
                <a:gd name="T4" fmla="*/ 21600 w 216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6" h="21600" fill="none" extrusionOk="0">
                  <a:moveTo>
                    <a:pt x="21685" y="21599"/>
                  </a:moveTo>
                  <a:cubicBezTo>
                    <a:pt x="21657" y="21599"/>
                    <a:pt x="2162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86" h="21600" stroke="0" extrusionOk="0">
                  <a:moveTo>
                    <a:pt x="21685" y="21599"/>
                  </a:moveTo>
                  <a:cubicBezTo>
                    <a:pt x="21657" y="21599"/>
                    <a:pt x="2162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Arc 271"/>
            <p:cNvSpPr>
              <a:spLocks/>
            </p:cNvSpPr>
            <p:nvPr/>
          </p:nvSpPr>
          <p:spPr bwMode="auto">
            <a:xfrm>
              <a:off x="1555" y="2051050"/>
              <a:ext cx="83" cy="1555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60"/>
                <a:gd name="T1" fmla="*/ 21600 h 21600"/>
                <a:gd name="T2" fmla="*/ 21860 w 21860"/>
                <a:gd name="T3" fmla="*/ 2 h 21600"/>
                <a:gd name="T4" fmla="*/ 21600 w 218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86" y="0"/>
                    <a:pt x="21773" y="0"/>
                    <a:pt x="21860" y="1"/>
                  </a:cubicBezTo>
                </a:path>
                <a:path w="2186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86" y="0"/>
                    <a:pt x="21773" y="0"/>
                    <a:pt x="21860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72"/>
            <p:cNvSpPr>
              <a:spLocks/>
            </p:cNvSpPr>
            <p:nvPr/>
          </p:nvSpPr>
          <p:spPr bwMode="auto">
            <a:xfrm>
              <a:off x="1639" y="1993900"/>
              <a:ext cx="7" cy="112713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Line 273"/>
            <p:cNvSpPr>
              <a:spLocks noChangeShapeType="1"/>
            </p:cNvSpPr>
            <p:nvPr/>
          </p:nvSpPr>
          <p:spPr bwMode="auto">
            <a:xfrm flipH="1">
              <a:off x="1639" y="199390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74"/>
            <p:cNvSpPr>
              <a:spLocks/>
            </p:cNvSpPr>
            <p:nvPr/>
          </p:nvSpPr>
          <p:spPr bwMode="auto">
            <a:xfrm>
              <a:off x="2498" y="1192213"/>
              <a:ext cx="1100" cy="1320800"/>
            </a:xfrm>
            <a:custGeom>
              <a:avLst/>
              <a:gdLst>
                <a:gd name="T0" fmla="*/ 3225 w 3225"/>
                <a:gd name="T1" fmla="*/ 2448 h 2448"/>
                <a:gd name="T2" fmla="*/ 0 w 3225"/>
                <a:gd name="T3" fmla="*/ 109 h 2448"/>
                <a:gd name="T4" fmla="*/ 443 w 3225"/>
                <a:gd name="T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25" h="2448">
                  <a:moveTo>
                    <a:pt x="3225" y="2448"/>
                  </a:moveTo>
                  <a:lnTo>
                    <a:pt x="0" y="109"/>
                  </a:lnTo>
                  <a:lnTo>
                    <a:pt x="44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5"/>
            <p:cNvSpPr>
              <a:spLocks/>
            </p:cNvSpPr>
            <p:nvPr/>
          </p:nvSpPr>
          <p:spPr bwMode="auto">
            <a:xfrm>
              <a:off x="2641" y="1135063"/>
              <a:ext cx="23" cy="112713"/>
            </a:xfrm>
            <a:custGeom>
              <a:avLst/>
              <a:gdLst>
                <a:gd name="T0" fmla="*/ 66 w 66"/>
                <a:gd name="T1" fmla="*/ 204 h 209"/>
                <a:gd name="T2" fmla="*/ 47 w 66"/>
                <a:gd name="T3" fmla="*/ 209 h 209"/>
                <a:gd name="T4" fmla="*/ 0 w 66"/>
                <a:gd name="T5" fmla="*/ 4 h 209"/>
                <a:gd name="T6" fmla="*/ 19 w 6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9">
                  <a:moveTo>
                    <a:pt x="66" y="204"/>
                  </a:moveTo>
                  <a:lnTo>
                    <a:pt x="47" y="209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Line 276"/>
            <p:cNvSpPr>
              <a:spLocks noChangeShapeType="1"/>
            </p:cNvSpPr>
            <p:nvPr/>
          </p:nvSpPr>
          <p:spPr bwMode="auto">
            <a:xfrm flipH="1">
              <a:off x="2641" y="1135063"/>
              <a:ext cx="7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277"/>
            <p:cNvSpPr>
              <a:spLocks/>
            </p:cNvSpPr>
            <p:nvPr/>
          </p:nvSpPr>
          <p:spPr bwMode="auto">
            <a:xfrm>
              <a:off x="1878" y="1160463"/>
              <a:ext cx="1454" cy="1054100"/>
            </a:xfrm>
            <a:custGeom>
              <a:avLst/>
              <a:gdLst>
                <a:gd name="T0" fmla="*/ 4265 w 4265"/>
                <a:gd name="T1" fmla="*/ 1955 h 1955"/>
                <a:gd name="T2" fmla="*/ 0 w 4265"/>
                <a:gd name="T3" fmla="*/ 106 h 1955"/>
                <a:gd name="T4" fmla="*/ 582 w 4265"/>
                <a:gd name="T5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65" h="1955">
                  <a:moveTo>
                    <a:pt x="4265" y="1955"/>
                  </a:moveTo>
                  <a:lnTo>
                    <a:pt x="0" y="106"/>
                  </a:lnTo>
                  <a:lnTo>
                    <a:pt x="58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78"/>
            <p:cNvSpPr>
              <a:spLocks/>
            </p:cNvSpPr>
            <p:nvPr/>
          </p:nvSpPr>
          <p:spPr bwMode="auto">
            <a:xfrm>
              <a:off x="2070" y="1103313"/>
              <a:ext cx="19" cy="112713"/>
            </a:xfrm>
            <a:custGeom>
              <a:avLst/>
              <a:gdLst>
                <a:gd name="T0" fmla="*/ 57 w 57"/>
                <a:gd name="T1" fmla="*/ 209 h 211"/>
                <a:gd name="T2" fmla="*/ 38 w 57"/>
                <a:gd name="T3" fmla="*/ 211 h 211"/>
                <a:gd name="T4" fmla="*/ 0 w 57"/>
                <a:gd name="T5" fmla="*/ 2 h 211"/>
                <a:gd name="T6" fmla="*/ 19 w 57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11">
                  <a:moveTo>
                    <a:pt x="57" y="209"/>
                  </a:moveTo>
                  <a:lnTo>
                    <a:pt x="38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279"/>
            <p:cNvSpPr>
              <a:spLocks noChangeShapeType="1"/>
            </p:cNvSpPr>
            <p:nvPr/>
          </p:nvSpPr>
          <p:spPr bwMode="auto">
            <a:xfrm flipH="1">
              <a:off x="2070" y="110331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280"/>
            <p:cNvSpPr>
              <a:spLocks noChangeShapeType="1"/>
            </p:cNvSpPr>
            <p:nvPr/>
          </p:nvSpPr>
          <p:spPr bwMode="auto">
            <a:xfrm flipV="1">
              <a:off x="2712" y="2149475"/>
              <a:ext cx="5" cy="984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281"/>
            <p:cNvSpPr>
              <a:spLocks/>
            </p:cNvSpPr>
            <p:nvPr/>
          </p:nvSpPr>
          <p:spPr bwMode="auto">
            <a:xfrm>
              <a:off x="2681" y="2135188"/>
              <a:ext cx="72" cy="19050"/>
            </a:xfrm>
            <a:custGeom>
              <a:avLst/>
              <a:gdLst>
                <a:gd name="T0" fmla="*/ 209 w 209"/>
                <a:gd name="T1" fmla="*/ 17 h 36"/>
                <a:gd name="T2" fmla="*/ 209 w 209"/>
                <a:gd name="T3" fmla="*/ 36 h 36"/>
                <a:gd name="T4" fmla="*/ 0 w 209"/>
                <a:gd name="T5" fmla="*/ 19 h 36"/>
                <a:gd name="T6" fmla="*/ 0 w 20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6">
                  <a:moveTo>
                    <a:pt x="209" y="17"/>
                  </a:moveTo>
                  <a:lnTo>
                    <a:pt x="209" y="36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Line 282"/>
            <p:cNvSpPr>
              <a:spLocks noChangeShapeType="1"/>
            </p:cNvSpPr>
            <p:nvPr/>
          </p:nvSpPr>
          <p:spPr bwMode="auto">
            <a:xfrm>
              <a:off x="2681" y="2135188"/>
              <a:ext cx="0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Line 283"/>
            <p:cNvSpPr>
              <a:spLocks noChangeShapeType="1"/>
            </p:cNvSpPr>
            <p:nvPr/>
          </p:nvSpPr>
          <p:spPr bwMode="auto">
            <a:xfrm flipV="1">
              <a:off x="2206" y="2074863"/>
              <a:ext cx="199" cy="1571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284"/>
            <p:cNvSpPr>
              <a:spLocks/>
            </p:cNvSpPr>
            <p:nvPr/>
          </p:nvSpPr>
          <p:spPr bwMode="auto">
            <a:xfrm>
              <a:off x="2389" y="2019300"/>
              <a:ext cx="37" cy="106363"/>
            </a:xfrm>
            <a:custGeom>
              <a:avLst/>
              <a:gdLst>
                <a:gd name="T0" fmla="*/ 110 w 110"/>
                <a:gd name="T1" fmla="*/ 187 h 196"/>
                <a:gd name="T2" fmla="*/ 93 w 110"/>
                <a:gd name="T3" fmla="*/ 196 h 196"/>
                <a:gd name="T4" fmla="*/ 0 w 110"/>
                <a:gd name="T5" fmla="*/ 8 h 196"/>
                <a:gd name="T6" fmla="*/ 17 w 110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" h="196">
                  <a:moveTo>
                    <a:pt x="110" y="187"/>
                  </a:moveTo>
                  <a:lnTo>
                    <a:pt x="93" y="196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Line 285"/>
            <p:cNvSpPr>
              <a:spLocks noChangeShapeType="1"/>
            </p:cNvSpPr>
            <p:nvPr/>
          </p:nvSpPr>
          <p:spPr bwMode="auto">
            <a:xfrm flipH="1">
              <a:off x="2389" y="2019300"/>
              <a:ext cx="6" cy="47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Line 286"/>
            <p:cNvSpPr>
              <a:spLocks noChangeShapeType="1"/>
            </p:cNvSpPr>
            <p:nvPr/>
          </p:nvSpPr>
          <p:spPr bwMode="auto">
            <a:xfrm flipV="1">
              <a:off x="1951" y="2100263"/>
              <a:ext cx="68" cy="1397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287"/>
            <p:cNvSpPr>
              <a:spLocks/>
            </p:cNvSpPr>
            <p:nvPr/>
          </p:nvSpPr>
          <p:spPr bwMode="auto">
            <a:xfrm>
              <a:off x="1991" y="2057400"/>
              <a:ext cx="61" cy="77788"/>
            </a:xfrm>
            <a:custGeom>
              <a:avLst/>
              <a:gdLst>
                <a:gd name="T0" fmla="*/ 179 w 179"/>
                <a:gd name="T1" fmla="*/ 128 h 143"/>
                <a:gd name="T2" fmla="*/ 167 w 179"/>
                <a:gd name="T3" fmla="*/ 143 h 143"/>
                <a:gd name="T4" fmla="*/ 0 w 179"/>
                <a:gd name="T5" fmla="*/ 15 h 143"/>
                <a:gd name="T6" fmla="*/ 13 w 179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3">
                  <a:moveTo>
                    <a:pt x="179" y="128"/>
                  </a:moveTo>
                  <a:lnTo>
                    <a:pt x="167" y="143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Line 288"/>
            <p:cNvSpPr>
              <a:spLocks noChangeShapeType="1"/>
            </p:cNvSpPr>
            <p:nvPr/>
          </p:nvSpPr>
          <p:spPr bwMode="auto">
            <a:xfrm flipH="1">
              <a:off x="1991" y="2057400"/>
              <a:ext cx="4" cy="79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289"/>
            <p:cNvSpPr>
              <a:spLocks/>
            </p:cNvSpPr>
            <p:nvPr/>
          </p:nvSpPr>
          <p:spPr bwMode="auto">
            <a:xfrm>
              <a:off x="1727" y="1811338"/>
              <a:ext cx="230" cy="420688"/>
            </a:xfrm>
            <a:custGeom>
              <a:avLst/>
              <a:gdLst>
                <a:gd name="T0" fmla="*/ 0 w 673"/>
                <a:gd name="T1" fmla="*/ 780 h 780"/>
                <a:gd name="T2" fmla="*/ 597 w 673"/>
                <a:gd name="T3" fmla="*/ 60 h 780"/>
                <a:gd name="T4" fmla="*/ 627 w 673"/>
                <a:gd name="T5" fmla="*/ 0 h 780"/>
                <a:gd name="T6" fmla="*/ 673 w 673"/>
                <a:gd name="T7" fmla="*/ 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3" h="780">
                  <a:moveTo>
                    <a:pt x="0" y="780"/>
                  </a:moveTo>
                  <a:lnTo>
                    <a:pt x="597" y="60"/>
                  </a:lnTo>
                  <a:lnTo>
                    <a:pt x="627" y="0"/>
                  </a:lnTo>
                  <a:lnTo>
                    <a:pt x="67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290"/>
            <p:cNvSpPr>
              <a:spLocks/>
            </p:cNvSpPr>
            <p:nvPr/>
          </p:nvSpPr>
          <p:spPr bwMode="auto">
            <a:xfrm>
              <a:off x="1957" y="1755775"/>
              <a:ext cx="7" cy="112713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Line 291"/>
            <p:cNvSpPr>
              <a:spLocks noChangeShapeType="1"/>
            </p:cNvSpPr>
            <p:nvPr/>
          </p:nvSpPr>
          <p:spPr bwMode="auto">
            <a:xfrm flipH="1">
              <a:off x="1957" y="175577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Line 292"/>
            <p:cNvSpPr>
              <a:spLocks noChangeShapeType="1"/>
            </p:cNvSpPr>
            <p:nvPr/>
          </p:nvSpPr>
          <p:spPr bwMode="auto">
            <a:xfrm flipV="1">
              <a:off x="883" y="1604963"/>
              <a:ext cx="57" cy="6524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293"/>
            <p:cNvSpPr>
              <a:spLocks/>
            </p:cNvSpPr>
            <p:nvPr/>
          </p:nvSpPr>
          <p:spPr bwMode="auto">
            <a:xfrm>
              <a:off x="905" y="1587500"/>
              <a:ext cx="72" cy="23813"/>
            </a:xfrm>
            <a:custGeom>
              <a:avLst/>
              <a:gdLst>
                <a:gd name="T0" fmla="*/ 211 w 211"/>
                <a:gd name="T1" fmla="*/ 26 h 45"/>
                <a:gd name="T2" fmla="*/ 209 w 211"/>
                <a:gd name="T3" fmla="*/ 45 h 45"/>
                <a:gd name="T4" fmla="*/ 0 w 211"/>
                <a:gd name="T5" fmla="*/ 19 h 45"/>
                <a:gd name="T6" fmla="*/ 2 w 211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5">
                  <a:moveTo>
                    <a:pt x="211" y="26"/>
                  </a:moveTo>
                  <a:lnTo>
                    <a:pt x="209" y="45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Line 294"/>
            <p:cNvSpPr>
              <a:spLocks noChangeShapeType="1"/>
            </p:cNvSpPr>
            <p:nvPr/>
          </p:nvSpPr>
          <p:spPr bwMode="auto">
            <a:xfrm flipH="1">
              <a:off x="905" y="1587500"/>
              <a:ext cx="0" cy="11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Line 295"/>
            <p:cNvSpPr>
              <a:spLocks noChangeShapeType="1"/>
            </p:cNvSpPr>
            <p:nvPr/>
          </p:nvSpPr>
          <p:spPr bwMode="auto">
            <a:xfrm flipH="1" flipV="1">
              <a:off x="456" y="5992813"/>
              <a:ext cx="5" cy="2238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8" name="Freeform 296"/>
            <p:cNvSpPr>
              <a:spLocks/>
            </p:cNvSpPr>
            <p:nvPr/>
          </p:nvSpPr>
          <p:spPr bwMode="auto">
            <a:xfrm>
              <a:off x="420" y="5981700"/>
              <a:ext cx="71" cy="12700"/>
            </a:xfrm>
            <a:custGeom>
              <a:avLst/>
              <a:gdLst>
                <a:gd name="T0" fmla="*/ 209 w 209"/>
                <a:gd name="T1" fmla="*/ 0 h 24"/>
                <a:gd name="T2" fmla="*/ 209 w 209"/>
                <a:gd name="T3" fmla="*/ 19 h 24"/>
                <a:gd name="T4" fmla="*/ 0 w 209"/>
                <a:gd name="T5" fmla="*/ 24 h 24"/>
                <a:gd name="T6" fmla="*/ 0 w 209"/>
                <a:gd name="T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4">
                  <a:moveTo>
                    <a:pt x="209" y="0"/>
                  </a:moveTo>
                  <a:lnTo>
                    <a:pt x="209" y="19"/>
                  </a:lnTo>
                  <a:lnTo>
                    <a:pt x="0" y="24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Line 297"/>
            <p:cNvSpPr>
              <a:spLocks noChangeShapeType="1"/>
            </p:cNvSpPr>
            <p:nvPr/>
          </p:nvSpPr>
          <p:spPr bwMode="auto">
            <a:xfrm>
              <a:off x="420" y="5984875"/>
              <a:ext cx="0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Line 298"/>
            <p:cNvSpPr>
              <a:spLocks noChangeShapeType="1"/>
            </p:cNvSpPr>
            <p:nvPr/>
          </p:nvSpPr>
          <p:spPr bwMode="auto">
            <a:xfrm flipH="1" flipV="1">
              <a:off x="435" y="7313613"/>
              <a:ext cx="10" cy="519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Freeform 299"/>
            <p:cNvSpPr>
              <a:spLocks/>
            </p:cNvSpPr>
            <p:nvPr/>
          </p:nvSpPr>
          <p:spPr bwMode="auto">
            <a:xfrm>
              <a:off x="399" y="7300913"/>
              <a:ext cx="71" cy="12700"/>
            </a:xfrm>
            <a:custGeom>
              <a:avLst/>
              <a:gdLst>
                <a:gd name="T0" fmla="*/ 208 w 208"/>
                <a:gd name="T1" fmla="*/ 0 h 24"/>
                <a:gd name="T2" fmla="*/ 208 w 208"/>
                <a:gd name="T3" fmla="*/ 20 h 24"/>
                <a:gd name="T4" fmla="*/ 0 w 208"/>
                <a:gd name="T5" fmla="*/ 24 h 24"/>
                <a:gd name="T6" fmla="*/ 0 w 208"/>
                <a:gd name="T7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4">
                  <a:moveTo>
                    <a:pt x="208" y="0"/>
                  </a:moveTo>
                  <a:lnTo>
                    <a:pt x="208" y="20"/>
                  </a:lnTo>
                  <a:lnTo>
                    <a:pt x="0" y="24"/>
                  </a:lnTo>
                  <a:lnTo>
                    <a:pt x="0" y="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Line 300"/>
            <p:cNvSpPr>
              <a:spLocks noChangeShapeType="1"/>
            </p:cNvSpPr>
            <p:nvPr/>
          </p:nvSpPr>
          <p:spPr bwMode="auto">
            <a:xfrm>
              <a:off x="399" y="7304088"/>
              <a:ext cx="0" cy="95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Freeform 301"/>
            <p:cNvSpPr>
              <a:spLocks/>
            </p:cNvSpPr>
            <p:nvPr/>
          </p:nvSpPr>
          <p:spPr bwMode="auto">
            <a:xfrm>
              <a:off x="1013" y="7131050"/>
              <a:ext cx="739" cy="706438"/>
            </a:xfrm>
            <a:custGeom>
              <a:avLst/>
              <a:gdLst>
                <a:gd name="T0" fmla="*/ 2167 w 2167"/>
                <a:gd name="T1" fmla="*/ 1310 h 1310"/>
                <a:gd name="T2" fmla="*/ 0 w 2167"/>
                <a:gd name="T3" fmla="*/ 17 h 1310"/>
                <a:gd name="T4" fmla="*/ 243 w 2167"/>
                <a:gd name="T5" fmla="*/ 0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" h="1310">
                  <a:moveTo>
                    <a:pt x="2167" y="1310"/>
                  </a:moveTo>
                  <a:lnTo>
                    <a:pt x="0" y="17"/>
                  </a:lnTo>
                  <a:lnTo>
                    <a:pt x="24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Freeform 302"/>
            <p:cNvSpPr>
              <a:spLocks/>
            </p:cNvSpPr>
            <p:nvPr/>
          </p:nvSpPr>
          <p:spPr bwMode="auto">
            <a:xfrm>
              <a:off x="1094" y="7075488"/>
              <a:ext cx="11" cy="112713"/>
            </a:xfrm>
            <a:custGeom>
              <a:avLst/>
              <a:gdLst>
                <a:gd name="T0" fmla="*/ 32 w 32"/>
                <a:gd name="T1" fmla="*/ 209 h 209"/>
                <a:gd name="T2" fmla="*/ 13 w 32"/>
                <a:gd name="T3" fmla="*/ 209 h 209"/>
                <a:gd name="T4" fmla="*/ 0 w 32"/>
                <a:gd name="T5" fmla="*/ 0 h 209"/>
                <a:gd name="T6" fmla="*/ 19 w 3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32" y="209"/>
                  </a:moveTo>
                  <a:lnTo>
                    <a:pt x="13" y="209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Line 303"/>
            <p:cNvSpPr>
              <a:spLocks noChangeShapeType="1"/>
            </p:cNvSpPr>
            <p:nvPr/>
          </p:nvSpPr>
          <p:spPr bwMode="auto">
            <a:xfrm flipH="1">
              <a:off x="2224" y="12237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17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7244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27038" y="457200"/>
            <a:ext cx="6416675" cy="8413750"/>
            <a:chOff x="269" y="288"/>
            <a:chExt cx="4042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88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96" y="315"/>
              <a:ext cx="4015" cy="5092"/>
              <a:chOff x="296" y="315"/>
              <a:chExt cx="4015" cy="5092"/>
            </a:xfrm>
          </p:grpSpPr>
          <p:sp>
            <p:nvSpPr>
              <p:cNvPr id="18494" name="Rectangle 5"/>
              <p:cNvSpPr>
                <a:spLocks noChangeArrowheads="1"/>
              </p:cNvSpPr>
              <p:nvPr/>
            </p:nvSpPr>
            <p:spPr bwMode="auto">
              <a:xfrm>
                <a:off x="296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5" name="Rectangle 6"/>
              <p:cNvSpPr>
                <a:spLocks noChangeArrowheads="1"/>
              </p:cNvSpPr>
              <p:nvPr/>
            </p:nvSpPr>
            <p:spPr bwMode="auto">
              <a:xfrm>
                <a:off x="296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6" name="Rectangle 7"/>
              <p:cNvSpPr>
                <a:spLocks noChangeArrowheads="1"/>
              </p:cNvSpPr>
              <p:nvPr/>
            </p:nvSpPr>
            <p:spPr bwMode="auto">
              <a:xfrm>
                <a:off x="296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7" name="Rectangle 8"/>
              <p:cNvSpPr>
                <a:spLocks noChangeArrowheads="1"/>
              </p:cNvSpPr>
              <p:nvPr/>
            </p:nvSpPr>
            <p:spPr bwMode="auto">
              <a:xfrm>
                <a:off x="701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8" name="Oval 9"/>
              <p:cNvSpPr>
                <a:spLocks noChangeArrowheads="1"/>
              </p:cNvSpPr>
              <p:nvPr/>
            </p:nvSpPr>
            <p:spPr bwMode="auto">
              <a:xfrm>
                <a:off x="1630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9" name="Rectangle 10"/>
              <p:cNvSpPr>
                <a:spLocks noChangeArrowheads="1"/>
              </p:cNvSpPr>
              <p:nvPr/>
            </p:nvSpPr>
            <p:spPr bwMode="auto">
              <a:xfrm>
                <a:off x="1336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0" name="Oval 11"/>
              <p:cNvSpPr>
                <a:spLocks noChangeArrowheads="1"/>
              </p:cNvSpPr>
              <p:nvPr/>
            </p:nvSpPr>
            <p:spPr bwMode="auto">
              <a:xfrm>
                <a:off x="1333" y="3921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1" name="Rectangle 12"/>
              <p:cNvSpPr>
                <a:spLocks noChangeArrowheads="1"/>
              </p:cNvSpPr>
              <p:nvPr/>
            </p:nvSpPr>
            <p:spPr bwMode="auto">
              <a:xfrm>
                <a:off x="1041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2" name="Oval 13"/>
              <p:cNvSpPr>
                <a:spLocks noChangeArrowheads="1"/>
              </p:cNvSpPr>
              <p:nvPr/>
            </p:nvSpPr>
            <p:spPr bwMode="auto">
              <a:xfrm>
                <a:off x="1184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3" name="Rectangle 14"/>
              <p:cNvSpPr>
                <a:spLocks noChangeArrowheads="1"/>
              </p:cNvSpPr>
              <p:nvPr/>
            </p:nvSpPr>
            <p:spPr bwMode="auto">
              <a:xfrm>
                <a:off x="747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4" name="Rectangle 15"/>
              <p:cNvSpPr>
                <a:spLocks noChangeArrowheads="1"/>
              </p:cNvSpPr>
              <p:nvPr/>
            </p:nvSpPr>
            <p:spPr bwMode="auto">
              <a:xfrm>
                <a:off x="1036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5" name="Line 16"/>
              <p:cNvSpPr>
                <a:spLocks noChangeShapeType="1"/>
              </p:cNvSpPr>
              <p:nvPr/>
            </p:nvSpPr>
            <p:spPr bwMode="auto">
              <a:xfrm>
                <a:off x="1036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6" name="Line 17"/>
              <p:cNvSpPr>
                <a:spLocks noChangeShapeType="1"/>
              </p:cNvSpPr>
              <p:nvPr/>
            </p:nvSpPr>
            <p:spPr bwMode="auto">
              <a:xfrm flipV="1">
                <a:off x="1036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7" name="Rectangle 18"/>
              <p:cNvSpPr>
                <a:spLocks noChangeArrowheads="1"/>
              </p:cNvSpPr>
              <p:nvPr/>
            </p:nvSpPr>
            <p:spPr bwMode="auto">
              <a:xfrm>
                <a:off x="1487" y="37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8" name="Oval 19"/>
              <p:cNvSpPr>
                <a:spLocks noChangeArrowheads="1"/>
              </p:cNvSpPr>
              <p:nvPr/>
            </p:nvSpPr>
            <p:spPr bwMode="auto">
              <a:xfrm>
                <a:off x="887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9" name="Rectangle 20"/>
              <p:cNvSpPr>
                <a:spLocks noChangeArrowheads="1"/>
              </p:cNvSpPr>
              <p:nvPr/>
            </p:nvSpPr>
            <p:spPr bwMode="auto">
              <a:xfrm>
                <a:off x="1185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0" name="Oval 21"/>
              <p:cNvSpPr>
                <a:spLocks noChangeArrowheads="1"/>
              </p:cNvSpPr>
              <p:nvPr/>
            </p:nvSpPr>
            <p:spPr bwMode="auto">
              <a:xfrm>
                <a:off x="739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1" name="Rectangle 22"/>
              <p:cNvSpPr>
                <a:spLocks noChangeArrowheads="1"/>
              </p:cNvSpPr>
              <p:nvPr/>
            </p:nvSpPr>
            <p:spPr bwMode="auto">
              <a:xfrm>
                <a:off x="893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2" name="Oval 23"/>
              <p:cNvSpPr>
                <a:spLocks noChangeArrowheads="1"/>
              </p:cNvSpPr>
              <p:nvPr/>
            </p:nvSpPr>
            <p:spPr bwMode="auto">
              <a:xfrm>
                <a:off x="372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3" name="Rectangle 24"/>
              <p:cNvSpPr>
                <a:spLocks noChangeArrowheads="1"/>
              </p:cNvSpPr>
              <p:nvPr/>
            </p:nvSpPr>
            <p:spPr bwMode="auto">
              <a:xfrm>
                <a:off x="511" y="372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4" name="Oval 25"/>
              <p:cNvSpPr>
                <a:spLocks noChangeArrowheads="1"/>
              </p:cNvSpPr>
              <p:nvPr/>
            </p:nvSpPr>
            <p:spPr bwMode="auto">
              <a:xfrm>
                <a:off x="1036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5" name="Rectangle 26"/>
              <p:cNvSpPr>
                <a:spLocks noChangeArrowheads="1"/>
              </p:cNvSpPr>
              <p:nvPr/>
            </p:nvSpPr>
            <p:spPr bwMode="auto">
              <a:xfrm>
                <a:off x="1896" y="37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6" name="Oval 27"/>
              <p:cNvSpPr>
                <a:spLocks noChangeArrowheads="1"/>
              </p:cNvSpPr>
              <p:nvPr/>
            </p:nvSpPr>
            <p:spPr bwMode="auto">
              <a:xfrm>
                <a:off x="1036" y="417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7" name="Rectangle 28"/>
              <p:cNvSpPr>
                <a:spLocks noChangeArrowheads="1"/>
              </p:cNvSpPr>
              <p:nvPr/>
            </p:nvSpPr>
            <p:spPr bwMode="auto">
              <a:xfrm>
                <a:off x="346" y="352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8" name="Oval 29"/>
              <p:cNvSpPr>
                <a:spLocks noChangeArrowheads="1"/>
              </p:cNvSpPr>
              <p:nvPr/>
            </p:nvSpPr>
            <p:spPr bwMode="auto">
              <a:xfrm>
                <a:off x="1482" y="404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9" name="Rectangle 30"/>
              <p:cNvSpPr>
                <a:spLocks noChangeArrowheads="1"/>
              </p:cNvSpPr>
              <p:nvPr/>
            </p:nvSpPr>
            <p:spPr bwMode="auto">
              <a:xfrm>
                <a:off x="999" y="338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0" name="Oval 31"/>
              <p:cNvSpPr>
                <a:spLocks noChangeArrowheads="1"/>
              </p:cNvSpPr>
              <p:nvPr/>
            </p:nvSpPr>
            <p:spPr bwMode="auto">
              <a:xfrm>
                <a:off x="1848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1" name="Rectangle 32"/>
              <p:cNvSpPr>
                <a:spLocks noChangeArrowheads="1"/>
              </p:cNvSpPr>
              <p:nvPr/>
            </p:nvSpPr>
            <p:spPr bwMode="auto">
              <a:xfrm>
                <a:off x="1681" y="346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2" name="Oval 33"/>
              <p:cNvSpPr>
                <a:spLocks noChangeArrowheads="1"/>
              </p:cNvSpPr>
              <p:nvPr/>
            </p:nvSpPr>
            <p:spPr bwMode="auto">
              <a:xfrm>
                <a:off x="1630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3" name="Rectangle 34"/>
              <p:cNvSpPr>
                <a:spLocks noChangeArrowheads="1"/>
              </p:cNvSpPr>
              <p:nvPr/>
            </p:nvSpPr>
            <p:spPr bwMode="auto">
              <a:xfrm>
                <a:off x="1336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4" name="Oval 35"/>
              <p:cNvSpPr>
                <a:spLocks noChangeArrowheads="1"/>
              </p:cNvSpPr>
              <p:nvPr/>
            </p:nvSpPr>
            <p:spPr bwMode="auto">
              <a:xfrm>
                <a:off x="1333" y="495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5" name="Rectangle 36"/>
              <p:cNvSpPr>
                <a:spLocks noChangeArrowheads="1"/>
              </p:cNvSpPr>
              <p:nvPr/>
            </p:nvSpPr>
            <p:spPr bwMode="auto">
              <a:xfrm>
                <a:off x="1041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6" name="Oval 37"/>
              <p:cNvSpPr>
                <a:spLocks noChangeArrowheads="1"/>
              </p:cNvSpPr>
              <p:nvPr/>
            </p:nvSpPr>
            <p:spPr bwMode="auto">
              <a:xfrm>
                <a:off x="1184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7" name="Rectangle 38"/>
              <p:cNvSpPr>
                <a:spLocks noChangeArrowheads="1"/>
              </p:cNvSpPr>
              <p:nvPr/>
            </p:nvSpPr>
            <p:spPr bwMode="auto">
              <a:xfrm>
                <a:off x="747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8" name="Rectangle 39"/>
              <p:cNvSpPr>
                <a:spLocks noChangeArrowheads="1"/>
              </p:cNvSpPr>
              <p:nvPr/>
            </p:nvSpPr>
            <p:spPr bwMode="auto">
              <a:xfrm>
                <a:off x="1036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9" name="Line 40"/>
              <p:cNvSpPr>
                <a:spLocks noChangeShapeType="1"/>
              </p:cNvSpPr>
              <p:nvPr/>
            </p:nvSpPr>
            <p:spPr bwMode="auto">
              <a:xfrm>
                <a:off x="1036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0" name="Line 41"/>
              <p:cNvSpPr>
                <a:spLocks noChangeShapeType="1"/>
              </p:cNvSpPr>
              <p:nvPr/>
            </p:nvSpPr>
            <p:spPr bwMode="auto">
              <a:xfrm flipV="1">
                <a:off x="1036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1" name="Rectangle 42"/>
              <p:cNvSpPr>
                <a:spLocks noChangeArrowheads="1"/>
              </p:cNvSpPr>
              <p:nvPr/>
            </p:nvSpPr>
            <p:spPr bwMode="auto">
              <a:xfrm>
                <a:off x="1702" y="47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2" name="Oval 43"/>
              <p:cNvSpPr>
                <a:spLocks noChangeArrowheads="1"/>
              </p:cNvSpPr>
              <p:nvPr/>
            </p:nvSpPr>
            <p:spPr bwMode="auto">
              <a:xfrm>
                <a:off x="887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3" name="Rectangle 44"/>
              <p:cNvSpPr>
                <a:spLocks noChangeArrowheads="1"/>
              </p:cNvSpPr>
              <p:nvPr/>
            </p:nvSpPr>
            <p:spPr bwMode="auto">
              <a:xfrm>
                <a:off x="1482" y="472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4" name="Oval 45"/>
              <p:cNvSpPr>
                <a:spLocks noChangeArrowheads="1"/>
              </p:cNvSpPr>
              <p:nvPr/>
            </p:nvSpPr>
            <p:spPr bwMode="auto">
              <a:xfrm>
                <a:off x="739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5" name="Rectangle 46"/>
              <p:cNvSpPr>
                <a:spLocks noChangeArrowheads="1"/>
              </p:cNvSpPr>
              <p:nvPr/>
            </p:nvSpPr>
            <p:spPr bwMode="auto">
              <a:xfrm>
                <a:off x="1163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6" name="Oval 47"/>
              <p:cNvSpPr>
                <a:spLocks noChangeArrowheads="1"/>
              </p:cNvSpPr>
              <p:nvPr/>
            </p:nvSpPr>
            <p:spPr bwMode="auto">
              <a:xfrm>
                <a:off x="372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7" name="Rectangle 48"/>
              <p:cNvSpPr>
                <a:spLocks noChangeArrowheads="1"/>
              </p:cNvSpPr>
              <p:nvPr/>
            </p:nvSpPr>
            <p:spPr bwMode="auto">
              <a:xfrm>
                <a:off x="872" y="47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8" name="Oval 49"/>
              <p:cNvSpPr>
                <a:spLocks noChangeArrowheads="1"/>
              </p:cNvSpPr>
              <p:nvPr/>
            </p:nvSpPr>
            <p:spPr bwMode="auto">
              <a:xfrm>
                <a:off x="1036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9" name="Rectangle 50"/>
              <p:cNvSpPr>
                <a:spLocks noChangeArrowheads="1"/>
              </p:cNvSpPr>
              <p:nvPr/>
            </p:nvSpPr>
            <p:spPr bwMode="auto">
              <a:xfrm>
                <a:off x="1843" y="45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0" name="Oval 51"/>
              <p:cNvSpPr>
                <a:spLocks noChangeArrowheads="1"/>
              </p:cNvSpPr>
              <p:nvPr/>
            </p:nvSpPr>
            <p:spPr bwMode="auto">
              <a:xfrm>
                <a:off x="1036" y="521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1" name="Rectangle 52"/>
              <p:cNvSpPr>
                <a:spLocks noChangeArrowheads="1"/>
              </p:cNvSpPr>
              <p:nvPr/>
            </p:nvSpPr>
            <p:spPr bwMode="auto">
              <a:xfrm>
                <a:off x="357" y="458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2" name="Oval 53"/>
              <p:cNvSpPr>
                <a:spLocks noChangeArrowheads="1"/>
              </p:cNvSpPr>
              <p:nvPr/>
            </p:nvSpPr>
            <p:spPr bwMode="auto">
              <a:xfrm>
                <a:off x="1482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3" name="Rectangle 54"/>
              <p:cNvSpPr>
                <a:spLocks noChangeArrowheads="1"/>
              </p:cNvSpPr>
              <p:nvPr/>
            </p:nvSpPr>
            <p:spPr bwMode="auto">
              <a:xfrm>
                <a:off x="1089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4" name="Oval 55"/>
              <p:cNvSpPr>
                <a:spLocks noChangeArrowheads="1"/>
              </p:cNvSpPr>
              <p:nvPr/>
            </p:nvSpPr>
            <p:spPr bwMode="auto">
              <a:xfrm>
                <a:off x="1848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5" name="Rectangle 56"/>
              <p:cNvSpPr>
                <a:spLocks noChangeArrowheads="1"/>
              </p:cNvSpPr>
              <p:nvPr/>
            </p:nvSpPr>
            <p:spPr bwMode="auto">
              <a:xfrm>
                <a:off x="508" y="473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6" name="Oval 57"/>
              <p:cNvSpPr>
                <a:spLocks noChangeArrowheads="1"/>
              </p:cNvSpPr>
              <p:nvPr/>
            </p:nvSpPr>
            <p:spPr bwMode="auto">
              <a:xfrm>
                <a:off x="1630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7" name="Rectangle 58"/>
              <p:cNvSpPr>
                <a:spLocks noChangeArrowheads="1"/>
              </p:cNvSpPr>
              <p:nvPr/>
            </p:nvSpPr>
            <p:spPr bwMode="auto">
              <a:xfrm>
                <a:off x="1336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8" name="Oval 59"/>
              <p:cNvSpPr>
                <a:spLocks noChangeArrowheads="1"/>
              </p:cNvSpPr>
              <p:nvPr/>
            </p:nvSpPr>
            <p:spPr bwMode="auto">
              <a:xfrm>
                <a:off x="1333" y="288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9" name="Rectangle 60"/>
              <p:cNvSpPr>
                <a:spLocks noChangeArrowheads="1"/>
              </p:cNvSpPr>
              <p:nvPr/>
            </p:nvSpPr>
            <p:spPr bwMode="auto">
              <a:xfrm>
                <a:off x="1203" y="27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0" name="Oval 61"/>
              <p:cNvSpPr>
                <a:spLocks noChangeArrowheads="1"/>
              </p:cNvSpPr>
              <p:nvPr/>
            </p:nvSpPr>
            <p:spPr bwMode="auto">
              <a:xfrm>
                <a:off x="1184" y="288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1" name="Rectangle 62"/>
              <p:cNvSpPr>
                <a:spLocks noChangeArrowheads="1"/>
              </p:cNvSpPr>
              <p:nvPr/>
            </p:nvSpPr>
            <p:spPr bwMode="auto">
              <a:xfrm>
                <a:off x="943" y="277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2" name="Rectangle 63"/>
              <p:cNvSpPr>
                <a:spLocks noChangeArrowheads="1"/>
              </p:cNvSpPr>
              <p:nvPr/>
            </p:nvSpPr>
            <p:spPr bwMode="auto">
              <a:xfrm>
                <a:off x="1036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3" name="Line 64"/>
              <p:cNvSpPr>
                <a:spLocks noChangeShapeType="1"/>
              </p:cNvSpPr>
              <p:nvPr/>
            </p:nvSpPr>
            <p:spPr bwMode="auto">
              <a:xfrm>
                <a:off x="1036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4" name="Line 65"/>
              <p:cNvSpPr>
                <a:spLocks noChangeShapeType="1"/>
              </p:cNvSpPr>
              <p:nvPr/>
            </p:nvSpPr>
            <p:spPr bwMode="auto">
              <a:xfrm flipV="1">
                <a:off x="1036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5" name="Rectangle 66"/>
              <p:cNvSpPr>
                <a:spLocks noChangeArrowheads="1"/>
              </p:cNvSpPr>
              <p:nvPr/>
            </p:nvSpPr>
            <p:spPr bwMode="auto">
              <a:xfrm>
                <a:off x="1652" y="2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6" name="Oval 67"/>
              <p:cNvSpPr>
                <a:spLocks noChangeArrowheads="1"/>
              </p:cNvSpPr>
              <p:nvPr/>
            </p:nvSpPr>
            <p:spPr bwMode="auto">
              <a:xfrm>
                <a:off x="887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7" name="Rectangle 68"/>
              <p:cNvSpPr>
                <a:spLocks noChangeArrowheads="1"/>
              </p:cNvSpPr>
              <p:nvPr/>
            </p:nvSpPr>
            <p:spPr bwMode="auto">
              <a:xfrm>
                <a:off x="124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8" name="Oval 69"/>
              <p:cNvSpPr>
                <a:spLocks noChangeArrowheads="1"/>
              </p:cNvSpPr>
              <p:nvPr/>
            </p:nvSpPr>
            <p:spPr bwMode="auto">
              <a:xfrm>
                <a:off x="739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9" name="Rectangle 70"/>
              <p:cNvSpPr>
                <a:spLocks noChangeArrowheads="1"/>
              </p:cNvSpPr>
              <p:nvPr/>
            </p:nvSpPr>
            <p:spPr bwMode="auto">
              <a:xfrm>
                <a:off x="89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0" name="Oval 71"/>
              <p:cNvSpPr>
                <a:spLocks noChangeArrowheads="1"/>
              </p:cNvSpPr>
              <p:nvPr/>
            </p:nvSpPr>
            <p:spPr bwMode="auto">
              <a:xfrm>
                <a:off x="372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1" name="Rectangle 72"/>
              <p:cNvSpPr>
                <a:spLocks noChangeArrowheads="1"/>
              </p:cNvSpPr>
              <p:nvPr/>
            </p:nvSpPr>
            <p:spPr bwMode="auto">
              <a:xfrm>
                <a:off x="731" y="2777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2" name="Oval 73"/>
              <p:cNvSpPr>
                <a:spLocks noChangeArrowheads="1"/>
              </p:cNvSpPr>
              <p:nvPr/>
            </p:nvSpPr>
            <p:spPr bwMode="auto">
              <a:xfrm>
                <a:off x="1036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3" name="Rectangle 74"/>
              <p:cNvSpPr>
                <a:spLocks noChangeArrowheads="1"/>
              </p:cNvSpPr>
              <p:nvPr/>
            </p:nvSpPr>
            <p:spPr bwMode="auto">
              <a:xfrm>
                <a:off x="1869" y="256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4" name="Oval 75"/>
              <p:cNvSpPr>
                <a:spLocks noChangeArrowheads="1"/>
              </p:cNvSpPr>
              <p:nvPr/>
            </p:nvSpPr>
            <p:spPr bwMode="auto">
              <a:xfrm>
                <a:off x="1036" y="3135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5" name="Rectangle 76"/>
              <p:cNvSpPr>
                <a:spLocks noChangeArrowheads="1"/>
              </p:cNvSpPr>
              <p:nvPr/>
            </p:nvSpPr>
            <p:spPr bwMode="auto">
              <a:xfrm>
                <a:off x="585" y="26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6" name="Oval 77"/>
              <p:cNvSpPr>
                <a:spLocks noChangeArrowheads="1"/>
              </p:cNvSpPr>
              <p:nvPr/>
            </p:nvSpPr>
            <p:spPr bwMode="auto">
              <a:xfrm>
                <a:off x="1482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7" name="Rectangle 78"/>
              <p:cNvSpPr>
                <a:spLocks noChangeArrowheads="1"/>
              </p:cNvSpPr>
              <p:nvPr/>
            </p:nvSpPr>
            <p:spPr bwMode="auto">
              <a:xfrm>
                <a:off x="1089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8" name="Oval 79"/>
              <p:cNvSpPr>
                <a:spLocks noChangeArrowheads="1"/>
              </p:cNvSpPr>
              <p:nvPr/>
            </p:nvSpPr>
            <p:spPr bwMode="auto">
              <a:xfrm>
                <a:off x="1848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9" name="Rectangle 80"/>
              <p:cNvSpPr>
                <a:spLocks noChangeArrowheads="1"/>
              </p:cNvSpPr>
              <p:nvPr/>
            </p:nvSpPr>
            <p:spPr bwMode="auto">
              <a:xfrm>
                <a:off x="314" y="254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0" name="Oval 81"/>
              <p:cNvSpPr>
                <a:spLocks noChangeArrowheads="1"/>
              </p:cNvSpPr>
              <p:nvPr/>
            </p:nvSpPr>
            <p:spPr bwMode="auto">
              <a:xfrm>
                <a:off x="3092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1" name="Rectangle 82"/>
              <p:cNvSpPr>
                <a:spLocks noChangeArrowheads="1"/>
              </p:cNvSpPr>
              <p:nvPr/>
            </p:nvSpPr>
            <p:spPr bwMode="auto">
              <a:xfrm>
                <a:off x="1519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2" name="Oval 83"/>
              <p:cNvSpPr>
                <a:spLocks noChangeArrowheads="1"/>
              </p:cNvSpPr>
              <p:nvPr/>
            </p:nvSpPr>
            <p:spPr bwMode="auto">
              <a:xfrm>
                <a:off x="2546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3" name="Rectangle 84"/>
              <p:cNvSpPr>
                <a:spLocks noChangeArrowheads="1"/>
              </p:cNvSpPr>
              <p:nvPr/>
            </p:nvSpPr>
            <p:spPr bwMode="auto">
              <a:xfrm>
                <a:off x="1880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4" name="Oval 85"/>
              <p:cNvSpPr>
                <a:spLocks noChangeArrowheads="1"/>
              </p:cNvSpPr>
              <p:nvPr/>
            </p:nvSpPr>
            <p:spPr bwMode="auto">
              <a:xfrm>
                <a:off x="2291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5" name="Rectangle 86"/>
              <p:cNvSpPr>
                <a:spLocks noChangeArrowheads="1"/>
              </p:cNvSpPr>
              <p:nvPr/>
            </p:nvSpPr>
            <p:spPr bwMode="auto">
              <a:xfrm>
                <a:off x="2342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6" name="Rectangle 87"/>
              <p:cNvSpPr>
                <a:spLocks noChangeArrowheads="1"/>
              </p:cNvSpPr>
              <p:nvPr/>
            </p:nvSpPr>
            <p:spPr bwMode="auto">
              <a:xfrm>
                <a:off x="2036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7" name="Line 88"/>
              <p:cNvSpPr>
                <a:spLocks noChangeShapeType="1"/>
              </p:cNvSpPr>
              <p:nvPr/>
            </p:nvSpPr>
            <p:spPr bwMode="auto">
              <a:xfrm>
                <a:off x="203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8" name="Line 89"/>
              <p:cNvSpPr>
                <a:spLocks noChangeShapeType="1"/>
              </p:cNvSpPr>
              <p:nvPr/>
            </p:nvSpPr>
            <p:spPr bwMode="auto">
              <a:xfrm flipV="1">
                <a:off x="203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9" name="Rectangle 90"/>
              <p:cNvSpPr>
                <a:spLocks noChangeArrowheads="1"/>
              </p:cNvSpPr>
              <p:nvPr/>
            </p:nvSpPr>
            <p:spPr bwMode="auto">
              <a:xfrm>
                <a:off x="2841" y="104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0" name="Oval 91"/>
              <p:cNvSpPr>
                <a:spLocks noChangeArrowheads="1"/>
              </p:cNvSpPr>
              <p:nvPr/>
            </p:nvSpPr>
            <p:spPr bwMode="auto">
              <a:xfrm>
                <a:off x="177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1" name="Rectangle 92"/>
              <p:cNvSpPr>
                <a:spLocks noChangeArrowheads="1"/>
              </p:cNvSpPr>
              <p:nvPr/>
            </p:nvSpPr>
            <p:spPr bwMode="auto">
              <a:xfrm>
                <a:off x="2331" y="107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2" name="Oval 93"/>
              <p:cNvSpPr>
                <a:spLocks noChangeArrowheads="1"/>
              </p:cNvSpPr>
              <p:nvPr/>
            </p:nvSpPr>
            <p:spPr bwMode="auto">
              <a:xfrm>
                <a:off x="1521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3" name="Rectangle 94"/>
              <p:cNvSpPr>
                <a:spLocks noChangeArrowheads="1"/>
              </p:cNvSpPr>
              <p:nvPr/>
            </p:nvSpPr>
            <p:spPr bwMode="auto">
              <a:xfrm>
                <a:off x="174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4" name="Oval 95"/>
              <p:cNvSpPr>
                <a:spLocks noChangeArrowheads="1"/>
              </p:cNvSpPr>
              <p:nvPr/>
            </p:nvSpPr>
            <p:spPr bwMode="auto">
              <a:xfrm>
                <a:off x="97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5" name="Rectangle 96"/>
              <p:cNvSpPr>
                <a:spLocks noChangeArrowheads="1"/>
              </p:cNvSpPr>
              <p:nvPr/>
            </p:nvSpPr>
            <p:spPr bwMode="auto">
              <a:xfrm>
                <a:off x="2607" y="1257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6" name="Oval 97"/>
              <p:cNvSpPr>
                <a:spLocks noChangeArrowheads="1"/>
              </p:cNvSpPr>
              <p:nvPr/>
            </p:nvSpPr>
            <p:spPr bwMode="auto">
              <a:xfrm>
                <a:off x="2036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7" name="Rectangle 98"/>
              <p:cNvSpPr>
                <a:spLocks noChangeArrowheads="1"/>
              </p:cNvSpPr>
              <p:nvPr/>
            </p:nvSpPr>
            <p:spPr bwMode="auto">
              <a:xfrm>
                <a:off x="3488" y="10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8" name="Oval 99"/>
              <p:cNvSpPr>
                <a:spLocks noChangeArrowheads="1"/>
              </p:cNvSpPr>
              <p:nvPr/>
            </p:nvSpPr>
            <p:spPr bwMode="auto">
              <a:xfrm>
                <a:off x="3437" y="1572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9" name="Rectangle 100"/>
              <p:cNvSpPr>
                <a:spLocks noChangeArrowheads="1"/>
              </p:cNvSpPr>
              <p:nvPr/>
            </p:nvSpPr>
            <p:spPr bwMode="auto">
              <a:xfrm>
                <a:off x="88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0" name="Oval 101"/>
              <p:cNvSpPr>
                <a:spLocks noChangeArrowheads="1"/>
              </p:cNvSpPr>
              <p:nvPr/>
            </p:nvSpPr>
            <p:spPr bwMode="auto">
              <a:xfrm>
                <a:off x="2769" y="160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1" name="Rectangle 102"/>
              <p:cNvSpPr>
                <a:spLocks noChangeArrowheads="1"/>
              </p:cNvSpPr>
              <p:nvPr/>
            </p:nvSpPr>
            <p:spPr bwMode="auto">
              <a:xfrm>
                <a:off x="2925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2" name="Oval 103"/>
              <p:cNvSpPr>
                <a:spLocks noChangeArrowheads="1"/>
              </p:cNvSpPr>
              <p:nvPr/>
            </p:nvSpPr>
            <p:spPr bwMode="auto">
              <a:xfrm>
                <a:off x="2020" y="1917"/>
                <a:ext cx="107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3" name="Rectangle 104"/>
              <p:cNvSpPr>
                <a:spLocks noChangeArrowheads="1"/>
              </p:cNvSpPr>
              <p:nvPr/>
            </p:nvSpPr>
            <p:spPr bwMode="auto">
              <a:xfrm>
                <a:off x="1235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4" name="Rectangle 105"/>
              <p:cNvSpPr>
                <a:spLocks noChangeArrowheads="1"/>
              </p:cNvSpPr>
              <p:nvPr/>
            </p:nvSpPr>
            <p:spPr bwMode="auto">
              <a:xfrm>
                <a:off x="1805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5" name="Rectangle 106"/>
              <p:cNvSpPr>
                <a:spLocks noChangeArrowheads="1"/>
              </p:cNvSpPr>
              <p:nvPr/>
            </p:nvSpPr>
            <p:spPr bwMode="auto">
              <a:xfrm>
                <a:off x="1828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6" name="Rectangle 107"/>
              <p:cNvSpPr>
                <a:spLocks noChangeArrowheads="1"/>
              </p:cNvSpPr>
              <p:nvPr/>
            </p:nvSpPr>
            <p:spPr bwMode="auto">
              <a:xfrm>
                <a:off x="1840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7" name="Rectangle 108"/>
              <p:cNvSpPr>
                <a:spLocks noChangeArrowheads="1"/>
              </p:cNvSpPr>
              <p:nvPr/>
            </p:nvSpPr>
            <p:spPr bwMode="auto">
              <a:xfrm>
                <a:off x="811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8" name="Rectangle 109"/>
              <p:cNvSpPr>
                <a:spLocks noChangeArrowheads="1"/>
              </p:cNvSpPr>
              <p:nvPr/>
            </p:nvSpPr>
            <p:spPr bwMode="auto">
              <a:xfrm>
                <a:off x="2087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9" name="Rectangle 110"/>
              <p:cNvSpPr>
                <a:spLocks noChangeArrowheads="1"/>
              </p:cNvSpPr>
              <p:nvPr/>
            </p:nvSpPr>
            <p:spPr bwMode="auto">
              <a:xfrm>
                <a:off x="2193" y="2328"/>
                <a:ext cx="94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safety your 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0" name="Rectangle 111"/>
              <p:cNvSpPr>
                <a:spLocks noChangeArrowheads="1"/>
              </p:cNvSpPr>
              <p:nvPr/>
            </p:nvSpPr>
            <p:spPr bwMode="auto">
              <a:xfrm>
                <a:off x="2087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1" name="Rectangle 112"/>
              <p:cNvSpPr>
                <a:spLocks noChangeArrowheads="1"/>
              </p:cNvSpPr>
              <p:nvPr/>
            </p:nvSpPr>
            <p:spPr bwMode="auto">
              <a:xfrm>
                <a:off x="2087" y="253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2" name="Rectangle 113"/>
              <p:cNvSpPr>
                <a:spLocks noChangeArrowheads="1"/>
              </p:cNvSpPr>
              <p:nvPr/>
            </p:nvSpPr>
            <p:spPr bwMode="auto">
              <a:xfrm>
                <a:off x="2193" y="2530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3" name="Rectangle 114"/>
              <p:cNvSpPr>
                <a:spLocks noChangeArrowheads="1"/>
              </p:cNvSpPr>
              <p:nvPr/>
            </p:nvSpPr>
            <p:spPr bwMode="auto">
              <a:xfrm>
                <a:off x="2087" y="2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4" name="Rectangle 115"/>
              <p:cNvSpPr>
                <a:spLocks noChangeArrowheads="1"/>
              </p:cNvSpPr>
              <p:nvPr/>
            </p:nvSpPr>
            <p:spPr bwMode="auto">
              <a:xfrm>
                <a:off x="2204" y="2732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5" name="Rectangle 116"/>
              <p:cNvSpPr>
                <a:spLocks noChangeArrowheads="1"/>
              </p:cNvSpPr>
              <p:nvPr/>
            </p:nvSpPr>
            <p:spPr bwMode="auto">
              <a:xfrm>
                <a:off x="2087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6" name="Rectangle 117"/>
              <p:cNvSpPr>
                <a:spLocks noChangeArrowheads="1"/>
              </p:cNvSpPr>
              <p:nvPr/>
            </p:nvSpPr>
            <p:spPr bwMode="auto">
              <a:xfrm>
                <a:off x="2209" y="2933"/>
                <a:ext cx="6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7" name="Rectangle 118"/>
              <p:cNvSpPr>
                <a:spLocks noChangeArrowheads="1"/>
              </p:cNvSpPr>
              <p:nvPr/>
            </p:nvSpPr>
            <p:spPr bwMode="auto">
              <a:xfrm>
                <a:off x="2087" y="31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8" name="Rectangle 119"/>
              <p:cNvSpPr>
                <a:spLocks noChangeArrowheads="1"/>
              </p:cNvSpPr>
              <p:nvPr/>
            </p:nvSpPr>
            <p:spPr bwMode="auto">
              <a:xfrm>
                <a:off x="2215" y="3135"/>
                <a:ext cx="83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:Zone/Pull.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9" name="Rectangle 120"/>
              <p:cNvSpPr>
                <a:spLocks noChangeArrowheads="1"/>
              </p:cNvSpPr>
              <p:nvPr/>
            </p:nvSpPr>
            <p:spPr bwMode="auto">
              <a:xfrm>
                <a:off x="2087" y="3337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0" name="Rectangle 121"/>
              <p:cNvSpPr>
                <a:spLocks noChangeArrowheads="1"/>
              </p:cNvSpPr>
              <p:nvPr/>
            </p:nvSpPr>
            <p:spPr bwMode="auto">
              <a:xfrm>
                <a:off x="2204" y="3337"/>
                <a:ext cx="210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:Covered: Pull flat, 2nd step @45 upfield.Only 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1" name="Rectangle 122"/>
              <p:cNvSpPr>
                <a:spLocks noChangeArrowheads="1"/>
              </p:cNvSpPr>
              <p:nvPr/>
            </p:nvSpPr>
            <p:spPr bwMode="auto">
              <a:xfrm>
                <a:off x="2087" y="3438"/>
                <a:ext cx="221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5 tech. if he crosses your face. Uncovered:Pull. Wall 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2" name="Rectangle 123"/>
              <p:cNvSpPr>
                <a:spLocks noChangeArrowheads="1"/>
              </p:cNvSpPr>
              <p:nvPr/>
            </p:nvSpPr>
            <p:spPr bwMode="auto">
              <a:xfrm>
                <a:off x="2087" y="363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3" name="Rectangle 124"/>
              <p:cNvSpPr>
                <a:spLocks noChangeArrowheads="1"/>
              </p:cNvSpPr>
              <p:nvPr/>
            </p:nvSpPr>
            <p:spPr bwMode="auto">
              <a:xfrm>
                <a:off x="2188" y="3639"/>
                <a:ext cx="103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4" name="Rectangle 125"/>
              <p:cNvSpPr>
                <a:spLocks noChangeArrowheads="1"/>
              </p:cNvSpPr>
              <p:nvPr/>
            </p:nvSpPr>
            <p:spPr bwMode="auto">
              <a:xfrm>
                <a:off x="2087" y="384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5" name="Rectangle 126"/>
              <p:cNvSpPr>
                <a:spLocks noChangeArrowheads="1"/>
              </p:cNvSpPr>
              <p:nvPr/>
            </p:nvSpPr>
            <p:spPr bwMode="auto">
              <a:xfrm>
                <a:off x="2209" y="3841"/>
                <a:ext cx="210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deep over midline @135. Thumbs up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6" name="Rectangle 127"/>
              <p:cNvSpPr>
                <a:spLocks noChangeArrowheads="1"/>
              </p:cNvSpPr>
              <p:nvPr/>
            </p:nvSpPr>
            <p:spPr bwMode="auto">
              <a:xfrm>
                <a:off x="2087" y="3942"/>
                <a:ext cx="181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toss to wing. Follow 1 step then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7" name="Rectangle 128"/>
              <p:cNvSpPr>
                <a:spLocks noChangeArrowheads="1"/>
              </p:cNvSpPr>
              <p:nvPr/>
            </p:nvSpPr>
            <p:spPr bwMode="auto">
              <a:xfrm>
                <a:off x="2087" y="41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8" name="Rectangle 129"/>
              <p:cNvSpPr>
                <a:spLocks noChangeArrowheads="1"/>
              </p:cNvSpPr>
              <p:nvPr/>
            </p:nvSpPr>
            <p:spPr bwMode="auto">
              <a:xfrm>
                <a:off x="2204" y="4143"/>
                <a:ext cx="10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C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9" name="Rectangle 130"/>
              <p:cNvSpPr>
                <a:spLocks noChangeArrowheads="1"/>
              </p:cNvSpPr>
              <p:nvPr/>
            </p:nvSpPr>
            <p:spPr bwMode="auto">
              <a:xfrm>
                <a:off x="2087" y="434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0" name="Rectangle 131"/>
              <p:cNvSpPr>
                <a:spLocks noChangeArrowheads="1"/>
              </p:cNvSpPr>
              <p:nvPr/>
            </p:nvSpPr>
            <p:spPr bwMode="auto">
              <a:xfrm>
                <a:off x="2215" y="4345"/>
                <a:ext cx="11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:.Block #1 outside of C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1" name="Rectangle 132"/>
              <p:cNvSpPr>
                <a:spLocks noChangeArrowheads="1"/>
              </p:cNvSpPr>
              <p:nvPr/>
            </p:nvSpPr>
            <p:spPr bwMode="auto">
              <a:xfrm>
                <a:off x="2087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2" name="Rectangle 133"/>
              <p:cNvSpPr>
                <a:spLocks noChangeArrowheads="1"/>
              </p:cNvSpPr>
              <p:nvPr/>
            </p:nvSpPr>
            <p:spPr bwMode="auto">
              <a:xfrm>
                <a:off x="2193" y="4547"/>
                <a:ext cx="16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Stay Flat till you catch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3" name="Rectangle 134"/>
              <p:cNvSpPr>
                <a:spLocks noChangeArrowheads="1"/>
              </p:cNvSpPr>
              <p:nvPr/>
            </p:nvSpPr>
            <p:spPr bwMode="auto">
              <a:xfrm>
                <a:off x="2087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4" name="Rectangle 135"/>
              <p:cNvSpPr>
                <a:spLocks noChangeArrowheads="1"/>
              </p:cNvSpPr>
              <p:nvPr/>
            </p:nvSpPr>
            <p:spPr bwMode="auto">
              <a:xfrm>
                <a:off x="1651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5" name="Rectangle 136"/>
              <p:cNvSpPr>
                <a:spLocks noChangeArrowheads="1"/>
              </p:cNvSpPr>
              <p:nvPr/>
            </p:nvSpPr>
            <p:spPr bwMode="auto">
              <a:xfrm>
                <a:off x="1922" y="315"/>
                <a:ext cx="185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Frnds.Rt.Spr.38 Rocket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6" name="Line 137"/>
              <p:cNvSpPr>
                <a:spLocks noChangeShapeType="1"/>
              </p:cNvSpPr>
              <p:nvPr/>
            </p:nvSpPr>
            <p:spPr bwMode="auto">
              <a:xfrm>
                <a:off x="2228" y="1771"/>
                <a:ext cx="43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7" name="Line 138"/>
              <p:cNvSpPr>
                <a:spLocks noChangeShapeType="1"/>
              </p:cNvSpPr>
              <p:nvPr/>
            </p:nvSpPr>
            <p:spPr bwMode="auto">
              <a:xfrm>
                <a:off x="2312" y="1798"/>
                <a:ext cx="43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8" name="Line 139"/>
              <p:cNvSpPr>
                <a:spLocks noChangeShapeType="1"/>
              </p:cNvSpPr>
              <p:nvPr/>
            </p:nvSpPr>
            <p:spPr bwMode="auto">
              <a:xfrm>
                <a:off x="2396" y="1825"/>
                <a:ext cx="43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9" name="Line 140"/>
              <p:cNvSpPr>
                <a:spLocks noChangeShapeType="1"/>
              </p:cNvSpPr>
              <p:nvPr/>
            </p:nvSpPr>
            <p:spPr bwMode="auto">
              <a:xfrm>
                <a:off x="2480" y="1852"/>
                <a:ext cx="43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0" name="Line 141"/>
              <p:cNvSpPr>
                <a:spLocks noChangeShapeType="1"/>
              </p:cNvSpPr>
              <p:nvPr/>
            </p:nvSpPr>
            <p:spPr bwMode="auto">
              <a:xfrm>
                <a:off x="2565" y="1879"/>
                <a:ext cx="42" cy="1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1" name="Line 142"/>
              <p:cNvSpPr>
                <a:spLocks noChangeShapeType="1"/>
              </p:cNvSpPr>
              <p:nvPr/>
            </p:nvSpPr>
            <p:spPr bwMode="auto">
              <a:xfrm>
                <a:off x="2649" y="1906"/>
                <a:ext cx="41" cy="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2" name="Line 143"/>
              <p:cNvSpPr>
                <a:spLocks noChangeShapeType="1"/>
              </p:cNvSpPr>
              <p:nvPr/>
            </p:nvSpPr>
            <p:spPr bwMode="auto">
              <a:xfrm>
                <a:off x="1209" y="5169"/>
                <a:ext cx="4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3" name="Line 144"/>
              <p:cNvSpPr>
                <a:spLocks noChangeShapeType="1"/>
              </p:cNvSpPr>
              <p:nvPr/>
            </p:nvSpPr>
            <p:spPr bwMode="auto">
              <a:xfrm>
                <a:off x="1296" y="5176"/>
                <a:ext cx="4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4" name="Line 145"/>
              <p:cNvSpPr>
                <a:spLocks noChangeShapeType="1"/>
              </p:cNvSpPr>
              <p:nvPr/>
            </p:nvSpPr>
            <p:spPr bwMode="auto">
              <a:xfrm>
                <a:off x="1384" y="5184"/>
                <a:ext cx="4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5" name="Line 146"/>
              <p:cNvSpPr>
                <a:spLocks noChangeShapeType="1"/>
              </p:cNvSpPr>
              <p:nvPr/>
            </p:nvSpPr>
            <p:spPr bwMode="auto">
              <a:xfrm>
                <a:off x="1472" y="5192"/>
                <a:ext cx="4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6" name="Line 147"/>
              <p:cNvSpPr>
                <a:spLocks noChangeShapeType="1"/>
              </p:cNvSpPr>
              <p:nvPr/>
            </p:nvSpPr>
            <p:spPr bwMode="auto">
              <a:xfrm>
                <a:off x="1252" y="4128"/>
                <a:ext cx="57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7" name="Line 148"/>
              <p:cNvSpPr>
                <a:spLocks noChangeShapeType="1"/>
              </p:cNvSpPr>
              <p:nvPr/>
            </p:nvSpPr>
            <p:spPr bwMode="auto">
              <a:xfrm>
                <a:off x="1356" y="4147"/>
                <a:ext cx="57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8" name="Line 149"/>
              <p:cNvSpPr>
                <a:spLocks noChangeShapeType="1"/>
              </p:cNvSpPr>
              <p:nvPr/>
            </p:nvSpPr>
            <p:spPr bwMode="auto">
              <a:xfrm>
                <a:off x="1460" y="4166"/>
                <a:ext cx="57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9" name="Line 150"/>
              <p:cNvSpPr>
                <a:spLocks noChangeShapeType="1"/>
              </p:cNvSpPr>
              <p:nvPr/>
            </p:nvSpPr>
            <p:spPr bwMode="auto">
              <a:xfrm>
                <a:off x="1215" y="3082"/>
                <a:ext cx="45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0" name="Line 151"/>
              <p:cNvSpPr>
                <a:spLocks noChangeShapeType="1"/>
              </p:cNvSpPr>
              <p:nvPr/>
            </p:nvSpPr>
            <p:spPr bwMode="auto">
              <a:xfrm>
                <a:off x="1301" y="3097"/>
                <a:ext cx="45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1" name="Line 152"/>
              <p:cNvSpPr>
                <a:spLocks noChangeShapeType="1"/>
              </p:cNvSpPr>
              <p:nvPr/>
            </p:nvSpPr>
            <p:spPr bwMode="auto">
              <a:xfrm>
                <a:off x="1387" y="3113"/>
                <a:ext cx="45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2" name="Line 153"/>
              <p:cNvSpPr>
                <a:spLocks noChangeShapeType="1"/>
              </p:cNvSpPr>
              <p:nvPr/>
            </p:nvSpPr>
            <p:spPr bwMode="auto">
              <a:xfrm>
                <a:off x="1473" y="3128"/>
                <a:ext cx="44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3" name="Arc 154"/>
              <p:cNvSpPr>
                <a:spLocks/>
              </p:cNvSpPr>
              <p:nvPr/>
            </p:nvSpPr>
            <p:spPr bwMode="auto">
              <a:xfrm>
                <a:off x="1045" y="5084"/>
                <a:ext cx="180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4" name="Arc 155"/>
              <p:cNvSpPr>
                <a:spLocks/>
              </p:cNvSpPr>
              <p:nvPr/>
            </p:nvSpPr>
            <p:spPr bwMode="auto">
              <a:xfrm>
                <a:off x="705" y="5169"/>
                <a:ext cx="521" cy="80"/>
              </a:xfrm>
              <a:custGeom>
                <a:avLst/>
                <a:gdLst>
                  <a:gd name="G0" fmla="+- 42 0 0"/>
                  <a:gd name="G1" fmla="+- 0 0 0"/>
                  <a:gd name="G2" fmla="+- 21600 0 0"/>
                  <a:gd name="T0" fmla="*/ 21642 w 21642"/>
                  <a:gd name="T1" fmla="*/ 0 h 21600"/>
                  <a:gd name="T2" fmla="*/ 0 w 21642"/>
                  <a:gd name="T3" fmla="*/ 21600 h 21600"/>
                  <a:gd name="T4" fmla="*/ 42 w 2164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2" h="21600" fill="none" extrusionOk="0">
                    <a:moveTo>
                      <a:pt x="21642" y="0"/>
                    </a:moveTo>
                    <a:cubicBezTo>
                      <a:pt x="21642" y="11929"/>
                      <a:pt x="11971" y="21600"/>
                      <a:pt x="42" y="21600"/>
                    </a:cubicBezTo>
                    <a:cubicBezTo>
                      <a:pt x="28" y="21600"/>
                      <a:pt x="14" y="21599"/>
                      <a:pt x="0" y="21599"/>
                    </a:cubicBezTo>
                  </a:path>
                  <a:path w="21642" h="21600" stroke="0" extrusionOk="0">
                    <a:moveTo>
                      <a:pt x="21642" y="0"/>
                    </a:moveTo>
                    <a:cubicBezTo>
                      <a:pt x="21642" y="11929"/>
                      <a:pt x="11971" y="21600"/>
                      <a:pt x="42" y="21600"/>
                    </a:cubicBezTo>
                    <a:cubicBezTo>
                      <a:pt x="28" y="21600"/>
                      <a:pt x="14" y="21599"/>
                      <a:pt x="0" y="21599"/>
                    </a:cubicBezTo>
                    <a:lnTo>
                      <a:pt x="42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5" name="Freeform 156"/>
              <p:cNvSpPr>
                <a:spLocks/>
              </p:cNvSpPr>
              <p:nvPr/>
            </p:nvSpPr>
            <p:spPr bwMode="auto">
              <a:xfrm>
                <a:off x="705" y="5229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8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8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6" name="Arc 157"/>
              <p:cNvSpPr>
                <a:spLocks/>
              </p:cNvSpPr>
              <p:nvPr/>
            </p:nvSpPr>
            <p:spPr bwMode="auto">
              <a:xfrm>
                <a:off x="1045" y="4043"/>
                <a:ext cx="191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8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87" y="21599"/>
                    </a:moveTo>
                    <a:cubicBezTo>
                      <a:pt x="9601" y="21537"/>
                      <a:pt x="0" y="11885"/>
                      <a:pt x="0" y="0"/>
                    </a:cubicBezTo>
                  </a:path>
                  <a:path w="21600" h="21600" stroke="0" extrusionOk="0">
                    <a:moveTo>
                      <a:pt x="21487" y="21599"/>
                    </a:moveTo>
                    <a:cubicBezTo>
                      <a:pt x="9601" y="21537"/>
                      <a:pt x="0" y="1188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7" name="Arc 158"/>
              <p:cNvSpPr>
                <a:spLocks/>
              </p:cNvSpPr>
              <p:nvPr/>
            </p:nvSpPr>
            <p:spPr bwMode="auto">
              <a:xfrm>
                <a:off x="774" y="4133"/>
                <a:ext cx="461" cy="96"/>
              </a:xfrm>
              <a:custGeom>
                <a:avLst/>
                <a:gdLst>
                  <a:gd name="G0" fmla="+- 0 0 0"/>
                  <a:gd name="G1" fmla="+- 226 0 0"/>
                  <a:gd name="G2" fmla="+- 21600 0 0"/>
                  <a:gd name="T0" fmla="*/ 21599 w 21600"/>
                  <a:gd name="T1" fmla="*/ 0 h 21826"/>
                  <a:gd name="T2" fmla="*/ 0 w 21600"/>
                  <a:gd name="T3" fmla="*/ 21826 h 21826"/>
                  <a:gd name="T4" fmla="*/ 0 w 21600"/>
                  <a:gd name="T5" fmla="*/ 226 h 2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6" fill="none" extrusionOk="0">
                    <a:moveTo>
                      <a:pt x="21598" y="0"/>
                    </a:moveTo>
                    <a:cubicBezTo>
                      <a:pt x="21599" y="75"/>
                      <a:pt x="21600" y="150"/>
                      <a:pt x="21600" y="226"/>
                    </a:cubicBezTo>
                    <a:cubicBezTo>
                      <a:pt x="21600" y="12155"/>
                      <a:pt x="11929" y="21825"/>
                      <a:pt x="0" y="21826"/>
                    </a:cubicBezTo>
                  </a:path>
                  <a:path w="21600" h="21826" stroke="0" extrusionOk="0">
                    <a:moveTo>
                      <a:pt x="21598" y="0"/>
                    </a:moveTo>
                    <a:cubicBezTo>
                      <a:pt x="21599" y="75"/>
                      <a:pt x="21600" y="150"/>
                      <a:pt x="21600" y="226"/>
                    </a:cubicBezTo>
                    <a:cubicBezTo>
                      <a:pt x="21600" y="12155"/>
                      <a:pt x="11929" y="21825"/>
                      <a:pt x="0" y="21826"/>
                    </a:cubicBezTo>
                    <a:lnTo>
                      <a:pt x="0" y="22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8" name="Freeform 159"/>
              <p:cNvSpPr>
                <a:spLocks/>
              </p:cNvSpPr>
              <p:nvPr/>
            </p:nvSpPr>
            <p:spPr bwMode="auto">
              <a:xfrm>
                <a:off x="774" y="4210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8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8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9" name="Arc 160"/>
              <p:cNvSpPr>
                <a:spLocks/>
              </p:cNvSpPr>
              <p:nvPr/>
            </p:nvSpPr>
            <p:spPr bwMode="auto">
              <a:xfrm>
                <a:off x="1045" y="3008"/>
                <a:ext cx="164" cy="7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0" name="Arc 161"/>
              <p:cNvSpPr>
                <a:spLocks/>
              </p:cNvSpPr>
              <p:nvPr/>
            </p:nvSpPr>
            <p:spPr bwMode="auto">
              <a:xfrm>
                <a:off x="752" y="3082"/>
                <a:ext cx="457" cy="112"/>
              </a:xfrm>
              <a:custGeom>
                <a:avLst/>
                <a:gdLst>
                  <a:gd name="G0" fmla="+- 47 0 0"/>
                  <a:gd name="G1" fmla="+- 0 0 0"/>
                  <a:gd name="G2" fmla="+- 21600 0 0"/>
                  <a:gd name="T0" fmla="*/ 21647 w 21647"/>
                  <a:gd name="T1" fmla="*/ 0 h 21600"/>
                  <a:gd name="T2" fmla="*/ 0 w 21647"/>
                  <a:gd name="T3" fmla="*/ 21600 h 21600"/>
                  <a:gd name="T4" fmla="*/ 47 w 2164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7" h="21600" fill="none" extrusionOk="0">
                    <a:moveTo>
                      <a:pt x="21647" y="0"/>
                    </a:moveTo>
                    <a:cubicBezTo>
                      <a:pt x="21647" y="11929"/>
                      <a:pt x="11976" y="21600"/>
                      <a:pt x="47" y="21600"/>
                    </a:cubicBezTo>
                    <a:cubicBezTo>
                      <a:pt x="31" y="21600"/>
                      <a:pt x="15" y="21599"/>
                      <a:pt x="0" y="21599"/>
                    </a:cubicBezTo>
                  </a:path>
                  <a:path w="21647" h="21600" stroke="0" extrusionOk="0">
                    <a:moveTo>
                      <a:pt x="21647" y="0"/>
                    </a:moveTo>
                    <a:cubicBezTo>
                      <a:pt x="21647" y="11929"/>
                      <a:pt x="11976" y="21600"/>
                      <a:pt x="47" y="21600"/>
                    </a:cubicBezTo>
                    <a:cubicBezTo>
                      <a:pt x="31" y="21600"/>
                      <a:pt x="15" y="21599"/>
                      <a:pt x="0" y="21599"/>
                    </a:cubicBezTo>
                    <a:lnTo>
                      <a:pt x="4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1" name="Freeform 162"/>
              <p:cNvSpPr>
                <a:spLocks/>
              </p:cNvSpPr>
              <p:nvPr/>
            </p:nvSpPr>
            <p:spPr bwMode="auto">
              <a:xfrm>
                <a:off x="752" y="3176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2" name="Freeform 163"/>
              <p:cNvSpPr>
                <a:spLocks/>
              </p:cNvSpPr>
              <p:nvPr/>
            </p:nvSpPr>
            <p:spPr bwMode="auto">
              <a:xfrm>
                <a:off x="1103" y="5200"/>
                <a:ext cx="361" cy="42"/>
              </a:xfrm>
              <a:custGeom>
                <a:avLst/>
                <a:gdLst>
                  <a:gd name="T0" fmla="*/ 0 w 1020"/>
                  <a:gd name="T1" fmla="*/ 60 h 120"/>
                  <a:gd name="T2" fmla="*/ 30 w 1020"/>
                  <a:gd name="T3" fmla="*/ 0 h 120"/>
                  <a:gd name="T4" fmla="*/ 90 w 1020"/>
                  <a:gd name="T5" fmla="*/ 120 h 120"/>
                  <a:gd name="T6" fmla="*/ 150 w 1020"/>
                  <a:gd name="T7" fmla="*/ 0 h 120"/>
                  <a:gd name="T8" fmla="*/ 210 w 1020"/>
                  <a:gd name="T9" fmla="*/ 120 h 120"/>
                  <a:gd name="T10" fmla="*/ 270 w 1020"/>
                  <a:gd name="T11" fmla="*/ 0 h 120"/>
                  <a:gd name="T12" fmla="*/ 330 w 1020"/>
                  <a:gd name="T13" fmla="*/ 120 h 120"/>
                  <a:gd name="T14" fmla="*/ 390 w 1020"/>
                  <a:gd name="T15" fmla="*/ 0 h 120"/>
                  <a:gd name="T16" fmla="*/ 450 w 1020"/>
                  <a:gd name="T17" fmla="*/ 120 h 120"/>
                  <a:gd name="T18" fmla="*/ 510 w 1020"/>
                  <a:gd name="T19" fmla="*/ 0 h 120"/>
                  <a:gd name="T20" fmla="*/ 570 w 1020"/>
                  <a:gd name="T21" fmla="*/ 120 h 120"/>
                  <a:gd name="T22" fmla="*/ 630 w 1020"/>
                  <a:gd name="T23" fmla="*/ 0 h 120"/>
                  <a:gd name="T24" fmla="*/ 690 w 1020"/>
                  <a:gd name="T25" fmla="*/ 120 h 120"/>
                  <a:gd name="T26" fmla="*/ 750 w 1020"/>
                  <a:gd name="T27" fmla="*/ 0 h 120"/>
                  <a:gd name="T28" fmla="*/ 810 w 1020"/>
                  <a:gd name="T29" fmla="*/ 120 h 120"/>
                  <a:gd name="T30" fmla="*/ 870 w 1020"/>
                  <a:gd name="T31" fmla="*/ 0 h 120"/>
                  <a:gd name="T32" fmla="*/ 930 w 1020"/>
                  <a:gd name="T33" fmla="*/ 120 h 120"/>
                  <a:gd name="T34" fmla="*/ 990 w 1020"/>
                  <a:gd name="T35" fmla="*/ 0 h 120"/>
                  <a:gd name="T36" fmla="*/ 1020 w 1020"/>
                  <a:gd name="T37" fmla="*/ 60 h 120"/>
                  <a:gd name="T38" fmla="*/ 1020 w 1020"/>
                  <a:gd name="T3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0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20" y="60"/>
                    </a:lnTo>
                    <a:lnTo>
                      <a:pt x="102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3" name="Arc 164"/>
              <p:cNvSpPr>
                <a:spLocks/>
              </p:cNvSpPr>
              <p:nvPr/>
            </p:nvSpPr>
            <p:spPr bwMode="auto">
              <a:xfrm>
                <a:off x="1464" y="4712"/>
                <a:ext cx="393" cy="5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4" name="Freeform 165"/>
              <p:cNvSpPr>
                <a:spLocks/>
              </p:cNvSpPr>
              <p:nvPr/>
            </p:nvSpPr>
            <p:spPr bwMode="auto">
              <a:xfrm>
                <a:off x="1838" y="4712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5" name="Freeform 166"/>
              <p:cNvSpPr>
                <a:spLocks/>
              </p:cNvSpPr>
              <p:nvPr/>
            </p:nvSpPr>
            <p:spPr bwMode="auto">
              <a:xfrm>
                <a:off x="1108" y="4170"/>
                <a:ext cx="382" cy="43"/>
              </a:xfrm>
              <a:custGeom>
                <a:avLst/>
                <a:gdLst>
                  <a:gd name="T0" fmla="*/ 0 w 1080"/>
                  <a:gd name="T1" fmla="*/ 60 h 120"/>
                  <a:gd name="T2" fmla="*/ 30 w 1080"/>
                  <a:gd name="T3" fmla="*/ 0 h 120"/>
                  <a:gd name="T4" fmla="*/ 90 w 1080"/>
                  <a:gd name="T5" fmla="*/ 120 h 120"/>
                  <a:gd name="T6" fmla="*/ 150 w 1080"/>
                  <a:gd name="T7" fmla="*/ 0 h 120"/>
                  <a:gd name="T8" fmla="*/ 210 w 1080"/>
                  <a:gd name="T9" fmla="*/ 120 h 120"/>
                  <a:gd name="T10" fmla="*/ 270 w 1080"/>
                  <a:gd name="T11" fmla="*/ 0 h 120"/>
                  <a:gd name="T12" fmla="*/ 330 w 1080"/>
                  <a:gd name="T13" fmla="*/ 120 h 120"/>
                  <a:gd name="T14" fmla="*/ 390 w 1080"/>
                  <a:gd name="T15" fmla="*/ 0 h 120"/>
                  <a:gd name="T16" fmla="*/ 450 w 1080"/>
                  <a:gd name="T17" fmla="*/ 120 h 120"/>
                  <a:gd name="T18" fmla="*/ 510 w 1080"/>
                  <a:gd name="T19" fmla="*/ 0 h 120"/>
                  <a:gd name="T20" fmla="*/ 570 w 1080"/>
                  <a:gd name="T21" fmla="*/ 120 h 120"/>
                  <a:gd name="T22" fmla="*/ 630 w 1080"/>
                  <a:gd name="T23" fmla="*/ 0 h 120"/>
                  <a:gd name="T24" fmla="*/ 690 w 1080"/>
                  <a:gd name="T25" fmla="*/ 120 h 120"/>
                  <a:gd name="T26" fmla="*/ 750 w 1080"/>
                  <a:gd name="T27" fmla="*/ 0 h 120"/>
                  <a:gd name="T28" fmla="*/ 810 w 1080"/>
                  <a:gd name="T29" fmla="*/ 120 h 120"/>
                  <a:gd name="T30" fmla="*/ 870 w 1080"/>
                  <a:gd name="T31" fmla="*/ 0 h 120"/>
                  <a:gd name="T32" fmla="*/ 930 w 1080"/>
                  <a:gd name="T33" fmla="*/ 120 h 120"/>
                  <a:gd name="T34" fmla="*/ 990 w 1080"/>
                  <a:gd name="T35" fmla="*/ 0 h 120"/>
                  <a:gd name="T36" fmla="*/ 1050 w 1080"/>
                  <a:gd name="T37" fmla="*/ 120 h 120"/>
                  <a:gd name="T38" fmla="*/ 1080 w 1080"/>
                  <a:gd name="T39" fmla="*/ 60 h 120"/>
                  <a:gd name="T40" fmla="*/ 1080 w 1080"/>
                  <a:gd name="T41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0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080" y="60"/>
                    </a:lnTo>
                    <a:lnTo>
                      <a:pt x="108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6" name="Arc 167"/>
              <p:cNvSpPr>
                <a:spLocks/>
              </p:cNvSpPr>
              <p:nvPr/>
            </p:nvSpPr>
            <p:spPr bwMode="auto">
              <a:xfrm>
                <a:off x="1490" y="3624"/>
                <a:ext cx="383" cy="568"/>
              </a:xfrm>
              <a:custGeom>
                <a:avLst/>
                <a:gdLst>
                  <a:gd name="G0" fmla="+- 57 0 0"/>
                  <a:gd name="G1" fmla="+- 0 0 0"/>
                  <a:gd name="G2" fmla="+- 21600 0 0"/>
                  <a:gd name="T0" fmla="*/ 21657 w 21657"/>
                  <a:gd name="T1" fmla="*/ 0 h 21600"/>
                  <a:gd name="T2" fmla="*/ 0 w 21657"/>
                  <a:gd name="T3" fmla="*/ 21600 h 21600"/>
                  <a:gd name="T4" fmla="*/ 57 w 216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7" h="21600" fill="none" extrusionOk="0">
                    <a:moveTo>
                      <a:pt x="21657" y="0"/>
                    </a:moveTo>
                    <a:cubicBezTo>
                      <a:pt x="21657" y="11929"/>
                      <a:pt x="11986" y="21600"/>
                      <a:pt x="57" y="21600"/>
                    </a:cubicBezTo>
                    <a:cubicBezTo>
                      <a:pt x="38" y="21600"/>
                      <a:pt x="19" y="21599"/>
                      <a:pt x="0" y="21599"/>
                    </a:cubicBezTo>
                  </a:path>
                  <a:path w="21657" h="21600" stroke="0" extrusionOk="0">
                    <a:moveTo>
                      <a:pt x="21657" y="0"/>
                    </a:moveTo>
                    <a:cubicBezTo>
                      <a:pt x="21657" y="11929"/>
                      <a:pt x="11986" y="21600"/>
                      <a:pt x="57" y="21600"/>
                    </a:cubicBezTo>
                    <a:cubicBezTo>
                      <a:pt x="38" y="21600"/>
                      <a:pt x="19" y="21599"/>
                      <a:pt x="0" y="21599"/>
                    </a:cubicBezTo>
                    <a:lnTo>
                      <a:pt x="5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7" name="Freeform 168"/>
              <p:cNvSpPr>
                <a:spLocks/>
              </p:cNvSpPr>
              <p:nvPr/>
            </p:nvSpPr>
            <p:spPr bwMode="auto">
              <a:xfrm>
                <a:off x="1853" y="3624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8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8" name="Freeform 169"/>
              <p:cNvSpPr>
                <a:spLocks/>
              </p:cNvSpPr>
              <p:nvPr/>
            </p:nvSpPr>
            <p:spPr bwMode="auto">
              <a:xfrm>
                <a:off x="1113" y="3125"/>
                <a:ext cx="366" cy="47"/>
              </a:xfrm>
              <a:custGeom>
                <a:avLst/>
                <a:gdLst>
                  <a:gd name="T0" fmla="*/ 0 w 1035"/>
                  <a:gd name="T1" fmla="*/ 60 h 133"/>
                  <a:gd name="T2" fmla="*/ 30 w 1035"/>
                  <a:gd name="T3" fmla="*/ 0 h 133"/>
                  <a:gd name="T4" fmla="*/ 89 w 1035"/>
                  <a:gd name="T5" fmla="*/ 121 h 133"/>
                  <a:gd name="T6" fmla="*/ 150 w 1035"/>
                  <a:gd name="T7" fmla="*/ 2 h 133"/>
                  <a:gd name="T8" fmla="*/ 209 w 1035"/>
                  <a:gd name="T9" fmla="*/ 123 h 133"/>
                  <a:gd name="T10" fmla="*/ 270 w 1035"/>
                  <a:gd name="T11" fmla="*/ 3 h 133"/>
                  <a:gd name="T12" fmla="*/ 329 w 1035"/>
                  <a:gd name="T13" fmla="*/ 124 h 133"/>
                  <a:gd name="T14" fmla="*/ 390 w 1035"/>
                  <a:gd name="T15" fmla="*/ 5 h 133"/>
                  <a:gd name="T16" fmla="*/ 449 w 1035"/>
                  <a:gd name="T17" fmla="*/ 126 h 133"/>
                  <a:gd name="T18" fmla="*/ 510 w 1035"/>
                  <a:gd name="T19" fmla="*/ 7 h 133"/>
                  <a:gd name="T20" fmla="*/ 569 w 1035"/>
                  <a:gd name="T21" fmla="*/ 128 h 133"/>
                  <a:gd name="T22" fmla="*/ 630 w 1035"/>
                  <a:gd name="T23" fmla="*/ 9 h 133"/>
                  <a:gd name="T24" fmla="*/ 689 w 1035"/>
                  <a:gd name="T25" fmla="*/ 129 h 133"/>
                  <a:gd name="T26" fmla="*/ 750 w 1035"/>
                  <a:gd name="T27" fmla="*/ 10 h 133"/>
                  <a:gd name="T28" fmla="*/ 809 w 1035"/>
                  <a:gd name="T29" fmla="*/ 131 h 133"/>
                  <a:gd name="T30" fmla="*/ 870 w 1035"/>
                  <a:gd name="T31" fmla="*/ 12 h 133"/>
                  <a:gd name="T32" fmla="*/ 929 w 1035"/>
                  <a:gd name="T33" fmla="*/ 133 h 133"/>
                  <a:gd name="T34" fmla="*/ 990 w 1035"/>
                  <a:gd name="T35" fmla="*/ 14 h 133"/>
                  <a:gd name="T36" fmla="*/ 1019 w 1035"/>
                  <a:gd name="T37" fmla="*/ 74 h 133"/>
                  <a:gd name="T38" fmla="*/ 1035 w 1035"/>
                  <a:gd name="T39" fmla="*/ 7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5" h="133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1"/>
                    </a:lnTo>
                    <a:lnTo>
                      <a:pt x="150" y="2"/>
                    </a:lnTo>
                    <a:lnTo>
                      <a:pt x="209" y="123"/>
                    </a:lnTo>
                    <a:lnTo>
                      <a:pt x="270" y="3"/>
                    </a:lnTo>
                    <a:lnTo>
                      <a:pt x="329" y="124"/>
                    </a:lnTo>
                    <a:lnTo>
                      <a:pt x="390" y="5"/>
                    </a:lnTo>
                    <a:lnTo>
                      <a:pt x="449" y="126"/>
                    </a:lnTo>
                    <a:lnTo>
                      <a:pt x="510" y="7"/>
                    </a:lnTo>
                    <a:lnTo>
                      <a:pt x="569" y="128"/>
                    </a:lnTo>
                    <a:lnTo>
                      <a:pt x="630" y="9"/>
                    </a:lnTo>
                    <a:lnTo>
                      <a:pt x="689" y="129"/>
                    </a:lnTo>
                    <a:lnTo>
                      <a:pt x="750" y="10"/>
                    </a:lnTo>
                    <a:lnTo>
                      <a:pt x="809" y="131"/>
                    </a:lnTo>
                    <a:lnTo>
                      <a:pt x="870" y="12"/>
                    </a:lnTo>
                    <a:lnTo>
                      <a:pt x="929" y="133"/>
                    </a:lnTo>
                    <a:lnTo>
                      <a:pt x="990" y="14"/>
                    </a:lnTo>
                    <a:lnTo>
                      <a:pt x="1019" y="74"/>
                    </a:lnTo>
                    <a:lnTo>
                      <a:pt x="1035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9" name="Arc 170"/>
              <p:cNvSpPr>
                <a:spLocks/>
              </p:cNvSpPr>
              <p:nvPr/>
            </p:nvSpPr>
            <p:spPr bwMode="auto">
              <a:xfrm>
                <a:off x="1479" y="2854"/>
                <a:ext cx="378" cy="297"/>
              </a:xfrm>
              <a:custGeom>
                <a:avLst/>
                <a:gdLst>
                  <a:gd name="G0" fmla="+- 57 0 0"/>
                  <a:gd name="G1" fmla="+- 0 0 0"/>
                  <a:gd name="G2" fmla="+- 21600 0 0"/>
                  <a:gd name="T0" fmla="*/ 21657 w 21657"/>
                  <a:gd name="T1" fmla="*/ 0 h 21600"/>
                  <a:gd name="T2" fmla="*/ 0 w 21657"/>
                  <a:gd name="T3" fmla="*/ 21600 h 21600"/>
                  <a:gd name="T4" fmla="*/ 57 w 216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7" h="21600" fill="none" extrusionOk="0">
                    <a:moveTo>
                      <a:pt x="21657" y="0"/>
                    </a:moveTo>
                    <a:cubicBezTo>
                      <a:pt x="21657" y="11929"/>
                      <a:pt x="11986" y="21600"/>
                      <a:pt x="57" y="21600"/>
                    </a:cubicBezTo>
                    <a:cubicBezTo>
                      <a:pt x="38" y="21600"/>
                      <a:pt x="19" y="21599"/>
                      <a:pt x="0" y="21599"/>
                    </a:cubicBezTo>
                  </a:path>
                  <a:path w="21657" h="21600" stroke="0" extrusionOk="0">
                    <a:moveTo>
                      <a:pt x="21657" y="0"/>
                    </a:moveTo>
                    <a:cubicBezTo>
                      <a:pt x="21657" y="11929"/>
                      <a:pt x="11986" y="21600"/>
                      <a:pt x="57" y="21600"/>
                    </a:cubicBezTo>
                    <a:cubicBezTo>
                      <a:pt x="38" y="21600"/>
                      <a:pt x="19" y="21599"/>
                      <a:pt x="0" y="21599"/>
                    </a:cubicBezTo>
                    <a:lnTo>
                      <a:pt x="5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0" name="Freeform 171"/>
              <p:cNvSpPr>
                <a:spLocks/>
              </p:cNvSpPr>
              <p:nvPr/>
            </p:nvSpPr>
            <p:spPr bwMode="auto">
              <a:xfrm>
                <a:off x="1838" y="2854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1" name="Freeform 172"/>
              <p:cNvSpPr>
                <a:spLocks/>
              </p:cNvSpPr>
              <p:nvPr/>
            </p:nvSpPr>
            <p:spPr bwMode="auto">
              <a:xfrm>
                <a:off x="418" y="2546"/>
                <a:ext cx="722" cy="329"/>
              </a:xfrm>
              <a:custGeom>
                <a:avLst/>
                <a:gdLst>
                  <a:gd name="T0" fmla="*/ 0 w 2039"/>
                  <a:gd name="T1" fmla="*/ 930 h 930"/>
                  <a:gd name="T2" fmla="*/ 2039 w 2039"/>
                  <a:gd name="T3" fmla="*/ 0 h 930"/>
                  <a:gd name="T4" fmla="*/ 1935 w 2039"/>
                  <a:gd name="T5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9" h="930">
                    <a:moveTo>
                      <a:pt x="0" y="930"/>
                    </a:moveTo>
                    <a:lnTo>
                      <a:pt x="2039" y="0"/>
                    </a:lnTo>
                    <a:lnTo>
                      <a:pt x="19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2" name="Freeform 173"/>
              <p:cNvSpPr>
                <a:spLocks/>
              </p:cNvSpPr>
              <p:nvPr/>
            </p:nvSpPr>
            <p:spPr bwMode="auto">
              <a:xfrm>
                <a:off x="1096" y="2510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3" name="Line 174"/>
              <p:cNvSpPr>
                <a:spLocks noChangeShapeType="1"/>
              </p:cNvSpPr>
              <p:nvPr/>
            </p:nvSpPr>
            <p:spPr bwMode="auto">
              <a:xfrm>
                <a:off x="1096" y="258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4" name="Freeform 175"/>
              <p:cNvSpPr>
                <a:spLocks/>
              </p:cNvSpPr>
              <p:nvPr/>
            </p:nvSpPr>
            <p:spPr bwMode="auto">
              <a:xfrm>
                <a:off x="423" y="3486"/>
                <a:ext cx="902" cy="430"/>
              </a:xfrm>
              <a:custGeom>
                <a:avLst/>
                <a:gdLst>
                  <a:gd name="T0" fmla="*/ 0 w 2550"/>
                  <a:gd name="T1" fmla="*/ 1214 h 1214"/>
                  <a:gd name="T2" fmla="*/ 2550 w 2550"/>
                  <a:gd name="T3" fmla="*/ 14 h 1214"/>
                  <a:gd name="T4" fmla="*/ 2266 w 2550"/>
                  <a:gd name="T5" fmla="*/ 0 h 1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50" h="1214">
                    <a:moveTo>
                      <a:pt x="0" y="1214"/>
                    </a:moveTo>
                    <a:lnTo>
                      <a:pt x="2550" y="14"/>
                    </a:lnTo>
                    <a:lnTo>
                      <a:pt x="226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5" name="Freeform 176"/>
              <p:cNvSpPr>
                <a:spLocks/>
              </p:cNvSpPr>
              <p:nvPr/>
            </p:nvSpPr>
            <p:spPr bwMode="auto">
              <a:xfrm>
                <a:off x="1217" y="3450"/>
                <a:ext cx="9" cy="72"/>
              </a:xfrm>
              <a:custGeom>
                <a:avLst/>
                <a:gdLst>
                  <a:gd name="T0" fmla="*/ 8 w 27"/>
                  <a:gd name="T1" fmla="*/ 0 h 205"/>
                  <a:gd name="T2" fmla="*/ 27 w 27"/>
                  <a:gd name="T3" fmla="*/ 0 h 205"/>
                  <a:gd name="T4" fmla="*/ 19 w 27"/>
                  <a:gd name="T5" fmla="*/ 205 h 205"/>
                  <a:gd name="T6" fmla="*/ 0 w 27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05">
                    <a:moveTo>
                      <a:pt x="8" y="0"/>
                    </a:moveTo>
                    <a:lnTo>
                      <a:pt x="27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6" name="Line 177"/>
              <p:cNvSpPr>
                <a:spLocks noChangeShapeType="1"/>
              </p:cNvSpPr>
              <p:nvPr/>
            </p:nvSpPr>
            <p:spPr bwMode="auto">
              <a:xfrm>
                <a:off x="1217" y="352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7" name="Freeform 178"/>
              <p:cNvSpPr>
                <a:spLocks/>
              </p:cNvSpPr>
              <p:nvPr/>
            </p:nvSpPr>
            <p:spPr bwMode="auto">
              <a:xfrm>
                <a:off x="418" y="4558"/>
                <a:ext cx="828" cy="398"/>
              </a:xfrm>
              <a:custGeom>
                <a:avLst/>
                <a:gdLst>
                  <a:gd name="T0" fmla="*/ 0 w 2340"/>
                  <a:gd name="T1" fmla="*/ 1126 h 1126"/>
                  <a:gd name="T2" fmla="*/ 2175 w 2340"/>
                  <a:gd name="T3" fmla="*/ 196 h 1126"/>
                  <a:gd name="T4" fmla="*/ 2340 w 2340"/>
                  <a:gd name="T5" fmla="*/ 0 h 1126"/>
                  <a:gd name="T6" fmla="*/ 2251 w 2340"/>
                  <a:gd name="T7" fmla="*/ 0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40" h="1126">
                    <a:moveTo>
                      <a:pt x="0" y="1126"/>
                    </a:moveTo>
                    <a:lnTo>
                      <a:pt x="2175" y="196"/>
                    </a:lnTo>
                    <a:lnTo>
                      <a:pt x="2340" y="0"/>
                    </a:lnTo>
                    <a:lnTo>
                      <a:pt x="22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8" name="Freeform 179"/>
              <p:cNvSpPr>
                <a:spLocks/>
              </p:cNvSpPr>
              <p:nvPr/>
            </p:nvSpPr>
            <p:spPr bwMode="auto">
              <a:xfrm>
                <a:off x="1208" y="4522"/>
                <a:ext cx="7" cy="72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9" name="Line 180"/>
              <p:cNvSpPr>
                <a:spLocks noChangeShapeType="1"/>
              </p:cNvSpPr>
              <p:nvPr/>
            </p:nvSpPr>
            <p:spPr bwMode="auto">
              <a:xfrm>
                <a:off x="1208" y="459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0" name="Arc 181"/>
              <p:cNvSpPr>
                <a:spLocks/>
              </p:cNvSpPr>
              <p:nvPr/>
            </p:nvSpPr>
            <p:spPr bwMode="auto">
              <a:xfrm>
                <a:off x="789" y="4892"/>
                <a:ext cx="133" cy="12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1" name="Freeform 182"/>
              <p:cNvSpPr>
                <a:spLocks/>
              </p:cNvSpPr>
              <p:nvPr/>
            </p:nvSpPr>
            <p:spPr bwMode="auto">
              <a:xfrm>
                <a:off x="886" y="4885"/>
                <a:ext cx="73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2" name="Line 183"/>
              <p:cNvSpPr>
                <a:spLocks noChangeShapeType="1"/>
              </p:cNvSpPr>
              <p:nvPr/>
            </p:nvSpPr>
            <p:spPr bwMode="auto">
              <a:xfrm>
                <a:off x="886" y="48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3" name="Arc 184"/>
              <p:cNvSpPr>
                <a:spLocks/>
              </p:cNvSpPr>
              <p:nvPr/>
            </p:nvSpPr>
            <p:spPr bwMode="auto">
              <a:xfrm>
                <a:off x="928" y="4913"/>
                <a:ext cx="122" cy="108"/>
              </a:xfrm>
              <a:custGeom>
                <a:avLst/>
                <a:gdLst>
                  <a:gd name="G0" fmla="+- 0 0 0"/>
                  <a:gd name="G1" fmla="+- 203 0 0"/>
                  <a:gd name="G2" fmla="+- 21600 0 0"/>
                  <a:gd name="T0" fmla="*/ 21599 w 21600"/>
                  <a:gd name="T1" fmla="*/ 0 h 21803"/>
                  <a:gd name="T2" fmla="*/ 0 w 21600"/>
                  <a:gd name="T3" fmla="*/ 21803 h 21803"/>
                  <a:gd name="T4" fmla="*/ 0 w 21600"/>
                  <a:gd name="T5" fmla="*/ 203 h 21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3" fill="none" extrusionOk="0">
                    <a:moveTo>
                      <a:pt x="21599" y="-1"/>
                    </a:moveTo>
                    <a:cubicBezTo>
                      <a:pt x="21599" y="67"/>
                      <a:pt x="21600" y="135"/>
                      <a:pt x="21600" y="203"/>
                    </a:cubicBezTo>
                    <a:cubicBezTo>
                      <a:pt x="21600" y="12132"/>
                      <a:pt x="11929" y="21802"/>
                      <a:pt x="0" y="21803"/>
                    </a:cubicBezTo>
                  </a:path>
                  <a:path w="21600" h="21803" stroke="0" extrusionOk="0">
                    <a:moveTo>
                      <a:pt x="21599" y="-1"/>
                    </a:moveTo>
                    <a:cubicBezTo>
                      <a:pt x="21599" y="67"/>
                      <a:pt x="21600" y="135"/>
                      <a:pt x="21600" y="203"/>
                    </a:cubicBezTo>
                    <a:cubicBezTo>
                      <a:pt x="21600" y="12132"/>
                      <a:pt x="11929" y="21802"/>
                      <a:pt x="0" y="21803"/>
                    </a:cubicBezTo>
                    <a:lnTo>
                      <a:pt x="0" y="20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4" name="Freeform 185"/>
              <p:cNvSpPr>
                <a:spLocks/>
              </p:cNvSpPr>
              <p:nvPr/>
            </p:nvSpPr>
            <p:spPr bwMode="auto">
              <a:xfrm>
                <a:off x="1013" y="490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5" name="Line 186"/>
              <p:cNvSpPr>
                <a:spLocks noChangeShapeType="1"/>
              </p:cNvSpPr>
              <p:nvPr/>
            </p:nvSpPr>
            <p:spPr bwMode="auto">
              <a:xfrm>
                <a:off x="1013" y="490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6" name="Arc 187"/>
              <p:cNvSpPr>
                <a:spLocks/>
              </p:cNvSpPr>
              <p:nvPr/>
            </p:nvSpPr>
            <p:spPr bwMode="auto">
              <a:xfrm>
                <a:off x="1087" y="4882"/>
                <a:ext cx="112" cy="13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7" name="Freeform 188"/>
              <p:cNvSpPr>
                <a:spLocks/>
              </p:cNvSpPr>
              <p:nvPr/>
            </p:nvSpPr>
            <p:spPr bwMode="auto">
              <a:xfrm>
                <a:off x="1162" y="4875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8" name="Line 189"/>
              <p:cNvSpPr>
                <a:spLocks noChangeShapeType="1"/>
              </p:cNvSpPr>
              <p:nvPr/>
            </p:nvSpPr>
            <p:spPr bwMode="auto">
              <a:xfrm>
                <a:off x="1162" y="487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9" name="Arc 190"/>
              <p:cNvSpPr>
                <a:spLocks/>
              </p:cNvSpPr>
              <p:nvPr/>
            </p:nvSpPr>
            <p:spPr bwMode="auto">
              <a:xfrm>
                <a:off x="1220" y="4818"/>
                <a:ext cx="186" cy="202"/>
              </a:xfrm>
              <a:custGeom>
                <a:avLst/>
                <a:gdLst>
                  <a:gd name="G0" fmla="+- 0 0 0"/>
                  <a:gd name="G1" fmla="+- 107 0 0"/>
                  <a:gd name="G2" fmla="+- 21600 0 0"/>
                  <a:gd name="T0" fmla="*/ 21600 w 21600"/>
                  <a:gd name="T1" fmla="*/ 0 h 21707"/>
                  <a:gd name="T2" fmla="*/ 0 w 21600"/>
                  <a:gd name="T3" fmla="*/ 21707 h 21707"/>
                  <a:gd name="T4" fmla="*/ 0 w 21600"/>
                  <a:gd name="T5" fmla="*/ 107 h 21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7" fill="none" extrusionOk="0">
                    <a:moveTo>
                      <a:pt x="21599" y="0"/>
                    </a:moveTo>
                    <a:cubicBezTo>
                      <a:pt x="21599" y="35"/>
                      <a:pt x="21600" y="71"/>
                      <a:pt x="21600" y="107"/>
                    </a:cubicBezTo>
                    <a:cubicBezTo>
                      <a:pt x="21600" y="12036"/>
                      <a:pt x="11929" y="21706"/>
                      <a:pt x="0" y="21707"/>
                    </a:cubicBezTo>
                  </a:path>
                  <a:path w="21600" h="21707" stroke="0" extrusionOk="0">
                    <a:moveTo>
                      <a:pt x="21599" y="0"/>
                    </a:moveTo>
                    <a:cubicBezTo>
                      <a:pt x="21599" y="35"/>
                      <a:pt x="21600" y="71"/>
                      <a:pt x="21600" y="107"/>
                    </a:cubicBezTo>
                    <a:cubicBezTo>
                      <a:pt x="21600" y="12036"/>
                      <a:pt x="11929" y="21706"/>
                      <a:pt x="0" y="21707"/>
                    </a:cubicBezTo>
                    <a:lnTo>
                      <a:pt x="0" y="10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0" name="Freeform 191"/>
              <p:cNvSpPr>
                <a:spLocks/>
              </p:cNvSpPr>
              <p:nvPr/>
            </p:nvSpPr>
            <p:spPr bwMode="auto">
              <a:xfrm>
                <a:off x="1369" y="481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1" name="Line 192"/>
              <p:cNvSpPr>
                <a:spLocks noChangeShapeType="1"/>
              </p:cNvSpPr>
              <p:nvPr/>
            </p:nvSpPr>
            <p:spPr bwMode="auto">
              <a:xfrm>
                <a:off x="1369" y="481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2" name="Arc 193"/>
              <p:cNvSpPr>
                <a:spLocks/>
              </p:cNvSpPr>
              <p:nvPr/>
            </p:nvSpPr>
            <p:spPr bwMode="auto">
              <a:xfrm>
                <a:off x="1379" y="4749"/>
                <a:ext cx="85" cy="272"/>
              </a:xfrm>
              <a:custGeom>
                <a:avLst/>
                <a:gdLst>
                  <a:gd name="G0" fmla="+- 0 0 0"/>
                  <a:gd name="G1" fmla="+- 80 0 0"/>
                  <a:gd name="G2" fmla="+- 21600 0 0"/>
                  <a:gd name="T0" fmla="*/ 21600 w 21600"/>
                  <a:gd name="T1" fmla="*/ 0 h 21680"/>
                  <a:gd name="T2" fmla="*/ 0 w 21600"/>
                  <a:gd name="T3" fmla="*/ 21680 h 21680"/>
                  <a:gd name="T4" fmla="*/ 0 w 21600"/>
                  <a:gd name="T5" fmla="*/ 80 h 21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0" fill="none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</a:path>
                  <a:path w="21600" h="21680" stroke="0" extrusionOk="0">
                    <a:moveTo>
                      <a:pt x="21599" y="0"/>
                    </a:moveTo>
                    <a:cubicBezTo>
                      <a:pt x="21599" y="26"/>
                      <a:pt x="21600" y="53"/>
                      <a:pt x="21600" y="80"/>
                    </a:cubicBezTo>
                    <a:cubicBezTo>
                      <a:pt x="21600" y="12009"/>
                      <a:pt x="11929" y="21679"/>
                      <a:pt x="0" y="21680"/>
                    </a:cubicBezTo>
                    <a:lnTo>
                      <a:pt x="0" y="8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3" name="Arc 194"/>
              <p:cNvSpPr>
                <a:spLocks/>
              </p:cNvSpPr>
              <p:nvPr/>
            </p:nvSpPr>
            <p:spPr bwMode="auto">
              <a:xfrm>
                <a:off x="1442" y="4749"/>
                <a:ext cx="43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11762 w 43200"/>
                  <a:gd name="T3" fmla="*/ 2371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90"/>
                      <a:pt x="4542" y="6064"/>
                      <a:pt x="11761" y="237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13490"/>
                      <a:pt x="4542" y="6064"/>
                      <a:pt x="11761" y="237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4" name="Freeform 195"/>
              <p:cNvSpPr>
                <a:spLocks/>
              </p:cNvSpPr>
              <p:nvPr/>
            </p:nvSpPr>
            <p:spPr bwMode="auto">
              <a:xfrm>
                <a:off x="1436" y="4713"/>
                <a:ext cx="6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5" name="Line 196"/>
              <p:cNvSpPr>
                <a:spLocks noChangeShapeType="1"/>
              </p:cNvSpPr>
              <p:nvPr/>
            </p:nvSpPr>
            <p:spPr bwMode="auto">
              <a:xfrm>
                <a:off x="1436" y="4786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6" name="Arc 197"/>
              <p:cNvSpPr>
                <a:spLocks/>
              </p:cNvSpPr>
              <p:nvPr/>
            </p:nvSpPr>
            <p:spPr bwMode="auto">
              <a:xfrm>
                <a:off x="789" y="3862"/>
                <a:ext cx="145" cy="124"/>
              </a:xfrm>
              <a:custGeom>
                <a:avLst/>
                <a:gdLst>
                  <a:gd name="G0" fmla="+- 151 0 0"/>
                  <a:gd name="G1" fmla="+- 177 0 0"/>
                  <a:gd name="G2" fmla="+- 21600 0 0"/>
                  <a:gd name="T0" fmla="*/ 21750 w 21751"/>
                  <a:gd name="T1" fmla="*/ 0 h 21777"/>
                  <a:gd name="T2" fmla="*/ 0 w 21751"/>
                  <a:gd name="T3" fmla="*/ 21776 h 21777"/>
                  <a:gd name="T4" fmla="*/ 151 w 21751"/>
                  <a:gd name="T5" fmla="*/ 177 h 217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1" h="21777" fill="none" extrusionOk="0">
                    <a:moveTo>
                      <a:pt x="21750" y="-1"/>
                    </a:moveTo>
                    <a:cubicBezTo>
                      <a:pt x="21750" y="58"/>
                      <a:pt x="21751" y="117"/>
                      <a:pt x="21751" y="177"/>
                    </a:cubicBezTo>
                    <a:cubicBezTo>
                      <a:pt x="21751" y="12106"/>
                      <a:pt x="12080" y="21777"/>
                      <a:pt x="151" y="21777"/>
                    </a:cubicBezTo>
                    <a:cubicBezTo>
                      <a:pt x="100" y="21777"/>
                      <a:pt x="50" y="21776"/>
                      <a:pt x="-1" y="21776"/>
                    </a:cubicBezTo>
                  </a:path>
                  <a:path w="21751" h="21777" stroke="0" extrusionOk="0">
                    <a:moveTo>
                      <a:pt x="21750" y="-1"/>
                    </a:moveTo>
                    <a:cubicBezTo>
                      <a:pt x="21750" y="58"/>
                      <a:pt x="21751" y="117"/>
                      <a:pt x="21751" y="177"/>
                    </a:cubicBezTo>
                    <a:cubicBezTo>
                      <a:pt x="21751" y="12106"/>
                      <a:pt x="12080" y="21777"/>
                      <a:pt x="151" y="21777"/>
                    </a:cubicBezTo>
                    <a:cubicBezTo>
                      <a:pt x="100" y="21777"/>
                      <a:pt x="50" y="21776"/>
                      <a:pt x="-1" y="21776"/>
                    </a:cubicBezTo>
                    <a:lnTo>
                      <a:pt x="151" y="17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7" name="Freeform 198"/>
              <p:cNvSpPr>
                <a:spLocks/>
              </p:cNvSpPr>
              <p:nvPr/>
            </p:nvSpPr>
            <p:spPr bwMode="auto">
              <a:xfrm>
                <a:off x="897" y="3856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8" name="Line 199"/>
              <p:cNvSpPr>
                <a:spLocks noChangeShapeType="1"/>
              </p:cNvSpPr>
              <p:nvPr/>
            </p:nvSpPr>
            <p:spPr bwMode="auto">
              <a:xfrm>
                <a:off x="897" y="385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9" name="Arc 200"/>
              <p:cNvSpPr>
                <a:spLocks/>
              </p:cNvSpPr>
              <p:nvPr/>
            </p:nvSpPr>
            <p:spPr bwMode="auto">
              <a:xfrm>
                <a:off x="933" y="3879"/>
                <a:ext cx="139" cy="1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0" name="Freeform 201"/>
              <p:cNvSpPr>
                <a:spLocks/>
              </p:cNvSpPr>
              <p:nvPr/>
            </p:nvSpPr>
            <p:spPr bwMode="auto">
              <a:xfrm>
                <a:off x="1035" y="3872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1" name="Line 202"/>
              <p:cNvSpPr>
                <a:spLocks noChangeShapeType="1"/>
              </p:cNvSpPr>
              <p:nvPr/>
            </p:nvSpPr>
            <p:spPr bwMode="auto">
              <a:xfrm>
                <a:off x="1035" y="387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2" name="Arc 203"/>
              <p:cNvSpPr>
                <a:spLocks/>
              </p:cNvSpPr>
              <p:nvPr/>
            </p:nvSpPr>
            <p:spPr bwMode="auto">
              <a:xfrm>
                <a:off x="1071" y="3836"/>
                <a:ext cx="127" cy="1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3" name="Freeform 204"/>
              <p:cNvSpPr>
                <a:spLocks/>
              </p:cNvSpPr>
              <p:nvPr/>
            </p:nvSpPr>
            <p:spPr bwMode="auto">
              <a:xfrm>
                <a:off x="1162" y="3829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162" y="38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7"/>
            <p:cNvSpPr>
              <a:spLocks/>
            </p:cNvSpPr>
            <p:nvPr/>
          </p:nvSpPr>
          <p:spPr bwMode="auto">
            <a:xfrm>
              <a:off x="1225" y="3757"/>
              <a:ext cx="143" cy="2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32" y="3750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332" y="37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0"/>
            <p:cNvSpPr>
              <a:spLocks/>
            </p:cNvSpPr>
            <p:nvPr/>
          </p:nvSpPr>
          <p:spPr bwMode="auto">
            <a:xfrm>
              <a:off x="1379" y="3714"/>
              <a:ext cx="85" cy="2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1"/>
            <p:cNvSpPr>
              <a:spLocks/>
            </p:cNvSpPr>
            <p:nvPr/>
          </p:nvSpPr>
          <p:spPr bwMode="auto">
            <a:xfrm>
              <a:off x="1390" y="3714"/>
              <a:ext cx="74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1260 w 43200"/>
                <a:gd name="T1" fmla="*/ 2280 h 43200"/>
                <a:gd name="T2" fmla="*/ 21600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1259" y="2280"/>
                  </a:moveTo>
                  <a:cubicBezTo>
                    <a:pt x="38577" y="5939"/>
                    <a:pt x="43200" y="1341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31259" y="2280"/>
                  </a:moveTo>
                  <a:cubicBezTo>
                    <a:pt x="38577" y="5939"/>
                    <a:pt x="43200" y="1341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420" y="3678"/>
              <a:ext cx="7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420" y="375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4"/>
            <p:cNvSpPr>
              <a:spLocks/>
            </p:cNvSpPr>
            <p:nvPr/>
          </p:nvSpPr>
          <p:spPr bwMode="auto">
            <a:xfrm>
              <a:off x="784" y="2796"/>
              <a:ext cx="133" cy="1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881" y="2790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881" y="27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7"/>
            <p:cNvSpPr>
              <a:spLocks/>
            </p:cNvSpPr>
            <p:nvPr/>
          </p:nvSpPr>
          <p:spPr bwMode="auto">
            <a:xfrm>
              <a:off x="922" y="2796"/>
              <a:ext cx="149" cy="148"/>
            </a:xfrm>
            <a:custGeom>
              <a:avLst/>
              <a:gdLst>
                <a:gd name="G0" fmla="+- 145 0 0"/>
                <a:gd name="G1" fmla="+- 0 0 0"/>
                <a:gd name="G2" fmla="+- 21600 0 0"/>
                <a:gd name="T0" fmla="*/ 21745 w 21745"/>
                <a:gd name="T1" fmla="*/ 0 h 21600"/>
                <a:gd name="T2" fmla="*/ 0 w 21745"/>
                <a:gd name="T3" fmla="*/ 21600 h 21600"/>
                <a:gd name="T4" fmla="*/ 145 w 2174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5" h="21600" fill="none" extrusionOk="0">
                  <a:moveTo>
                    <a:pt x="21745" y="0"/>
                  </a:moveTo>
                  <a:cubicBezTo>
                    <a:pt x="21745" y="11929"/>
                    <a:pt x="12074" y="21600"/>
                    <a:pt x="145" y="21600"/>
                  </a:cubicBezTo>
                  <a:cubicBezTo>
                    <a:pt x="96" y="21600"/>
                    <a:pt x="48" y="21599"/>
                    <a:pt x="0" y="21599"/>
                  </a:cubicBezTo>
                </a:path>
                <a:path w="21745" h="21600" stroke="0" extrusionOk="0">
                  <a:moveTo>
                    <a:pt x="21745" y="0"/>
                  </a:moveTo>
                  <a:cubicBezTo>
                    <a:pt x="21745" y="11929"/>
                    <a:pt x="12074" y="21600"/>
                    <a:pt x="145" y="21600"/>
                  </a:cubicBezTo>
                  <a:cubicBezTo>
                    <a:pt x="96" y="21600"/>
                    <a:pt x="48" y="21599"/>
                    <a:pt x="0" y="21599"/>
                  </a:cubicBezTo>
                  <a:lnTo>
                    <a:pt x="14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035" y="2790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035" y="27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0"/>
            <p:cNvSpPr>
              <a:spLocks/>
            </p:cNvSpPr>
            <p:nvPr/>
          </p:nvSpPr>
          <p:spPr bwMode="auto">
            <a:xfrm>
              <a:off x="1076" y="2796"/>
              <a:ext cx="118" cy="155"/>
            </a:xfrm>
            <a:custGeom>
              <a:avLst/>
              <a:gdLst>
                <a:gd name="G0" fmla="+- 186 0 0"/>
                <a:gd name="G1" fmla="+- 141 0 0"/>
                <a:gd name="G2" fmla="+- 21600 0 0"/>
                <a:gd name="T0" fmla="*/ 21786 w 21786"/>
                <a:gd name="T1" fmla="*/ 0 h 21741"/>
                <a:gd name="T2" fmla="*/ 0 w 21786"/>
                <a:gd name="T3" fmla="*/ 21740 h 21741"/>
                <a:gd name="T4" fmla="*/ 186 w 21786"/>
                <a:gd name="T5" fmla="*/ 141 h 2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6" h="21741" fill="none" extrusionOk="0">
                  <a:moveTo>
                    <a:pt x="21785" y="0"/>
                  </a:moveTo>
                  <a:cubicBezTo>
                    <a:pt x="21785" y="47"/>
                    <a:pt x="21786" y="94"/>
                    <a:pt x="21786" y="141"/>
                  </a:cubicBezTo>
                  <a:cubicBezTo>
                    <a:pt x="21786" y="12070"/>
                    <a:pt x="12115" y="21741"/>
                    <a:pt x="186" y="21741"/>
                  </a:cubicBezTo>
                  <a:cubicBezTo>
                    <a:pt x="123" y="21741"/>
                    <a:pt x="61" y="21740"/>
                    <a:pt x="-1" y="21740"/>
                  </a:cubicBezTo>
                </a:path>
                <a:path w="21786" h="21741" stroke="0" extrusionOk="0">
                  <a:moveTo>
                    <a:pt x="21785" y="0"/>
                  </a:moveTo>
                  <a:cubicBezTo>
                    <a:pt x="21785" y="47"/>
                    <a:pt x="21786" y="94"/>
                    <a:pt x="21786" y="141"/>
                  </a:cubicBezTo>
                  <a:cubicBezTo>
                    <a:pt x="21786" y="12070"/>
                    <a:pt x="12115" y="21741"/>
                    <a:pt x="186" y="21741"/>
                  </a:cubicBezTo>
                  <a:cubicBezTo>
                    <a:pt x="123" y="21741"/>
                    <a:pt x="61" y="21740"/>
                    <a:pt x="-1" y="21740"/>
                  </a:cubicBezTo>
                  <a:lnTo>
                    <a:pt x="186" y="14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157" y="2790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157" y="279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3"/>
            <p:cNvSpPr>
              <a:spLocks/>
            </p:cNvSpPr>
            <p:nvPr/>
          </p:nvSpPr>
          <p:spPr bwMode="auto">
            <a:xfrm>
              <a:off x="1230" y="2727"/>
              <a:ext cx="127" cy="22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321" y="2720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321" y="272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6"/>
            <p:cNvSpPr>
              <a:spLocks/>
            </p:cNvSpPr>
            <p:nvPr/>
          </p:nvSpPr>
          <p:spPr bwMode="auto">
            <a:xfrm>
              <a:off x="1384" y="2716"/>
              <a:ext cx="90" cy="235"/>
            </a:xfrm>
            <a:custGeom>
              <a:avLst/>
              <a:gdLst>
                <a:gd name="G0" fmla="+- 0 0 0"/>
                <a:gd name="G1" fmla="+- 93 0 0"/>
                <a:gd name="G2" fmla="+- 21600 0 0"/>
                <a:gd name="T0" fmla="*/ 21600 w 21600"/>
                <a:gd name="T1" fmla="*/ 0 h 21693"/>
                <a:gd name="T2" fmla="*/ 0 w 21600"/>
                <a:gd name="T3" fmla="*/ 21693 h 21693"/>
                <a:gd name="T4" fmla="*/ 0 w 21600"/>
                <a:gd name="T5" fmla="*/ 93 h 2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3" fill="none" extrusionOk="0">
                  <a:moveTo>
                    <a:pt x="21599" y="0"/>
                  </a:moveTo>
                  <a:cubicBezTo>
                    <a:pt x="21599" y="31"/>
                    <a:pt x="21600" y="62"/>
                    <a:pt x="21600" y="93"/>
                  </a:cubicBezTo>
                  <a:cubicBezTo>
                    <a:pt x="21600" y="12022"/>
                    <a:pt x="11929" y="21692"/>
                    <a:pt x="0" y="21693"/>
                  </a:cubicBezTo>
                </a:path>
                <a:path w="21600" h="21693" stroke="0" extrusionOk="0">
                  <a:moveTo>
                    <a:pt x="21599" y="0"/>
                  </a:moveTo>
                  <a:cubicBezTo>
                    <a:pt x="21599" y="31"/>
                    <a:pt x="21600" y="62"/>
                    <a:pt x="21600" y="93"/>
                  </a:cubicBezTo>
                  <a:cubicBezTo>
                    <a:pt x="21600" y="12022"/>
                    <a:pt x="11929" y="21692"/>
                    <a:pt x="0" y="21693"/>
                  </a:cubicBezTo>
                  <a:lnTo>
                    <a:pt x="0" y="9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7"/>
            <p:cNvSpPr>
              <a:spLocks/>
            </p:cNvSpPr>
            <p:nvPr/>
          </p:nvSpPr>
          <p:spPr bwMode="auto">
            <a:xfrm>
              <a:off x="1453" y="2695"/>
              <a:ext cx="21" cy="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422" y="2664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4 w 161"/>
                <a:gd name="T5" fmla="*/ 161 h 161"/>
                <a:gd name="T6" fmla="*/ 0 w 161"/>
                <a:gd name="T7" fmla="*/ 1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4" y="161"/>
                  </a:lnTo>
                  <a:lnTo>
                    <a:pt x="0" y="1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422" y="271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1517" y="4823"/>
              <a:ext cx="0" cy="2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Freeform 231"/>
            <p:cNvSpPr>
              <a:spLocks/>
            </p:cNvSpPr>
            <p:nvPr/>
          </p:nvSpPr>
          <p:spPr bwMode="auto">
            <a:xfrm>
              <a:off x="1481" y="481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Line 232"/>
            <p:cNvSpPr>
              <a:spLocks noChangeShapeType="1"/>
            </p:cNvSpPr>
            <p:nvPr/>
          </p:nvSpPr>
          <p:spPr bwMode="auto">
            <a:xfrm>
              <a:off x="1481" y="48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Line 233"/>
            <p:cNvSpPr>
              <a:spLocks noChangeShapeType="1"/>
            </p:cNvSpPr>
            <p:nvPr/>
          </p:nvSpPr>
          <p:spPr bwMode="auto">
            <a:xfrm flipV="1">
              <a:off x="1665" y="4818"/>
              <a:ext cx="85" cy="1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Freeform 234"/>
            <p:cNvSpPr>
              <a:spLocks/>
            </p:cNvSpPr>
            <p:nvPr/>
          </p:nvSpPr>
          <p:spPr bwMode="auto">
            <a:xfrm>
              <a:off x="1719" y="4793"/>
              <a:ext cx="66" cy="44"/>
            </a:xfrm>
            <a:custGeom>
              <a:avLst/>
              <a:gdLst>
                <a:gd name="T0" fmla="*/ 186 w 186"/>
                <a:gd name="T1" fmla="*/ 108 h 125"/>
                <a:gd name="T2" fmla="*/ 175 w 186"/>
                <a:gd name="T3" fmla="*/ 125 h 125"/>
                <a:gd name="T4" fmla="*/ 0 w 186"/>
                <a:gd name="T5" fmla="*/ 16 h 125"/>
                <a:gd name="T6" fmla="*/ 10 w 186"/>
                <a:gd name="T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5">
                  <a:moveTo>
                    <a:pt x="186" y="108"/>
                  </a:moveTo>
                  <a:lnTo>
                    <a:pt x="175" y="125"/>
                  </a:lnTo>
                  <a:lnTo>
                    <a:pt x="0" y="16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Line 235"/>
            <p:cNvSpPr>
              <a:spLocks noChangeShapeType="1"/>
            </p:cNvSpPr>
            <p:nvPr/>
          </p:nvSpPr>
          <p:spPr bwMode="auto">
            <a:xfrm flipH="1">
              <a:off x="1719" y="479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Line 236"/>
            <p:cNvSpPr>
              <a:spLocks noChangeShapeType="1"/>
            </p:cNvSpPr>
            <p:nvPr/>
          </p:nvSpPr>
          <p:spPr bwMode="auto">
            <a:xfrm flipH="1" flipV="1">
              <a:off x="1905" y="4627"/>
              <a:ext cx="5" cy="4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Freeform 237"/>
            <p:cNvSpPr>
              <a:spLocks/>
            </p:cNvSpPr>
            <p:nvPr/>
          </p:nvSpPr>
          <p:spPr bwMode="auto">
            <a:xfrm>
              <a:off x="1868" y="4621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Line 238"/>
            <p:cNvSpPr>
              <a:spLocks noChangeShapeType="1"/>
            </p:cNvSpPr>
            <p:nvPr/>
          </p:nvSpPr>
          <p:spPr bwMode="auto">
            <a:xfrm>
              <a:off x="1868" y="462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Line 239"/>
            <p:cNvSpPr>
              <a:spLocks noChangeShapeType="1"/>
            </p:cNvSpPr>
            <p:nvPr/>
          </p:nvSpPr>
          <p:spPr bwMode="auto">
            <a:xfrm flipV="1">
              <a:off x="1532" y="3820"/>
              <a:ext cx="0" cy="2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Freeform 240"/>
            <p:cNvSpPr>
              <a:spLocks/>
            </p:cNvSpPr>
            <p:nvPr/>
          </p:nvSpPr>
          <p:spPr bwMode="auto">
            <a:xfrm>
              <a:off x="1496" y="381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Line 241"/>
            <p:cNvSpPr>
              <a:spLocks noChangeShapeType="1"/>
            </p:cNvSpPr>
            <p:nvPr/>
          </p:nvSpPr>
          <p:spPr bwMode="auto">
            <a:xfrm>
              <a:off x="1496" y="381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Line 242"/>
            <p:cNvSpPr>
              <a:spLocks noChangeShapeType="1"/>
            </p:cNvSpPr>
            <p:nvPr/>
          </p:nvSpPr>
          <p:spPr bwMode="auto">
            <a:xfrm flipV="1">
              <a:off x="1676" y="3576"/>
              <a:ext cx="74" cy="3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Freeform 243"/>
            <p:cNvSpPr>
              <a:spLocks/>
            </p:cNvSpPr>
            <p:nvPr/>
          </p:nvSpPr>
          <p:spPr bwMode="auto">
            <a:xfrm>
              <a:off x="1714" y="3562"/>
              <a:ext cx="73" cy="22"/>
            </a:xfrm>
            <a:custGeom>
              <a:avLst/>
              <a:gdLst>
                <a:gd name="T0" fmla="*/ 205 w 205"/>
                <a:gd name="T1" fmla="*/ 42 h 60"/>
                <a:gd name="T2" fmla="*/ 201 w 205"/>
                <a:gd name="T3" fmla="*/ 60 h 60"/>
                <a:gd name="T4" fmla="*/ 0 w 205"/>
                <a:gd name="T5" fmla="*/ 19 h 60"/>
                <a:gd name="T6" fmla="*/ 5 w 205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0">
                  <a:moveTo>
                    <a:pt x="205" y="42"/>
                  </a:moveTo>
                  <a:lnTo>
                    <a:pt x="201" y="60"/>
                  </a:lnTo>
                  <a:lnTo>
                    <a:pt x="0" y="19"/>
                  </a:lnTo>
                  <a:lnTo>
                    <a:pt x="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Line 244"/>
            <p:cNvSpPr>
              <a:spLocks noChangeShapeType="1"/>
            </p:cNvSpPr>
            <p:nvPr/>
          </p:nvSpPr>
          <p:spPr bwMode="auto">
            <a:xfrm flipH="1">
              <a:off x="1714" y="356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Line 245"/>
            <p:cNvSpPr>
              <a:spLocks noChangeShapeType="1"/>
            </p:cNvSpPr>
            <p:nvPr/>
          </p:nvSpPr>
          <p:spPr bwMode="auto">
            <a:xfrm flipV="1">
              <a:off x="1883" y="3799"/>
              <a:ext cx="32" cy="23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Freeform 246"/>
            <p:cNvSpPr>
              <a:spLocks/>
            </p:cNvSpPr>
            <p:nvPr/>
          </p:nvSpPr>
          <p:spPr bwMode="auto">
            <a:xfrm>
              <a:off x="1878" y="3788"/>
              <a:ext cx="74" cy="15"/>
            </a:xfrm>
            <a:custGeom>
              <a:avLst/>
              <a:gdLst>
                <a:gd name="T0" fmla="*/ 207 w 207"/>
                <a:gd name="T1" fmla="*/ 25 h 44"/>
                <a:gd name="T2" fmla="*/ 205 w 207"/>
                <a:gd name="T3" fmla="*/ 44 h 44"/>
                <a:gd name="T4" fmla="*/ 0 w 207"/>
                <a:gd name="T5" fmla="*/ 19 h 44"/>
                <a:gd name="T6" fmla="*/ 2 w 20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7" y="25"/>
                  </a:moveTo>
                  <a:lnTo>
                    <a:pt x="205" y="44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Line 247"/>
            <p:cNvSpPr>
              <a:spLocks noChangeShapeType="1"/>
            </p:cNvSpPr>
            <p:nvPr/>
          </p:nvSpPr>
          <p:spPr bwMode="auto">
            <a:xfrm flipH="1">
              <a:off x="1878" y="3788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Freeform 248"/>
            <p:cNvSpPr>
              <a:spLocks/>
            </p:cNvSpPr>
            <p:nvPr/>
          </p:nvSpPr>
          <p:spPr bwMode="auto">
            <a:xfrm>
              <a:off x="1459" y="2509"/>
              <a:ext cx="58" cy="494"/>
            </a:xfrm>
            <a:custGeom>
              <a:avLst/>
              <a:gdLst>
                <a:gd name="T0" fmla="*/ 165 w 165"/>
                <a:gd name="T1" fmla="*/ 1394 h 1394"/>
                <a:gd name="T2" fmla="*/ 165 w 165"/>
                <a:gd name="T3" fmla="*/ 89 h 1394"/>
                <a:gd name="T4" fmla="*/ 0 w 165"/>
                <a:gd name="T5" fmla="*/ 0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394">
                  <a:moveTo>
                    <a:pt x="165" y="1394"/>
                  </a:moveTo>
                  <a:lnTo>
                    <a:pt x="165" y="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Freeform 249"/>
            <p:cNvSpPr>
              <a:spLocks/>
            </p:cNvSpPr>
            <p:nvPr/>
          </p:nvSpPr>
          <p:spPr bwMode="auto">
            <a:xfrm>
              <a:off x="1436" y="2474"/>
              <a:ext cx="40" cy="67"/>
            </a:xfrm>
            <a:custGeom>
              <a:avLst/>
              <a:gdLst>
                <a:gd name="T0" fmla="*/ 97 w 113"/>
                <a:gd name="T1" fmla="*/ 0 h 188"/>
                <a:gd name="T2" fmla="*/ 113 w 113"/>
                <a:gd name="T3" fmla="*/ 9 h 188"/>
                <a:gd name="T4" fmla="*/ 17 w 113"/>
                <a:gd name="T5" fmla="*/ 188 h 188"/>
                <a:gd name="T6" fmla="*/ 0 w 113"/>
                <a:gd name="T7" fmla="*/ 1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88">
                  <a:moveTo>
                    <a:pt x="97" y="0"/>
                  </a:moveTo>
                  <a:lnTo>
                    <a:pt x="113" y="9"/>
                  </a:lnTo>
                  <a:lnTo>
                    <a:pt x="17" y="188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Line 250"/>
            <p:cNvSpPr>
              <a:spLocks noChangeShapeType="1"/>
            </p:cNvSpPr>
            <p:nvPr/>
          </p:nvSpPr>
          <p:spPr bwMode="auto">
            <a:xfrm>
              <a:off x="1436" y="253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Line 251"/>
            <p:cNvSpPr>
              <a:spLocks noChangeShapeType="1"/>
            </p:cNvSpPr>
            <p:nvPr/>
          </p:nvSpPr>
          <p:spPr bwMode="auto">
            <a:xfrm flipV="1">
              <a:off x="1681" y="2801"/>
              <a:ext cx="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Freeform 252"/>
            <p:cNvSpPr>
              <a:spLocks/>
            </p:cNvSpPr>
            <p:nvPr/>
          </p:nvSpPr>
          <p:spPr bwMode="auto">
            <a:xfrm>
              <a:off x="1645" y="279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Line 253"/>
            <p:cNvSpPr>
              <a:spLocks noChangeShapeType="1"/>
            </p:cNvSpPr>
            <p:nvPr/>
          </p:nvSpPr>
          <p:spPr bwMode="auto">
            <a:xfrm>
              <a:off x="1645" y="279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Line 254"/>
            <p:cNvSpPr>
              <a:spLocks noChangeShapeType="1"/>
            </p:cNvSpPr>
            <p:nvPr/>
          </p:nvSpPr>
          <p:spPr bwMode="auto">
            <a:xfrm flipV="1">
              <a:off x="1883" y="2647"/>
              <a:ext cx="5" cy="3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Freeform 255"/>
            <p:cNvSpPr>
              <a:spLocks/>
            </p:cNvSpPr>
            <p:nvPr/>
          </p:nvSpPr>
          <p:spPr bwMode="auto">
            <a:xfrm>
              <a:off x="1852" y="2641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Line 256"/>
            <p:cNvSpPr>
              <a:spLocks noChangeShapeType="1"/>
            </p:cNvSpPr>
            <p:nvPr/>
          </p:nvSpPr>
          <p:spPr bwMode="auto">
            <a:xfrm>
              <a:off x="1852" y="264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Arc 257"/>
            <p:cNvSpPr>
              <a:spLocks/>
            </p:cNvSpPr>
            <p:nvPr/>
          </p:nvSpPr>
          <p:spPr bwMode="auto">
            <a:xfrm>
              <a:off x="2047" y="1622"/>
              <a:ext cx="171" cy="1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73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73" y="21599"/>
                  </a:moveTo>
                  <a:cubicBezTo>
                    <a:pt x="9593" y="21529"/>
                    <a:pt x="0" y="11879"/>
                    <a:pt x="0" y="0"/>
                  </a:cubicBezTo>
                </a:path>
                <a:path w="21600" h="21600" stroke="0" extrusionOk="0">
                  <a:moveTo>
                    <a:pt x="21473" y="21599"/>
                  </a:moveTo>
                  <a:cubicBezTo>
                    <a:pt x="9593" y="21529"/>
                    <a:pt x="0" y="1187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Arc 258"/>
            <p:cNvSpPr>
              <a:spLocks/>
            </p:cNvSpPr>
            <p:nvPr/>
          </p:nvSpPr>
          <p:spPr bwMode="auto">
            <a:xfrm>
              <a:off x="1432" y="1771"/>
              <a:ext cx="785" cy="3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Freeform 259"/>
            <p:cNvSpPr>
              <a:spLocks/>
            </p:cNvSpPr>
            <p:nvPr/>
          </p:nvSpPr>
          <p:spPr bwMode="auto">
            <a:xfrm>
              <a:off x="1432" y="2066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Line 260"/>
            <p:cNvSpPr>
              <a:spLocks noChangeShapeType="1"/>
            </p:cNvSpPr>
            <p:nvPr/>
          </p:nvSpPr>
          <p:spPr bwMode="auto">
            <a:xfrm flipV="1">
              <a:off x="3502" y="1160"/>
              <a:ext cx="5" cy="4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Freeform 261"/>
            <p:cNvSpPr>
              <a:spLocks/>
            </p:cNvSpPr>
            <p:nvPr/>
          </p:nvSpPr>
          <p:spPr bwMode="auto">
            <a:xfrm>
              <a:off x="3471" y="1154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Line 262"/>
            <p:cNvSpPr>
              <a:spLocks noChangeShapeType="1"/>
            </p:cNvSpPr>
            <p:nvPr/>
          </p:nvSpPr>
          <p:spPr bwMode="auto">
            <a:xfrm>
              <a:off x="3471" y="11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Line 263"/>
            <p:cNvSpPr>
              <a:spLocks noChangeShapeType="1"/>
            </p:cNvSpPr>
            <p:nvPr/>
          </p:nvSpPr>
          <p:spPr bwMode="auto">
            <a:xfrm flipV="1">
              <a:off x="3151" y="868"/>
              <a:ext cx="0" cy="5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Freeform 264"/>
            <p:cNvSpPr>
              <a:spLocks/>
            </p:cNvSpPr>
            <p:nvPr/>
          </p:nvSpPr>
          <p:spPr bwMode="auto">
            <a:xfrm>
              <a:off x="3115" y="862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Line 265"/>
            <p:cNvSpPr>
              <a:spLocks noChangeShapeType="1"/>
            </p:cNvSpPr>
            <p:nvPr/>
          </p:nvSpPr>
          <p:spPr bwMode="auto">
            <a:xfrm>
              <a:off x="3115" y="86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8" name="Arc 266"/>
            <p:cNvSpPr>
              <a:spLocks/>
            </p:cNvSpPr>
            <p:nvPr/>
          </p:nvSpPr>
          <p:spPr bwMode="auto">
            <a:xfrm>
              <a:off x="2838" y="1187"/>
              <a:ext cx="149" cy="414"/>
            </a:xfrm>
            <a:custGeom>
              <a:avLst/>
              <a:gdLst>
                <a:gd name="G0" fmla="+- 145 0 0"/>
                <a:gd name="G1" fmla="+- 0 0 0"/>
                <a:gd name="G2" fmla="+- 21600 0 0"/>
                <a:gd name="T0" fmla="*/ 21745 w 21745"/>
                <a:gd name="T1" fmla="*/ 0 h 21600"/>
                <a:gd name="T2" fmla="*/ 0 w 21745"/>
                <a:gd name="T3" fmla="*/ 21600 h 21600"/>
                <a:gd name="T4" fmla="*/ 145 w 2174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5" h="21600" fill="none" extrusionOk="0">
                  <a:moveTo>
                    <a:pt x="21745" y="0"/>
                  </a:moveTo>
                  <a:cubicBezTo>
                    <a:pt x="21745" y="11929"/>
                    <a:pt x="12074" y="21600"/>
                    <a:pt x="145" y="21600"/>
                  </a:cubicBezTo>
                  <a:cubicBezTo>
                    <a:pt x="96" y="21600"/>
                    <a:pt x="48" y="21599"/>
                    <a:pt x="0" y="21599"/>
                  </a:cubicBezTo>
                </a:path>
                <a:path w="21745" h="21600" stroke="0" extrusionOk="0">
                  <a:moveTo>
                    <a:pt x="21745" y="0"/>
                  </a:moveTo>
                  <a:cubicBezTo>
                    <a:pt x="21745" y="11929"/>
                    <a:pt x="12074" y="21600"/>
                    <a:pt x="145" y="21600"/>
                  </a:cubicBezTo>
                  <a:cubicBezTo>
                    <a:pt x="96" y="21600"/>
                    <a:pt x="48" y="21599"/>
                    <a:pt x="0" y="21599"/>
                  </a:cubicBezTo>
                  <a:lnTo>
                    <a:pt x="14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9" name="Freeform 267"/>
            <p:cNvSpPr>
              <a:spLocks/>
            </p:cNvSpPr>
            <p:nvPr/>
          </p:nvSpPr>
          <p:spPr bwMode="auto">
            <a:xfrm>
              <a:off x="2951" y="118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0" name="Line 268"/>
            <p:cNvSpPr>
              <a:spLocks noChangeShapeType="1"/>
            </p:cNvSpPr>
            <p:nvPr/>
          </p:nvSpPr>
          <p:spPr bwMode="auto">
            <a:xfrm>
              <a:off x="2951" y="11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1" name="Arc 269"/>
            <p:cNvSpPr>
              <a:spLocks/>
            </p:cNvSpPr>
            <p:nvPr/>
          </p:nvSpPr>
          <p:spPr bwMode="auto">
            <a:xfrm>
              <a:off x="2626" y="1224"/>
              <a:ext cx="186" cy="3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2" name="Arc 270"/>
            <p:cNvSpPr>
              <a:spLocks/>
            </p:cNvSpPr>
            <p:nvPr/>
          </p:nvSpPr>
          <p:spPr bwMode="auto">
            <a:xfrm>
              <a:off x="2764" y="1134"/>
              <a:ext cx="48" cy="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3" name="Freeform 271"/>
            <p:cNvSpPr>
              <a:spLocks/>
            </p:cNvSpPr>
            <p:nvPr/>
          </p:nvSpPr>
          <p:spPr bwMode="auto">
            <a:xfrm>
              <a:off x="2728" y="1111"/>
              <a:ext cx="68" cy="40"/>
            </a:xfrm>
            <a:custGeom>
              <a:avLst/>
              <a:gdLst>
                <a:gd name="T0" fmla="*/ 184 w 192"/>
                <a:gd name="T1" fmla="*/ 0 h 113"/>
                <a:gd name="T2" fmla="*/ 192 w 192"/>
                <a:gd name="T3" fmla="*/ 17 h 113"/>
                <a:gd name="T4" fmla="*/ 8 w 192"/>
                <a:gd name="T5" fmla="*/ 113 h 113"/>
                <a:gd name="T6" fmla="*/ 0 w 192"/>
                <a:gd name="T7" fmla="*/ 9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3">
                  <a:moveTo>
                    <a:pt x="184" y="0"/>
                  </a:moveTo>
                  <a:lnTo>
                    <a:pt x="192" y="17"/>
                  </a:lnTo>
                  <a:lnTo>
                    <a:pt x="8" y="113"/>
                  </a:lnTo>
                  <a:lnTo>
                    <a:pt x="0" y="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4" name="Line 272"/>
            <p:cNvSpPr>
              <a:spLocks noChangeShapeType="1"/>
            </p:cNvSpPr>
            <p:nvPr/>
          </p:nvSpPr>
          <p:spPr bwMode="auto">
            <a:xfrm>
              <a:off x="2728" y="1145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5" name="Arc 273"/>
            <p:cNvSpPr>
              <a:spLocks/>
            </p:cNvSpPr>
            <p:nvPr/>
          </p:nvSpPr>
          <p:spPr bwMode="auto">
            <a:xfrm>
              <a:off x="2334" y="1197"/>
              <a:ext cx="297" cy="3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6" name="Arc 274"/>
            <p:cNvSpPr>
              <a:spLocks/>
            </p:cNvSpPr>
            <p:nvPr/>
          </p:nvSpPr>
          <p:spPr bwMode="auto">
            <a:xfrm>
              <a:off x="2557" y="1118"/>
              <a:ext cx="74" cy="8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26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0"/>
                  </a:moveTo>
                  <a:cubicBezTo>
                    <a:pt x="11822" y="0"/>
                    <a:pt x="21448" y="9504"/>
                    <a:pt x="21598" y="21325"/>
                  </a:cubicBezTo>
                </a:path>
                <a:path w="21598" h="21600" stroke="0" extrusionOk="0">
                  <a:moveTo>
                    <a:pt x="-1" y="0"/>
                  </a:moveTo>
                  <a:cubicBezTo>
                    <a:pt x="11822" y="0"/>
                    <a:pt x="21448" y="9504"/>
                    <a:pt x="21598" y="2132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7" name="Freeform 275"/>
            <p:cNvSpPr>
              <a:spLocks/>
            </p:cNvSpPr>
            <p:nvPr/>
          </p:nvSpPr>
          <p:spPr bwMode="auto">
            <a:xfrm>
              <a:off x="2550" y="1082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8" name="Line 276"/>
            <p:cNvSpPr>
              <a:spLocks noChangeShapeType="1"/>
            </p:cNvSpPr>
            <p:nvPr/>
          </p:nvSpPr>
          <p:spPr bwMode="auto">
            <a:xfrm>
              <a:off x="2550" y="115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9" name="Arc 277"/>
            <p:cNvSpPr>
              <a:spLocks/>
            </p:cNvSpPr>
            <p:nvPr/>
          </p:nvSpPr>
          <p:spPr bwMode="auto">
            <a:xfrm>
              <a:off x="2111" y="1346"/>
              <a:ext cx="123" cy="1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0" name="Freeform 278"/>
            <p:cNvSpPr>
              <a:spLocks/>
            </p:cNvSpPr>
            <p:nvPr/>
          </p:nvSpPr>
          <p:spPr bwMode="auto">
            <a:xfrm>
              <a:off x="2197" y="133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1" name="Line 279"/>
            <p:cNvSpPr>
              <a:spLocks noChangeShapeType="1"/>
            </p:cNvSpPr>
            <p:nvPr/>
          </p:nvSpPr>
          <p:spPr bwMode="auto">
            <a:xfrm>
              <a:off x="2197" y="13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2" name="Arc 280"/>
            <p:cNvSpPr>
              <a:spLocks/>
            </p:cNvSpPr>
            <p:nvPr/>
          </p:nvSpPr>
          <p:spPr bwMode="auto">
            <a:xfrm>
              <a:off x="1846" y="1357"/>
              <a:ext cx="218" cy="18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3" name="Freeform 281"/>
            <p:cNvSpPr>
              <a:spLocks/>
            </p:cNvSpPr>
            <p:nvPr/>
          </p:nvSpPr>
          <p:spPr bwMode="auto">
            <a:xfrm>
              <a:off x="2027" y="1351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4" name="Line 282"/>
            <p:cNvSpPr>
              <a:spLocks noChangeShapeType="1"/>
            </p:cNvSpPr>
            <p:nvPr/>
          </p:nvSpPr>
          <p:spPr bwMode="auto">
            <a:xfrm>
              <a:off x="2027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5" name="Arc 283"/>
            <p:cNvSpPr>
              <a:spLocks/>
            </p:cNvSpPr>
            <p:nvPr/>
          </p:nvSpPr>
          <p:spPr bwMode="auto">
            <a:xfrm>
              <a:off x="1596" y="1357"/>
              <a:ext cx="230" cy="170"/>
            </a:xfrm>
            <a:custGeom>
              <a:avLst/>
              <a:gdLst>
                <a:gd name="G0" fmla="+- 95 0 0"/>
                <a:gd name="G1" fmla="+- 0 0 0"/>
                <a:gd name="G2" fmla="+- 21600 0 0"/>
                <a:gd name="T0" fmla="*/ 21695 w 21695"/>
                <a:gd name="T1" fmla="*/ 0 h 21600"/>
                <a:gd name="T2" fmla="*/ 0 w 21695"/>
                <a:gd name="T3" fmla="*/ 21600 h 21600"/>
                <a:gd name="T4" fmla="*/ 95 w 2169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5" h="21600" fill="none" extrusionOk="0">
                  <a:moveTo>
                    <a:pt x="21695" y="0"/>
                  </a:moveTo>
                  <a:cubicBezTo>
                    <a:pt x="21695" y="11929"/>
                    <a:pt x="12024" y="21600"/>
                    <a:pt x="95" y="21600"/>
                  </a:cubicBezTo>
                  <a:cubicBezTo>
                    <a:pt x="63" y="21600"/>
                    <a:pt x="31" y="21599"/>
                    <a:pt x="0" y="21599"/>
                  </a:cubicBezTo>
                </a:path>
                <a:path w="21695" h="21600" stroke="0" extrusionOk="0">
                  <a:moveTo>
                    <a:pt x="21695" y="0"/>
                  </a:moveTo>
                  <a:cubicBezTo>
                    <a:pt x="21695" y="11929"/>
                    <a:pt x="12024" y="21600"/>
                    <a:pt x="95" y="21600"/>
                  </a:cubicBezTo>
                  <a:cubicBezTo>
                    <a:pt x="63" y="21600"/>
                    <a:pt x="31" y="21599"/>
                    <a:pt x="0" y="21599"/>
                  </a:cubicBezTo>
                  <a:lnTo>
                    <a:pt x="9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6" name="Freeform 284"/>
            <p:cNvSpPr>
              <a:spLocks/>
            </p:cNvSpPr>
            <p:nvPr/>
          </p:nvSpPr>
          <p:spPr bwMode="auto">
            <a:xfrm>
              <a:off x="1788" y="1351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7" name="Line 285"/>
            <p:cNvSpPr>
              <a:spLocks noChangeShapeType="1"/>
            </p:cNvSpPr>
            <p:nvPr/>
          </p:nvSpPr>
          <p:spPr bwMode="auto">
            <a:xfrm>
              <a:off x="1788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8" name="Freeform 286"/>
            <p:cNvSpPr>
              <a:spLocks/>
            </p:cNvSpPr>
            <p:nvPr/>
          </p:nvSpPr>
          <p:spPr bwMode="auto">
            <a:xfrm>
              <a:off x="1039" y="836"/>
              <a:ext cx="993" cy="701"/>
            </a:xfrm>
            <a:custGeom>
              <a:avLst/>
              <a:gdLst>
                <a:gd name="T0" fmla="*/ 0 w 2805"/>
                <a:gd name="T1" fmla="*/ 1981 h 1981"/>
                <a:gd name="T2" fmla="*/ 2805 w 2805"/>
                <a:gd name="T3" fmla="*/ 270 h 1981"/>
                <a:gd name="T4" fmla="*/ 2805 w 2805"/>
                <a:gd name="T5" fmla="*/ 15 h 1981"/>
                <a:gd name="T6" fmla="*/ 2550 w 2805"/>
                <a:gd name="T7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05" h="1981">
                  <a:moveTo>
                    <a:pt x="0" y="1981"/>
                  </a:moveTo>
                  <a:lnTo>
                    <a:pt x="2805" y="270"/>
                  </a:lnTo>
                  <a:lnTo>
                    <a:pt x="2805" y="15"/>
                  </a:lnTo>
                  <a:lnTo>
                    <a:pt x="25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9" name="Freeform 287"/>
            <p:cNvSpPr>
              <a:spLocks/>
            </p:cNvSpPr>
            <p:nvPr/>
          </p:nvSpPr>
          <p:spPr bwMode="auto">
            <a:xfrm>
              <a:off x="1933" y="800"/>
              <a:ext cx="10" cy="73"/>
            </a:xfrm>
            <a:custGeom>
              <a:avLst/>
              <a:gdLst>
                <a:gd name="T0" fmla="*/ 8 w 27"/>
                <a:gd name="T1" fmla="*/ 0 h 204"/>
                <a:gd name="T2" fmla="*/ 27 w 27"/>
                <a:gd name="T3" fmla="*/ 0 h 204"/>
                <a:gd name="T4" fmla="*/ 19 w 27"/>
                <a:gd name="T5" fmla="*/ 204 h 204"/>
                <a:gd name="T6" fmla="*/ 0 w 27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4">
                  <a:moveTo>
                    <a:pt x="8" y="0"/>
                  </a:moveTo>
                  <a:lnTo>
                    <a:pt x="27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0" name="Line 288"/>
            <p:cNvSpPr>
              <a:spLocks noChangeShapeType="1"/>
            </p:cNvSpPr>
            <p:nvPr/>
          </p:nvSpPr>
          <p:spPr bwMode="auto">
            <a:xfrm>
              <a:off x="1933" y="87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1" name="Freeform 289"/>
            <p:cNvSpPr>
              <a:spLocks/>
            </p:cNvSpPr>
            <p:nvPr/>
          </p:nvSpPr>
          <p:spPr bwMode="auto">
            <a:xfrm>
              <a:off x="2090" y="1904"/>
              <a:ext cx="637" cy="47"/>
            </a:xfrm>
            <a:custGeom>
              <a:avLst/>
              <a:gdLst>
                <a:gd name="T0" fmla="*/ 0 w 1800"/>
                <a:gd name="T1" fmla="*/ 74 h 133"/>
                <a:gd name="T2" fmla="*/ 29 w 1800"/>
                <a:gd name="T3" fmla="*/ 13 h 133"/>
                <a:gd name="T4" fmla="*/ 90 w 1800"/>
                <a:gd name="T5" fmla="*/ 133 h 133"/>
                <a:gd name="T6" fmla="*/ 149 w 1800"/>
                <a:gd name="T7" fmla="*/ 12 h 133"/>
                <a:gd name="T8" fmla="*/ 210 w 1800"/>
                <a:gd name="T9" fmla="*/ 132 h 133"/>
                <a:gd name="T10" fmla="*/ 269 w 1800"/>
                <a:gd name="T11" fmla="*/ 11 h 133"/>
                <a:gd name="T12" fmla="*/ 330 w 1800"/>
                <a:gd name="T13" fmla="*/ 131 h 133"/>
                <a:gd name="T14" fmla="*/ 389 w 1800"/>
                <a:gd name="T15" fmla="*/ 10 h 133"/>
                <a:gd name="T16" fmla="*/ 450 w 1800"/>
                <a:gd name="T17" fmla="*/ 130 h 133"/>
                <a:gd name="T18" fmla="*/ 509 w 1800"/>
                <a:gd name="T19" fmla="*/ 10 h 133"/>
                <a:gd name="T20" fmla="*/ 570 w 1800"/>
                <a:gd name="T21" fmla="*/ 129 h 133"/>
                <a:gd name="T22" fmla="*/ 629 w 1800"/>
                <a:gd name="T23" fmla="*/ 9 h 133"/>
                <a:gd name="T24" fmla="*/ 690 w 1800"/>
                <a:gd name="T25" fmla="*/ 128 h 133"/>
                <a:gd name="T26" fmla="*/ 749 w 1800"/>
                <a:gd name="T27" fmla="*/ 8 h 133"/>
                <a:gd name="T28" fmla="*/ 810 w 1800"/>
                <a:gd name="T29" fmla="*/ 127 h 133"/>
                <a:gd name="T30" fmla="*/ 869 w 1800"/>
                <a:gd name="T31" fmla="*/ 7 h 133"/>
                <a:gd name="T32" fmla="*/ 930 w 1800"/>
                <a:gd name="T33" fmla="*/ 126 h 133"/>
                <a:gd name="T34" fmla="*/ 989 w 1800"/>
                <a:gd name="T35" fmla="*/ 6 h 133"/>
                <a:gd name="T36" fmla="*/ 1050 w 1800"/>
                <a:gd name="T37" fmla="*/ 125 h 133"/>
                <a:gd name="T38" fmla="*/ 1109 w 1800"/>
                <a:gd name="T39" fmla="*/ 5 h 133"/>
                <a:gd name="T40" fmla="*/ 1170 w 1800"/>
                <a:gd name="T41" fmla="*/ 124 h 133"/>
                <a:gd name="T42" fmla="*/ 1229 w 1800"/>
                <a:gd name="T43" fmla="*/ 4 h 133"/>
                <a:gd name="T44" fmla="*/ 1290 w 1800"/>
                <a:gd name="T45" fmla="*/ 123 h 133"/>
                <a:gd name="T46" fmla="*/ 1349 w 1800"/>
                <a:gd name="T47" fmla="*/ 3 h 133"/>
                <a:gd name="T48" fmla="*/ 1410 w 1800"/>
                <a:gd name="T49" fmla="*/ 123 h 133"/>
                <a:gd name="T50" fmla="*/ 1469 w 1800"/>
                <a:gd name="T51" fmla="*/ 2 h 133"/>
                <a:gd name="T52" fmla="*/ 1530 w 1800"/>
                <a:gd name="T53" fmla="*/ 122 h 133"/>
                <a:gd name="T54" fmla="*/ 1589 w 1800"/>
                <a:gd name="T55" fmla="*/ 1 h 133"/>
                <a:gd name="T56" fmla="*/ 1650 w 1800"/>
                <a:gd name="T57" fmla="*/ 121 h 133"/>
                <a:gd name="T58" fmla="*/ 1709 w 1800"/>
                <a:gd name="T59" fmla="*/ 0 h 133"/>
                <a:gd name="T60" fmla="*/ 1770 w 1800"/>
                <a:gd name="T61" fmla="*/ 120 h 133"/>
                <a:gd name="T62" fmla="*/ 1799 w 1800"/>
                <a:gd name="T63" fmla="*/ 59 h 133"/>
                <a:gd name="T64" fmla="*/ 1800 w 1800"/>
                <a:gd name="T65" fmla="*/ 6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00" h="133">
                  <a:moveTo>
                    <a:pt x="0" y="74"/>
                  </a:moveTo>
                  <a:lnTo>
                    <a:pt x="29" y="13"/>
                  </a:lnTo>
                  <a:lnTo>
                    <a:pt x="90" y="133"/>
                  </a:lnTo>
                  <a:lnTo>
                    <a:pt x="149" y="12"/>
                  </a:lnTo>
                  <a:lnTo>
                    <a:pt x="210" y="132"/>
                  </a:lnTo>
                  <a:lnTo>
                    <a:pt x="269" y="11"/>
                  </a:lnTo>
                  <a:lnTo>
                    <a:pt x="330" y="131"/>
                  </a:lnTo>
                  <a:lnTo>
                    <a:pt x="389" y="10"/>
                  </a:lnTo>
                  <a:lnTo>
                    <a:pt x="450" y="130"/>
                  </a:lnTo>
                  <a:lnTo>
                    <a:pt x="509" y="10"/>
                  </a:lnTo>
                  <a:lnTo>
                    <a:pt x="570" y="129"/>
                  </a:lnTo>
                  <a:lnTo>
                    <a:pt x="629" y="9"/>
                  </a:lnTo>
                  <a:lnTo>
                    <a:pt x="690" y="128"/>
                  </a:lnTo>
                  <a:lnTo>
                    <a:pt x="749" y="8"/>
                  </a:lnTo>
                  <a:lnTo>
                    <a:pt x="810" y="127"/>
                  </a:lnTo>
                  <a:lnTo>
                    <a:pt x="869" y="7"/>
                  </a:lnTo>
                  <a:lnTo>
                    <a:pt x="930" y="126"/>
                  </a:lnTo>
                  <a:lnTo>
                    <a:pt x="989" y="6"/>
                  </a:lnTo>
                  <a:lnTo>
                    <a:pt x="1050" y="125"/>
                  </a:lnTo>
                  <a:lnTo>
                    <a:pt x="1109" y="5"/>
                  </a:lnTo>
                  <a:lnTo>
                    <a:pt x="1170" y="124"/>
                  </a:lnTo>
                  <a:lnTo>
                    <a:pt x="1229" y="4"/>
                  </a:lnTo>
                  <a:lnTo>
                    <a:pt x="1290" y="123"/>
                  </a:lnTo>
                  <a:lnTo>
                    <a:pt x="1349" y="3"/>
                  </a:lnTo>
                  <a:lnTo>
                    <a:pt x="1410" y="123"/>
                  </a:lnTo>
                  <a:lnTo>
                    <a:pt x="1469" y="2"/>
                  </a:lnTo>
                  <a:lnTo>
                    <a:pt x="1530" y="122"/>
                  </a:lnTo>
                  <a:lnTo>
                    <a:pt x="1589" y="1"/>
                  </a:lnTo>
                  <a:lnTo>
                    <a:pt x="1650" y="121"/>
                  </a:lnTo>
                  <a:lnTo>
                    <a:pt x="1709" y="0"/>
                  </a:lnTo>
                  <a:lnTo>
                    <a:pt x="1770" y="120"/>
                  </a:lnTo>
                  <a:lnTo>
                    <a:pt x="1799" y="59"/>
                  </a:lnTo>
                  <a:lnTo>
                    <a:pt x="180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2" name="Arc 290"/>
            <p:cNvSpPr>
              <a:spLocks/>
            </p:cNvSpPr>
            <p:nvPr/>
          </p:nvSpPr>
          <p:spPr bwMode="auto">
            <a:xfrm>
              <a:off x="2727" y="1293"/>
              <a:ext cx="584" cy="63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3" name="Freeform 291"/>
            <p:cNvSpPr>
              <a:spLocks/>
            </p:cNvSpPr>
            <p:nvPr/>
          </p:nvSpPr>
          <p:spPr bwMode="auto">
            <a:xfrm>
              <a:off x="3292" y="1293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28600" y="123825"/>
            <a:ext cx="6934201" cy="8562975"/>
            <a:chOff x="144" y="78"/>
            <a:chExt cx="4368" cy="5394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4" y="78"/>
              <a:ext cx="3881" cy="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6"/>
            <p:cNvGrpSpPr>
              <a:grpSpLocks/>
            </p:cNvGrpSpPr>
            <p:nvPr/>
          </p:nvGrpSpPr>
          <p:grpSpPr bwMode="auto">
            <a:xfrm>
              <a:off x="171" y="105"/>
              <a:ext cx="4341" cy="5363"/>
              <a:chOff x="171" y="105"/>
              <a:chExt cx="4341" cy="5363"/>
            </a:xfrm>
          </p:grpSpPr>
          <p:sp>
            <p:nvSpPr>
              <p:cNvPr id="2097" name="Rectangle 6"/>
              <p:cNvSpPr>
                <a:spLocks noChangeArrowheads="1"/>
              </p:cNvSpPr>
              <p:nvPr/>
            </p:nvSpPr>
            <p:spPr bwMode="auto">
              <a:xfrm>
                <a:off x="171" y="4395"/>
                <a:ext cx="1856" cy="104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Rectangle 7"/>
              <p:cNvSpPr>
                <a:spLocks noChangeArrowheads="1"/>
              </p:cNvSpPr>
              <p:nvPr/>
            </p:nvSpPr>
            <p:spPr bwMode="auto">
              <a:xfrm>
                <a:off x="171" y="2214"/>
                <a:ext cx="1856" cy="104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Rectangle 8"/>
              <p:cNvSpPr>
                <a:spLocks noChangeArrowheads="1"/>
              </p:cNvSpPr>
              <p:nvPr/>
            </p:nvSpPr>
            <p:spPr bwMode="auto">
              <a:xfrm>
                <a:off x="171" y="3304"/>
                <a:ext cx="1856" cy="104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Rectangle 9"/>
              <p:cNvSpPr>
                <a:spLocks noChangeArrowheads="1"/>
              </p:cNvSpPr>
              <p:nvPr/>
            </p:nvSpPr>
            <p:spPr bwMode="auto">
              <a:xfrm>
                <a:off x="599" y="267"/>
                <a:ext cx="3217" cy="1812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Oval 10"/>
              <p:cNvSpPr>
                <a:spLocks noChangeArrowheads="1"/>
              </p:cNvSpPr>
              <p:nvPr/>
            </p:nvSpPr>
            <p:spPr bwMode="auto">
              <a:xfrm>
                <a:off x="449" y="39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Rectangle 11"/>
              <p:cNvSpPr>
                <a:spLocks noChangeArrowheads="1"/>
              </p:cNvSpPr>
              <p:nvPr/>
            </p:nvSpPr>
            <p:spPr bwMode="auto">
              <a:xfrm>
                <a:off x="650" y="378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3" name="Oval 12"/>
              <p:cNvSpPr>
                <a:spLocks noChangeArrowheads="1"/>
              </p:cNvSpPr>
              <p:nvPr/>
            </p:nvSpPr>
            <p:spPr bwMode="auto">
              <a:xfrm>
                <a:off x="642" y="390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Rectangle 13"/>
              <p:cNvSpPr>
                <a:spLocks noChangeArrowheads="1"/>
              </p:cNvSpPr>
              <p:nvPr/>
            </p:nvSpPr>
            <p:spPr bwMode="auto">
              <a:xfrm>
                <a:off x="955" y="37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5" name="Oval 14"/>
              <p:cNvSpPr>
                <a:spLocks noChangeArrowheads="1"/>
              </p:cNvSpPr>
              <p:nvPr/>
            </p:nvSpPr>
            <p:spPr bwMode="auto">
              <a:xfrm>
                <a:off x="795" y="390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Rectangle 15"/>
              <p:cNvSpPr>
                <a:spLocks noChangeArrowheads="1"/>
              </p:cNvSpPr>
              <p:nvPr/>
            </p:nvSpPr>
            <p:spPr bwMode="auto">
              <a:xfrm>
                <a:off x="1298" y="378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7" name="Rectangle 16"/>
              <p:cNvSpPr>
                <a:spLocks noChangeArrowheads="1"/>
              </p:cNvSpPr>
              <p:nvPr/>
            </p:nvSpPr>
            <p:spPr bwMode="auto">
              <a:xfrm>
                <a:off x="955" y="3909"/>
                <a:ext cx="61" cy="62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Line 17"/>
              <p:cNvSpPr>
                <a:spLocks noChangeShapeType="1"/>
              </p:cNvSpPr>
              <p:nvPr/>
            </p:nvSpPr>
            <p:spPr bwMode="auto">
              <a:xfrm>
                <a:off x="955" y="3909"/>
                <a:ext cx="63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Line 18"/>
              <p:cNvSpPr>
                <a:spLocks noChangeShapeType="1"/>
              </p:cNvSpPr>
              <p:nvPr/>
            </p:nvSpPr>
            <p:spPr bwMode="auto">
              <a:xfrm flipV="1">
                <a:off x="955" y="3909"/>
                <a:ext cx="63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Rectangle 19"/>
              <p:cNvSpPr>
                <a:spLocks noChangeArrowheads="1"/>
              </p:cNvSpPr>
              <p:nvPr/>
            </p:nvSpPr>
            <p:spPr bwMode="auto">
              <a:xfrm>
                <a:off x="433" y="37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1" name="Oval 20"/>
              <p:cNvSpPr>
                <a:spLocks noChangeArrowheads="1"/>
              </p:cNvSpPr>
              <p:nvPr/>
            </p:nvSpPr>
            <p:spPr bwMode="auto">
              <a:xfrm>
                <a:off x="1109" y="390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Rectangle 21"/>
              <p:cNvSpPr>
                <a:spLocks noChangeArrowheads="1"/>
              </p:cNvSpPr>
              <p:nvPr/>
            </p:nvSpPr>
            <p:spPr bwMode="auto">
              <a:xfrm>
                <a:off x="801" y="368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3" name="Oval 22"/>
              <p:cNvSpPr>
                <a:spLocks noChangeArrowheads="1"/>
              </p:cNvSpPr>
              <p:nvPr/>
            </p:nvSpPr>
            <p:spPr bwMode="auto">
              <a:xfrm>
                <a:off x="1268" y="390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Rectangle 23"/>
              <p:cNvSpPr>
                <a:spLocks noChangeArrowheads="1"/>
              </p:cNvSpPr>
              <p:nvPr/>
            </p:nvSpPr>
            <p:spPr bwMode="auto">
              <a:xfrm>
                <a:off x="1114" y="368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5" name="Oval 24"/>
              <p:cNvSpPr>
                <a:spLocks noChangeArrowheads="1"/>
              </p:cNvSpPr>
              <p:nvPr/>
            </p:nvSpPr>
            <p:spPr bwMode="auto">
              <a:xfrm>
                <a:off x="1576" y="390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25"/>
              <p:cNvSpPr>
                <a:spLocks noChangeArrowheads="1"/>
              </p:cNvSpPr>
              <p:nvPr/>
            </p:nvSpPr>
            <p:spPr bwMode="auto">
              <a:xfrm>
                <a:off x="1488" y="369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7" name="Oval 26"/>
              <p:cNvSpPr>
                <a:spLocks noChangeArrowheads="1"/>
              </p:cNvSpPr>
              <p:nvPr/>
            </p:nvSpPr>
            <p:spPr bwMode="auto">
              <a:xfrm>
                <a:off x="955" y="4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27"/>
              <p:cNvSpPr>
                <a:spLocks noChangeArrowheads="1"/>
              </p:cNvSpPr>
              <p:nvPr/>
            </p:nvSpPr>
            <p:spPr bwMode="auto">
              <a:xfrm>
                <a:off x="301" y="36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9" name="Oval 28"/>
              <p:cNvSpPr>
                <a:spLocks noChangeArrowheads="1"/>
              </p:cNvSpPr>
              <p:nvPr/>
            </p:nvSpPr>
            <p:spPr bwMode="auto">
              <a:xfrm>
                <a:off x="955" y="4156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Rectangle 29"/>
              <p:cNvSpPr>
                <a:spLocks noChangeArrowheads="1"/>
              </p:cNvSpPr>
              <p:nvPr/>
            </p:nvSpPr>
            <p:spPr bwMode="auto">
              <a:xfrm>
                <a:off x="1813" y="3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1" name="Oval 30"/>
              <p:cNvSpPr>
                <a:spLocks noChangeArrowheads="1"/>
              </p:cNvSpPr>
              <p:nvPr/>
            </p:nvSpPr>
            <p:spPr bwMode="auto">
              <a:xfrm>
                <a:off x="1422" y="4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31"/>
              <p:cNvSpPr>
                <a:spLocks noChangeArrowheads="1"/>
              </p:cNvSpPr>
              <p:nvPr/>
            </p:nvSpPr>
            <p:spPr bwMode="auto">
              <a:xfrm>
                <a:off x="697" y="346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3" name="Oval 32"/>
              <p:cNvSpPr>
                <a:spLocks noChangeArrowheads="1"/>
              </p:cNvSpPr>
              <p:nvPr/>
            </p:nvSpPr>
            <p:spPr bwMode="auto">
              <a:xfrm>
                <a:off x="1763" y="4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33"/>
              <p:cNvSpPr>
                <a:spLocks noChangeArrowheads="1"/>
              </p:cNvSpPr>
              <p:nvPr/>
            </p:nvSpPr>
            <p:spPr bwMode="auto">
              <a:xfrm>
                <a:off x="1386" y="345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5" name="Oval 34"/>
              <p:cNvSpPr>
                <a:spLocks noChangeArrowheads="1"/>
              </p:cNvSpPr>
              <p:nvPr/>
            </p:nvSpPr>
            <p:spPr bwMode="auto">
              <a:xfrm>
                <a:off x="493" y="500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35"/>
              <p:cNvSpPr>
                <a:spLocks noChangeArrowheads="1"/>
              </p:cNvSpPr>
              <p:nvPr/>
            </p:nvSpPr>
            <p:spPr bwMode="auto">
              <a:xfrm>
                <a:off x="727" y="48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7" name="Oval 36"/>
              <p:cNvSpPr>
                <a:spLocks noChangeArrowheads="1"/>
              </p:cNvSpPr>
              <p:nvPr/>
            </p:nvSpPr>
            <p:spPr bwMode="auto">
              <a:xfrm>
                <a:off x="718" y="500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37"/>
              <p:cNvSpPr>
                <a:spLocks noChangeArrowheads="1"/>
              </p:cNvSpPr>
              <p:nvPr/>
            </p:nvSpPr>
            <p:spPr bwMode="auto">
              <a:xfrm>
                <a:off x="1037" y="48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9" name="Oval 38"/>
              <p:cNvSpPr>
                <a:spLocks noChangeArrowheads="1"/>
              </p:cNvSpPr>
              <p:nvPr/>
            </p:nvSpPr>
            <p:spPr bwMode="auto">
              <a:xfrm>
                <a:off x="878" y="500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Rectangle 39"/>
              <p:cNvSpPr>
                <a:spLocks noChangeArrowheads="1"/>
              </p:cNvSpPr>
              <p:nvPr/>
            </p:nvSpPr>
            <p:spPr bwMode="auto">
              <a:xfrm>
                <a:off x="1348" y="487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1" name="Rectangle 40"/>
              <p:cNvSpPr>
                <a:spLocks noChangeArrowheads="1"/>
              </p:cNvSpPr>
              <p:nvPr/>
            </p:nvSpPr>
            <p:spPr bwMode="auto">
              <a:xfrm>
                <a:off x="1032" y="500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Line 41"/>
              <p:cNvSpPr>
                <a:spLocks noChangeShapeType="1"/>
              </p:cNvSpPr>
              <p:nvPr/>
            </p:nvSpPr>
            <p:spPr bwMode="auto">
              <a:xfrm>
                <a:off x="1032" y="5001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3" name="Line 42"/>
              <p:cNvSpPr>
                <a:spLocks noChangeShapeType="1"/>
              </p:cNvSpPr>
              <p:nvPr/>
            </p:nvSpPr>
            <p:spPr bwMode="auto">
              <a:xfrm flipV="1">
                <a:off x="1032" y="5001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43"/>
              <p:cNvSpPr>
                <a:spLocks noChangeArrowheads="1"/>
              </p:cNvSpPr>
              <p:nvPr/>
            </p:nvSpPr>
            <p:spPr bwMode="auto">
              <a:xfrm>
                <a:off x="413" y="485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5" name="Oval 44"/>
              <p:cNvSpPr>
                <a:spLocks noChangeArrowheads="1"/>
              </p:cNvSpPr>
              <p:nvPr/>
            </p:nvSpPr>
            <p:spPr bwMode="auto">
              <a:xfrm>
                <a:off x="1186" y="500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45"/>
              <p:cNvSpPr>
                <a:spLocks noChangeArrowheads="1"/>
              </p:cNvSpPr>
              <p:nvPr/>
            </p:nvSpPr>
            <p:spPr bwMode="auto">
              <a:xfrm>
                <a:off x="845" y="47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7" name="Oval 46"/>
              <p:cNvSpPr>
                <a:spLocks noChangeArrowheads="1"/>
              </p:cNvSpPr>
              <p:nvPr/>
            </p:nvSpPr>
            <p:spPr bwMode="auto">
              <a:xfrm>
                <a:off x="1345" y="500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47"/>
              <p:cNvSpPr>
                <a:spLocks noChangeArrowheads="1"/>
              </p:cNvSpPr>
              <p:nvPr/>
            </p:nvSpPr>
            <p:spPr bwMode="auto">
              <a:xfrm>
                <a:off x="1191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9" name="Oval 48"/>
              <p:cNvSpPr>
                <a:spLocks noChangeArrowheads="1"/>
              </p:cNvSpPr>
              <p:nvPr/>
            </p:nvSpPr>
            <p:spPr bwMode="auto">
              <a:xfrm>
                <a:off x="1658" y="500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Rectangle 49"/>
              <p:cNvSpPr>
                <a:spLocks noChangeArrowheads="1"/>
              </p:cNvSpPr>
              <p:nvPr/>
            </p:nvSpPr>
            <p:spPr bwMode="auto">
              <a:xfrm>
                <a:off x="1560" y="4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1" name="Oval 50"/>
              <p:cNvSpPr>
                <a:spLocks noChangeArrowheads="1"/>
              </p:cNvSpPr>
              <p:nvPr/>
            </p:nvSpPr>
            <p:spPr bwMode="auto">
              <a:xfrm>
                <a:off x="1032" y="510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51"/>
              <p:cNvSpPr>
                <a:spLocks noChangeArrowheads="1"/>
              </p:cNvSpPr>
              <p:nvPr/>
            </p:nvSpPr>
            <p:spPr bwMode="auto">
              <a:xfrm>
                <a:off x="240" y="4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3" name="Oval 52"/>
              <p:cNvSpPr>
                <a:spLocks noChangeArrowheads="1"/>
              </p:cNvSpPr>
              <p:nvPr/>
            </p:nvSpPr>
            <p:spPr bwMode="auto">
              <a:xfrm>
                <a:off x="1037" y="5248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53"/>
              <p:cNvSpPr>
                <a:spLocks noChangeArrowheads="1"/>
              </p:cNvSpPr>
              <p:nvPr/>
            </p:nvSpPr>
            <p:spPr bwMode="auto">
              <a:xfrm>
                <a:off x="1664" y="4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5" name="Oval 54"/>
              <p:cNvSpPr>
                <a:spLocks noChangeArrowheads="1"/>
              </p:cNvSpPr>
              <p:nvPr/>
            </p:nvSpPr>
            <p:spPr bwMode="auto">
              <a:xfrm>
                <a:off x="1499" y="512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Rectangle 55"/>
              <p:cNvSpPr>
                <a:spLocks noChangeArrowheads="1"/>
              </p:cNvSpPr>
              <p:nvPr/>
            </p:nvSpPr>
            <p:spPr bwMode="auto">
              <a:xfrm>
                <a:off x="933" y="454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7" name="Oval 56"/>
              <p:cNvSpPr>
                <a:spLocks noChangeArrowheads="1"/>
              </p:cNvSpPr>
              <p:nvPr/>
            </p:nvSpPr>
            <p:spPr bwMode="auto">
              <a:xfrm>
                <a:off x="1807" y="512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57"/>
              <p:cNvSpPr>
                <a:spLocks noChangeArrowheads="1"/>
              </p:cNvSpPr>
              <p:nvPr/>
            </p:nvSpPr>
            <p:spPr bwMode="auto">
              <a:xfrm>
                <a:off x="1810" y="480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9" name="Oval 58"/>
              <p:cNvSpPr>
                <a:spLocks noChangeArrowheads="1"/>
              </p:cNvSpPr>
              <p:nvPr/>
            </p:nvSpPr>
            <p:spPr bwMode="auto">
              <a:xfrm>
                <a:off x="526" y="28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Rectangle 59"/>
              <p:cNvSpPr>
                <a:spLocks noChangeArrowheads="1"/>
              </p:cNvSpPr>
              <p:nvPr/>
            </p:nvSpPr>
            <p:spPr bwMode="auto">
              <a:xfrm>
                <a:off x="567" y="268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1" name="Oval 60"/>
              <p:cNvSpPr>
                <a:spLocks noChangeArrowheads="1"/>
              </p:cNvSpPr>
              <p:nvPr/>
            </p:nvSpPr>
            <p:spPr bwMode="auto">
              <a:xfrm>
                <a:off x="718" y="281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61"/>
              <p:cNvSpPr>
                <a:spLocks noChangeArrowheads="1"/>
              </p:cNvSpPr>
              <p:nvPr/>
            </p:nvSpPr>
            <p:spPr bwMode="auto">
              <a:xfrm>
                <a:off x="837" y="268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3" name="Oval 62"/>
              <p:cNvSpPr>
                <a:spLocks noChangeArrowheads="1"/>
              </p:cNvSpPr>
              <p:nvPr/>
            </p:nvSpPr>
            <p:spPr bwMode="auto">
              <a:xfrm>
                <a:off x="878" y="28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Rectangle 63"/>
              <p:cNvSpPr>
                <a:spLocks noChangeArrowheads="1"/>
              </p:cNvSpPr>
              <p:nvPr/>
            </p:nvSpPr>
            <p:spPr bwMode="auto">
              <a:xfrm>
                <a:off x="1117" y="268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5" name="Rectangle 64"/>
              <p:cNvSpPr>
                <a:spLocks noChangeArrowheads="1"/>
              </p:cNvSpPr>
              <p:nvPr/>
            </p:nvSpPr>
            <p:spPr bwMode="auto">
              <a:xfrm>
                <a:off x="1032" y="281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Line 65"/>
              <p:cNvSpPr>
                <a:spLocks noChangeShapeType="1"/>
              </p:cNvSpPr>
              <p:nvPr/>
            </p:nvSpPr>
            <p:spPr bwMode="auto">
              <a:xfrm>
                <a:off x="1032" y="2818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Line 66"/>
              <p:cNvSpPr>
                <a:spLocks noChangeShapeType="1"/>
              </p:cNvSpPr>
              <p:nvPr/>
            </p:nvSpPr>
            <p:spPr bwMode="auto">
              <a:xfrm flipV="1">
                <a:off x="1032" y="2818"/>
                <a:ext cx="63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67"/>
              <p:cNvSpPr>
                <a:spLocks noChangeArrowheads="1"/>
              </p:cNvSpPr>
              <p:nvPr/>
            </p:nvSpPr>
            <p:spPr bwMode="auto">
              <a:xfrm>
                <a:off x="361" y="26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9" name="Oval 68"/>
              <p:cNvSpPr>
                <a:spLocks noChangeArrowheads="1"/>
              </p:cNvSpPr>
              <p:nvPr/>
            </p:nvSpPr>
            <p:spPr bwMode="auto">
              <a:xfrm>
                <a:off x="1186" y="28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69"/>
              <p:cNvSpPr>
                <a:spLocks noChangeArrowheads="1"/>
              </p:cNvSpPr>
              <p:nvPr/>
            </p:nvSpPr>
            <p:spPr bwMode="auto">
              <a:xfrm>
                <a:off x="878" y="25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1" name="Oval 70"/>
              <p:cNvSpPr>
                <a:spLocks noChangeArrowheads="1"/>
              </p:cNvSpPr>
              <p:nvPr/>
            </p:nvSpPr>
            <p:spPr bwMode="auto">
              <a:xfrm>
                <a:off x="1345" y="281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Rectangle 71"/>
              <p:cNvSpPr>
                <a:spLocks noChangeArrowheads="1"/>
              </p:cNvSpPr>
              <p:nvPr/>
            </p:nvSpPr>
            <p:spPr bwMode="auto">
              <a:xfrm>
                <a:off x="1268" y="25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3" name="Oval 72"/>
              <p:cNvSpPr>
                <a:spLocks noChangeArrowheads="1"/>
              </p:cNvSpPr>
              <p:nvPr/>
            </p:nvSpPr>
            <p:spPr bwMode="auto">
              <a:xfrm>
                <a:off x="1658" y="281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73"/>
              <p:cNvSpPr>
                <a:spLocks noChangeArrowheads="1"/>
              </p:cNvSpPr>
              <p:nvPr/>
            </p:nvSpPr>
            <p:spPr bwMode="auto">
              <a:xfrm>
                <a:off x="1430" y="268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5" name="Oval 74"/>
              <p:cNvSpPr>
                <a:spLocks noChangeArrowheads="1"/>
              </p:cNvSpPr>
              <p:nvPr/>
            </p:nvSpPr>
            <p:spPr bwMode="auto">
              <a:xfrm>
                <a:off x="1032" y="2916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75"/>
              <p:cNvSpPr>
                <a:spLocks noChangeArrowheads="1"/>
              </p:cNvSpPr>
              <p:nvPr/>
            </p:nvSpPr>
            <p:spPr bwMode="auto">
              <a:xfrm>
                <a:off x="730" y="239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7" name="Oval 76"/>
              <p:cNvSpPr>
                <a:spLocks noChangeArrowheads="1"/>
              </p:cNvSpPr>
              <p:nvPr/>
            </p:nvSpPr>
            <p:spPr bwMode="auto">
              <a:xfrm>
                <a:off x="1032" y="307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77"/>
              <p:cNvSpPr>
                <a:spLocks noChangeArrowheads="1"/>
              </p:cNvSpPr>
              <p:nvPr/>
            </p:nvSpPr>
            <p:spPr bwMode="auto">
              <a:xfrm>
                <a:off x="1659" y="25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9" name="Oval 78"/>
              <p:cNvSpPr>
                <a:spLocks noChangeArrowheads="1"/>
              </p:cNvSpPr>
              <p:nvPr/>
            </p:nvSpPr>
            <p:spPr bwMode="auto">
              <a:xfrm>
                <a:off x="1504" y="293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Rectangle 79"/>
              <p:cNvSpPr>
                <a:spLocks noChangeArrowheads="1"/>
              </p:cNvSpPr>
              <p:nvPr/>
            </p:nvSpPr>
            <p:spPr bwMode="auto">
              <a:xfrm>
                <a:off x="1455" y="237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1" name="Oval 80"/>
              <p:cNvSpPr>
                <a:spLocks noChangeArrowheads="1"/>
              </p:cNvSpPr>
              <p:nvPr/>
            </p:nvSpPr>
            <p:spPr bwMode="auto">
              <a:xfrm>
                <a:off x="1834" y="293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81"/>
              <p:cNvSpPr>
                <a:spLocks noChangeArrowheads="1"/>
              </p:cNvSpPr>
              <p:nvPr/>
            </p:nvSpPr>
            <p:spPr bwMode="auto">
              <a:xfrm>
                <a:off x="1895" y="25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Oval 82"/>
              <p:cNvSpPr>
                <a:spLocks noChangeArrowheads="1"/>
              </p:cNvSpPr>
              <p:nvPr/>
            </p:nvSpPr>
            <p:spPr bwMode="auto">
              <a:xfrm>
                <a:off x="1122" y="1285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83"/>
              <p:cNvSpPr>
                <a:spLocks noChangeArrowheads="1"/>
              </p:cNvSpPr>
              <p:nvPr/>
            </p:nvSpPr>
            <p:spPr bwMode="auto">
              <a:xfrm>
                <a:off x="1703" y="1079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Oval 84"/>
              <p:cNvSpPr>
                <a:spLocks noChangeArrowheads="1"/>
              </p:cNvSpPr>
              <p:nvPr/>
            </p:nvSpPr>
            <p:spPr bwMode="auto">
              <a:xfrm>
                <a:off x="1468" y="1285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85"/>
              <p:cNvSpPr>
                <a:spLocks noChangeArrowheads="1"/>
              </p:cNvSpPr>
              <p:nvPr/>
            </p:nvSpPr>
            <p:spPr bwMode="auto">
              <a:xfrm>
                <a:off x="2098" y="107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7" name="Oval 86"/>
              <p:cNvSpPr>
                <a:spLocks noChangeArrowheads="1"/>
              </p:cNvSpPr>
              <p:nvPr/>
            </p:nvSpPr>
            <p:spPr bwMode="auto">
              <a:xfrm>
                <a:off x="1738" y="1285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87"/>
              <p:cNvSpPr>
                <a:spLocks noChangeArrowheads="1"/>
              </p:cNvSpPr>
              <p:nvPr/>
            </p:nvSpPr>
            <p:spPr bwMode="auto">
              <a:xfrm>
                <a:off x="2637" y="1101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9" name="Rectangle 88"/>
              <p:cNvSpPr>
                <a:spLocks noChangeArrowheads="1"/>
              </p:cNvSpPr>
              <p:nvPr/>
            </p:nvSpPr>
            <p:spPr bwMode="auto">
              <a:xfrm>
                <a:off x="2007" y="1285"/>
                <a:ext cx="109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Line 89"/>
              <p:cNvSpPr>
                <a:spLocks noChangeShapeType="1"/>
              </p:cNvSpPr>
              <p:nvPr/>
            </p:nvSpPr>
            <p:spPr bwMode="auto">
              <a:xfrm>
                <a:off x="2008" y="1285"/>
                <a:ext cx="104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Line 90"/>
              <p:cNvSpPr>
                <a:spLocks noChangeShapeType="1"/>
              </p:cNvSpPr>
              <p:nvPr/>
            </p:nvSpPr>
            <p:spPr bwMode="auto">
              <a:xfrm flipV="1">
                <a:off x="2008" y="1285"/>
                <a:ext cx="104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Rectangle 91"/>
              <p:cNvSpPr>
                <a:spLocks noChangeArrowheads="1"/>
              </p:cNvSpPr>
              <p:nvPr/>
            </p:nvSpPr>
            <p:spPr bwMode="auto">
              <a:xfrm>
                <a:off x="2967" y="92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92"/>
              <p:cNvSpPr>
                <a:spLocks noChangeArrowheads="1"/>
              </p:cNvSpPr>
              <p:nvPr/>
            </p:nvSpPr>
            <p:spPr bwMode="auto">
              <a:xfrm>
                <a:off x="2277" y="1285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93"/>
              <p:cNvSpPr>
                <a:spLocks noChangeArrowheads="1"/>
              </p:cNvSpPr>
              <p:nvPr/>
            </p:nvSpPr>
            <p:spPr bwMode="auto">
              <a:xfrm>
                <a:off x="1384" y="90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5" name="Oval 94"/>
              <p:cNvSpPr>
                <a:spLocks noChangeArrowheads="1"/>
              </p:cNvSpPr>
              <p:nvPr/>
            </p:nvSpPr>
            <p:spPr bwMode="auto">
              <a:xfrm>
                <a:off x="2546" y="1285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Rectangle 95"/>
              <p:cNvSpPr>
                <a:spLocks noChangeArrowheads="1"/>
              </p:cNvSpPr>
              <p:nvPr/>
            </p:nvSpPr>
            <p:spPr bwMode="auto">
              <a:xfrm>
                <a:off x="2395" y="90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7" name="Oval 96"/>
              <p:cNvSpPr>
                <a:spLocks noChangeArrowheads="1"/>
              </p:cNvSpPr>
              <p:nvPr/>
            </p:nvSpPr>
            <p:spPr bwMode="auto">
              <a:xfrm>
                <a:off x="3442" y="1482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Rectangle 97"/>
              <p:cNvSpPr>
                <a:spLocks noChangeArrowheads="1"/>
              </p:cNvSpPr>
              <p:nvPr/>
            </p:nvSpPr>
            <p:spPr bwMode="auto">
              <a:xfrm>
                <a:off x="1065" y="1090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9" name="Oval 98"/>
              <p:cNvSpPr>
                <a:spLocks noChangeArrowheads="1"/>
              </p:cNvSpPr>
              <p:nvPr/>
            </p:nvSpPr>
            <p:spPr bwMode="auto">
              <a:xfrm>
                <a:off x="2007" y="1455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Rectangle 99"/>
              <p:cNvSpPr>
                <a:spLocks noChangeArrowheads="1"/>
              </p:cNvSpPr>
              <p:nvPr/>
            </p:nvSpPr>
            <p:spPr bwMode="auto">
              <a:xfrm>
                <a:off x="812" y="82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Oval 100"/>
              <p:cNvSpPr>
                <a:spLocks noChangeArrowheads="1"/>
              </p:cNvSpPr>
              <p:nvPr/>
            </p:nvSpPr>
            <p:spPr bwMode="auto">
              <a:xfrm>
                <a:off x="2007" y="1751"/>
                <a:ext cx="109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Rectangle 101"/>
              <p:cNvSpPr>
                <a:spLocks noChangeArrowheads="1"/>
              </p:cNvSpPr>
              <p:nvPr/>
            </p:nvSpPr>
            <p:spPr bwMode="auto">
              <a:xfrm>
                <a:off x="3462" y="90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Oval 102"/>
              <p:cNvSpPr>
                <a:spLocks noChangeArrowheads="1"/>
              </p:cNvSpPr>
              <p:nvPr/>
            </p:nvSpPr>
            <p:spPr bwMode="auto">
              <a:xfrm>
                <a:off x="2788" y="1482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Rectangle 103"/>
              <p:cNvSpPr>
                <a:spLocks noChangeArrowheads="1"/>
              </p:cNvSpPr>
              <p:nvPr/>
            </p:nvSpPr>
            <p:spPr bwMode="auto">
              <a:xfrm>
                <a:off x="1846" y="49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5" name="Oval 104"/>
              <p:cNvSpPr>
                <a:spLocks noChangeArrowheads="1"/>
              </p:cNvSpPr>
              <p:nvPr/>
            </p:nvSpPr>
            <p:spPr bwMode="auto">
              <a:xfrm>
                <a:off x="3090" y="1279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Rectangle 105"/>
              <p:cNvSpPr>
                <a:spLocks noChangeArrowheads="1"/>
              </p:cNvSpPr>
              <p:nvPr/>
            </p:nvSpPr>
            <p:spPr bwMode="auto">
              <a:xfrm>
                <a:off x="3096" y="49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Rectangle 106"/>
              <p:cNvSpPr>
                <a:spLocks noChangeArrowheads="1"/>
              </p:cNvSpPr>
              <p:nvPr/>
            </p:nvSpPr>
            <p:spPr bwMode="auto">
              <a:xfrm>
                <a:off x="1765" y="312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Rectangle 107"/>
              <p:cNvSpPr>
                <a:spLocks noChangeArrowheads="1"/>
              </p:cNvSpPr>
              <p:nvPr/>
            </p:nvSpPr>
            <p:spPr bwMode="auto">
              <a:xfrm>
                <a:off x="1789" y="534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Rectangle 108"/>
              <p:cNvSpPr>
                <a:spLocks noChangeArrowheads="1"/>
              </p:cNvSpPr>
              <p:nvPr/>
            </p:nvSpPr>
            <p:spPr bwMode="auto">
              <a:xfrm>
                <a:off x="1801" y="425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Rectangle 109"/>
              <p:cNvSpPr>
                <a:spLocks noChangeArrowheads="1"/>
              </p:cNvSpPr>
              <p:nvPr/>
            </p:nvSpPr>
            <p:spPr bwMode="auto">
              <a:xfrm>
                <a:off x="2176" y="105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Rectangle 110"/>
              <p:cNvSpPr>
                <a:spLocks noChangeArrowheads="1"/>
              </p:cNvSpPr>
              <p:nvPr/>
            </p:nvSpPr>
            <p:spPr bwMode="auto">
              <a:xfrm>
                <a:off x="715" y="188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2" name="Rectangle 111"/>
              <p:cNvSpPr>
                <a:spLocks noChangeArrowheads="1"/>
              </p:cNvSpPr>
              <p:nvPr/>
            </p:nvSpPr>
            <p:spPr bwMode="auto">
              <a:xfrm>
                <a:off x="1602" y="111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Rectangle 112"/>
              <p:cNvSpPr>
                <a:spLocks noChangeArrowheads="1"/>
              </p:cNvSpPr>
              <p:nvPr/>
            </p:nvSpPr>
            <p:spPr bwMode="auto">
              <a:xfrm>
                <a:off x="1918" y="111"/>
                <a:ext cx="1594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Rt. 38 Wham Toss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4" name="Rectangle 113"/>
              <p:cNvSpPr>
                <a:spLocks noChangeArrowheads="1"/>
              </p:cNvSpPr>
              <p:nvPr/>
            </p:nvSpPr>
            <p:spPr bwMode="auto">
              <a:xfrm>
                <a:off x="2063" y="2232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Rectangle 114"/>
              <p:cNvSpPr>
                <a:spLocks noChangeArrowheads="1"/>
              </p:cNvSpPr>
              <p:nvPr/>
            </p:nvSpPr>
            <p:spPr bwMode="auto">
              <a:xfrm>
                <a:off x="2227" y="2232"/>
                <a:ext cx="46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 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Rectangle 115"/>
              <p:cNvSpPr>
                <a:spLocks noChangeArrowheads="1"/>
              </p:cNvSpPr>
              <p:nvPr/>
            </p:nvSpPr>
            <p:spPr bwMode="auto">
              <a:xfrm>
                <a:off x="2063" y="2336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Rectangle 116"/>
              <p:cNvSpPr>
                <a:spLocks noChangeArrowheads="1"/>
              </p:cNvSpPr>
              <p:nvPr/>
            </p:nvSpPr>
            <p:spPr bwMode="auto">
              <a:xfrm>
                <a:off x="2063" y="2440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Rectangle 117"/>
              <p:cNvSpPr>
                <a:spLocks noChangeArrowheads="1"/>
              </p:cNvSpPr>
              <p:nvPr/>
            </p:nvSpPr>
            <p:spPr bwMode="auto">
              <a:xfrm>
                <a:off x="2205" y="2440"/>
                <a:ext cx="43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Rectangle 118"/>
              <p:cNvSpPr>
                <a:spLocks noChangeArrowheads="1"/>
              </p:cNvSpPr>
              <p:nvPr/>
            </p:nvSpPr>
            <p:spPr bwMode="auto">
              <a:xfrm>
                <a:off x="2063" y="264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Rectangle 119"/>
              <p:cNvSpPr>
                <a:spLocks noChangeArrowheads="1"/>
              </p:cNvSpPr>
              <p:nvPr/>
            </p:nvSpPr>
            <p:spPr bwMode="auto">
              <a:xfrm>
                <a:off x="2190" y="2648"/>
                <a:ext cx="8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Rectangle 120"/>
              <p:cNvSpPr>
                <a:spLocks noChangeArrowheads="1"/>
              </p:cNvSpPr>
              <p:nvPr/>
            </p:nvSpPr>
            <p:spPr bwMode="auto">
              <a:xfrm>
                <a:off x="2063" y="2857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Rectangle 121"/>
              <p:cNvSpPr>
                <a:spLocks noChangeArrowheads="1"/>
              </p:cNvSpPr>
              <p:nvPr/>
            </p:nvSpPr>
            <p:spPr bwMode="auto">
              <a:xfrm>
                <a:off x="2223" y="2857"/>
                <a:ext cx="99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:Away-1st Backer Left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Rectangle 122"/>
              <p:cNvSpPr>
                <a:spLocks noChangeArrowheads="1"/>
              </p:cNvSpPr>
              <p:nvPr/>
            </p:nvSpPr>
            <p:spPr bwMode="auto">
              <a:xfrm>
                <a:off x="2063" y="3065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Rectangle 123"/>
              <p:cNvSpPr>
                <a:spLocks noChangeArrowheads="1"/>
              </p:cNvSpPr>
              <p:nvPr/>
            </p:nvSpPr>
            <p:spPr bwMode="auto">
              <a:xfrm>
                <a:off x="2208" y="3065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Rectangle 124"/>
              <p:cNvSpPr>
                <a:spLocks noChangeArrowheads="1"/>
              </p:cNvSpPr>
              <p:nvPr/>
            </p:nvSpPr>
            <p:spPr bwMode="auto">
              <a:xfrm>
                <a:off x="2063" y="3274"/>
                <a:ext cx="183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Rectangle 125"/>
              <p:cNvSpPr>
                <a:spLocks noChangeArrowheads="1"/>
              </p:cNvSpPr>
              <p:nvPr/>
            </p:nvSpPr>
            <p:spPr bwMode="auto">
              <a:xfrm>
                <a:off x="2160" y="3274"/>
                <a:ext cx="48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126"/>
              <p:cNvSpPr>
                <a:spLocks noChangeArrowheads="1"/>
              </p:cNvSpPr>
              <p:nvPr/>
            </p:nvSpPr>
            <p:spPr bwMode="auto">
              <a:xfrm>
                <a:off x="2063" y="3482"/>
                <a:ext cx="17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Rectangle 127"/>
              <p:cNvSpPr>
                <a:spLocks noChangeArrowheads="1"/>
              </p:cNvSpPr>
              <p:nvPr/>
            </p:nvSpPr>
            <p:spPr bwMode="auto">
              <a:xfrm>
                <a:off x="2212" y="3482"/>
                <a:ext cx="119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from the Sideline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9" name="Rectangle 128"/>
              <p:cNvSpPr>
                <a:spLocks noChangeArrowheads="1"/>
              </p:cNvSpPr>
              <p:nvPr/>
            </p:nvSpPr>
            <p:spPr bwMode="auto">
              <a:xfrm>
                <a:off x="2063" y="3691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0" name="Rectangle 129"/>
              <p:cNvSpPr>
                <a:spLocks noChangeArrowheads="1"/>
              </p:cNvSpPr>
              <p:nvPr/>
            </p:nvSpPr>
            <p:spPr bwMode="auto">
              <a:xfrm>
                <a:off x="2213" y="3691"/>
                <a:ext cx="220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pivot-Quick Belly-Pitch to FB-Boot 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Rectangle 130"/>
              <p:cNvSpPr>
                <a:spLocks noChangeArrowheads="1"/>
              </p:cNvSpPr>
              <p:nvPr/>
            </p:nvSpPr>
            <p:spPr bwMode="auto">
              <a:xfrm>
                <a:off x="2063" y="3899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2" name="Rectangle 131"/>
              <p:cNvSpPr>
                <a:spLocks noChangeArrowheads="1"/>
              </p:cNvSpPr>
              <p:nvPr/>
            </p:nvSpPr>
            <p:spPr bwMode="auto">
              <a:xfrm>
                <a:off x="2201" y="3899"/>
                <a:ext cx="192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:Inside motion-Block 1st DL on or inside RG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Rectangle 132"/>
              <p:cNvSpPr>
                <a:spLocks noChangeArrowheads="1"/>
              </p:cNvSpPr>
              <p:nvPr/>
            </p:nvSpPr>
            <p:spPr bwMode="auto">
              <a:xfrm>
                <a:off x="2063" y="4107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4" name="Rectangle 133"/>
              <p:cNvSpPr>
                <a:spLocks noChangeArrowheads="1"/>
              </p:cNvSpPr>
              <p:nvPr/>
            </p:nvSpPr>
            <p:spPr bwMode="auto">
              <a:xfrm>
                <a:off x="2186" y="4107"/>
                <a:ext cx="122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#1 from the Sideline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Rectangle 134"/>
              <p:cNvSpPr>
                <a:spLocks noChangeArrowheads="1"/>
              </p:cNvSpPr>
              <p:nvPr/>
            </p:nvSpPr>
            <p:spPr bwMode="auto">
              <a:xfrm>
                <a:off x="2063" y="4316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6" name="Rectangle 135"/>
              <p:cNvSpPr>
                <a:spLocks noChangeArrowheads="1"/>
              </p:cNvSpPr>
              <p:nvPr/>
            </p:nvSpPr>
            <p:spPr bwMode="auto">
              <a:xfrm>
                <a:off x="2212" y="4316"/>
                <a:ext cx="230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Lateral step-Crossover- Keep shoulders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Rectangle 136"/>
              <p:cNvSpPr>
                <a:spLocks noChangeArrowheads="1"/>
              </p:cNvSpPr>
              <p:nvPr/>
            </p:nvSpPr>
            <p:spPr bwMode="auto">
              <a:xfrm>
                <a:off x="2063" y="4420"/>
                <a:ext cx="178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square to LOS- Read block of SE and FL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8" name="Rectangle 137"/>
              <p:cNvSpPr>
                <a:spLocks noChangeArrowheads="1"/>
              </p:cNvSpPr>
              <p:nvPr/>
            </p:nvSpPr>
            <p:spPr bwMode="auto">
              <a:xfrm>
                <a:off x="2063" y="4629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9" name="Freeform 138"/>
              <p:cNvSpPr>
                <a:spLocks/>
              </p:cNvSpPr>
              <p:nvPr/>
            </p:nvSpPr>
            <p:spPr bwMode="auto">
              <a:xfrm>
                <a:off x="2204" y="1220"/>
                <a:ext cx="617" cy="401"/>
              </a:xfrm>
              <a:custGeom>
                <a:avLst/>
                <a:gdLst>
                  <a:gd name="T0" fmla="*/ 1683 w 1683"/>
                  <a:gd name="T1" fmla="*/ 1039 h 1097"/>
                  <a:gd name="T2" fmla="*/ 1649 w 1683"/>
                  <a:gd name="T3" fmla="*/ 1097 h 1097"/>
                  <a:gd name="T4" fmla="*/ 1596 w 1683"/>
                  <a:gd name="T5" fmla="*/ 973 h 1097"/>
                  <a:gd name="T6" fmla="*/ 1529 w 1683"/>
                  <a:gd name="T7" fmla="*/ 1089 h 1097"/>
                  <a:gd name="T8" fmla="*/ 1476 w 1683"/>
                  <a:gd name="T9" fmla="*/ 966 h 1097"/>
                  <a:gd name="T10" fmla="*/ 1409 w 1683"/>
                  <a:gd name="T11" fmla="*/ 1082 h 1097"/>
                  <a:gd name="T12" fmla="*/ 1357 w 1683"/>
                  <a:gd name="T13" fmla="*/ 959 h 1097"/>
                  <a:gd name="T14" fmla="*/ 1290 w 1683"/>
                  <a:gd name="T15" fmla="*/ 1075 h 1097"/>
                  <a:gd name="T16" fmla="*/ 1237 w 1683"/>
                  <a:gd name="T17" fmla="*/ 952 h 1097"/>
                  <a:gd name="T18" fmla="*/ 1170 w 1683"/>
                  <a:gd name="T19" fmla="*/ 1068 h 1097"/>
                  <a:gd name="T20" fmla="*/ 1117 w 1683"/>
                  <a:gd name="T21" fmla="*/ 945 h 1097"/>
                  <a:gd name="T22" fmla="*/ 1050 w 1683"/>
                  <a:gd name="T23" fmla="*/ 1061 h 1097"/>
                  <a:gd name="T24" fmla="*/ 997 w 1683"/>
                  <a:gd name="T25" fmla="*/ 938 h 1097"/>
                  <a:gd name="T26" fmla="*/ 930 w 1683"/>
                  <a:gd name="T27" fmla="*/ 1054 h 1097"/>
                  <a:gd name="T28" fmla="*/ 878 w 1683"/>
                  <a:gd name="T29" fmla="*/ 930 h 1097"/>
                  <a:gd name="T30" fmla="*/ 810 w 1683"/>
                  <a:gd name="T31" fmla="*/ 1047 h 1097"/>
                  <a:gd name="T32" fmla="*/ 758 w 1683"/>
                  <a:gd name="T33" fmla="*/ 923 h 1097"/>
                  <a:gd name="T34" fmla="*/ 691 w 1683"/>
                  <a:gd name="T35" fmla="*/ 1039 h 1097"/>
                  <a:gd name="T36" fmla="*/ 664 w 1683"/>
                  <a:gd name="T37" fmla="*/ 978 h 1097"/>
                  <a:gd name="T38" fmla="*/ 644 w 1683"/>
                  <a:gd name="T39" fmla="*/ 977 h 1097"/>
                  <a:gd name="T40" fmla="*/ 0 w 1683"/>
                  <a:gd name="T41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83" h="1097">
                    <a:moveTo>
                      <a:pt x="1683" y="1039"/>
                    </a:moveTo>
                    <a:lnTo>
                      <a:pt x="1649" y="1097"/>
                    </a:lnTo>
                    <a:lnTo>
                      <a:pt x="1596" y="973"/>
                    </a:lnTo>
                    <a:lnTo>
                      <a:pt x="1529" y="1089"/>
                    </a:lnTo>
                    <a:lnTo>
                      <a:pt x="1476" y="966"/>
                    </a:lnTo>
                    <a:lnTo>
                      <a:pt x="1409" y="1082"/>
                    </a:lnTo>
                    <a:lnTo>
                      <a:pt x="1357" y="959"/>
                    </a:lnTo>
                    <a:lnTo>
                      <a:pt x="1290" y="1075"/>
                    </a:lnTo>
                    <a:lnTo>
                      <a:pt x="1237" y="952"/>
                    </a:lnTo>
                    <a:lnTo>
                      <a:pt x="1170" y="1068"/>
                    </a:lnTo>
                    <a:lnTo>
                      <a:pt x="1117" y="945"/>
                    </a:lnTo>
                    <a:lnTo>
                      <a:pt x="1050" y="1061"/>
                    </a:lnTo>
                    <a:lnTo>
                      <a:pt x="997" y="938"/>
                    </a:lnTo>
                    <a:lnTo>
                      <a:pt x="930" y="1054"/>
                    </a:lnTo>
                    <a:lnTo>
                      <a:pt x="878" y="930"/>
                    </a:lnTo>
                    <a:lnTo>
                      <a:pt x="810" y="1047"/>
                    </a:lnTo>
                    <a:lnTo>
                      <a:pt x="758" y="923"/>
                    </a:lnTo>
                    <a:lnTo>
                      <a:pt x="691" y="1039"/>
                    </a:lnTo>
                    <a:lnTo>
                      <a:pt x="664" y="978"/>
                    </a:lnTo>
                    <a:lnTo>
                      <a:pt x="644" y="97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39"/>
              <p:cNvSpPr>
                <a:spLocks/>
              </p:cNvSpPr>
              <p:nvPr/>
            </p:nvSpPr>
            <p:spPr bwMode="auto">
              <a:xfrm>
                <a:off x="2168" y="1193"/>
                <a:ext cx="68" cy="48"/>
              </a:xfrm>
              <a:custGeom>
                <a:avLst/>
                <a:gdLst>
                  <a:gd name="T0" fmla="*/ 175 w 186"/>
                  <a:gd name="T1" fmla="*/ 0 h 132"/>
                  <a:gd name="T2" fmla="*/ 186 w 186"/>
                  <a:gd name="T3" fmla="*/ 17 h 132"/>
                  <a:gd name="T4" fmla="*/ 11 w 186"/>
                  <a:gd name="T5" fmla="*/ 132 h 132"/>
                  <a:gd name="T6" fmla="*/ 0 w 186"/>
                  <a:gd name="T7" fmla="*/ 11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2">
                    <a:moveTo>
                      <a:pt x="175" y="0"/>
                    </a:moveTo>
                    <a:lnTo>
                      <a:pt x="186" y="17"/>
                    </a:lnTo>
                    <a:lnTo>
                      <a:pt x="11" y="132"/>
                    </a:lnTo>
                    <a:lnTo>
                      <a:pt x="0" y="11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Line 140"/>
              <p:cNvSpPr>
                <a:spLocks noChangeShapeType="1"/>
              </p:cNvSpPr>
              <p:nvPr/>
            </p:nvSpPr>
            <p:spPr bwMode="auto">
              <a:xfrm>
                <a:off x="2168" y="1235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Line 141"/>
              <p:cNvSpPr>
                <a:spLocks noChangeShapeType="1"/>
              </p:cNvSpPr>
              <p:nvPr/>
            </p:nvSpPr>
            <p:spPr bwMode="auto">
              <a:xfrm>
                <a:off x="1169" y="5189"/>
                <a:ext cx="55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Line 142"/>
              <p:cNvSpPr>
                <a:spLocks noChangeShapeType="1"/>
              </p:cNvSpPr>
              <p:nvPr/>
            </p:nvSpPr>
            <p:spPr bwMode="auto">
              <a:xfrm>
                <a:off x="1265" y="5300"/>
                <a:ext cx="55" cy="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Line 143"/>
              <p:cNvSpPr>
                <a:spLocks noChangeShapeType="1"/>
              </p:cNvSpPr>
              <p:nvPr/>
            </p:nvSpPr>
            <p:spPr bwMode="auto">
              <a:xfrm>
                <a:off x="1096" y="4105"/>
                <a:ext cx="50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Line 144"/>
              <p:cNvSpPr>
                <a:spLocks noChangeShapeType="1"/>
              </p:cNvSpPr>
              <p:nvPr/>
            </p:nvSpPr>
            <p:spPr bwMode="auto">
              <a:xfrm>
                <a:off x="1181" y="4204"/>
                <a:ext cx="50" cy="5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Line 145"/>
              <p:cNvSpPr>
                <a:spLocks noChangeShapeType="1"/>
              </p:cNvSpPr>
              <p:nvPr/>
            </p:nvSpPr>
            <p:spPr bwMode="auto">
              <a:xfrm>
                <a:off x="1202" y="3020"/>
                <a:ext cx="56" cy="5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Line 146"/>
              <p:cNvSpPr>
                <a:spLocks noChangeShapeType="1"/>
              </p:cNvSpPr>
              <p:nvPr/>
            </p:nvSpPr>
            <p:spPr bwMode="auto">
              <a:xfrm>
                <a:off x="1298" y="3116"/>
                <a:ext cx="55" cy="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Arc 147"/>
              <p:cNvSpPr>
                <a:spLocks/>
              </p:cNvSpPr>
              <p:nvPr/>
            </p:nvSpPr>
            <p:spPr bwMode="auto">
              <a:xfrm>
                <a:off x="1079" y="5317"/>
                <a:ext cx="331" cy="50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1660 w 21660"/>
                  <a:gd name="T1" fmla="*/ 21600 h 21600"/>
                  <a:gd name="T2" fmla="*/ 0 w 21660"/>
                  <a:gd name="T3" fmla="*/ 432 h 21600"/>
                  <a:gd name="T4" fmla="*/ 21596 w 2166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0" h="21600" fill="none" extrusionOk="0">
                    <a:moveTo>
                      <a:pt x="21659" y="21599"/>
                    </a:moveTo>
                    <a:cubicBezTo>
                      <a:pt x="21638" y="21599"/>
                      <a:pt x="21617" y="21599"/>
                      <a:pt x="21596" y="21600"/>
                    </a:cubicBezTo>
                    <a:cubicBezTo>
                      <a:pt x="9835" y="21600"/>
                      <a:pt x="235" y="12190"/>
                      <a:pt x="0" y="431"/>
                    </a:cubicBezTo>
                  </a:path>
                  <a:path w="21660" h="21600" stroke="0" extrusionOk="0">
                    <a:moveTo>
                      <a:pt x="21659" y="21599"/>
                    </a:moveTo>
                    <a:cubicBezTo>
                      <a:pt x="21638" y="21599"/>
                      <a:pt x="21617" y="21599"/>
                      <a:pt x="21596" y="21600"/>
                    </a:cubicBezTo>
                    <a:cubicBezTo>
                      <a:pt x="9835" y="21600"/>
                      <a:pt x="235" y="12190"/>
                      <a:pt x="0" y="431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Arc 148"/>
              <p:cNvSpPr>
                <a:spLocks/>
              </p:cNvSpPr>
              <p:nvPr/>
            </p:nvSpPr>
            <p:spPr bwMode="auto">
              <a:xfrm>
                <a:off x="1409" y="5256"/>
                <a:ext cx="217" cy="11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9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90"/>
                      <a:pt x="11989" y="21545"/>
                      <a:pt x="98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90"/>
                      <a:pt x="11989" y="21545"/>
                      <a:pt x="9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49"/>
              <p:cNvSpPr>
                <a:spLocks/>
              </p:cNvSpPr>
              <p:nvPr/>
            </p:nvSpPr>
            <p:spPr bwMode="auto">
              <a:xfrm>
                <a:off x="1608" y="5256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Arc 150"/>
              <p:cNvSpPr>
                <a:spLocks/>
              </p:cNvSpPr>
              <p:nvPr/>
            </p:nvSpPr>
            <p:spPr bwMode="auto">
              <a:xfrm>
                <a:off x="1002" y="4215"/>
                <a:ext cx="340" cy="44"/>
              </a:xfrm>
              <a:custGeom>
                <a:avLst/>
                <a:gdLst>
                  <a:gd name="G0" fmla="+- 21594 0 0"/>
                  <a:gd name="G1" fmla="+- 0 0 0"/>
                  <a:gd name="G2" fmla="+- 21600 0 0"/>
                  <a:gd name="T0" fmla="*/ 21594 w 21594"/>
                  <a:gd name="T1" fmla="*/ 21600 h 21600"/>
                  <a:gd name="T2" fmla="*/ 0 w 21594"/>
                  <a:gd name="T3" fmla="*/ 496 h 21600"/>
                  <a:gd name="T4" fmla="*/ 21594 w 2159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4" h="21600" fill="none" extrusionOk="0">
                    <a:moveTo>
                      <a:pt x="21594" y="21600"/>
                    </a:moveTo>
                    <a:cubicBezTo>
                      <a:pt x="9857" y="21600"/>
                      <a:pt x="269" y="12229"/>
                      <a:pt x="-1" y="496"/>
                    </a:cubicBezTo>
                  </a:path>
                  <a:path w="21594" h="21600" stroke="0" extrusionOk="0">
                    <a:moveTo>
                      <a:pt x="21594" y="21600"/>
                    </a:moveTo>
                    <a:cubicBezTo>
                      <a:pt x="9857" y="21600"/>
                      <a:pt x="269" y="12229"/>
                      <a:pt x="-1" y="496"/>
                    </a:cubicBezTo>
                    <a:lnTo>
                      <a:pt x="2159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Arc 151"/>
              <p:cNvSpPr>
                <a:spLocks/>
              </p:cNvSpPr>
              <p:nvPr/>
            </p:nvSpPr>
            <p:spPr bwMode="auto">
              <a:xfrm>
                <a:off x="1342" y="4176"/>
                <a:ext cx="206" cy="8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60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60"/>
                    </a:moveTo>
                    <a:cubicBezTo>
                      <a:pt x="21456" y="12087"/>
                      <a:pt x="11827" y="21599"/>
                      <a:pt x="0" y="21600"/>
                    </a:cubicBezTo>
                  </a:path>
                  <a:path w="21598" h="21600" stroke="0" extrusionOk="0">
                    <a:moveTo>
                      <a:pt x="21598" y="260"/>
                    </a:moveTo>
                    <a:cubicBezTo>
                      <a:pt x="21456" y="12087"/>
                      <a:pt x="1182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152"/>
              <p:cNvSpPr>
                <a:spLocks/>
              </p:cNvSpPr>
              <p:nvPr/>
            </p:nvSpPr>
            <p:spPr bwMode="auto">
              <a:xfrm>
                <a:off x="1530" y="4177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Arc 153"/>
              <p:cNvSpPr>
                <a:spLocks/>
              </p:cNvSpPr>
              <p:nvPr/>
            </p:nvSpPr>
            <p:spPr bwMode="auto">
              <a:xfrm>
                <a:off x="1090" y="3137"/>
                <a:ext cx="247" cy="3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84 w 21684"/>
                  <a:gd name="T1" fmla="*/ 21600 h 21600"/>
                  <a:gd name="T2" fmla="*/ 0 w 21684"/>
                  <a:gd name="T3" fmla="*/ 0 h 21600"/>
                  <a:gd name="T4" fmla="*/ 21600 w 2168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4" h="21600" fill="none" extrusionOk="0">
                    <a:moveTo>
                      <a:pt x="21683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84" h="21600" stroke="0" extrusionOk="0">
                    <a:moveTo>
                      <a:pt x="21683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Arc 154"/>
              <p:cNvSpPr>
                <a:spLocks/>
              </p:cNvSpPr>
              <p:nvPr/>
            </p:nvSpPr>
            <p:spPr bwMode="auto">
              <a:xfrm>
                <a:off x="1336" y="3091"/>
                <a:ext cx="346" cy="8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58 h 21600"/>
                  <a:gd name="T2" fmla="*/ 61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58"/>
                    </a:moveTo>
                    <a:cubicBezTo>
                      <a:pt x="21457" y="12062"/>
                      <a:pt x="11865" y="21566"/>
                      <a:pt x="60" y="21599"/>
                    </a:cubicBezTo>
                  </a:path>
                  <a:path w="21598" h="21600" stroke="0" extrusionOk="0">
                    <a:moveTo>
                      <a:pt x="21598" y="258"/>
                    </a:moveTo>
                    <a:cubicBezTo>
                      <a:pt x="21457" y="12062"/>
                      <a:pt x="11865" y="21566"/>
                      <a:pt x="6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55"/>
              <p:cNvSpPr>
                <a:spLocks/>
              </p:cNvSpPr>
              <p:nvPr/>
            </p:nvSpPr>
            <p:spPr bwMode="auto">
              <a:xfrm>
                <a:off x="1664" y="3092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156"/>
              <p:cNvSpPr>
                <a:spLocks noChangeShapeType="1"/>
              </p:cNvSpPr>
              <p:nvPr/>
            </p:nvSpPr>
            <p:spPr bwMode="auto">
              <a:xfrm flipV="1">
                <a:off x="1858" y="4915"/>
                <a:ext cx="11" cy="20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157"/>
              <p:cNvSpPr>
                <a:spLocks/>
              </p:cNvSpPr>
              <p:nvPr/>
            </p:nvSpPr>
            <p:spPr bwMode="auto">
              <a:xfrm>
                <a:off x="1831" y="4907"/>
                <a:ext cx="76" cy="10"/>
              </a:xfrm>
              <a:custGeom>
                <a:avLst/>
                <a:gdLst>
                  <a:gd name="T0" fmla="*/ 209 w 209"/>
                  <a:gd name="T1" fmla="*/ 8 h 28"/>
                  <a:gd name="T2" fmla="*/ 209 w 209"/>
                  <a:gd name="T3" fmla="*/ 28 h 28"/>
                  <a:gd name="T4" fmla="*/ 0 w 209"/>
                  <a:gd name="T5" fmla="*/ 19 h 28"/>
                  <a:gd name="T6" fmla="*/ 0 w 209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8">
                    <a:moveTo>
                      <a:pt x="209" y="8"/>
                    </a:moveTo>
                    <a:lnTo>
                      <a:pt x="209" y="28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Line 158"/>
              <p:cNvSpPr>
                <a:spLocks noChangeShapeType="1"/>
              </p:cNvSpPr>
              <p:nvPr/>
            </p:nvSpPr>
            <p:spPr bwMode="auto">
              <a:xfrm>
                <a:off x="1831" y="490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Line 159"/>
              <p:cNvSpPr>
                <a:spLocks noChangeShapeType="1"/>
              </p:cNvSpPr>
              <p:nvPr/>
            </p:nvSpPr>
            <p:spPr bwMode="auto">
              <a:xfrm flipH="1" flipV="1">
                <a:off x="1640" y="4876"/>
                <a:ext cx="50" cy="11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160"/>
              <p:cNvSpPr>
                <a:spLocks/>
              </p:cNvSpPr>
              <p:nvPr/>
            </p:nvSpPr>
            <p:spPr bwMode="auto">
              <a:xfrm>
                <a:off x="1601" y="4854"/>
                <a:ext cx="74" cy="37"/>
              </a:xfrm>
              <a:custGeom>
                <a:avLst/>
                <a:gdLst>
                  <a:gd name="T0" fmla="*/ 196 w 202"/>
                  <a:gd name="T1" fmla="*/ 0 h 100"/>
                  <a:gd name="T2" fmla="*/ 202 w 202"/>
                  <a:gd name="T3" fmla="*/ 19 h 100"/>
                  <a:gd name="T4" fmla="*/ 6 w 202"/>
                  <a:gd name="T5" fmla="*/ 100 h 100"/>
                  <a:gd name="T6" fmla="*/ 0 w 202"/>
                  <a:gd name="T7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100">
                    <a:moveTo>
                      <a:pt x="196" y="0"/>
                    </a:moveTo>
                    <a:lnTo>
                      <a:pt x="202" y="19"/>
                    </a:lnTo>
                    <a:lnTo>
                      <a:pt x="6" y="100"/>
                    </a:lnTo>
                    <a:lnTo>
                      <a:pt x="0" y="8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Line 161"/>
              <p:cNvSpPr>
                <a:spLocks noChangeShapeType="1"/>
              </p:cNvSpPr>
              <p:nvPr/>
            </p:nvSpPr>
            <p:spPr bwMode="auto">
              <a:xfrm>
                <a:off x="1601" y="4884"/>
                <a:ext cx="3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Line 162"/>
              <p:cNvSpPr>
                <a:spLocks noChangeShapeType="1"/>
              </p:cNvSpPr>
              <p:nvPr/>
            </p:nvSpPr>
            <p:spPr bwMode="auto">
              <a:xfrm flipV="1">
                <a:off x="1813" y="3826"/>
                <a:ext cx="12" cy="20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Freeform 163"/>
              <p:cNvSpPr>
                <a:spLocks/>
              </p:cNvSpPr>
              <p:nvPr/>
            </p:nvSpPr>
            <p:spPr bwMode="auto">
              <a:xfrm>
                <a:off x="1787" y="3817"/>
                <a:ext cx="76" cy="11"/>
              </a:xfrm>
              <a:custGeom>
                <a:avLst/>
                <a:gdLst>
                  <a:gd name="T0" fmla="*/ 208 w 208"/>
                  <a:gd name="T1" fmla="*/ 9 h 28"/>
                  <a:gd name="T2" fmla="*/ 208 w 208"/>
                  <a:gd name="T3" fmla="*/ 28 h 28"/>
                  <a:gd name="T4" fmla="*/ 0 w 208"/>
                  <a:gd name="T5" fmla="*/ 19 h 28"/>
                  <a:gd name="T6" fmla="*/ 0 w 208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8">
                    <a:moveTo>
                      <a:pt x="208" y="9"/>
                    </a:moveTo>
                    <a:lnTo>
                      <a:pt x="208" y="28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Line 164"/>
              <p:cNvSpPr>
                <a:spLocks noChangeShapeType="1"/>
              </p:cNvSpPr>
              <p:nvPr/>
            </p:nvSpPr>
            <p:spPr bwMode="auto">
              <a:xfrm>
                <a:off x="1787" y="381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Line 165"/>
              <p:cNvSpPr>
                <a:spLocks noChangeShapeType="1"/>
              </p:cNvSpPr>
              <p:nvPr/>
            </p:nvSpPr>
            <p:spPr bwMode="auto">
              <a:xfrm flipH="1" flipV="1">
                <a:off x="1584" y="3782"/>
                <a:ext cx="28" cy="1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Freeform 166"/>
              <p:cNvSpPr>
                <a:spLocks/>
              </p:cNvSpPr>
              <p:nvPr/>
            </p:nvSpPr>
            <p:spPr bwMode="auto">
              <a:xfrm>
                <a:off x="1544" y="3766"/>
                <a:ext cx="77" cy="24"/>
              </a:xfrm>
              <a:custGeom>
                <a:avLst/>
                <a:gdLst>
                  <a:gd name="T0" fmla="*/ 205 w 209"/>
                  <a:gd name="T1" fmla="*/ 0 h 66"/>
                  <a:gd name="T2" fmla="*/ 209 w 209"/>
                  <a:gd name="T3" fmla="*/ 19 h 66"/>
                  <a:gd name="T4" fmla="*/ 5 w 209"/>
                  <a:gd name="T5" fmla="*/ 66 h 66"/>
                  <a:gd name="T6" fmla="*/ 0 w 209"/>
                  <a:gd name="T7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5" y="0"/>
                    </a:moveTo>
                    <a:lnTo>
                      <a:pt x="209" y="19"/>
                    </a:lnTo>
                    <a:lnTo>
                      <a:pt x="5" y="66"/>
                    </a:lnTo>
                    <a:lnTo>
                      <a:pt x="0" y="4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Line 167"/>
              <p:cNvSpPr>
                <a:spLocks noChangeShapeType="1"/>
              </p:cNvSpPr>
              <p:nvPr/>
            </p:nvSpPr>
            <p:spPr bwMode="auto">
              <a:xfrm>
                <a:off x="1544" y="3783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Line 168"/>
              <p:cNvSpPr>
                <a:spLocks noChangeShapeType="1"/>
              </p:cNvSpPr>
              <p:nvPr/>
            </p:nvSpPr>
            <p:spPr bwMode="auto">
              <a:xfrm flipV="1">
                <a:off x="1885" y="2658"/>
                <a:ext cx="23" cy="26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Freeform 169"/>
              <p:cNvSpPr>
                <a:spLocks/>
              </p:cNvSpPr>
              <p:nvPr/>
            </p:nvSpPr>
            <p:spPr bwMode="auto">
              <a:xfrm>
                <a:off x="1870" y="2648"/>
                <a:ext cx="76" cy="13"/>
              </a:xfrm>
              <a:custGeom>
                <a:avLst/>
                <a:gdLst>
                  <a:gd name="T0" fmla="*/ 208 w 208"/>
                  <a:gd name="T1" fmla="*/ 17 h 36"/>
                  <a:gd name="T2" fmla="*/ 208 w 208"/>
                  <a:gd name="T3" fmla="*/ 36 h 36"/>
                  <a:gd name="T4" fmla="*/ 0 w 208"/>
                  <a:gd name="T5" fmla="*/ 19 h 36"/>
                  <a:gd name="T6" fmla="*/ 0 w 20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36">
                    <a:moveTo>
                      <a:pt x="208" y="17"/>
                    </a:moveTo>
                    <a:lnTo>
                      <a:pt x="208" y="36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Line 170"/>
              <p:cNvSpPr>
                <a:spLocks noChangeShapeType="1"/>
              </p:cNvSpPr>
              <p:nvPr/>
            </p:nvSpPr>
            <p:spPr bwMode="auto">
              <a:xfrm>
                <a:off x="1870" y="264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Line 171"/>
              <p:cNvSpPr>
                <a:spLocks noChangeShapeType="1"/>
              </p:cNvSpPr>
              <p:nvPr/>
            </p:nvSpPr>
            <p:spPr bwMode="auto">
              <a:xfrm flipV="1">
                <a:off x="1700" y="2703"/>
                <a:ext cx="0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Freeform 172"/>
              <p:cNvSpPr>
                <a:spLocks/>
              </p:cNvSpPr>
              <p:nvPr/>
            </p:nvSpPr>
            <p:spPr bwMode="auto">
              <a:xfrm>
                <a:off x="1662" y="2696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Line 173"/>
              <p:cNvSpPr>
                <a:spLocks noChangeShapeType="1"/>
              </p:cNvSpPr>
              <p:nvPr/>
            </p:nvSpPr>
            <p:spPr bwMode="auto">
              <a:xfrm>
                <a:off x="1662" y="269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Line 174"/>
              <p:cNvSpPr>
                <a:spLocks noChangeShapeType="1"/>
              </p:cNvSpPr>
              <p:nvPr/>
            </p:nvSpPr>
            <p:spPr bwMode="auto">
              <a:xfrm>
                <a:off x="2222" y="1634"/>
                <a:ext cx="36" cy="4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Line 175"/>
              <p:cNvSpPr>
                <a:spLocks noChangeShapeType="1"/>
              </p:cNvSpPr>
              <p:nvPr/>
            </p:nvSpPr>
            <p:spPr bwMode="auto">
              <a:xfrm>
                <a:off x="2290" y="1710"/>
                <a:ext cx="36" cy="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Line 176"/>
              <p:cNvSpPr>
                <a:spLocks noChangeShapeType="1"/>
              </p:cNvSpPr>
              <p:nvPr/>
            </p:nvSpPr>
            <p:spPr bwMode="auto">
              <a:xfrm>
                <a:off x="2359" y="1786"/>
                <a:ext cx="36" cy="4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Line 177"/>
              <p:cNvSpPr>
                <a:spLocks noChangeShapeType="1"/>
              </p:cNvSpPr>
              <p:nvPr/>
            </p:nvSpPr>
            <p:spPr bwMode="auto">
              <a:xfrm>
                <a:off x="2427" y="1863"/>
                <a:ext cx="35" cy="3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Arc 178"/>
              <p:cNvSpPr>
                <a:spLocks/>
              </p:cNvSpPr>
              <p:nvPr/>
            </p:nvSpPr>
            <p:spPr bwMode="auto">
              <a:xfrm>
                <a:off x="2100" y="1862"/>
                <a:ext cx="362" cy="40"/>
              </a:xfrm>
              <a:custGeom>
                <a:avLst/>
                <a:gdLst>
                  <a:gd name="G0" fmla="+- 21593 0 0"/>
                  <a:gd name="G1" fmla="+- 0 0 0"/>
                  <a:gd name="G2" fmla="+- 21600 0 0"/>
                  <a:gd name="T0" fmla="*/ 21593 w 21593"/>
                  <a:gd name="T1" fmla="*/ 21600 h 21600"/>
                  <a:gd name="T2" fmla="*/ 0 w 21593"/>
                  <a:gd name="T3" fmla="*/ 546 h 21600"/>
                  <a:gd name="T4" fmla="*/ 21593 w 2159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3" h="21600" fill="none" extrusionOk="0">
                    <a:moveTo>
                      <a:pt x="21593" y="21600"/>
                    </a:moveTo>
                    <a:cubicBezTo>
                      <a:pt x="9876" y="21600"/>
                      <a:pt x="296" y="12258"/>
                      <a:pt x="-1" y="546"/>
                    </a:cubicBezTo>
                  </a:path>
                  <a:path w="21593" h="21600" stroke="0" extrusionOk="0">
                    <a:moveTo>
                      <a:pt x="21593" y="21600"/>
                    </a:moveTo>
                    <a:cubicBezTo>
                      <a:pt x="9876" y="21600"/>
                      <a:pt x="296" y="12258"/>
                      <a:pt x="-1" y="546"/>
                    </a:cubicBezTo>
                    <a:lnTo>
                      <a:pt x="21593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Arc 179"/>
              <p:cNvSpPr>
                <a:spLocks/>
              </p:cNvSpPr>
              <p:nvPr/>
            </p:nvSpPr>
            <p:spPr bwMode="auto">
              <a:xfrm>
                <a:off x="2462" y="1733"/>
                <a:ext cx="566" cy="16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28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27"/>
                    </a:moveTo>
                    <a:cubicBezTo>
                      <a:pt x="21529" y="12007"/>
                      <a:pt x="11879" y="21599"/>
                      <a:pt x="0" y="21600"/>
                    </a:cubicBezTo>
                  </a:path>
                  <a:path w="21600" h="21600" stroke="0" extrusionOk="0">
                    <a:moveTo>
                      <a:pt x="21599" y="127"/>
                    </a:moveTo>
                    <a:cubicBezTo>
                      <a:pt x="21529" y="12007"/>
                      <a:pt x="1187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Freeform 180"/>
              <p:cNvSpPr>
                <a:spLocks/>
              </p:cNvSpPr>
              <p:nvPr/>
            </p:nvSpPr>
            <p:spPr bwMode="auto">
              <a:xfrm>
                <a:off x="3009" y="1734"/>
                <a:ext cx="39" cy="55"/>
              </a:xfrm>
              <a:custGeom>
                <a:avLst/>
                <a:gdLst>
                  <a:gd name="T0" fmla="*/ 20 w 39"/>
                  <a:gd name="T1" fmla="*/ 0 h 55"/>
                  <a:gd name="T2" fmla="*/ 0 w 39"/>
                  <a:gd name="T3" fmla="*/ 55 h 55"/>
                  <a:gd name="T4" fmla="*/ 20 w 39"/>
                  <a:gd name="T5" fmla="*/ 40 h 55"/>
                  <a:gd name="T6" fmla="*/ 39 w 39"/>
                  <a:gd name="T7" fmla="*/ 55 h 55"/>
                  <a:gd name="T8" fmla="*/ 20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0"/>
                    </a:lnTo>
                    <a:lnTo>
                      <a:pt x="39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Line 181"/>
              <p:cNvSpPr>
                <a:spLocks noChangeShapeType="1"/>
              </p:cNvSpPr>
              <p:nvPr/>
            </p:nvSpPr>
            <p:spPr bwMode="auto">
              <a:xfrm flipV="1">
                <a:off x="3510" y="1091"/>
                <a:ext cx="0" cy="38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82"/>
              <p:cNvSpPr>
                <a:spLocks/>
              </p:cNvSpPr>
              <p:nvPr/>
            </p:nvSpPr>
            <p:spPr bwMode="auto">
              <a:xfrm>
                <a:off x="3472" y="1084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Line 183"/>
              <p:cNvSpPr>
                <a:spLocks noChangeShapeType="1"/>
              </p:cNvSpPr>
              <p:nvPr/>
            </p:nvSpPr>
            <p:spPr bwMode="auto">
              <a:xfrm>
                <a:off x="3472" y="108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Arc 184"/>
              <p:cNvSpPr>
                <a:spLocks/>
              </p:cNvSpPr>
              <p:nvPr/>
            </p:nvSpPr>
            <p:spPr bwMode="auto">
              <a:xfrm>
                <a:off x="2020" y="1538"/>
                <a:ext cx="201" cy="89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43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64" y="21600"/>
                      <a:pt x="133" y="12076"/>
                      <a:pt x="0" y="24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64" y="21600"/>
                      <a:pt x="133" y="12076"/>
                      <a:pt x="0" y="24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Arc 185"/>
              <p:cNvSpPr>
                <a:spLocks/>
              </p:cNvSpPr>
              <p:nvPr/>
            </p:nvSpPr>
            <p:spPr bwMode="auto">
              <a:xfrm>
                <a:off x="1441" y="1628"/>
                <a:ext cx="778" cy="25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2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8"/>
                      <a:pt x="11946" y="21584"/>
                      <a:pt x="2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8"/>
                      <a:pt x="11946" y="21584"/>
                      <a:pt x="2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186"/>
              <p:cNvSpPr>
                <a:spLocks/>
              </p:cNvSpPr>
              <p:nvPr/>
            </p:nvSpPr>
            <p:spPr bwMode="auto">
              <a:xfrm>
                <a:off x="1442" y="1860"/>
                <a:ext cx="55" cy="39"/>
              </a:xfrm>
              <a:custGeom>
                <a:avLst/>
                <a:gdLst>
                  <a:gd name="T0" fmla="*/ 0 w 55"/>
                  <a:gd name="T1" fmla="*/ 20 h 39"/>
                  <a:gd name="T2" fmla="*/ 55 w 55"/>
                  <a:gd name="T3" fmla="*/ 39 h 39"/>
                  <a:gd name="T4" fmla="*/ 41 w 55"/>
                  <a:gd name="T5" fmla="*/ 20 h 39"/>
                  <a:gd name="T6" fmla="*/ 55 w 55"/>
                  <a:gd name="T7" fmla="*/ 0 h 39"/>
                  <a:gd name="T8" fmla="*/ 0 w 55"/>
                  <a:gd name="T9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9">
                    <a:moveTo>
                      <a:pt x="0" y="20"/>
                    </a:moveTo>
                    <a:lnTo>
                      <a:pt x="55" y="39"/>
                    </a:lnTo>
                    <a:lnTo>
                      <a:pt x="41" y="20"/>
                    </a:lnTo>
                    <a:lnTo>
                      <a:pt x="5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Line 187"/>
              <p:cNvSpPr>
                <a:spLocks noChangeShapeType="1"/>
              </p:cNvSpPr>
              <p:nvPr/>
            </p:nvSpPr>
            <p:spPr bwMode="auto">
              <a:xfrm flipV="1">
                <a:off x="1179" y="1215"/>
                <a:ext cx="0" cy="6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88"/>
              <p:cNvSpPr>
                <a:spLocks/>
              </p:cNvSpPr>
              <p:nvPr/>
            </p:nvSpPr>
            <p:spPr bwMode="auto">
              <a:xfrm>
                <a:off x="1141" y="1208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Line 189"/>
              <p:cNvSpPr>
                <a:spLocks noChangeShapeType="1"/>
              </p:cNvSpPr>
              <p:nvPr/>
            </p:nvSpPr>
            <p:spPr bwMode="auto">
              <a:xfrm>
                <a:off x="1141" y="120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Line 190"/>
              <p:cNvSpPr>
                <a:spLocks noChangeShapeType="1"/>
              </p:cNvSpPr>
              <p:nvPr/>
            </p:nvSpPr>
            <p:spPr bwMode="auto">
              <a:xfrm flipV="1">
                <a:off x="1543" y="1181"/>
                <a:ext cx="0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91"/>
              <p:cNvSpPr>
                <a:spLocks/>
              </p:cNvSpPr>
              <p:nvPr/>
            </p:nvSpPr>
            <p:spPr bwMode="auto">
              <a:xfrm>
                <a:off x="1505" y="1174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Line 192"/>
              <p:cNvSpPr>
                <a:spLocks noChangeShapeType="1"/>
              </p:cNvSpPr>
              <p:nvPr/>
            </p:nvSpPr>
            <p:spPr bwMode="auto">
              <a:xfrm>
                <a:off x="1505" y="11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Line 193"/>
              <p:cNvSpPr>
                <a:spLocks noChangeShapeType="1"/>
              </p:cNvSpPr>
              <p:nvPr/>
            </p:nvSpPr>
            <p:spPr bwMode="auto">
              <a:xfrm flipV="1">
                <a:off x="1800" y="1192"/>
                <a:ext cx="0" cy="8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94"/>
              <p:cNvSpPr>
                <a:spLocks/>
              </p:cNvSpPr>
              <p:nvPr/>
            </p:nvSpPr>
            <p:spPr bwMode="auto">
              <a:xfrm>
                <a:off x="1762" y="1185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Line 195"/>
              <p:cNvSpPr>
                <a:spLocks noChangeShapeType="1"/>
              </p:cNvSpPr>
              <p:nvPr/>
            </p:nvSpPr>
            <p:spPr bwMode="auto">
              <a:xfrm>
                <a:off x="1762" y="11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196"/>
              <p:cNvSpPr>
                <a:spLocks/>
              </p:cNvSpPr>
              <p:nvPr/>
            </p:nvSpPr>
            <p:spPr bwMode="auto">
              <a:xfrm>
                <a:off x="1835" y="1007"/>
                <a:ext cx="201" cy="274"/>
              </a:xfrm>
              <a:custGeom>
                <a:avLst/>
                <a:gdLst>
                  <a:gd name="T0" fmla="*/ 549 w 549"/>
                  <a:gd name="T1" fmla="*/ 750 h 750"/>
                  <a:gd name="T2" fmla="*/ 136 w 549"/>
                  <a:gd name="T3" fmla="*/ 32 h 750"/>
                  <a:gd name="T4" fmla="*/ 0 w 549"/>
                  <a:gd name="T5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9" h="750">
                    <a:moveTo>
                      <a:pt x="549" y="750"/>
                    </a:moveTo>
                    <a:lnTo>
                      <a:pt x="136" y="3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Freeform 197"/>
              <p:cNvSpPr>
                <a:spLocks/>
              </p:cNvSpPr>
              <p:nvPr/>
            </p:nvSpPr>
            <p:spPr bwMode="auto">
              <a:xfrm>
                <a:off x="1819" y="968"/>
                <a:ext cx="24" cy="77"/>
              </a:xfrm>
              <a:custGeom>
                <a:avLst/>
                <a:gdLst>
                  <a:gd name="T0" fmla="*/ 47 w 66"/>
                  <a:gd name="T1" fmla="*/ 0 h 208"/>
                  <a:gd name="T2" fmla="*/ 66 w 66"/>
                  <a:gd name="T3" fmla="*/ 4 h 208"/>
                  <a:gd name="T4" fmla="*/ 19 w 66"/>
                  <a:gd name="T5" fmla="*/ 208 h 208"/>
                  <a:gd name="T6" fmla="*/ 0 w 66"/>
                  <a:gd name="T7" fmla="*/ 204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08">
                    <a:moveTo>
                      <a:pt x="47" y="0"/>
                    </a:moveTo>
                    <a:lnTo>
                      <a:pt x="66" y="4"/>
                    </a:lnTo>
                    <a:lnTo>
                      <a:pt x="19" y="208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Line 198"/>
              <p:cNvSpPr>
                <a:spLocks noChangeShapeType="1"/>
              </p:cNvSpPr>
              <p:nvPr/>
            </p:nvSpPr>
            <p:spPr bwMode="auto">
              <a:xfrm>
                <a:off x="1819" y="1043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199"/>
              <p:cNvSpPr>
                <a:spLocks/>
              </p:cNvSpPr>
              <p:nvPr/>
            </p:nvSpPr>
            <p:spPr bwMode="auto">
              <a:xfrm>
                <a:off x="2983" y="1102"/>
                <a:ext cx="157" cy="174"/>
              </a:xfrm>
              <a:custGeom>
                <a:avLst/>
                <a:gdLst>
                  <a:gd name="T0" fmla="*/ 428 w 428"/>
                  <a:gd name="T1" fmla="*/ 475 h 475"/>
                  <a:gd name="T2" fmla="*/ 0 w 428"/>
                  <a:gd name="T3" fmla="*/ 77 h 475"/>
                  <a:gd name="T4" fmla="*/ 0 w 428"/>
                  <a:gd name="T5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" h="475">
                    <a:moveTo>
                      <a:pt x="428" y="475"/>
                    </a:moveTo>
                    <a:lnTo>
                      <a:pt x="0" y="7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Freeform 200"/>
              <p:cNvSpPr>
                <a:spLocks/>
              </p:cNvSpPr>
              <p:nvPr/>
            </p:nvSpPr>
            <p:spPr bwMode="auto">
              <a:xfrm>
                <a:off x="2945" y="1095"/>
                <a:ext cx="76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Line 201"/>
              <p:cNvSpPr>
                <a:spLocks noChangeShapeType="1"/>
              </p:cNvSpPr>
              <p:nvPr/>
            </p:nvSpPr>
            <p:spPr bwMode="auto">
              <a:xfrm>
                <a:off x="2945" y="109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Line 202"/>
              <p:cNvSpPr>
                <a:spLocks noChangeShapeType="1"/>
              </p:cNvSpPr>
              <p:nvPr/>
            </p:nvSpPr>
            <p:spPr bwMode="auto">
              <a:xfrm flipV="1">
                <a:off x="2602" y="1226"/>
                <a:ext cx="34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Freeform 203"/>
              <p:cNvSpPr>
                <a:spLocks/>
              </p:cNvSpPr>
              <p:nvPr/>
            </p:nvSpPr>
            <p:spPr bwMode="auto">
              <a:xfrm>
                <a:off x="2602" y="1201"/>
                <a:ext cx="70" cy="42"/>
              </a:xfrm>
              <a:custGeom>
                <a:avLst/>
                <a:gdLst>
                  <a:gd name="T0" fmla="*/ 191 w 191"/>
                  <a:gd name="T1" fmla="*/ 97 h 115"/>
                  <a:gd name="T2" fmla="*/ 183 w 191"/>
                  <a:gd name="T3" fmla="*/ 115 h 115"/>
                  <a:gd name="T4" fmla="*/ 0 w 191"/>
                  <a:gd name="T5" fmla="*/ 17 h 115"/>
                  <a:gd name="T6" fmla="*/ 8 w 191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1" h="115">
                    <a:moveTo>
                      <a:pt x="191" y="97"/>
                    </a:moveTo>
                    <a:lnTo>
                      <a:pt x="183" y="115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Line 204"/>
              <p:cNvSpPr>
                <a:spLocks noChangeShapeType="1"/>
              </p:cNvSpPr>
              <p:nvPr/>
            </p:nvSpPr>
            <p:spPr bwMode="auto">
              <a:xfrm flipH="1">
                <a:off x="2602" y="1201"/>
                <a:ext cx="3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Line 205"/>
              <p:cNvSpPr>
                <a:spLocks noChangeShapeType="1"/>
              </p:cNvSpPr>
              <p:nvPr/>
            </p:nvSpPr>
            <p:spPr bwMode="auto">
              <a:xfrm flipV="1">
                <a:off x="2345" y="1086"/>
                <a:ext cx="78" cy="2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7"/>
            <p:cNvSpPr>
              <a:spLocks/>
            </p:cNvSpPr>
            <p:nvPr/>
          </p:nvSpPr>
          <p:spPr bwMode="auto">
            <a:xfrm>
              <a:off x="2387" y="1065"/>
              <a:ext cx="74" cy="35"/>
            </a:xfrm>
            <a:custGeom>
              <a:avLst/>
              <a:gdLst>
                <a:gd name="T0" fmla="*/ 202 w 202"/>
                <a:gd name="T1" fmla="*/ 76 h 96"/>
                <a:gd name="T2" fmla="*/ 196 w 202"/>
                <a:gd name="T3" fmla="*/ 96 h 96"/>
                <a:gd name="T4" fmla="*/ 0 w 202"/>
                <a:gd name="T5" fmla="*/ 19 h 96"/>
                <a:gd name="T6" fmla="*/ 6 w 202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202" y="76"/>
                  </a:moveTo>
                  <a:lnTo>
                    <a:pt x="196" y="96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8"/>
            <p:cNvSpPr>
              <a:spLocks noChangeShapeType="1"/>
            </p:cNvSpPr>
            <p:nvPr/>
          </p:nvSpPr>
          <p:spPr bwMode="auto">
            <a:xfrm flipH="1">
              <a:off x="2387" y="1065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9"/>
            <p:cNvSpPr>
              <a:spLocks noChangeShapeType="1"/>
            </p:cNvSpPr>
            <p:nvPr/>
          </p:nvSpPr>
          <p:spPr bwMode="auto">
            <a:xfrm flipV="1">
              <a:off x="1212" y="2674"/>
              <a:ext cx="61" cy="1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10"/>
            <p:cNvSpPr>
              <a:spLocks/>
            </p:cNvSpPr>
            <p:nvPr/>
          </p:nvSpPr>
          <p:spPr bwMode="auto">
            <a:xfrm>
              <a:off x="1238" y="2652"/>
              <a:ext cx="74" cy="38"/>
            </a:xfrm>
            <a:custGeom>
              <a:avLst/>
              <a:gdLst>
                <a:gd name="T0" fmla="*/ 201 w 201"/>
                <a:gd name="T1" fmla="*/ 85 h 104"/>
                <a:gd name="T2" fmla="*/ 192 w 201"/>
                <a:gd name="T3" fmla="*/ 104 h 104"/>
                <a:gd name="T4" fmla="*/ 0 w 201"/>
                <a:gd name="T5" fmla="*/ 19 h 104"/>
                <a:gd name="T6" fmla="*/ 9 w 201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104">
                  <a:moveTo>
                    <a:pt x="201" y="85"/>
                  </a:moveTo>
                  <a:lnTo>
                    <a:pt x="192" y="104"/>
                  </a:lnTo>
                  <a:lnTo>
                    <a:pt x="0" y="19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1"/>
            <p:cNvSpPr>
              <a:spLocks noChangeShapeType="1"/>
            </p:cNvSpPr>
            <p:nvPr/>
          </p:nvSpPr>
          <p:spPr bwMode="auto">
            <a:xfrm flipH="1">
              <a:off x="1238" y="2652"/>
              <a:ext cx="4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2"/>
            <p:cNvSpPr>
              <a:spLocks noChangeShapeType="1"/>
            </p:cNvSpPr>
            <p:nvPr/>
          </p:nvSpPr>
          <p:spPr bwMode="auto">
            <a:xfrm flipV="1">
              <a:off x="1386" y="2752"/>
              <a:ext cx="50" cy="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3"/>
            <p:cNvSpPr>
              <a:spLocks/>
            </p:cNvSpPr>
            <p:nvPr/>
          </p:nvSpPr>
          <p:spPr bwMode="auto">
            <a:xfrm>
              <a:off x="1407" y="2721"/>
              <a:ext cx="63" cy="57"/>
            </a:xfrm>
            <a:custGeom>
              <a:avLst/>
              <a:gdLst>
                <a:gd name="T0" fmla="*/ 170 w 170"/>
                <a:gd name="T1" fmla="*/ 141 h 156"/>
                <a:gd name="T2" fmla="*/ 157 w 170"/>
                <a:gd name="T3" fmla="*/ 156 h 156"/>
                <a:gd name="T4" fmla="*/ 0 w 170"/>
                <a:gd name="T5" fmla="*/ 15 h 156"/>
                <a:gd name="T6" fmla="*/ 12 w 170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6">
                  <a:moveTo>
                    <a:pt x="170" y="141"/>
                  </a:moveTo>
                  <a:lnTo>
                    <a:pt x="157" y="156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4"/>
            <p:cNvSpPr>
              <a:spLocks noChangeShapeType="1"/>
            </p:cNvSpPr>
            <p:nvPr/>
          </p:nvSpPr>
          <p:spPr bwMode="auto">
            <a:xfrm flipH="1">
              <a:off x="1407" y="272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5"/>
            <p:cNvSpPr>
              <a:spLocks noChangeShapeType="1"/>
            </p:cNvSpPr>
            <p:nvPr/>
          </p:nvSpPr>
          <p:spPr bwMode="auto">
            <a:xfrm flipH="1" flipV="1">
              <a:off x="871" y="2769"/>
              <a:ext cx="39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6"/>
            <p:cNvSpPr>
              <a:spLocks/>
            </p:cNvSpPr>
            <p:nvPr/>
          </p:nvSpPr>
          <p:spPr bwMode="auto">
            <a:xfrm>
              <a:off x="837" y="2739"/>
              <a:ext cx="63" cy="55"/>
            </a:xfrm>
            <a:custGeom>
              <a:avLst/>
              <a:gdLst>
                <a:gd name="T0" fmla="*/ 157 w 170"/>
                <a:gd name="T1" fmla="*/ 0 h 151"/>
                <a:gd name="T2" fmla="*/ 170 w 170"/>
                <a:gd name="T3" fmla="*/ 15 h 151"/>
                <a:gd name="T4" fmla="*/ 12 w 170"/>
                <a:gd name="T5" fmla="*/ 151 h 151"/>
                <a:gd name="T6" fmla="*/ 0 w 170"/>
                <a:gd name="T7" fmla="*/ 1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1">
                  <a:moveTo>
                    <a:pt x="157" y="0"/>
                  </a:moveTo>
                  <a:lnTo>
                    <a:pt x="170" y="15"/>
                  </a:lnTo>
                  <a:lnTo>
                    <a:pt x="12" y="151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7"/>
            <p:cNvSpPr>
              <a:spLocks noChangeShapeType="1"/>
            </p:cNvSpPr>
            <p:nvPr/>
          </p:nvSpPr>
          <p:spPr bwMode="auto">
            <a:xfrm>
              <a:off x="837" y="2788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8"/>
            <p:cNvSpPr>
              <a:spLocks noChangeShapeType="1"/>
            </p:cNvSpPr>
            <p:nvPr/>
          </p:nvSpPr>
          <p:spPr bwMode="auto">
            <a:xfrm flipH="1" flipV="1">
              <a:off x="949" y="2679"/>
              <a:ext cx="106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9"/>
            <p:cNvSpPr>
              <a:spLocks/>
            </p:cNvSpPr>
            <p:nvPr/>
          </p:nvSpPr>
          <p:spPr bwMode="auto">
            <a:xfrm>
              <a:off x="915" y="2650"/>
              <a:ext cx="63" cy="54"/>
            </a:xfrm>
            <a:custGeom>
              <a:avLst/>
              <a:gdLst>
                <a:gd name="T0" fmla="*/ 161 w 174"/>
                <a:gd name="T1" fmla="*/ 0 h 147"/>
                <a:gd name="T2" fmla="*/ 174 w 174"/>
                <a:gd name="T3" fmla="*/ 15 h 147"/>
                <a:gd name="T4" fmla="*/ 12 w 174"/>
                <a:gd name="T5" fmla="*/ 147 h 147"/>
                <a:gd name="T6" fmla="*/ 0 w 174"/>
                <a:gd name="T7" fmla="*/ 13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147">
                  <a:moveTo>
                    <a:pt x="161" y="0"/>
                  </a:moveTo>
                  <a:lnTo>
                    <a:pt x="174" y="15"/>
                  </a:lnTo>
                  <a:lnTo>
                    <a:pt x="12" y="147"/>
                  </a:lnTo>
                  <a:lnTo>
                    <a:pt x="0" y="13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20"/>
            <p:cNvSpPr>
              <a:spLocks noChangeShapeType="1"/>
            </p:cNvSpPr>
            <p:nvPr/>
          </p:nvSpPr>
          <p:spPr bwMode="auto">
            <a:xfrm>
              <a:off x="915" y="269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1"/>
            <p:cNvSpPr>
              <a:spLocks noChangeShapeType="1"/>
            </p:cNvSpPr>
            <p:nvPr/>
          </p:nvSpPr>
          <p:spPr bwMode="auto">
            <a:xfrm flipH="1" flipV="1">
              <a:off x="652" y="2764"/>
              <a:ext cx="101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2"/>
            <p:cNvSpPr>
              <a:spLocks/>
            </p:cNvSpPr>
            <p:nvPr/>
          </p:nvSpPr>
          <p:spPr bwMode="auto">
            <a:xfrm>
              <a:off x="630" y="2726"/>
              <a:ext cx="38" cy="73"/>
            </a:xfrm>
            <a:custGeom>
              <a:avLst/>
              <a:gdLst>
                <a:gd name="T0" fmla="*/ 85 w 104"/>
                <a:gd name="T1" fmla="*/ 0 h 200"/>
                <a:gd name="T2" fmla="*/ 104 w 104"/>
                <a:gd name="T3" fmla="*/ 8 h 200"/>
                <a:gd name="T4" fmla="*/ 19 w 104"/>
                <a:gd name="T5" fmla="*/ 200 h 200"/>
                <a:gd name="T6" fmla="*/ 0 w 104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85" y="0"/>
                  </a:moveTo>
                  <a:lnTo>
                    <a:pt x="104" y="8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3"/>
            <p:cNvSpPr>
              <a:spLocks noChangeShapeType="1"/>
            </p:cNvSpPr>
            <p:nvPr/>
          </p:nvSpPr>
          <p:spPr bwMode="auto">
            <a:xfrm>
              <a:off x="630" y="2796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4"/>
            <p:cNvSpPr>
              <a:spLocks noChangeShapeType="1"/>
            </p:cNvSpPr>
            <p:nvPr/>
          </p:nvSpPr>
          <p:spPr bwMode="auto">
            <a:xfrm flipH="1" flipV="1">
              <a:off x="456" y="2708"/>
              <a:ext cx="95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5"/>
            <p:cNvSpPr>
              <a:spLocks/>
            </p:cNvSpPr>
            <p:nvPr/>
          </p:nvSpPr>
          <p:spPr bwMode="auto">
            <a:xfrm>
              <a:off x="423" y="2676"/>
              <a:ext cx="61" cy="58"/>
            </a:xfrm>
            <a:custGeom>
              <a:avLst/>
              <a:gdLst>
                <a:gd name="T0" fmla="*/ 153 w 166"/>
                <a:gd name="T1" fmla="*/ 0 h 159"/>
                <a:gd name="T2" fmla="*/ 166 w 166"/>
                <a:gd name="T3" fmla="*/ 15 h 159"/>
                <a:gd name="T4" fmla="*/ 12 w 166"/>
                <a:gd name="T5" fmla="*/ 159 h 159"/>
                <a:gd name="T6" fmla="*/ 0 w 166"/>
                <a:gd name="T7" fmla="*/ 14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9">
                  <a:moveTo>
                    <a:pt x="153" y="0"/>
                  </a:moveTo>
                  <a:lnTo>
                    <a:pt x="166" y="15"/>
                  </a:lnTo>
                  <a:lnTo>
                    <a:pt x="12" y="159"/>
                  </a:lnTo>
                  <a:lnTo>
                    <a:pt x="0" y="1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6"/>
            <p:cNvSpPr>
              <a:spLocks noChangeShapeType="1"/>
            </p:cNvSpPr>
            <p:nvPr/>
          </p:nvSpPr>
          <p:spPr bwMode="auto">
            <a:xfrm>
              <a:off x="423" y="272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7"/>
            <p:cNvSpPr>
              <a:spLocks noChangeShapeType="1"/>
            </p:cNvSpPr>
            <p:nvPr/>
          </p:nvSpPr>
          <p:spPr bwMode="auto">
            <a:xfrm flipV="1">
              <a:off x="1134" y="3781"/>
              <a:ext cx="0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8"/>
            <p:cNvSpPr>
              <a:spLocks/>
            </p:cNvSpPr>
            <p:nvPr/>
          </p:nvSpPr>
          <p:spPr bwMode="auto">
            <a:xfrm>
              <a:off x="1096" y="3774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9"/>
            <p:cNvSpPr>
              <a:spLocks noChangeShapeType="1"/>
            </p:cNvSpPr>
            <p:nvPr/>
          </p:nvSpPr>
          <p:spPr bwMode="auto">
            <a:xfrm>
              <a:off x="1096" y="37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30"/>
            <p:cNvSpPr>
              <a:spLocks noChangeShapeType="1"/>
            </p:cNvSpPr>
            <p:nvPr/>
          </p:nvSpPr>
          <p:spPr bwMode="auto">
            <a:xfrm flipV="1">
              <a:off x="1297" y="3871"/>
              <a:ext cx="0" cy="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1"/>
            <p:cNvSpPr>
              <a:spLocks/>
            </p:cNvSpPr>
            <p:nvPr/>
          </p:nvSpPr>
          <p:spPr bwMode="auto">
            <a:xfrm>
              <a:off x="1259" y="3864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2"/>
            <p:cNvSpPr>
              <a:spLocks noChangeShapeType="1"/>
            </p:cNvSpPr>
            <p:nvPr/>
          </p:nvSpPr>
          <p:spPr bwMode="auto">
            <a:xfrm>
              <a:off x="1259" y="38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33"/>
            <p:cNvSpPr>
              <a:spLocks noChangeShapeType="1"/>
            </p:cNvSpPr>
            <p:nvPr/>
          </p:nvSpPr>
          <p:spPr bwMode="auto">
            <a:xfrm flipV="1">
              <a:off x="1375" y="4944"/>
              <a:ext cx="0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234"/>
            <p:cNvSpPr>
              <a:spLocks/>
            </p:cNvSpPr>
            <p:nvPr/>
          </p:nvSpPr>
          <p:spPr bwMode="auto">
            <a:xfrm>
              <a:off x="1337" y="4937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235"/>
            <p:cNvSpPr>
              <a:spLocks noChangeShapeType="1"/>
            </p:cNvSpPr>
            <p:nvPr/>
          </p:nvSpPr>
          <p:spPr bwMode="auto">
            <a:xfrm>
              <a:off x="1337" y="49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236"/>
            <p:cNvSpPr>
              <a:spLocks noChangeShapeType="1"/>
            </p:cNvSpPr>
            <p:nvPr/>
          </p:nvSpPr>
          <p:spPr bwMode="auto">
            <a:xfrm flipV="1">
              <a:off x="1218" y="4849"/>
              <a:ext cx="0" cy="1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37"/>
            <p:cNvSpPr>
              <a:spLocks/>
            </p:cNvSpPr>
            <p:nvPr/>
          </p:nvSpPr>
          <p:spPr bwMode="auto">
            <a:xfrm>
              <a:off x="1180" y="4842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238"/>
            <p:cNvSpPr>
              <a:spLocks noChangeShapeType="1"/>
            </p:cNvSpPr>
            <p:nvPr/>
          </p:nvSpPr>
          <p:spPr bwMode="auto">
            <a:xfrm>
              <a:off x="1180" y="4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239"/>
            <p:cNvSpPr>
              <a:spLocks noChangeShapeType="1"/>
            </p:cNvSpPr>
            <p:nvPr/>
          </p:nvSpPr>
          <p:spPr bwMode="auto">
            <a:xfrm flipV="1">
              <a:off x="748" y="4949"/>
              <a:ext cx="0" cy="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40"/>
            <p:cNvSpPr>
              <a:spLocks/>
            </p:cNvSpPr>
            <p:nvPr/>
          </p:nvSpPr>
          <p:spPr bwMode="auto">
            <a:xfrm>
              <a:off x="709" y="494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241"/>
            <p:cNvSpPr>
              <a:spLocks noChangeShapeType="1"/>
            </p:cNvSpPr>
            <p:nvPr/>
          </p:nvSpPr>
          <p:spPr bwMode="auto">
            <a:xfrm>
              <a:off x="709" y="49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242"/>
            <p:cNvSpPr>
              <a:spLocks noChangeShapeType="1"/>
            </p:cNvSpPr>
            <p:nvPr/>
          </p:nvSpPr>
          <p:spPr bwMode="auto">
            <a:xfrm flipV="1">
              <a:off x="523" y="4932"/>
              <a:ext cx="0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Freeform 243"/>
            <p:cNvSpPr>
              <a:spLocks/>
            </p:cNvSpPr>
            <p:nvPr/>
          </p:nvSpPr>
          <p:spPr bwMode="auto">
            <a:xfrm>
              <a:off x="485" y="492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244"/>
            <p:cNvSpPr>
              <a:spLocks noChangeShapeType="1"/>
            </p:cNvSpPr>
            <p:nvPr/>
          </p:nvSpPr>
          <p:spPr bwMode="auto">
            <a:xfrm>
              <a:off x="485" y="492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245"/>
            <p:cNvSpPr>
              <a:spLocks noChangeShapeType="1"/>
            </p:cNvSpPr>
            <p:nvPr/>
          </p:nvSpPr>
          <p:spPr bwMode="auto">
            <a:xfrm flipV="1">
              <a:off x="675" y="3848"/>
              <a:ext cx="0" cy="6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Freeform 246"/>
            <p:cNvSpPr>
              <a:spLocks/>
            </p:cNvSpPr>
            <p:nvPr/>
          </p:nvSpPr>
          <p:spPr bwMode="auto">
            <a:xfrm>
              <a:off x="637" y="384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247"/>
            <p:cNvSpPr>
              <a:spLocks noChangeShapeType="1"/>
            </p:cNvSpPr>
            <p:nvPr/>
          </p:nvSpPr>
          <p:spPr bwMode="auto">
            <a:xfrm>
              <a:off x="637" y="384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248"/>
            <p:cNvSpPr>
              <a:spLocks noChangeShapeType="1"/>
            </p:cNvSpPr>
            <p:nvPr/>
          </p:nvSpPr>
          <p:spPr bwMode="auto">
            <a:xfrm flipV="1">
              <a:off x="462" y="3832"/>
              <a:ext cx="0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Freeform 249"/>
            <p:cNvSpPr>
              <a:spLocks/>
            </p:cNvSpPr>
            <p:nvPr/>
          </p:nvSpPr>
          <p:spPr bwMode="auto">
            <a:xfrm>
              <a:off x="424" y="3824"/>
              <a:ext cx="76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250"/>
            <p:cNvSpPr>
              <a:spLocks noChangeShapeType="1"/>
            </p:cNvSpPr>
            <p:nvPr/>
          </p:nvSpPr>
          <p:spPr bwMode="auto">
            <a:xfrm>
              <a:off x="424" y="3824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251"/>
            <p:cNvSpPr>
              <a:spLocks noChangeShapeType="1"/>
            </p:cNvSpPr>
            <p:nvPr/>
          </p:nvSpPr>
          <p:spPr bwMode="auto">
            <a:xfrm flipV="1">
              <a:off x="826" y="3775"/>
              <a:ext cx="0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252"/>
            <p:cNvSpPr>
              <a:spLocks/>
            </p:cNvSpPr>
            <p:nvPr/>
          </p:nvSpPr>
          <p:spPr bwMode="auto">
            <a:xfrm>
              <a:off x="788" y="376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253"/>
            <p:cNvSpPr>
              <a:spLocks noChangeShapeType="1"/>
            </p:cNvSpPr>
            <p:nvPr/>
          </p:nvSpPr>
          <p:spPr bwMode="auto">
            <a:xfrm>
              <a:off x="788" y="3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54"/>
            <p:cNvSpPr>
              <a:spLocks/>
            </p:cNvSpPr>
            <p:nvPr/>
          </p:nvSpPr>
          <p:spPr bwMode="auto">
            <a:xfrm>
              <a:off x="904" y="3775"/>
              <a:ext cx="67" cy="129"/>
            </a:xfrm>
            <a:custGeom>
              <a:avLst/>
              <a:gdLst>
                <a:gd name="T0" fmla="*/ 183 w 183"/>
                <a:gd name="T1" fmla="*/ 352 h 352"/>
                <a:gd name="T2" fmla="*/ 0 w 183"/>
                <a:gd name="T3" fmla="*/ 213 h 352"/>
                <a:gd name="T4" fmla="*/ 0 w 183"/>
                <a:gd name="T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352">
                  <a:moveTo>
                    <a:pt x="183" y="352"/>
                  </a:moveTo>
                  <a:lnTo>
                    <a:pt x="0" y="21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255"/>
            <p:cNvSpPr>
              <a:spLocks/>
            </p:cNvSpPr>
            <p:nvPr/>
          </p:nvSpPr>
          <p:spPr bwMode="auto">
            <a:xfrm>
              <a:off x="866" y="376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256"/>
            <p:cNvSpPr>
              <a:spLocks noChangeShapeType="1"/>
            </p:cNvSpPr>
            <p:nvPr/>
          </p:nvSpPr>
          <p:spPr bwMode="auto">
            <a:xfrm>
              <a:off x="866" y="3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257"/>
            <p:cNvSpPr>
              <a:spLocks noChangeShapeType="1"/>
            </p:cNvSpPr>
            <p:nvPr/>
          </p:nvSpPr>
          <p:spPr bwMode="auto">
            <a:xfrm flipV="1">
              <a:off x="899" y="4877"/>
              <a:ext cx="0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Freeform 258"/>
            <p:cNvSpPr>
              <a:spLocks/>
            </p:cNvSpPr>
            <p:nvPr/>
          </p:nvSpPr>
          <p:spPr bwMode="auto">
            <a:xfrm>
              <a:off x="861" y="4870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259"/>
            <p:cNvSpPr>
              <a:spLocks noChangeShapeType="1"/>
            </p:cNvSpPr>
            <p:nvPr/>
          </p:nvSpPr>
          <p:spPr bwMode="auto">
            <a:xfrm>
              <a:off x="861" y="48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260"/>
            <p:cNvSpPr>
              <a:spLocks/>
            </p:cNvSpPr>
            <p:nvPr/>
          </p:nvSpPr>
          <p:spPr bwMode="auto">
            <a:xfrm>
              <a:off x="994" y="4877"/>
              <a:ext cx="73" cy="123"/>
            </a:xfrm>
            <a:custGeom>
              <a:avLst/>
              <a:gdLst>
                <a:gd name="T0" fmla="*/ 198 w 198"/>
                <a:gd name="T1" fmla="*/ 337 h 337"/>
                <a:gd name="T2" fmla="*/ 0 w 198"/>
                <a:gd name="T3" fmla="*/ 228 h 337"/>
                <a:gd name="T4" fmla="*/ 0 w 198"/>
                <a:gd name="T5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337">
                  <a:moveTo>
                    <a:pt x="198" y="337"/>
                  </a:moveTo>
                  <a:lnTo>
                    <a:pt x="0" y="22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Freeform 261"/>
            <p:cNvSpPr>
              <a:spLocks/>
            </p:cNvSpPr>
            <p:nvPr/>
          </p:nvSpPr>
          <p:spPr bwMode="auto">
            <a:xfrm>
              <a:off x="956" y="4870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262"/>
            <p:cNvSpPr>
              <a:spLocks noChangeShapeType="1"/>
            </p:cNvSpPr>
            <p:nvPr/>
          </p:nvSpPr>
          <p:spPr bwMode="auto">
            <a:xfrm>
              <a:off x="956" y="48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Freeform 263"/>
            <p:cNvSpPr>
              <a:spLocks/>
            </p:cNvSpPr>
            <p:nvPr/>
          </p:nvSpPr>
          <p:spPr bwMode="auto">
            <a:xfrm>
              <a:off x="1150" y="2797"/>
              <a:ext cx="354" cy="190"/>
            </a:xfrm>
            <a:custGeom>
              <a:avLst/>
              <a:gdLst>
                <a:gd name="T0" fmla="*/ 965 w 965"/>
                <a:gd name="T1" fmla="*/ 458 h 518"/>
                <a:gd name="T2" fmla="*/ 935 w 965"/>
                <a:gd name="T3" fmla="*/ 518 h 518"/>
                <a:gd name="T4" fmla="*/ 875 w 965"/>
                <a:gd name="T5" fmla="*/ 398 h 518"/>
                <a:gd name="T6" fmla="*/ 815 w 965"/>
                <a:gd name="T7" fmla="*/ 518 h 518"/>
                <a:gd name="T8" fmla="*/ 755 w 965"/>
                <a:gd name="T9" fmla="*/ 398 h 518"/>
                <a:gd name="T10" fmla="*/ 695 w 965"/>
                <a:gd name="T11" fmla="*/ 518 h 518"/>
                <a:gd name="T12" fmla="*/ 635 w 965"/>
                <a:gd name="T13" fmla="*/ 398 h 518"/>
                <a:gd name="T14" fmla="*/ 575 w 965"/>
                <a:gd name="T15" fmla="*/ 518 h 518"/>
                <a:gd name="T16" fmla="*/ 515 w 965"/>
                <a:gd name="T17" fmla="*/ 398 h 518"/>
                <a:gd name="T18" fmla="*/ 455 w 965"/>
                <a:gd name="T19" fmla="*/ 518 h 518"/>
                <a:gd name="T20" fmla="*/ 395 w 965"/>
                <a:gd name="T21" fmla="*/ 398 h 518"/>
                <a:gd name="T22" fmla="*/ 365 w 965"/>
                <a:gd name="T23" fmla="*/ 458 h 518"/>
                <a:gd name="T24" fmla="*/ 336 w 965"/>
                <a:gd name="T25" fmla="*/ 458 h 518"/>
                <a:gd name="T26" fmla="*/ 0 w 965"/>
                <a:gd name="T2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5" h="518">
                  <a:moveTo>
                    <a:pt x="965" y="458"/>
                  </a:moveTo>
                  <a:lnTo>
                    <a:pt x="935" y="518"/>
                  </a:lnTo>
                  <a:lnTo>
                    <a:pt x="875" y="398"/>
                  </a:lnTo>
                  <a:lnTo>
                    <a:pt x="815" y="518"/>
                  </a:lnTo>
                  <a:lnTo>
                    <a:pt x="755" y="398"/>
                  </a:lnTo>
                  <a:lnTo>
                    <a:pt x="695" y="518"/>
                  </a:lnTo>
                  <a:lnTo>
                    <a:pt x="635" y="398"/>
                  </a:lnTo>
                  <a:lnTo>
                    <a:pt x="575" y="518"/>
                  </a:lnTo>
                  <a:lnTo>
                    <a:pt x="515" y="398"/>
                  </a:lnTo>
                  <a:lnTo>
                    <a:pt x="455" y="518"/>
                  </a:lnTo>
                  <a:lnTo>
                    <a:pt x="395" y="398"/>
                  </a:lnTo>
                  <a:lnTo>
                    <a:pt x="365" y="458"/>
                  </a:lnTo>
                  <a:lnTo>
                    <a:pt x="336" y="45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Freeform 264"/>
            <p:cNvSpPr>
              <a:spLocks/>
            </p:cNvSpPr>
            <p:nvPr/>
          </p:nvSpPr>
          <p:spPr bwMode="auto">
            <a:xfrm>
              <a:off x="1115" y="2768"/>
              <a:ext cx="66" cy="52"/>
            </a:xfrm>
            <a:custGeom>
              <a:avLst/>
              <a:gdLst>
                <a:gd name="T0" fmla="*/ 170 w 181"/>
                <a:gd name="T1" fmla="*/ 0 h 141"/>
                <a:gd name="T2" fmla="*/ 181 w 181"/>
                <a:gd name="T3" fmla="*/ 17 h 141"/>
                <a:gd name="T4" fmla="*/ 11 w 181"/>
                <a:gd name="T5" fmla="*/ 141 h 141"/>
                <a:gd name="T6" fmla="*/ 0 w 181"/>
                <a:gd name="T7" fmla="*/ 1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41">
                  <a:moveTo>
                    <a:pt x="170" y="0"/>
                  </a:moveTo>
                  <a:lnTo>
                    <a:pt x="181" y="17"/>
                  </a:lnTo>
                  <a:lnTo>
                    <a:pt x="11" y="141"/>
                  </a:lnTo>
                  <a:lnTo>
                    <a:pt x="0" y="1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265"/>
            <p:cNvSpPr>
              <a:spLocks noChangeShapeType="1"/>
            </p:cNvSpPr>
            <p:nvPr/>
          </p:nvSpPr>
          <p:spPr bwMode="auto">
            <a:xfrm>
              <a:off x="1115" y="2814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66"/>
            <p:cNvSpPr>
              <a:spLocks/>
            </p:cNvSpPr>
            <p:nvPr/>
          </p:nvSpPr>
          <p:spPr bwMode="auto">
            <a:xfrm>
              <a:off x="1011" y="3848"/>
              <a:ext cx="415" cy="240"/>
            </a:xfrm>
            <a:custGeom>
              <a:avLst/>
              <a:gdLst>
                <a:gd name="T0" fmla="*/ 1133 w 1133"/>
                <a:gd name="T1" fmla="*/ 597 h 656"/>
                <a:gd name="T2" fmla="*/ 1101 w 1133"/>
                <a:gd name="T3" fmla="*/ 656 h 656"/>
                <a:gd name="T4" fmla="*/ 1044 w 1133"/>
                <a:gd name="T5" fmla="*/ 535 h 656"/>
                <a:gd name="T6" fmla="*/ 981 w 1133"/>
                <a:gd name="T7" fmla="*/ 654 h 656"/>
                <a:gd name="T8" fmla="*/ 924 w 1133"/>
                <a:gd name="T9" fmla="*/ 533 h 656"/>
                <a:gd name="T10" fmla="*/ 861 w 1133"/>
                <a:gd name="T11" fmla="*/ 651 h 656"/>
                <a:gd name="T12" fmla="*/ 804 w 1133"/>
                <a:gd name="T13" fmla="*/ 530 h 656"/>
                <a:gd name="T14" fmla="*/ 741 w 1133"/>
                <a:gd name="T15" fmla="*/ 649 h 656"/>
                <a:gd name="T16" fmla="*/ 684 w 1133"/>
                <a:gd name="T17" fmla="*/ 528 h 656"/>
                <a:gd name="T18" fmla="*/ 621 w 1133"/>
                <a:gd name="T19" fmla="*/ 647 h 656"/>
                <a:gd name="T20" fmla="*/ 564 w 1133"/>
                <a:gd name="T21" fmla="*/ 526 h 656"/>
                <a:gd name="T22" fmla="*/ 502 w 1133"/>
                <a:gd name="T23" fmla="*/ 645 h 656"/>
                <a:gd name="T24" fmla="*/ 444 w 1133"/>
                <a:gd name="T25" fmla="*/ 524 h 656"/>
                <a:gd name="T26" fmla="*/ 382 w 1133"/>
                <a:gd name="T27" fmla="*/ 642 h 656"/>
                <a:gd name="T28" fmla="*/ 353 w 1133"/>
                <a:gd name="T29" fmla="*/ 582 h 656"/>
                <a:gd name="T30" fmla="*/ 336 w 1133"/>
                <a:gd name="T31" fmla="*/ 582 h 656"/>
                <a:gd name="T32" fmla="*/ 0 w 1133"/>
                <a:gd name="T33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33" h="656">
                  <a:moveTo>
                    <a:pt x="1133" y="597"/>
                  </a:moveTo>
                  <a:lnTo>
                    <a:pt x="1101" y="656"/>
                  </a:lnTo>
                  <a:lnTo>
                    <a:pt x="1044" y="535"/>
                  </a:lnTo>
                  <a:lnTo>
                    <a:pt x="981" y="654"/>
                  </a:lnTo>
                  <a:lnTo>
                    <a:pt x="924" y="533"/>
                  </a:lnTo>
                  <a:lnTo>
                    <a:pt x="861" y="651"/>
                  </a:lnTo>
                  <a:lnTo>
                    <a:pt x="804" y="530"/>
                  </a:lnTo>
                  <a:lnTo>
                    <a:pt x="741" y="649"/>
                  </a:lnTo>
                  <a:lnTo>
                    <a:pt x="684" y="528"/>
                  </a:lnTo>
                  <a:lnTo>
                    <a:pt x="621" y="647"/>
                  </a:lnTo>
                  <a:lnTo>
                    <a:pt x="564" y="526"/>
                  </a:lnTo>
                  <a:lnTo>
                    <a:pt x="502" y="645"/>
                  </a:lnTo>
                  <a:lnTo>
                    <a:pt x="444" y="524"/>
                  </a:lnTo>
                  <a:lnTo>
                    <a:pt x="382" y="642"/>
                  </a:lnTo>
                  <a:lnTo>
                    <a:pt x="353" y="582"/>
                  </a:lnTo>
                  <a:lnTo>
                    <a:pt x="336" y="5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Freeform 267"/>
            <p:cNvSpPr>
              <a:spLocks/>
            </p:cNvSpPr>
            <p:nvPr/>
          </p:nvSpPr>
          <p:spPr bwMode="auto">
            <a:xfrm>
              <a:off x="973" y="3822"/>
              <a:ext cx="71" cy="45"/>
            </a:xfrm>
            <a:custGeom>
              <a:avLst/>
              <a:gdLst>
                <a:gd name="T0" fmla="*/ 183 w 194"/>
                <a:gd name="T1" fmla="*/ 0 h 123"/>
                <a:gd name="T2" fmla="*/ 194 w 194"/>
                <a:gd name="T3" fmla="*/ 17 h 123"/>
                <a:gd name="T4" fmla="*/ 11 w 194"/>
                <a:gd name="T5" fmla="*/ 123 h 123"/>
                <a:gd name="T6" fmla="*/ 0 w 194"/>
                <a:gd name="T7" fmla="*/ 10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123">
                  <a:moveTo>
                    <a:pt x="183" y="0"/>
                  </a:moveTo>
                  <a:lnTo>
                    <a:pt x="194" y="17"/>
                  </a:lnTo>
                  <a:lnTo>
                    <a:pt x="11" y="123"/>
                  </a:lnTo>
                  <a:lnTo>
                    <a:pt x="0" y="10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268"/>
            <p:cNvSpPr>
              <a:spLocks noChangeShapeType="1"/>
            </p:cNvSpPr>
            <p:nvPr/>
          </p:nvSpPr>
          <p:spPr bwMode="auto">
            <a:xfrm>
              <a:off x="973" y="3861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Freeform 269"/>
            <p:cNvSpPr>
              <a:spLocks/>
            </p:cNvSpPr>
            <p:nvPr/>
          </p:nvSpPr>
          <p:spPr bwMode="auto">
            <a:xfrm>
              <a:off x="1089" y="4944"/>
              <a:ext cx="409" cy="240"/>
            </a:xfrm>
            <a:custGeom>
              <a:avLst/>
              <a:gdLst>
                <a:gd name="T0" fmla="*/ 1116 w 1116"/>
                <a:gd name="T1" fmla="*/ 597 h 656"/>
                <a:gd name="T2" fmla="*/ 1084 w 1116"/>
                <a:gd name="T3" fmla="*/ 656 h 656"/>
                <a:gd name="T4" fmla="*/ 1027 w 1116"/>
                <a:gd name="T5" fmla="*/ 534 h 656"/>
                <a:gd name="T6" fmla="*/ 964 w 1116"/>
                <a:gd name="T7" fmla="*/ 653 h 656"/>
                <a:gd name="T8" fmla="*/ 907 w 1116"/>
                <a:gd name="T9" fmla="*/ 532 h 656"/>
                <a:gd name="T10" fmla="*/ 844 w 1116"/>
                <a:gd name="T11" fmla="*/ 650 h 656"/>
                <a:gd name="T12" fmla="*/ 787 w 1116"/>
                <a:gd name="T13" fmla="*/ 529 h 656"/>
                <a:gd name="T14" fmla="*/ 724 w 1116"/>
                <a:gd name="T15" fmla="*/ 648 h 656"/>
                <a:gd name="T16" fmla="*/ 667 w 1116"/>
                <a:gd name="T17" fmla="*/ 526 h 656"/>
                <a:gd name="T18" fmla="*/ 604 w 1116"/>
                <a:gd name="T19" fmla="*/ 645 h 656"/>
                <a:gd name="T20" fmla="*/ 547 w 1116"/>
                <a:gd name="T21" fmla="*/ 524 h 656"/>
                <a:gd name="T22" fmla="*/ 516 w 1116"/>
                <a:gd name="T23" fmla="*/ 583 h 656"/>
                <a:gd name="T24" fmla="*/ 458 w 1116"/>
                <a:gd name="T25" fmla="*/ 582 h 656"/>
                <a:gd name="T26" fmla="*/ 0 w 1116"/>
                <a:gd name="T27" fmla="*/ 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6" h="656">
                  <a:moveTo>
                    <a:pt x="1116" y="597"/>
                  </a:moveTo>
                  <a:lnTo>
                    <a:pt x="1084" y="656"/>
                  </a:lnTo>
                  <a:lnTo>
                    <a:pt x="1027" y="534"/>
                  </a:lnTo>
                  <a:lnTo>
                    <a:pt x="964" y="653"/>
                  </a:lnTo>
                  <a:lnTo>
                    <a:pt x="907" y="532"/>
                  </a:lnTo>
                  <a:lnTo>
                    <a:pt x="844" y="650"/>
                  </a:lnTo>
                  <a:lnTo>
                    <a:pt x="787" y="529"/>
                  </a:lnTo>
                  <a:lnTo>
                    <a:pt x="724" y="648"/>
                  </a:lnTo>
                  <a:lnTo>
                    <a:pt x="667" y="526"/>
                  </a:lnTo>
                  <a:lnTo>
                    <a:pt x="604" y="645"/>
                  </a:lnTo>
                  <a:lnTo>
                    <a:pt x="547" y="524"/>
                  </a:lnTo>
                  <a:lnTo>
                    <a:pt x="516" y="583"/>
                  </a:lnTo>
                  <a:lnTo>
                    <a:pt x="458" y="5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Freeform 270"/>
            <p:cNvSpPr>
              <a:spLocks/>
            </p:cNvSpPr>
            <p:nvPr/>
          </p:nvSpPr>
          <p:spPr bwMode="auto">
            <a:xfrm>
              <a:off x="1054" y="4915"/>
              <a:ext cx="66" cy="52"/>
            </a:xfrm>
            <a:custGeom>
              <a:avLst/>
              <a:gdLst>
                <a:gd name="T0" fmla="*/ 166 w 179"/>
                <a:gd name="T1" fmla="*/ 0 h 143"/>
                <a:gd name="T2" fmla="*/ 179 w 179"/>
                <a:gd name="T3" fmla="*/ 15 h 143"/>
                <a:gd name="T4" fmla="*/ 13 w 179"/>
                <a:gd name="T5" fmla="*/ 143 h 143"/>
                <a:gd name="T6" fmla="*/ 0 w 179"/>
                <a:gd name="T7" fmla="*/ 12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3">
                  <a:moveTo>
                    <a:pt x="166" y="0"/>
                  </a:moveTo>
                  <a:lnTo>
                    <a:pt x="179" y="15"/>
                  </a:lnTo>
                  <a:lnTo>
                    <a:pt x="13" y="143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Line 271"/>
            <p:cNvSpPr>
              <a:spLocks noChangeShapeType="1"/>
            </p:cNvSpPr>
            <p:nvPr/>
          </p:nvSpPr>
          <p:spPr bwMode="auto">
            <a:xfrm>
              <a:off x="1054" y="496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Arc 272"/>
            <p:cNvSpPr>
              <a:spLocks/>
            </p:cNvSpPr>
            <p:nvPr/>
          </p:nvSpPr>
          <p:spPr bwMode="auto">
            <a:xfrm>
              <a:off x="1033" y="2975"/>
              <a:ext cx="168" cy="44"/>
            </a:xfrm>
            <a:custGeom>
              <a:avLst/>
              <a:gdLst>
                <a:gd name="G0" fmla="+- 21594 0 0"/>
                <a:gd name="G1" fmla="+- 0 0 0"/>
                <a:gd name="G2" fmla="+- 21600 0 0"/>
                <a:gd name="T0" fmla="*/ 21718 w 21718"/>
                <a:gd name="T1" fmla="*/ 21600 h 21600"/>
                <a:gd name="T2" fmla="*/ 0 w 21718"/>
                <a:gd name="T3" fmla="*/ 491 h 21600"/>
                <a:gd name="T4" fmla="*/ 21594 w 217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8" h="21600" fill="none" extrusionOk="0">
                  <a:moveTo>
                    <a:pt x="21717" y="21599"/>
                  </a:moveTo>
                  <a:cubicBezTo>
                    <a:pt x="21676" y="21599"/>
                    <a:pt x="21635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</a:path>
                <a:path w="21718" h="21600" stroke="0" extrusionOk="0">
                  <a:moveTo>
                    <a:pt x="21717" y="21599"/>
                  </a:moveTo>
                  <a:cubicBezTo>
                    <a:pt x="21676" y="21599"/>
                    <a:pt x="21635" y="21599"/>
                    <a:pt x="21594" y="21600"/>
                  </a:cubicBezTo>
                  <a:cubicBezTo>
                    <a:pt x="9855" y="21600"/>
                    <a:pt x="266" y="12226"/>
                    <a:pt x="-1" y="491"/>
                  </a:cubicBezTo>
                  <a:lnTo>
                    <a:pt x="2159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Arc 273"/>
            <p:cNvSpPr>
              <a:spLocks/>
            </p:cNvSpPr>
            <p:nvPr/>
          </p:nvSpPr>
          <p:spPr bwMode="auto">
            <a:xfrm>
              <a:off x="876" y="3020"/>
              <a:ext cx="323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5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95"/>
                  </a:moveTo>
                  <a:cubicBezTo>
                    <a:pt x="21492" y="12047"/>
                    <a:pt x="11853" y="21599"/>
                    <a:pt x="0" y="21600"/>
                  </a:cubicBezTo>
                </a:path>
                <a:path w="21599" h="21600" stroke="0" extrusionOk="0">
                  <a:moveTo>
                    <a:pt x="21599" y="195"/>
                  </a:moveTo>
                  <a:cubicBezTo>
                    <a:pt x="21492" y="12047"/>
                    <a:pt x="1185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Freeform 274"/>
            <p:cNvSpPr>
              <a:spLocks/>
            </p:cNvSpPr>
            <p:nvPr/>
          </p:nvSpPr>
          <p:spPr bwMode="auto">
            <a:xfrm>
              <a:off x="876" y="3113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Arc 275"/>
            <p:cNvSpPr>
              <a:spLocks/>
            </p:cNvSpPr>
            <p:nvPr/>
          </p:nvSpPr>
          <p:spPr bwMode="auto">
            <a:xfrm>
              <a:off x="950" y="4048"/>
              <a:ext cx="139" cy="49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41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38" y="21600"/>
                    <a:pt x="240" y="12196"/>
                    <a:pt x="0" y="440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38" y="21600"/>
                    <a:pt x="240" y="12196"/>
                    <a:pt x="0" y="440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Arc 276"/>
            <p:cNvSpPr>
              <a:spLocks/>
            </p:cNvSpPr>
            <p:nvPr/>
          </p:nvSpPr>
          <p:spPr bwMode="auto">
            <a:xfrm>
              <a:off x="775" y="4099"/>
              <a:ext cx="314" cy="1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Freeform 277"/>
            <p:cNvSpPr>
              <a:spLocks/>
            </p:cNvSpPr>
            <p:nvPr/>
          </p:nvSpPr>
          <p:spPr bwMode="auto">
            <a:xfrm>
              <a:off x="775" y="4208"/>
              <a:ext cx="55" cy="40"/>
            </a:xfrm>
            <a:custGeom>
              <a:avLst/>
              <a:gdLst>
                <a:gd name="T0" fmla="*/ 0 w 55"/>
                <a:gd name="T1" fmla="*/ 20 h 40"/>
                <a:gd name="T2" fmla="*/ 55 w 55"/>
                <a:gd name="T3" fmla="*/ 40 h 40"/>
                <a:gd name="T4" fmla="*/ 41 w 55"/>
                <a:gd name="T5" fmla="*/ 20 h 40"/>
                <a:gd name="T6" fmla="*/ 55 w 55"/>
                <a:gd name="T7" fmla="*/ 0 h 40"/>
                <a:gd name="T8" fmla="*/ 0 w 55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0" y="20"/>
                  </a:moveTo>
                  <a:lnTo>
                    <a:pt x="55" y="40"/>
                  </a:lnTo>
                  <a:lnTo>
                    <a:pt x="41" y="20"/>
                  </a:lnTo>
                  <a:lnTo>
                    <a:pt x="55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Arc 278"/>
            <p:cNvSpPr>
              <a:spLocks/>
            </p:cNvSpPr>
            <p:nvPr/>
          </p:nvSpPr>
          <p:spPr bwMode="auto">
            <a:xfrm>
              <a:off x="1033" y="5139"/>
              <a:ext cx="134" cy="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7 w 21757"/>
                <a:gd name="T1" fmla="*/ 21599 h 21600"/>
                <a:gd name="T2" fmla="*/ 0 w 21757"/>
                <a:gd name="T3" fmla="*/ 0 h 21600"/>
                <a:gd name="T4" fmla="*/ 21600 w 217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7" h="21600" fill="none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57" h="21600" stroke="0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Arc 279"/>
            <p:cNvSpPr>
              <a:spLocks/>
            </p:cNvSpPr>
            <p:nvPr/>
          </p:nvSpPr>
          <p:spPr bwMode="auto">
            <a:xfrm>
              <a:off x="814" y="5190"/>
              <a:ext cx="352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6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5"/>
                    <a:pt x="11966" y="21566"/>
                    <a:pt x="6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5"/>
                    <a:pt x="11966" y="21566"/>
                    <a:pt x="6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Freeform 280"/>
            <p:cNvSpPr>
              <a:spLocks/>
            </p:cNvSpPr>
            <p:nvPr/>
          </p:nvSpPr>
          <p:spPr bwMode="auto">
            <a:xfrm>
              <a:off x="815" y="5282"/>
              <a:ext cx="54" cy="39"/>
            </a:xfrm>
            <a:custGeom>
              <a:avLst/>
              <a:gdLst>
                <a:gd name="T0" fmla="*/ 0 w 54"/>
                <a:gd name="T1" fmla="*/ 19 h 39"/>
                <a:gd name="T2" fmla="*/ 54 w 54"/>
                <a:gd name="T3" fmla="*/ 39 h 39"/>
                <a:gd name="T4" fmla="*/ 40 w 54"/>
                <a:gd name="T5" fmla="*/ 19 h 39"/>
                <a:gd name="T6" fmla="*/ 54 w 54"/>
                <a:gd name="T7" fmla="*/ 0 h 39"/>
                <a:gd name="T8" fmla="*/ 0 w 54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19"/>
                  </a:moveTo>
                  <a:lnTo>
                    <a:pt x="54" y="39"/>
                  </a:lnTo>
                  <a:lnTo>
                    <a:pt x="40" y="19"/>
                  </a:lnTo>
                  <a:lnTo>
                    <a:pt x="54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1" name="Rectangle 280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0838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687388" y="381000"/>
            <a:ext cx="6124575" cy="8413750"/>
            <a:chOff x="433" y="240"/>
            <a:chExt cx="3858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33" y="240"/>
              <a:ext cx="364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460" y="267"/>
              <a:ext cx="3831" cy="5092"/>
              <a:chOff x="460" y="267"/>
              <a:chExt cx="3831" cy="5092"/>
            </a:xfrm>
          </p:grpSpPr>
          <p:sp>
            <p:nvSpPr>
              <p:cNvPr id="13358" name="Rectangle 5"/>
              <p:cNvSpPr>
                <a:spLocks noChangeArrowheads="1"/>
              </p:cNvSpPr>
              <p:nvPr/>
            </p:nvSpPr>
            <p:spPr bwMode="auto">
              <a:xfrm>
                <a:off x="460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9" name="Rectangle 6"/>
              <p:cNvSpPr>
                <a:spLocks noChangeArrowheads="1"/>
              </p:cNvSpPr>
              <p:nvPr/>
            </p:nvSpPr>
            <p:spPr bwMode="auto">
              <a:xfrm>
                <a:off x="460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0" name="Rectangle 7"/>
              <p:cNvSpPr>
                <a:spLocks noChangeArrowheads="1"/>
              </p:cNvSpPr>
              <p:nvPr/>
            </p:nvSpPr>
            <p:spPr bwMode="auto">
              <a:xfrm>
                <a:off x="460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1" name="Rectangle 8"/>
              <p:cNvSpPr>
                <a:spLocks noChangeArrowheads="1"/>
              </p:cNvSpPr>
              <p:nvPr/>
            </p:nvSpPr>
            <p:spPr bwMode="auto">
              <a:xfrm>
                <a:off x="865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2" name="Oval 9"/>
              <p:cNvSpPr>
                <a:spLocks noChangeArrowheads="1"/>
              </p:cNvSpPr>
              <p:nvPr/>
            </p:nvSpPr>
            <p:spPr bwMode="auto">
              <a:xfrm>
                <a:off x="3034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3" name="Rectangle 10"/>
              <p:cNvSpPr>
                <a:spLocks noChangeArrowheads="1"/>
              </p:cNvSpPr>
              <p:nvPr/>
            </p:nvSpPr>
            <p:spPr bwMode="auto">
              <a:xfrm>
                <a:off x="2570" y="109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4" name="Oval 11"/>
              <p:cNvSpPr>
                <a:spLocks noChangeArrowheads="1"/>
              </p:cNvSpPr>
              <p:nvPr/>
            </p:nvSpPr>
            <p:spPr bwMode="auto">
              <a:xfrm>
                <a:off x="2562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5" name="Rectangle 12"/>
              <p:cNvSpPr>
                <a:spLocks noChangeArrowheads="1"/>
              </p:cNvSpPr>
              <p:nvPr/>
            </p:nvSpPr>
            <p:spPr bwMode="auto">
              <a:xfrm>
                <a:off x="2055" y="109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6" name="Oval 13"/>
              <p:cNvSpPr>
                <a:spLocks noChangeArrowheads="1"/>
              </p:cNvSpPr>
              <p:nvPr/>
            </p:nvSpPr>
            <p:spPr bwMode="auto">
              <a:xfrm>
                <a:off x="2307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7" name="Rectangle 14"/>
              <p:cNvSpPr>
                <a:spLocks noChangeArrowheads="1"/>
              </p:cNvSpPr>
              <p:nvPr/>
            </p:nvSpPr>
            <p:spPr bwMode="auto">
              <a:xfrm>
                <a:off x="1540" y="109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8" name="Rectangle 15"/>
              <p:cNvSpPr>
                <a:spLocks noChangeArrowheads="1"/>
              </p:cNvSpPr>
              <p:nvPr/>
            </p:nvSpPr>
            <p:spPr bwMode="auto">
              <a:xfrm>
                <a:off x="2052" y="1307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9" name="Line 16"/>
              <p:cNvSpPr>
                <a:spLocks noChangeShapeType="1"/>
              </p:cNvSpPr>
              <p:nvPr/>
            </p:nvSpPr>
            <p:spPr bwMode="auto">
              <a:xfrm>
                <a:off x="2052" y="130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0" name="Line 17"/>
              <p:cNvSpPr>
                <a:spLocks noChangeShapeType="1"/>
              </p:cNvSpPr>
              <p:nvPr/>
            </p:nvSpPr>
            <p:spPr bwMode="auto">
              <a:xfrm flipV="1">
                <a:off x="2052" y="130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1" name="Rectangle 18"/>
              <p:cNvSpPr>
                <a:spLocks noChangeArrowheads="1"/>
              </p:cNvSpPr>
              <p:nvPr/>
            </p:nvSpPr>
            <p:spPr bwMode="auto">
              <a:xfrm>
                <a:off x="2968" y="96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2" name="Oval 19"/>
              <p:cNvSpPr>
                <a:spLocks noChangeArrowheads="1"/>
              </p:cNvSpPr>
              <p:nvPr/>
            </p:nvSpPr>
            <p:spPr bwMode="auto">
              <a:xfrm>
                <a:off x="1792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3" name="Rectangle 20"/>
              <p:cNvSpPr>
                <a:spLocks noChangeArrowheads="1"/>
              </p:cNvSpPr>
              <p:nvPr/>
            </p:nvSpPr>
            <p:spPr bwMode="auto">
              <a:xfrm>
                <a:off x="2273" y="93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4" name="Oval 21"/>
              <p:cNvSpPr>
                <a:spLocks noChangeArrowheads="1"/>
              </p:cNvSpPr>
              <p:nvPr/>
            </p:nvSpPr>
            <p:spPr bwMode="auto">
              <a:xfrm>
                <a:off x="1537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5" name="Rectangle 22"/>
              <p:cNvSpPr>
                <a:spLocks noChangeArrowheads="1"/>
              </p:cNvSpPr>
              <p:nvPr/>
            </p:nvSpPr>
            <p:spPr bwMode="auto">
              <a:xfrm>
                <a:off x="1763" y="94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6" name="Oval 23"/>
              <p:cNvSpPr>
                <a:spLocks noChangeArrowheads="1"/>
              </p:cNvSpPr>
              <p:nvPr/>
            </p:nvSpPr>
            <p:spPr bwMode="auto">
              <a:xfrm>
                <a:off x="1282" y="1307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7" name="Rectangle 24"/>
              <p:cNvSpPr>
                <a:spLocks noChangeArrowheads="1"/>
              </p:cNvSpPr>
              <p:nvPr/>
            </p:nvSpPr>
            <p:spPr bwMode="auto">
              <a:xfrm>
                <a:off x="1290" y="1092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8" name="Oval 25"/>
              <p:cNvSpPr>
                <a:spLocks noChangeArrowheads="1"/>
              </p:cNvSpPr>
              <p:nvPr/>
            </p:nvSpPr>
            <p:spPr bwMode="auto">
              <a:xfrm>
                <a:off x="2052" y="146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9" name="Rectangle 26"/>
              <p:cNvSpPr>
                <a:spLocks noChangeArrowheads="1"/>
              </p:cNvSpPr>
              <p:nvPr/>
            </p:nvSpPr>
            <p:spPr bwMode="auto">
              <a:xfrm>
                <a:off x="3525" y="94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0" name="Oval 27"/>
              <p:cNvSpPr>
                <a:spLocks noChangeArrowheads="1"/>
              </p:cNvSpPr>
              <p:nvPr/>
            </p:nvSpPr>
            <p:spPr bwMode="auto">
              <a:xfrm>
                <a:off x="2052" y="1790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1" name="Rectangle 28"/>
              <p:cNvSpPr>
                <a:spLocks noChangeArrowheads="1"/>
              </p:cNvSpPr>
              <p:nvPr/>
            </p:nvSpPr>
            <p:spPr bwMode="auto">
              <a:xfrm>
                <a:off x="977" y="93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2" name="Oval 29"/>
              <p:cNvSpPr>
                <a:spLocks noChangeArrowheads="1"/>
              </p:cNvSpPr>
              <p:nvPr/>
            </p:nvSpPr>
            <p:spPr bwMode="auto">
              <a:xfrm>
                <a:off x="2790" y="1461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3" name="Rectangle 30"/>
              <p:cNvSpPr>
                <a:spLocks noChangeArrowheads="1"/>
              </p:cNvSpPr>
              <p:nvPr/>
            </p:nvSpPr>
            <p:spPr bwMode="auto">
              <a:xfrm>
                <a:off x="2957" y="556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4" name="Oval 31"/>
              <p:cNvSpPr>
                <a:spLocks noChangeArrowheads="1"/>
              </p:cNvSpPr>
              <p:nvPr/>
            </p:nvSpPr>
            <p:spPr bwMode="auto">
              <a:xfrm>
                <a:off x="3464" y="1471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5" name="Rectangle 32"/>
              <p:cNvSpPr>
                <a:spLocks noChangeArrowheads="1"/>
              </p:cNvSpPr>
              <p:nvPr/>
            </p:nvSpPr>
            <p:spPr bwMode="auto">
              <a:xfrm>
                <a:off x="1622" y="556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6" name="Oval 33"/>
              <p:cNvSpPr>
                <a:spLocks noChangeArrowheads="1"/>
              </p:cNvSpPr>
              <p:nvPr/>
            </p:nvSpPr>
            <p:spPr bwMode="auto">
              <a:xfrm>
                <a:off x="1826" y="386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7" name="Rectangle 34"/>
              <p:cNvSpPr>
                <a:spLocks noChangeArrowheads="1"/>
              </p:cNvSpPr>
              <p:nvPr/>
            </p:nvSpPr>
            <p:spPr bwMode="auto">
              <a:xfrm>
                <a:off x="1500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8" name="Oval 35"/>
              <p:cNvSpPr>
                <a:spLocks noChangeArrowheads="1"/>
              </p:cNvSpPr>
              <p:nvPr/>
            </p:nvSpPr>
            <p:spPr bwMode="auto">
              <a:xfrm>
                <a:off x="1497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9" name="Rectangle 36"/>
              <p:cNvSpPr>
                <a:spLocks noChangeArrowheads="1"/>
              </p:cNvSpPr>
              <p:nvPr/>
            </p:nvSpPr>
            <p:spPr bwMode="auto">
              <a:xfrm>
                <a:off x="120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0" name="Oval 37"/>
              <p:cNvSpPr>
                <a:spLocks noChangeArrowheads="1"/>
              </p:cNvSpPr>
              <p:nvPr/>
            </p:nvSpPr>
            <p:spPr bwMode="auto">
              <a:xfrm>
                <a:off x="1349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1" name="Rectangle 38"/>
              <p:cNvSpPr>
                <a:spLocks noChangeArrowheads="1"/>
              </p:cNvSpPr>
              <p:nvPr/>
            </p:nvSpPr>
            <p:spPr bwMode="auto">
              <a:xfrm>
                <a:off x="911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2" name="Rectangle 39"/>
              <p:cNvSpPr>
                <a:spLocks noChangeArrowheads="1"/>
              </p:cNvSpPr>
              <p:nvPr/>
            </p:nvSpPr>
            <p:spPr bwMode="auto">
              <a:xfrm>
                <a:off x="1200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3" name="Line 40"/>
              <p:cNvSpPr>
                <a:spLocks noChangeShapeType="1"/>
              </p:cNvSpPr>
              <p:nvPr/>
            </p:nvSpPr>
            <p:spPr bwMode="auto">
              <a:xfrm>
                <a:off x="1200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Line 41"/>
              <p:cNvSpPr>
                <a:spLocks noChangeShapeType="1"/>
              </p:cNvSpPr>
              <p:nvPr/>
            </p:nvSpPr>
            <p:spPr bwMode="auto">
              <a:xfrm flipV="1">
                <a:off x="1200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5" name="Rectangle 42"/>
              <p:cNvSpPr>
                <a:spLocks noChangeArrowheads="1"/>
              </p:cNvSpPr>
              <p:nvPr/>
            </p:nvSpPr>
            <p:spPr bwMode="auto">
              <a:xfrm>
                <a:off x="164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6" name="Oval 43"/>
              <p:cNvSpPr>
                <a:spLocks noChangeArrowheads="1"/>
              </p:cNvSpPr>
              <p:nvPr/>
            </p:nvSpPr>
            <p:spPr bwMode="auto">
              <a:xfrm>
                <a:off x="1051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7" name="Rectangle 44"/>
              <p:cNvSpPr>
                <a:spLocks noChangeArrowheads="1"/>
              </p:cNvSpPr>
              <p:nvPr/>
            </p:nvSpPr>
            <p:spPr bwMode="auto">
              <a:xfrm>
                <a:off x="1349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8" name="Oval 45"/>
              <p:cNvSpPr>
                <a:spLocks noChangeArrowheads="1"/>
              </p:cNvSpPr>
              <p:nvPr/>
            </p:nvSpPr>
            <p:spPr bwMode="auto">
              <a:xfrm>
                <a:off x="903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9" name="Rectangle 46"/>
              <p:cNvSpPr>
                <a:spLocks noChangeArrowheads="1"/>
              </p:cNvSpPr>
              <p:nvPr/>
            </p:nvSpPr>
            <p:spPr bwMode="auto">
              <a:xfrm>
                <a:off x="1057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0" name="Oval 47"/>
              <p:cNvSpPr>
                <a:spLocks noChangeArrowheads="1"/>
              </p:cNvSpPr>
              <p:nvPr/>
            </p:nvSpPr>
            <p:spPr bwMode="auto">
              <a:xfrm>
                <a:off x="754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1" name="Rectangle 48"/>
              <p:cNvSpPr>
                <a:spLocks noChangeArrowheads="1"/>
              </p:cNvSpPr>
              <p:nvPr/>
            </p:nvSpPr>
            <p:spPr bwMode="auto">
              <a:xfrm>
                <a:off x="760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2" name="Oval 49"/>
              <p:cNvSpPr>
                <a:spLocks noChangeArrowheads="1"/>
              </p:cNvSpPr>
              <p:nvPr/>
            </p:nvSpPr>
            <p:spPr bwMode="auto">
              <a:xfrm>
                <a:off x="1200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3" name="Rectangle 50"/>
              <p:cNvSpPr>
                <a:spLocks noChangeArrowheads="1"/>
              </p:cNvSpPr>
              <p:nvPr/>
            </p:nvSpPr>
            <p:spPr bwMode="auto">
              <a:xfrm>
                <a:off x="1943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4" name="Oval 51"/>
              <p:cNvSpPr>
                <a:spLocks noChangeArrowheads="1"/>
              </p:cNvSpPr>
              <p:nvPr/>
            </p:nvSpPr>
            <p:spPr bwMode="auto">
              <a:xfrm>
                <a:off x="1200" y="41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5" name="Rectangle 52"/>
              <p:cNvSpPr>
                <a:spLocks noChangeArrowheads="1"/>
              </p:cNvSpPr>
              <p:nvPr/>
            </p:nvSpPr>
            <p:spPr bwMode="auto">
              <a:xfrm>
                <a:off x="537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6" name="Oval 53"/>
              <p:cNvSpPr>
                <a:spLocks noChangeArrowheads="1"/>
              </p:cNvSpPr>
              <p:nvPr/>
            </p:nvSpPr>
            <p:spPr bwMode="auto">
              <a:xfrm>
                <a:off x="1641" y="399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7" name="Rectangle 54"/>
              <p:cNvSpPr>
                <a:spLocks noChangeArrowheads="1"/>
              </p:cNvSpPr>
              <p:nvPr/>
            </p:nvSpPr>
            <p:spPr bwMode="auto">
              <a:xfrm>
                <a:off x="1551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8" name="Oval 55"/>
              <p:cNvSpPr>
                <a:spLocks noChangeArrowheads="1"/>
              </p:cNvSpPr>
              <p:nvPr/>
            </p:nvSpPr>
            <p:spPr bwMode="auto">
              <a:xfrm>
                <a:off x="200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9" name="Rectangle 56"/>
              <p:cNvSpPr>
                <a:spLocks noChangeArrowheads="1"/>
              </p:cNvSpPr>
              <p:nvPr/>
            </p:nvSpPr>
            <p:spPr bwMode="auto">
              <a:xfrm>
                <a:off x="736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0" name="Oval 57"/>
              <p:cNvSpPr>
                <a:spLocks noChangeArrowheads="1"/>
              </p:cNvSpPr>
              <p:nvPr/>
            </p:nvSpPr>
            <p:spPr bwMode="auto">
              <a:xfrm>
                <a:off x="1810" y="4897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1" name="Rectangle 58"/>
              <p:cNvSpPr>
                <a:spLocks noChangeArrowheads="1"/>
              </p:cNvSpPr>
              <p:nvPr/>
            </p:nvSpPr>
            <p:spPr bwMode="auto">
              <a:xfrm>
                <a:off x="1500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2" name="Oval 59"/>
              <p:cNvSpPr>
                <a:spLocks noChangeArrowheads="1"/>
              </p:cNvSpPr>
              <p:nvPr/>
            </p:nvSpPr>
            <p:spPr bwMode="auto">
              <a:xfrm>
                <a:off x="1497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3" name="Rectangle 60"/>
              <p:cNvSpPr>
                <a:spLocks noChangeArrowheads="1"/>
              </p:cNvSpPr>
              <p:nvPr/>
            </p:nvSpPr>
            <p:spPr bwMode="auto">
              <a:xfrm>
                <a:off x="1206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4" name="Oval 61"/>
              <p:cNvSpPr>
                <a:spLocks noChangeArrowheads="1"/>
              </p:cNvSpPr>
              <p:nvPr/>
            </p:nvSpPr>
            <p:spPr bwMode="auto">
              <a:xfrm>
                <a:off x="1349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5" name="Rectangle 62"/>
              <p:cNvSpPr>
                <a:spLocks noChangeArrowheads="1"/>
              </p:cNvSpPr>
              <p:nvPr/>
            </p:nvSpPr>
            <p:spPr bwMode="auto">
              <a:xfrm>
                <a:off x="911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6" name="Rectangle 63"/>
              <p:cNvSpPr>
                <a:spLocks noChangeArrowheads="1"/>
              </p:cNvSpPr>
              <p:nvPr/>
            </p:nvSpPr>
            <p:spPr bwMode="auto">
              <a:xfrm>
                <a:off x="1200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7" name="Line 64"/>
              <p:cNvSpPr>
                <a:spLocks noChangeShapeType="1"/>
              </p:cNvSpPr>
              <p:nvPr/>
            </p:nvSpPr>
            <p:spPr bwMode="auto">
              <a:xfrm>
                <a:off x="1200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Line 65"/>
              <p:cNvSpPr>
                <a:spLocks noChangeShapeType="1"/>
              </p:cNvSpPr>
              <p:nvPr/>
            </p:nvSpPr>
            <p:spPr bwMode="auto">
              <a:xfrm flipV="1">
                <a:off x="1200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9" name="Rectangle 66"/>
              <p:cNvSpPr>
                <a:spLocks noChangeArrowheads="1"/>
              </p:cNvSpPr>
              <p:nvPr/>
            </p:nvSpPr>
            <p:spPr bwMode="auto">
              <a:xfrm>
                <a:off x="1813" y="470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0" name="Oval 67"/>
              <p:cNvSpPr>
                <a:spLocks noChangeArrowheads="1"/>
              </p:cNvSpPr>
              <p:nvPr/>
            </p:nvSpPr>
            <p:spPr bwMode="auto">
              <a:xfrm>
                <a:off x="1051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1" name="Rectangle 68"/>
              <p:cNvSpPr>
                <a:spLocks noChangeArrowheads="1"/>
              </p:cNvSpPr>
              <p:nvPr/>
            </p:nvSpPr>
            <p:spPr bwMode="auto">
              <a:xfrm>
                <a:off x="1641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2" name="Oval 69"/>
              <p:cNvSpPr>
                <a:spLocks noChangeArrowheads="1"/>
              </p:cNvSpPr>
              <p:nvPr/>
            </p:nvSpPr>
            <p:spPr bwMode="auto">
              <a:xfrm>
                <a:off x="903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3" name="Rectangle 70"/>
              <p:cNvSpPr>
                <a:spLocks noChangeArrowheads="1"/>
              </p:cNvSpPr>
              <p:nvPr/>
            </p:nvSpPr>
            <p:spPr bwMode="auto">
              <a:xfrm>
                <a:off x="1338" y="4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4" name="Oval 71"/>
              <p:cNvSpPr>
                <a:spLocks noChangeArrowheads="1"/>
              </p:cNvSpPr>
              <p:nvPr/>
            </p:nvSpPr>
            <p:spPr bwMode="auto">
              <a:xfrm>
                <a:off x="754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5" name="Rectangle 72"/>
              <p:cNvSpPr>
                <a:spLocks noChangeArrowheads="1"/>
              </p:cNvSpPr>
              <p:nvPr/>
            </p:nvSpPr>
            <p:spPr bwMode="auto">
              <a:xfrm>
                <a:off x="1052" y="47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6" name="Oval 73"/>
              <p:cNvSpPr>
                <a:spLocks noChangeArrowheads="1"/>
              </p:cNvSpPr>
              <p:nvPr/>
            </p:nvSpPr>
            <p:spPr bwMode="auto">
              <a:xfrm>
                <a:off x="1200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7" name="Rectangle 74"/>
              <p:cNvSpPr>
                <a:spLocks noChangeArrowheads="1"/>
              </p:cNvSpPr>
              <p:nvPr/>
            </p:nvSpPr>
            <p:spPr bwMode="auto">
              <a:xfrm>
                <a:off x="2007" y="44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8" name="Oval 75"/>
              <p:cNvSpPr>
                <a:spLocks noChangeArrowheads="1"/>
              </p:cNvSpPr>
              <p:nvPr/>
            </p:nvSpPr>
            <p:spPr bwMode="auto">
              <a:xfrm>
                <a:off x="1205" y="515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9" name="Rectangle 76"/>
              <p:cNvSpPr>
                <a:spLocks noChangeArrowheads="1"/>
              </p:cNvSpPr>
              <p:nvPr/>
            </p:nvSpPr>
            <p:spPr bwMode="auto">
              <a:xfrm>
                <a:off x="553" y="45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0" name="Oval 77"/>
              <p:cNvSpPr>
                <a:spLocks noChangeArrowheads="1"/>
              </p:cNvSpPr>
              <p:nvPr/>
            </p:nvSpPr>
            <p:spPr bwMode="auto">
              <a:xfrm>
                <a:off x="1651" y="503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1" name="Rectangle 78"/>
              <p:cNvSpPr>
                <a:spLocks noChangeArrowheads="1"/>
              </p:cNvSpPr>
              <p:nvPr/>
            </p:nvSpPr>
            <p:spPr bwMode="auto">
              <a:xfrm>
                <a:off x="1253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2" name="Oval 79"/>
              <p:cNvSpPr>
                <a:spLocks noChangeArrowheads="1"/>
              </p:cNvSpPr>
              <p:nvPr/>
            </p:nvSpPr>
            <p:spPr bwMode="auto">
              <a:xfrm>
                <a:off x="2001" y="50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3" name="Rectangle 80"/>
              <p:cNvSpPr>
                <a:spLocks noChangeArrowheads="1"/>
              </p:cNvSpPr>
              <p:nvPr/>
            </p:nvSpPr>
            <p:spPr bwMode="auto">
              <a:xfrm>
                <a:off x="661" y="470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4" name="Oval 81"/>
              <p:cNvSpPr>
                <a:spLocks noChangeArrowheads="1"/>
              </p:cNvSpPr>
              <p:nvPr/>
            </p:nvSpPr>
            <p:spPr bwMode="auto">
              <a:xfrm>
                <a:off x="1720" y="283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5" name="Rectangle 82"/>
              <p:cNvSpPr>
                <a:spLocks noChangeArrowheads="1"/>
              </p:cNvSpPr>
              <p:nvPr/>
            </p:nvSpPr>
            <p:spPr bwMode="auto">
              <a:xfrm>
                <a:off x="1426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6" name="Oval 83"/>
              <p:cNvSpPr>
                <a:spLocks noChangeArrowheads="1"/>
              </p:cNvSpPr>
              <p:nvPr/>
            </p:nvSpPr>
            <p:spPr bwMode="auto">
              <a:xfrm>
                <a:off x="1423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7" name="Rectangle 84"/>
              <p:cNvSpPr>
                <a:spLocks noChangeArrowheads="1"/>
              </p:cNvSpPr>
              <p:nvPr/>
            </p:nvSpPr>
            <p:spPr bwMode="auto">
              <a:xfrm>
                <a:off x="1208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8" name="Oval 85"/>
              <p:cNvSpPr>
                <a:spLocks noChangeArrowheads="1"/>
              </p:cNvSpPr>
              <p:nvPr/>
            </p:nvSpPr>
            <p:spPr bwMode="auto">
              <a:xfrm>
                <a:off x="127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9" name="Rectangle 86"/>
              <p:cNvSpPr>
                <a:spLocks noChangeArrowheads="1"/>
              </p:cNvSpPr>
              <p:nvPr/>
            </p:nvSpPr>
            <p:spPr bwMode="auto">
              <a:xfrm>
                <a:off x="911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0" name="Rectangle 87"/>
              <p:cNvSpPr>
                <a:spLocks noChangeArrowheads="1"/>
              </p:cNvSpPr>
              <p:nvPr/>
            </p:nvSpPr>
            <p:spPr bwMode="auto">
              <a:xfrm>
                <a:off x="1126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1" name="Line 88"/>
              <p:cNvSpPr>
                <a:spLocks noChangeShapeType="1"/>
              </p:cNvSpPr>
              <p:nvPr/>
            </p:nvSpPr>
            <p:spPr bwMode="auto">
              <a:xfrm>
                <a:off x="1126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Line 89"/>
              <p:cNvSpPr>
                <a:spLocks noChangeShapeType="1"/>
              </p:cNvSpPr>
              <p:nvPr/>
            </p:nvSpPr>
            <p:spPr bwMode="auto">
              <a:xfrm flipV="1">
                <a:off x="1126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3" name="Rectangle 90"/>
              <p:cNvSpPr>
                <a:spLocks noChangeArrowheads="1"/>
              </p:cNvSpPr>
              <p:nvPr/>
            </p:nvSpPr>
            <p:spPr bwMode="auto">
              <a:xfrm>
                <a:off x="1742" y="26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4" name="Oval 91"/>
              <p:cNvSpPr>
                <a:spLocks noChangeArrowheads="1"/>
              </p:cNvSpPr>
              <p:nvPr/>
            </p:nvSpPr>
            <p:spPr bwMode="auto">
              <a:xfrm>
                <a:off x="977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5" name="Rectangle 92"/>
              <p:cNvSpPr>
                <a:spLocks noChangeArrowheads="1"/>
              </p:cNvSpPr>
              <p:nvPr/>
            </p:nvSpPr>
            <p:spPr bwMode="auto">
              <a:xfrm>
                <a:off x="127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6" name="Oval 93"/>
              <p:cNvSpPr>
                <a:spLocks noChangeArrowheads="1"/>
              </p:cNvSpPr>
              <p:nvPr/>
            </p:nvSpPr>
            <p:spPr bwMode="auto">
              <a:xfrm>
                <a:off x="828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7" name="Rectangle 94"/>
              <p:cNvSpPr>
                <a:spLocks noChangeArrowheads="1"/>
              </p:cNvSpPr>
              <p:nvPr/>
            </p:nvSpPr>
            <p:spPr bwMode="auto">
              <a:xfrm>
                <a:off x="983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8" name="Oval 95"/>
              <p:cNvSpPr>
                <a:spLocks noChangeArrowheads="1"/>
              </p:cNvSpPr>
              <p:nvPr/>
            </p:nvSpPr>
            <p:spPr bwMode="auto">
              <a:xfrm>
                <a:off x="68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9" name="Rectangle 96"/>
              <p:cNvSpPr>
                <a:spLocks noChangeArrowheads="1"/>
              </p:cNvSpPr>
              <p:nvPr/>
            </p:nvSpPr>
            <p:spPr bwMode="auto">
              <a:xfrm>
                <a:off x="736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0" name="Oval 97"/>
              <p:cNvSpPr>
                <a:spLocks noChangeArrowheads="1"/>
              </p:cNvSpPr>
              <p:nvPr/>
            </p:nvSpPr>
            <p:spPr bwMode="auto">
              <a:xfrm>
                <a:off x="1126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1" name="Rectangle 98"/>
              <p:cNvSpPr>
                <a:spLocks noChangeArrowheads="1"/>
              </p:cNvSpPr>
              <p:nvPr/>
            </p:nvSpPr>
            <p:spPr bwMode="auto">
              <a:xfrm>
                <a:off x="1954" y="241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2" name="Oval 99"/>
              <p:cNvSpPr>
                <a:spLocks noChangeArrowheads="1"/>
              </p:cNvSpPr>
              <p:nvPr/>
            </p:nvSpPr>
            <p:spPr bwMode="auto">
              <a:xfrm>
                <a:off x="1126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3" name="Rectangle 100"/>
              <p:cNvSpPr>
                <a:spLocks noChangeArrowheads="1"/>
              </p:cNvSpPr>
              <p:nvPr/>
            </p:nvSpPr>
            <p:spPr bwMode="auto">
              <a:xfrm>
                <a:off x="50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4" name="Oval 101"/>
              <p:cNvSpPr>
                <a:spLocks noChangeArrowheads="1"/>
              </p:cNvSpPr>
              <p:nvPr/>
            </p:nvSpPr>
            <p:spPr bwMode="auto">
              <a:xfrm>
                <a:off x="1571" y="2960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5" name="Rectangle 102"/>
              <p:cNvSpPr>
                <a:spLocks noChangeArrowheads="1"/>
              </p:cNvSpPr>
              <p:nvPr/>
            </p:nvSpPr>
            <p:spPr bwMode="auto">
              <a:xfrm>
                <a:off x="1200" y="237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6" name="Oval 103"/>
              <p:cNvSpPr>
                <a:spLocks noChangeArrowheads="1"/>
              </p:cNvSpPr>
              <p:nvPr/>
            </p:nvSpPr>
            <p:spPr bwMode="auto">
              <a:xfrm>
                <a:off x="1911" y="295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7" name="Rectangle 104"/>
              <p:cNvSpPr>
                <a:spLocks noChangeArrowheads="1"/>
              </p:cNvSpPr>
              <p:nvPr/>
            </p:nvSpPr>
            <p:spPr bwMode="auto">
              <a:xfrm>
                <a:off x="717" y="23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8" name="Rectangle 105"/>
              <p:cNvSpPr>
                <a:spLocks noChangeArrowheads="1"/>
              </p:cNvSpPr>
              <p:nvPr/>
            </p:nvSpPr>
            <p:spPr bwMode="auto">
              <a:xfrm>
                <a:off x="1969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9" name="Rectangle 106"/>
              <p:cNvSpPr>
                <a:spLocks noChangeArrowheads="1"/>
              </p:cNvSpPr>
              <p:nvPr/>
            </p:nvSpPr>
            <p:spPr bwMode="auto">
              <a:xfrm>
                <a:off x="1992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0" name="Rectangle 107"/>
              <p:cNvSpPr>
                <a:spLocks noChangeArrowheads="1"/>
              </p:cNvSpPr>
              <p:nvPr/>
            </p:nvSpPr>
            <p:spPr bwMode="auto">
              <a:xfrm>
                <a:off x="2004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1" name="Rectangle 108"/>
              <p:cNvSpPr>
                <a:spLocks noChangeArrowheads="1"/>
              </p:cNvSpPr>
              <p:nvPr/>
            </p:nvSpPr>
            <p:spPr bwMode="auto">
              <a:xfrm>
                <a:off x="975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50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2" name="Rectangle 109"/>
              <p:cNvSpPr>
                <a:spLocks noChangeArrowheads="1"/>
              </p:cNvSpPr>
              <p:nvPr/>
            </p:nvSpPr>
            <p:spPr bwMode="auto">
              <a:xfrm>
                <a:off x="2252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3" name="Rectangle 110"/>
              <p:cNvSpPr>
                <a:spLocks noChangeArrowheads="1"/>
              </p:cNvSpPr>
              <p:nvPr/>
            </p:nvSpPr>
            <p:spPr bwMode="auto">
              <a:xfrm>
                <a:off x="2358" y="2280"/>
                <a:ext cx="17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Release as on a pass. Block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4" name="Rectangle 111"/>
              <p:cNvSpPr>
                <a:spLocks noChangeArrowheads="1"/>
              </p:cNvSpPr>
              <p:nvPr/>
            </p:nvSpPr>
            <p:spPr bwMode="auto">
              <a:xfrm>
                <a:off x="2252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5" name="Rectangle 112"/>
              <p:cNvSpPr>
                <a:spLocks noChangeArrowheads="1"/>
              </p:cNvSpPr>
              <p:nvPr/>
            </p:nvSpPr>
            <p:spPr bwMode="auto">
              <a:xfrm>
                <a:off x="2252" y="2482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6" name="Rectangle 113"/>
              <p:cNvSpPr>
                <a:spLocks noChangeArrowheads="1"/>
              </p:cNvSpPr>
              <p:nvPr/>
            </p:nvSpPr>
            <p:spPr bwMode="auto">
              <a:xfrm>
                <a:off x="2358" y="2482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7" name="Rectangle 114"/>
              <p:cNvSpPr>
                <a:spLocks noChangeArrowheads="1"/>
              </p:cNvSpPr>
              <p:nvPr/>
            </p:nvSpPr>
            <p:spPr bwMode="auto">
              <a:xfrm>
                <a:off x="2252" y="268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8" name="Rectangle 115"/>
              <p:cNvSpPr>
                <a:spLocks noChangeArrowheads="1"/>
              </p:cNvSpPr>
              <p:nvPr/>
            </p:nvSpPr>
            <p:spPr bwMode="auto">
              <a:xfrm>
                <a:off x="2368" y="2684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:Hinge.Block out on next adjacent lineman.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9" name="Rectangle 116"/>
              <p:cNvSpPr>
                <a:spLocks noChangeArrowheads="1"/>
              </p:cNvSpPr>
              <p:nvPr/>
            </p:nvSpPr>
            <p:spPr bwMode="auto">
              <a:xfrm>
                <a:off x="2252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0" name="Rectangle 117"/>
              <p:cNvSpPr>
                <a:spLocks noChangeArrowheads="1"/>
              </p:cNvSpPr>
              <p:nvPr/>
            </p:nvSpPr>
            <p:spPr bwMode="auto">
              <a:xfrm>
                <a:off x="2374" y="2885"/>
                <a:ext cx="7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1" name="Rectangle 118"/>
              <p:cNvSpPr>
                <a:spLocks noChangeArrowheads="1"/>
              </p:cNvSpPr>
              <p:nvPr/>
            </p:nvSpPr>
            <p:spPr bwMode="auto">
              <a:xfrm>
                <a:off x="2252" y="30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2" name="Rectangle 119"/>
              <p:cNvSpPr>
                <a:spLocks noChangeArrowheads="1"/>
              </p:cNvSpPr>
              <p:nvPr/>
            </p:nvSpPr>
            <p:spPr bwMode="auto">
              <a:xfrm>
                <a:off x="2379" y="3087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3" name="Rectangle 120"/>
              <p:cNvSpPr>
                <a:spLocks noChangeArrowheads="1"/>
              </p:cNvSpPr>
              <p:nvPr/>
            </p:nvSpPr>
            <p:spPr bwMode="auto">
              <a:xfrm>
                <a:off x="2252" y="328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4" name="Rectangle 121"/>
              <p:cNvSpPr>
                <a:spLocks noChangeArrowheads="1"/>
              </p:cNvSpPr>
              <p:nvPr/>
            </p:nvSpPr>
            <p:spPr bwMode="auto">
              <a:xfrm>
                <a:off x="2368" y="3289"/>
                <a:ext cx="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5" name="Rectangle 122"/>
              <p:cNvSpPr>
                <a:spLocks noChangeArrowheads="1"/>
              </p:cNvSpPr>
              <p:nvPr/>
            </p:nvSpPr>
            <p:spPr bwMode="auto">
              <a:xfrm>
                <a:off x="2252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6" name="Rectangle 123"/>
              <p:cNvSpPr>
                <a:spLocks noChangeArrowheads="1"/>
              </p:cNvSpPr>
              <p:nvPr/>
            </p:nvSpPr>
            <p:spPr bwMode="auto">
              <a:xfrm>
                <a:off x="2353" y="3490"/>
                <a:ext cx="122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7" name="Rectangle 124"/>
              <p:cNvSpPr>
                <a:spLocks noChangeArrowheads="1"/>
              </p:cNvSpPr>
              <p:nvPr/>
            </p:nvSpPr>
            <p:spPr bwMode="auto">
              <a:xfrm>
                <a:off x="2252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8" name="Rectangle 125"/>
              <p:cNvSpPr>
                <a:spLocks noChangeArrowheads="1"/>
              </p:cNvSpPr>
              <p:nvPr/>
            </p:nvSpPr>
            <p:spPr bwMode="auto">
              <a:xfrm>
                <a:off x="2374" y="3692"/>
                <a:ext cx="18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pivot.Fake Rocket toss to FB.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9" name="Rectangle 126"/>
              <p:cNvSpPr>
                <a:spLocks noChangeArrowheads="1"/>
              </p:cNvSpPr>
              <p:nvPr/>
            </p:nvSpPr>
            <p:spPr bwMode="auto">
              <a:xfrm>
                <a:off x="2252" y="3793"/>
                <a:ext cx="12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slot.Continue to roll 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0" name="Rectangle 127"/>
              <p:cNvSpPr>
                <a:spLocks noChangeArrowheads="1"/>
              </p:cNvSpPr>
              <p:nvPr/>
            </p:nvSpPr>
            <p:spPr bwMode="auto">
              <a:xfrm>
                <a:off x="2252" y="39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1" name="Rectangle 128"/>
              <p:cNvSpPr>
                <a:spLocks noChangeArrowheads="1"/>
              </p:cNvSpPr>
              <p:nvPr/>
            </p:nvSpPr>
            <p:spPr bwMode="auto">
              <a:xfrm>
                <a:off x="2368" y="3995"/>
                <a:ext cx="119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:Crossfield.Block across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2" name="Rectangle 129"/>
              <p:cNvSpPr>
                <a:spLocks noChangeArrowheads="1"/>
              </p:cNvSpPr>
              <p:nvPr/>
            </p:nvSpPr>
            <p:spPr bwMode="auto">
              <a:xfrm>
                <a:off x="2252" y="419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30"/>
              <p:cNvSpPr>
                <a:spLocks noChangeArrowheads="1"/>
              </p:cNvSpPr>
              <p:nvPr/>
            </p:nvSpPr>
            <p:spPr bwMode="auto">
              <a:xfrm>
                <a:off x="2379" y="4196"/>
                <a:ext cx="19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Drop step- receive inside handoff.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31"/>
              <p:cNvSpPr>
                <a:spLocks noChangeArrowheads="1"/>
              </p:cNvSpPr>
              <p:nvPr/>
            </p:nvSpPr>
            <p:spPr bwMode="auto">
              <a:xfrm>
                <a:off x="2252" y="4297"/>
                <a:ext cx="6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Select opening.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32"/>
              <p:cNvSpPr>
                <a:spLocks noChangeArrowheads="1"/>
              </p:cNvSpPr>
              <p:nvPr/>
            </p:nvSpPr>
            <p:spPr bwMode="auto">
              <a:xfrm>
                <a:off x="2252" y="449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33"/>
              <p:cNvSpPr>
                <a:spLocks noChangeArrowheads="1"/>
              </p:cNvSpPr>
              <p:nvPr/>
            </p:nvSpPr>
            <p:spPr bwMode="auto">
              <a:xfrm>
                <a:off x="2358" y="4499"/>
                <a:ext cx="14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:Rocket motion. Fake catching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34"/>
              <p:cNvSpPr>
                <a:spLocks noChangeArrowheads="1"/>
              </p:cNvSpPr>
              <p:nvPr/>
            </p:nvSpPr>
            <p:spPr bwMode="auto">
              <a:xfrm>
                <a:off x="2252" y="47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Rectangle 135"/>
              <p:cNvSpPr>
                <a:spLocks noChangeArrowheads="1"/>
              </p:cNvSpPr>
              <p:nvPr/>
            </p:nvSpPr>
            <p:spPr bwMode="auto">
              <a:xfrm>
                <a:off x="1820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9" name="Rectangle 136"/>
              <p:cNvSpPr>
                <a:spLocks noChangeArrowheads="1"/>
              </p:cNvSpPr>
              <p:nvPr/>
            </p:nvSpPr>
            <p:spPr bwMode="auto">
              <a:xfrm>
                <a:off x="2125" y="267"/>
                <a:ext cx="171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n-US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Frnds.Rt.Rocket</a:t>
                </a: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41 Scissors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90" name="Arc 137"/>
              <p:cNvSpPr>
                <a:spLocks/>
              </p:cNvSpPr>
              <p:nvPr/>
            </p:nvSpPr>
            <p:spPr bwMode="auto">
              <a:xfrm>
                <a:off x="2058" y="1533"/>
                <a:ext cx="373" cy="2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1" name="Arc 138"/>
              <p:cNvSpPr>
                <a:spLocks/>
              </p:cNvSpPr>
              <p:nvPr/>
            </p:nvSpPr>
            <p:spPr bwMode="auto">
              <a:xfrm>
                <a:off x="2431" y="1728"/>
                <a:ext cx="1" cy="1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43200"/>
                  <a:gd name="T2" fmla="*/ 1936 w 43200"/>
                  <a:gd name="T3" fmla="*/ 30538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13129" y="43200"/>
                      <a:pt x="5441" y="38249"/>
                      <a:pt x="1936" y="30537"/>
                    </a:cubicBezTo>
                  </a:path>
                  <a:path w="43200" h="432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13129" y="43200"/>
                      <a:pt x="5441" y="38249"/>
                      <a:pt x="1936" y="3053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2" name="Freeform 139"/>
              <p:cNvSpPr>
                <a:spLocks/>
              </p:cNvSpPr>
              <p:nvPr/>
            </p:nvSpPr>
            <p:spPr bwMode="auto">
              <a:xfrm>
                <a:off x="1272" y="5184"/>
                <a:ext cx="446" cy="57"/>
              </a:xfrm>
              <a:custGeom>
                <a:avLst/>
                <a:gdLst>
                  <a:gd name="T0" fmla="*/ 0 w 1260"/>
                  <a:gd name="T1" fmla="*/ 59 h 161"/>
                  <a:gd name="T2" fmla="*/ 32 w 1260"/>
                  <a:gd name="T3" fmla="*/ 0 h 161"/>
                  <a:gd name="T4" fmla="*/ 87 w 1260"/>
                  <a:gd name="T5" fmla="*/ 122 h 161"/>
                  <a:gd name="T6" fmla="*/ 152 w 1260"/>
                  <a:gd name="T7" fmla="*/ 4 h 161"/>
                  <a:gd name="T8" fmla="*/ 207 w 1260"/>
                  <a:gd name="T9" fmla="*/ 126 h 161"/>
                  <a:gd name="T10" fmla="*/ 272 w 1260"/>
                  <a:gd name="T11" fmla="*/ 8 h 161"/>
                  <a:gd name="T12" fmla="*/ 327 w 1260"/>
                  <a:gd name="T13" fmla="*/ 130 h 161"/>
                  <a:gd name="T14" fmla="*/ 391 w 1260"/>
                  <a:gd name="T15" fmla="*/ 13 h 161"/>
                  <a:gd name="T16" fmla="*/ 447 w 1260"/>
                  <a:gd name="T17" fmla="*/ 135 h 161"/>
                  <a:gd name="T18" fmla="*/ 511 w 1260"/>
                  <a:gd name="T19" fmla="*/ 17 h 161"/>
                  <a:gd name="T20" fmla="*/ 567 w 1260"/>
                  <a:gd name="T21" fmla="*/ 139 h 161"/>
                  <a:gd name="T22" fmla="*/ 631 w 1260"/>
                  <a:gd name="T23" fmla="*/ 22 h 161"/>
                  <a:gd name="T24" fmla="*/ 687 w 1260"/>
                  <a:gd name="T25" fmla="*/ 144 h 161"/>
                  <a:gd name="T26" fmla="*/ 751 w 1260"/>
                  <a:gd name="T27" fmla="*/ 26 h 161"/>
                  <a:gd name="T28" fmla="*/ 807 w 1260"/>
                  <a:gd name="T29" fmla="*/ 148 h 161"/>
                  <a:gd name="T30" fmla="*/ 871 w 1260"/>
                  <a:gd name="T31" fmla="*/ 30 h 161"/>
                  <a:gd name="T32" fmla="*/ 927 w 1260"/>
                  <a:gd name="T33" fmla="*/ 152 h 161"/>
                  <a:gd name="T34" fmla="*/ 991 w 1260"/>
                  <a:gd name="T35" fmla="*/ 35 h 161"/>
                  <a:gd name="T36" fmla="*/ 1047 w 1260"/>
                  <a:gd name="T37" fmla="*/ 157 h 161"/>
                  <a:gd name="T38" fmla="*/ 1111 w 1260"/>
                  <a:gd name="T39" fmla="*/ 39 h 161"/>
                  <a:gd name="T40" fmla="*/ 1166 w 1260"/>
                  <a:gd name="T41" fmla="*/ 161 h 161"/>
                  <a:gd name="T42" fmla="*/ 1231 w 1260"/>
                  <a:gd name="T43" fmla="*/ 43 h 161"/>
                  <a:gd name="T44" fmla="*/ 1259 w 1260"/>
                  <a:gd name="T45" fmla="*/ 104 h 161"/>
                  <a:gd name="T46" fmla="*/ 1260 w 1260"/>
                  <a:gd name="T47" fmla="*/ 10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0" h="161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2"/>
                    </a:lnTo>
                    <a:lnTo>
                      <a:pt x="152" y="4"/>
                    </a:lnTo>
                    <a:lnTo>
                      <a:pt x="207" y="126"/>
                    </a:lnTo>
                    <a:lnTo>
                      <a:pt x="272" y="8"/>
                    </a:lnTo>
                    <a:lnTo>
                      <a:pt x="327" y="130"/>
                    </a:lnTo>
                    <a:lnTo>
                      <a:pt x="391" y="13"/>
                    </a:lnTo>
                    <a:lnTo>
                      <a:pt x="447" y="135"/>
                    </a:lnTo>
                    <a:lnTo>
                      <a:pt x="511" y="17"/>
                    </a:lnTo>
                    <a:lnTo>
                      <a:pt x="567" y="139"/>
                    </a:lnTo>
                    <a:lnTo>
                      <a:pt x="631" y="22"/>
                    </a:lnTo>
                    <a:lnTo>
                      <a:pt x="687" y="144"/>
                    </a:lnTo>
                    <a:lnTo>
                      <a:pt x="751" y="26"/>
                    </a:lnTo>
                    <a:lnTo>
                      <a:pt x="807" y="148"/>
                    </a:lnTo>
                    <a:lnTo>
                      <a:pt x="871" y="30"/>
                    </a:lnTo>
                    <a:lnTo>
                      <a:pt x="927" y="152"/>
                    </a:lnTo>
                    <a:lnTo>
                      <a:pt x="991" y="35"/>
                    </a:lnTo>
                    <a:lnTo>
                      <a:pt x="1047" y="157"/>
                    </a:lnTo>
                    <a:lnTo>
                      <a:pt x="1111" y="39"/>
                    </a:lnTo>
                    <a:lnTo>
                      <a:pt x="1166" y="161"/>
                    </a:lnTo>
                    <a:lnTo>
                      <a:pt x="1231" y="43"/>
                    </a:lnTo>
                    <a:lnTo>
                      <a:pt x="1259" y="104"/>
                    </a:lnTo>
                    <a:lnTo>
                      <a:pt x="1260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3" name="Arc 140"/>
              <p:cNvSpPr>
                <a:spLocks/>
              </p:cNvSpPr>
              <p:nvPr/>
            </p:nvSpPr>
            <p:spPr bwMode="auto">
              <a:xfrm>
                <a:off x="1718" y="4711"/>
                <a:ext cx="372" cy="510"/>
              </a:xfrm>
              <a:custGeom>
                <a:avLst/>
                <a:gdLst>
                  <a:gd name="G0" fmla="+- 58 0 0"/>
                  <a:gd name="G1" fmla="+- 42 0 0"/>
                  <a:gd name="G2" fmla="+- 21600 0 0"/>
                  <a:gd name="T0" fmla="*/ 21658 w 21658"/>
                  <a:gd name="T1" fmla="*/ 0 h 21642"/>
                  <a:gd name="T2" fmla="*/ 0 w 21658"/>
                  <a:gd name="T3" fmla="*/ 21642 h 21642"/>
                  <a:gd name="T4" fmla="*/ 58 w 21658"/>
                  <a:gd name="T5" fmla="*/ 42 h 2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8" h="21642" fill="none" extrusionOk="0">
                    <a:moveTo>
                      <a:pt x="21657" y="0"/>
                    </a:moveTo>
                    <a:cubicBezTo>
                      <a:pt x="21657" y="14"/>
                      <a:pt x="21658" y="28"/>
                      <a:pt x="21658" y="42"/>
                    </a:cubicBezTo>
                    <a:cubicBezTo>
                      <a:pt x="21658" y="11971"/>
                      <a:pt x="11987" y="21642"/>
                      <a:pt x="58" y="21642"/>
                    </a:cubicBezTo>
                    <a:cubicBezTo>
                      <a:pt x="38" y="21642"/>
                      <a:pt x="19" y="21641"/>
                      <a:pt x="0" y="21641"/>
                    </a:cubicBezTo>
                  </a:path>
                  <a:path w="21658" h="21642" stroke="0" extrusionOk="0">
                    <a:moveTo>
                      <a:pt x="21657" y="0"/>
                    </a:moveTo>
                    <a:cubicBezTo>
                      <a:pt x="21657" y="14"/>
                      <a:pt x="21658" y="28"/>
                      <a:pt x="21658" y="42"/>
                    </a:cubicBezTo>
                    <a:cubicBezTo>
                      <a:pt x="21658" y="11971"/>
                      <a:pt x="11987" y="21642"/>
                      <a:pt x="58" y="21642"/>
                    </a:cubicBezTo>
                    <a:cubicBezTo>
                      <a:pt x="38" y="21642"/>
                      <a:pt x="19" y="21641"/>
                      <a:pt x="0" y="21641"/>
                    </a:cubicBezTo>
                    <a:lnTo>
                      <a:pt x="58" y="4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4" name="Freeform 141"/>
              <p:cNvSpPr>
                <a:spLocks/>
              </p:cNvSpPr>
              <p:nvPr/>
            </p:nvSpPr>
            <p:spPr bwMode="auto">
              <a:xfrm>
                <a:off x="2071" y="4711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5" name="Freeform 142"/>
              <p:cNvSpPr>
                <a:spLocks/>
              </p:cNvSpPr>
              <p:nvPr/>
            </p:nvSpPr>
            <p:spPr bwMode="auto">
              <a:xfrm>
                <a:off x="1267" y="4160"/>
                <a:ext cx="335" cy="47"/>
              </a:xfrm>
              <a:custGeom>
                <a:avLst/>
                <a:gdLst>
                  <a:gd name="T0" fmla="*/ 0 w 945"/>
                  <a:gd name="T1" fmla="*/ 74 h 132"/>
                  <a:gd name="T2" fmla="*/ 29 w 945"/>
                  <a:gd name="T3" fmla="*/ 13 h 132"/>
                  <a:gd name="T4" fmla="*/ 90 w 945"/>
                  <a:gd name="T5" fmla="*/ 132 h 132"/>
                  <a:gd name="T6" fmla="*/ 149 w 945"/>
                  <a:gd name="T7" fmla="*/ 11 h 132"/>
                  <a:gd name="T8" fmla="*/ 210 w 945"/>
                  <a:gd name="T9" fmla="*/ 130 h 132"/>
                  <a:gd name="T10" fmla="*/ 269 w 945"/>
                  <a:gd name="T11" fmla="*/ 9 h 132"/>
                  <a:gd name="T12" fmla="*/ 330 w 945"/>
                  <a:gd name="T13" fmla="*/ 128 h 132"/>
                  <a:gd name="T14" fmla="*/ 388 w 945"/>
                  <a:gd name="T15" fmla="*/ 7 h 132"/>
                  <a:gd name="T16" fmla="*/ 450 w 945"/>
                  <a:gd name="T17" fmla="*/ 126 h 132"/>
                  <a:gd name="T18" fmla="*/ 508 w 945"/>
                  <a:gd name="T19" fmla="*/ 5 h 132"/>
                  <a:gd name="T20" fmla="*/ 570 w 945"/>
                  <a:gd name="T21" fmla="*/ 124 h 132"/>
                  <a:gd name="T22" fmla="*/ 628 w 945"/>
                  <a:gd name="T23" fmla="*/ 4 h 132"/>
                  <a:gd name="T24" fmla="*/ 690 w 945"/>
                  <a:gd name="T25" fmla="*/ 123 h 132"/>
                  <a:gd name="T26" fmla="*/ 748 w 945"/>
                  <a:gd name="T27" fmla="*/ 2 h 132"/>
                  <a:gd name="T28" fmla="*/ 810 w 945"/>
                  <a:gd name="T29" fmla="*/ 121 h 132"/>
                  <a:gd name="T30" fmla="*/ 868 w 945"/>
                  <a:gd name="T31" fmla="*/ 0 h 132"/>
                  <a:gd name="T32" fmla="*/ 899 w 945"/>
                  <a:gd name="T33" fmla="*/ 59 h 132"/>
                  <a:gd name="T34" fmla="*/ 945 w 945"/>
                  <a:gd name="T35" fmla="*/ 5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45" h="132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2"/>
                    </a:lnTo>
                    <a:lnTo>
                      <a:pt x="149" y="11"/>
                    </a:lnTo>
                    <a:lnTo>
                      <a:pt x="210" y="130"/>
                    </a:lnTo>
                    <a:lnTo>
                      <a:pt x="269" y="9"/>
                    </a:lnTo>
                    <a:lnTo>
                      <a:pt x="330" y="128"/>
                    </a:lnTo>
                    <a:lnTo>
                      <a:pt x="388" y="7"/>
                    </a:lnTo>
                    <a:lnTo>
                      <a:pt x="450" y="126"/>
                    </a:lnTo>
                    <a:lnTo>
                      <a:pt x="508" y="5"/>
                    </a:lnTo>
                    <a:lnTo>
                      <a:pt x="570" y="124"/>
                    </a:lnTo>
                    <a:lnTo>
                      <a:pt x="628" y="4"/>
                    </a:lnTo>
                    <a:lnTo>
                      <a:pt x="690" y="123"/>
                    </a:lnTo>
                    <a:lnTo>
                      <a:pt x="748" y="2"/>
                    </a:lnTo>
                    <a:lnTo>
                      <a:pt x="810" y="121"/>
                    </a:lnTo>
                    <a:lnTo>
                      <a:pt x="868" y="0"/>
                    </a:lnTo>
                    <a:lnTo>
                      <a:pt x="899" y="59"/>
                    </a:lnTo>
                    <a:lnTo>
                      <a:pt x="945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6" name="Arc 143"/>
              <p:cNvSpPr>
                <a:spLocks/>
              </p:cNvSpPr>
              <p:nvPr/>
            </p:nvSpPr>
            <p:spPr bwMode="auto">
              <a:xfrm>
                <a:off x="1602" y="3878"/>
                <a:ext cx="473" cy="303"/>
              </a:xfrm>
              <a:custGeom>
                <a:avLst/>
                <a:gdLst>
                  <a:gd name="G0" fmla="+- 0 0 0"/>
                  <a:gd name="G1" fmla="+- 71 0 0"/>
                  <a:gd name="G2" fmla="+- 21600 0 0"/>
                  <a:gd name="T0" fmla="*/ 21600 w 21600"/>
                  <a:gd name="T1" fmla="*/ 0 h 21671"/>
                  <a:gd name="T2" fmla="*/ 0 w 21600"/>
                  <a:gd name="T3" fmla="*/ 21671 h 21671"/>
                  <a:gd name="T4" fmla="*/ 0 w 21600"/>
                  <a:gd name="T5" fmla="*/ 71 h 2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1" fill="none" extrusionOk="0">
                    <a:moveTo>
                      <a:pt x="21599" y="0"/>
                    </a:moveTo>
                    <a:cubicBezTo>
                      <a:pt x="21599" y="23"/>
                      <a:pt x="21600" y="47"/>
                      <a:pt x="21600" y="71"/>
                    </a:cubicBezTo>
                    <a:cubicBezTo>
                      <a:pt x="21600" y="12000"/>
                      <a:pt x="11929" y="21670"/>
                      <a:pt x="0" y="21671"/>
                    </a:cubicBezTo>
                  </a:path>
                  <a:path w="21600" h="21671" stroke="0" extrusionOk="0">
                    <a:moveTo>
                      <a:pt x="21599" y="0"/>
                    </a:moveTo>
                    <a:cubicBezTo>
                      <a:pt x="21599" y="23"/>
                      <a:pt x="21600" y="47"/>
                      <a:pt x="21600" y="71"/>
                    </a:cubicBezTo>
                    <a:cubicBezTo>
                      <a:pt x="21600" y="12000"/>
                      <a:pt x="11929" y="21670"/>
                      <a:pt x="0" y="21671"/>
                    </a:cubicBezTo>
                    <a:lnTo>
                      <a:pt x="0" y="7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7" name="Freeform 144"/>
              <p:cNvSpPr>
                <a:spLocks/>
              </p:cNvSpPr>
              <p:nvPr/>
            </p:nvSpPr>
            <p:spPr bwMode="auto">
              <a:xfrm>
                <a:off x="2056" y="3878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8" name="Freeform 145"/>
              <p:cNvSpPr>
                <a:spLocks/>
              </p:cNvSpPr>
              <p:nvPr/>
            </p:nvSpPr>
            <p:spPr bwMode="auto">
              <a:xfrm>
                <a:off x="1182" y="3109"/>
                <a:ext cx="382" cy="52"/>
              </a:xfrm>
              <a:custGeom>
                <a:avLst/>
                <a:gdLst>
                  <a:gd name="T0" fmla="*/ 0 w 1080"/>
                  <a:gd name="T1" fmla="*/ 89 h 146"/>
                  <a:gd name="T2" fmla="*/ 28 w 1080"/>
                  <a:gd name="T3" fmla="*/ 28 h 146"/>
                  <a:gd name="T4" fmla="*/ 91 w 1080"/>
                  <a:gd name="T5" fmla="*/ 146 h 146"/>
                  <a:gd name="T6" fmla="*/ 148 w 1080"/>
                  <a:gd name="T7" fmla="*/ 24 h 146"/>
                  <a:gd name="T8" fmla="*/ 211 w 1080"/>
                  <a:gd name="T9" fmla="*/ 142 h 146"/>
                  <a:gd name="T10" fmla="*/ 268 w 1080"/>
                  <a:gd name="T11" fmla="*/ 21 h 146"/>
                  <a:gd name="T12" fmla="*/ 331 w 1080"/>
                  <a:gd name="T13" fmla="*/ 139 h 146"/>
                  <a:gd name="T14" fmla="*/ 388 w 1080"/>
                  <a:gd name="T15" fmla="*/ 17 h 146"/>
                  <a:gd name="T16" fmla="*/ 451 w 1080"/>
                  <a:gd name="T17" fmla="*/ 136 h 146"/>
                  <a:gd name="T18" fmla="*/ 508 w 1080"/>
                  <a:gd name="T19" fmla="*/ 14 h 146"/>
                  <a:gd name="T20" fmla="*/ 571 w 1080"/>
                  <a:gd name="T21" fmla="*/ 132 h 146"/>
                  <a:gd name="T22" fmla="*/ 628 w 1080"/>
                  <a:gd name="T23" fmla="*/ 10 h 146"/>
                  <a:gd name="T24" fmla="*/ 691 w 1080"/>
                  <a:gd name="T25" fmla="*/ 129 h 146"/>
                  <a:gd name="T26" fmla="*/ 747 w 1080"/>
                  <a:gd name="T27" fmla="*/ 7 h 146"/>
                  <a:gd name="T28" fmla="*/ 811 w 1080"/>
                  <a:gd name="T29" fmla="*/ 125 h 146"/>
                  <a:gd name="T30" fmla="*/ 867 w 1080"/>
                  <a:gd name="T31" fmla="*/ 4 h 146"/>
                  <a:gd name="T32" fmla="*/ 931 w 1080"/>
                  <a:gd name="T33" fmla="*/ 122 h 146"/>
                  <a:gd name="T34" fmla="*/ 987 w 1080"/>
                  <a:gd name="T35" fmla="*/ 0 h 146"/>
                  <a:gd name="T36" fmla="*/ 1051 w 1080"/>
                  <a:gd name="T37" fmla="*/ 118 h 146"/>
                  <a:gd name="T38" fmla="*/ 1079 w 1080"/>
                  <a:gd name="T39" fmla="*/ 58 h 146"/>
                  <a:gd name="T40" fmla="*/ 1080 w 1080"/>
                  <a:gd name="T41" fmla="*/ 5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80" h="146">
                    <a:moveTo>
                      <a:pt x="0" y="89"/>
                    </a:moveTo>
                    <a:lnTo>
                      <a:pt x="28" y="28"/>
                    </a:lnTo>
                    <a:lnTo>
                      <a:pt x="91" y="146"/>
                    </a:lnTo>
                    <a:lnTo>
                      <a:pt x="148" y="24"/>
                    </a:lnTo>
                    <a:lnTo>
                      <a:pt x="211" y="142"/>
                    </a:lnTo>
                    <a:lnTo>
                      <a:pt x="268" y="21"/>
                    </a:lnTo>
                    <a:lnTo>
                      <a:pt x="331" y="139"/>
                    </a:lnTo>
                    <a:lnTo>
                      <a:pt x="388" y="17"/>
                    </a:lnTo>
                    <a:lnTo>
                      <a:pt x="451" y="136"/>
                    </a:lnTo>
                    <a:lnTo>
                      <a:pt x="508" y="14"/>
                    </a:lnTo>
                    <a:lnTo>
                      <a:pt x="571" y="132"/>
                    </a:lnTo>
                    <a:lnTo>
                      <a:pt x="628" y="10"/>
                    </a:lnTo>
                    <a:lnTo>
                      <a:pt x="691" y="129"/>
                    </a:lnTo>
                    <a:lnTo>
                      <a:pt x="747" y="7"/>
                    </a:lnTo>
                    <a:lnTo>
                      <a:pt x="811" y="125"/>
                    </a:lnTo>
                    <a:lnTo>
                      <a:pt x="867" y="4"/>
                    </a:lnTo>
                    <a:lnTo>
                      <a:pt x="931" y="122"/>
                    </a:lnTo>
                    <a:lnTo>
                      <a:pt x="987" y="0"/>
                    </a:lnTo>
                    <a:lnTo>
                      <a:pt x="1051" y="118"/>
                    </a:lnTo>
                    <a:lnTo>
                      <a:pt x="1079" y="58"/>
                    </a:lnTo>
                    <a:lnTo>
                      <a:pt x="1080" y="5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9" name="Arc 146"/>
              <p:cNvSpPr>
                <a:spLocks/>
              </p:cNvSpPr>
              <p:nvPr/>
            </p:nvSpPr>
            <p:spPr bwMode="auto">
              <a:xfrm>
                <a:off x="1564" y="2748"/>
                <a:ext cx="478" cy="383"/>
              </a:xfrm>
              <a:custGeom>
                <a:avLst/>
                <a:gdLst>
                  <a:gd name="G0" fmla="+- 45 0 0"/>
                  <a:gd name="G1" fmla="+- 57 0 0"/>
                  <a:gd name="G2" fmla="+- 21600 0 0"/>
                  <a:gd name="T0" fmla="*/ 21645 w 21645"/>
                  <a:gd name="T1" fmla="*/ 0 h 21657"/>
                  <a:gd name="T2" fmla="*/ 0 w 21645"/>
                  <a:gd name="T3" fmla="*/ 21657 h 21657"/>
                  <a:gd name="T4" fmla="*/ 45 w 21645"/>
                  <a:gd name="T5" fmla="*/ 57 h 2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5" h="21657" fill="none" extrusionOk="0">
                    <a:moveTo>
                      <a:pt x="21644" y="0"/>
                    </a:moveTo>
                    <a:cubicBezTo>
                      <a:pt x="21644" y="19"/>
                      <a:pt x="21645" y="38"/>
                      <a:pt x="21645" y="57"/>
                    </a:cubicBezTo>
                    <a:cubicBezTo>
                      <a:pt x="21645" y="11986"/>
                      <a:pt x="11974" y="21657"/>
                      <a:pt x="45" y="21657"/>
                    </a:cubicBezTo>
                    <a:cubicBezTo>
                      <a:pt x="30" y="21657"/>
                      <a:pt x="15" y="21656"/>
                      <a:pt x="0" y="21656"/>
                    </a:cubicBezTo>
                  </a:path>
                  <a:path w="21645" h="21657" stroke="0" extrusionOk="0">
                    <a:moveTo>
                      <a:pt x="21644" y="0"/>
                    </a:moveTo>
                    <a:cubicBezTo>
                      <a:pt x="21644" y="19"/>
                      <a:pt x="21645" y="38"/>
                      <a:pt x="21645" y="57"/>
                    </a:cubicBezTo>
                    <a:cubicBezTo>
                      <a:pt x="21645" y="11986"/>
                      <a:pt x="11974" y="21657"/>
                      <a:pt x="45" y="21657"/>
                    </a:cubicBezTo>
                    <a:cubicBezTo>
                      <a:pt x="30" y="21657"/>
                      <a:pt x="15" y="21656"/>
                      <a:pt x="0" y="21656"/>
                    </a:cubicBezTo>
                    <a:lnTo>
                      <a:pt x="45" y="5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0" name="Freeform 147"/>
              <p:cNvSpPr>
                <a:spLocks/>
              </p:cNvSpPr>
              <p:nvPr/>
            </p:nvSpPr>
            <p:spPr bwMode="auto">
              <a:xfrm>
                <a:off x="2024" y="2748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1" name="Arc 148"/>
              <p:cNvSpPr>
                <a:spLocks/>
              </p:cNvSpPr>
              <p:nvPr/>
            </p:nvSpPr>
            <p:spPr bwMode="auto">
              <a:xfrm>
                <a:off x="1214" y="5041"/>
                <a:ext cx="223" cy="7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2" name="Arc 149"/>
              <p:cNvSpPr>
                <a:spLocks/>
              </p:cNvSpPr>
              <p:nvPr/>
            </p:nvSpPr>
            <p:spPr bwMode="auto">
              <a:xfrm>
                <a:off x="1437" y="5115"/>
                <a:ext cx="218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3" name="Arc 150"/>
              <p:cNvSpPr>
                <a:spLocks/>
              </p:cNvSpPr>
              <p:nvPr/>
            </p:nvSpPr>
            <p:spPr bwMode="auto">
              <a:xfrm>
                <a:off x="1655" y="5067"/>
                <a:ext cx="207" cy="12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4" name="Freeform 151"/>
              <p:cNvSpPr>
                <a:spLocks/>
              </p:cNvSpPr>
              <p:nvPr/>
            </p:nvSpPr>
            <p:spPr bwMode="auto">
              <a:xfrm>
                <a:off x="1843" y="5067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5" name="Arc 152"/>
              <p:cNvSpPr>
                <a:spLocks/>
              </p:cNvSpPr>
              <p:nvPr/>
            </p:nvSpPr>
            <p:spPr bwMode="auto">
              <a:xfrm>
                <a:off x="1209" y="4006"/>
                <a:ext cx="244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6" name="Arc 153"/>
              <p:cNvSpPr>
                <a:spLocks/>
              </p:cNvSpPr>
              <p:nvPr/>
            </p:nvSpPr>
            <p:spPr bwMode="auto">
              <a:xfrm>
                <a:off x="1453" y="4090"/>
                <a:ext cx="266" cy="70"/>
              </a:xfrm>
              <a:custGeom>
                <a:avLst/>
                <a:gdLst>
                  <a:gd name="G0" fmla="+- 21600 0 0"/>
                  <a:gd name="G1" fmla="+- 310 0 0"/>
                  <a:gd name="G2" fmla="+- 21600 0 0"/>
                  <a:gd name="T0" fmla="*/ 21518 w 21600"/>
                  <a:gd name="T1" fmla="*/ 21910 h 21910"/>
                  <a:gd name="T2" fmla="*/ 2 w 21600"/>
                  <a:gd name="T3" fmla="*/ 0 h 21910"/>
                  <a:gd name="T4" fmla="*/ 21600 w 21600"/>
                  <a:gd name="T5" fmla="*/ 310 h 219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10" fill="none" extrusionOk="0">
                    <a:moveTo>
                      <a:pt x="21518" y="21909"/>
                    </a:moveTo>
                    <a:cubicBezTo>
                      <a:pt x="9620" y="21864"/>
                      <a:pt x="0" y="12207"/>
                      <a:pt x="0" y="310"/>
                    </a:cubicBezTo>
                    <a:cubicBezTo>
                      <a:pt x="-1" y="206"/>
                      <a:pt x="0" y="103"/>
                      <a:pt x="2" y="0"/>
                    </a:cubicBezTo>
                  </a:path>
                  <a:path w="21600" h="21910" stroke="0" extrusionOk="0">
                    <a:moveTo>
                      <a:pt x="21518" y="21909"/>
                    </a:moveTo>
                    <a:cubicBezTo>
                      <a:pt x="9620" y="21864"/>
                      <a:pt x="0" y="12207"/>
                      <a:pt x="0" y="310"/>
                    </a:cubicBezTo>
                    <a:cubicBezTo>
                      <a:pt x="-1" y="206"/>
                      <a:pt x="0" y="103"/>
                      <a:pt x="2" y="0"/>
                    </a:cubicBezTo>
                    <a:lnTo>
                      <a:pt x="21600" y="31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7" name="Arc 154"/>
              <p:cNvSpPr>
                <a:spLocks/>
              </p:cNvSpPr>
              <p:nvPr/>
            </p:nvSpPr>
            <p:spPr bwMode="auto">
              <a:xfrm>
                <a:off x="1718" y="4022"/>
                <a:ext cx="117" cy="138"/>
              </a:xfrm>
              <a:custGeom>
                <a:avLst/>
                <a:gdLst>
                  <a:gd name="G0" fmla="+- 185 0 0"/>
                  <a:gd name="G1" fmla="+- 0 0 0"/>
                  <a:gd name="G2" fmla="+- 21600 0 0"/>
                  <a:gd name="T0" fmla="*/ 21785 w 21785"/>
                  <a:gd name="T1" fmla="*/ 0 h 21600"/>
                  <a:gd name="T2" fmla="*/ 0 w 21785"/>
                  <a:gd name="T3" fmla="*/ 21599 h 21600"/>
                  <a:gd name="T4" fmla="*/ 185 w 217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5" h="21600" fill="none" extrusionOk="0">
                    <a:moveTo>
                      <a:pt x="21785" y="0"/>
                    </a:moveTo>
                    <a:cubicBezTo>
                      <a:pt x="21785" y="11929"/>
                      <a:pt x="12114" y="21600"/>
                      <a:pt x="185" y="21600"/>
                    </a:cubicBezTo>
                    <a:cubicBezTo>
                      <a:pt x="123" y="21600"/>
                      <a:pt x="61" y="21599"/>
                      <a:pt x="-1" y="21599"/>
                    </a:cubicBezTo>
                  </a:path>
                  <a:path w="21785" h="21600" stroke="0" extrusionOk="0">
                    <a:moveTo>
                      <a:pt x="21785" y="0"/>
                    </a:moveTo>
                    <a:cubicBezTo>
                      <a:pt x="21785" y="11929"/>
                      <a:pt x="12114" y="21600"/>
                      <a:pt x="185" y="21600"/>
                    </a:cubicBezTo>
                    <a:cubicBezTo>
                      <a:pt x="123" y="21600"/>
                      <a:pt x="61" y="21599"/>
                      <a:pt x="-1" y="21599"/>
                    </a:cubicBezTo>
                    <a:lnTo>
                      <a:pt x="18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8" name="Freeform 155"/>
              <p:cNvSpPr>
                <a:spLocks/>
              </p:cNvSpPr>
              <p:nvPr/>
            </p:nvSpPr>
            <p:spPr bwMode="auto">
              <a:xfrm>
                <a:off x="1817" y="4022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9" name="Arc 156"/>
              <p:cNvSpPr>
                <a:spLocks/>
              </p:cNvSpPr>
              <p:nvPr/>
            </p:nvSpPr>
            <p:spPr bwMode="auto">
              <a:xfrm>
                <a:off x="1140" y="2966"/>
                <a:ext cx="276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0" name="Arc 157"/>
              <p:cNvSpPr>
                <a:spLocks/>
              </p:cNvSpPr>
              <p:nvPr/>
            </p:nvSpPr>
            <p:spPr bwMode="auto">
              <a:xfrm>
                <a:off x="1416" y="3051"/>
                <a:ext cx="250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1" name="Arc 158"/>
              <p:cNvSpPr>
                <a:spLocks/>
              </p:cNvSpPr>
              <p:nvPr/>
            </p:nvSpPr>
            <p:spPr bwMode="auto">
              <a:xfrm>
                <a:off x="1666" y="2976"/>
                <a:ext cx="117" cy="12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2" name="Freeform 159"/>
              <p:cNvSpPr>
                <a:spLocks/>
              </p:cNvSpPr>
              <p:nvPr/>
            </p:nvSpPr>
            <p:spPr bwMode="auto">
              <a:xfrm>
                <a:off x="1763" y="2976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3" name="Arc 160"/>
              <p:cNvSpPr>
                <a:spLocks/>
              </p:cNvSpPr>
              <p:nvPr/>
            </p:nvSpPr>
            <p:spPr bwMode="auto">
              <a:xfrm>
                <a:off x="1687" y="5094"/>
                <a:ext cx="6" cy="4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4" name="Arc 161"/>
              <p:cNvSpPr>
                <a:spLocks/>
              </p:cNvSpPr>
              <p:nvPr/>
            </p:nvSpPr>
            <p:spPr bwMode="auto">
              <a:xfrm>
                <a:off x="960" y="4377"/>
                <a:ext cx="727" cy="764"/>
              </a:xfrm>
              <a:custGeom>
                <a:avLst/>
                <a:gdLst>
                  <a:gd name="G0" fmla="+- 21600 0 0"/>
                  <a:gd name="G1" fmla="+- 28 0 0"/>
                  <a:gd name="G2" fmla="+- 21600 0 0"/>
                  <a:gd name="T0" fmla="*/ 21600 w 21600"/>
                  <a:gd name="T1" fmla="*/ 21628 h 21628"/>
                  <a:gd name="T2" fmla="*/ 0 w 21600"/>
                  <a:gd name="T3" fmla="*/ 0 h 21628"/>
                  <a:gd name="T4" fmla="*/ 21600 w 21600"/>
                  <a:gd name="T5" fmla="*/ 28 h 21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28" fill="none" extrusionOk="0">
                    <a:moveTo>
                      <a:pt x="21600" y="21628"/>
                    </a:moveTo>
                    <a:cubicBezTo>
                      <a:pt x="9670" y="21628"/>
                      <a:pt x="0" y="11957"/>
                      <a:pt x="0" y="28"/>
                    </a:cubicBezTo>
                    <a:cubicBezTo>
                      <a:pt x="-1" y="18"/>
                      <a:pt x="0" y="9"/>
                      <a:pt x="0" y="0"/>
                    </a:cubicBezTo>
                  </a:path>
                  <a:path w="21600" h="21628" stroke="0" extrusionOk="0">
                    <a:moveTo>
                      <a:pt x="21600" y="21628"/>
                    </a:moveTo>
                    <a:cubicBezTo>
                      <a:pt x="9670" y="21628"/>
                      <a:pt x="0" y="11957"/>
                      <a:pt x="0" y="28"/>
                    </a:cubicBezTo>
                    <a:cubicBezTo>
                      <a:pt x="-1" y="18"/>
                      <a:pt x="0" y="9"/>
                      <a:pt x="0" y="0"/>
                    </a:cubicBezTo>
                    <a:lnTo>
                      <a:pt x="21600" y="2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5" name="Freeform 162"/>
              <p:cNvSpPr>
                <a:spLocks/>
              </p:cNvSpPr>
              <p:nvPr/>
            </p:nvSpPr>
            <p:spPr bwMode="auto">
              <a:xfrm>
                <a:off x="941" y="4377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6" name="Arc 163"/>
              <p:cNvSpPr>
                <a:spLocks/>
              </p:cNvSpPr>
              <p:nvPr/>
            </p:nvSpPr>
            <p:spPr bwMode="auto">
              <a:xfrm>
                <a:off x="1687" y="3990"/>
                <a:ext cx="1" cy="10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43200"/>
                  <a:gd name="T1" fmla="*/ 21600 h 43200"/>
                  <a:gd name="T2" fmla="*/ 2280 w 43200"/>
                  <a:gd name="T3" fmla="*/ 3126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13418" y="43200"/>
                      <a:pt x="5939" y="38577"/>
                      <a:pt x="2280" y="31259"/>
                    </a:cubicBezTo>
                  </a:path>
                  <a:path w="43200" h="432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13418" y="43200"/>
                      <a:pt x="5939" y="38577"/>
                      <a:pt x="2280" y="3125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Arc 164"/>
              <p:cNvSpPr>
                <a:spLocks/>
              </p:cNvSpPr>
              <p:nvPr/>
            </p:nvSpPr>
            <p:spPr bwMode="auto">
              <a:xfrm>
                <a:off x="1017" y="3343"/>
                <a:ext cx="670" cy="7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Freeform 165"/>
              <p:cNvSpPr>
                <a:spLocks/>
              </p:cNvSpPr>
              <p:nvPr/>
            </p:nvSpPr>
            <p:spPr bwMode="auto">
              <a:xfrm>
                <a:off x="999" y="3343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Line 166"/>
              <p:cNvSpPr>
                <a:spLocks noChangeShapeType="1"/>
              </p:cNvSpPr>
              <p:nvPr/>
            </p:nvSpPr>
            <p:spPr bwMode="auto">
              <a:xfrm>
                <a:off x="1639" y="2987"/>
                <a:ext cx="0" cy="8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Arc 167"/>
              <p:cNvSpPr>
                <a:spLocks/>
              </p:cNvSpPr>
              <p:nvPr/>
            </p:nvSpPr>
            <p:spPr bwMode="auto">
              <a:xfrm>
                <a:off x="933" y="2371"/>
                <a:ext cx="706" cy="70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Freeform 168"/>
              <p:cNvSpPr>
                <a:spLocks/>
              </p:cNvSpPr>
              <p:nvPr/>
            </p:nvSpPr>
            <p:spPr bwMode="auto">
              <a:xfrm>
                <a:off x="914" y="2371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Freeform 169"/>
              <p:cNvSpPr>
                <a:spLocks/>
              </p:cNvSpPr>
              <p:nvPr/>
            </p:nvSpPr>
            <p:spPr bwMode="auto">
              <a:xfrm>
                <a:off x="1167" y="2785"/>
                <a:ext cx="42" cy="48"/>
              </a:xfrm>
              <a:custGeom>
                <a:avLst/>
                <a:gdLst>
                  <a:gd name="T0" fmla="*/ 0 w 119"/>
                  <a:gd name="T1" fmla="*/ 134 h 134"/>
                  <a:gd name="T2" fmla="*/ 119 w 119"/>
                  <a:gd name="T3" fmla="*/ 75 h 134"/>
                  <a:gd name="T4" fmla="*/ 104 w 11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134">
                    <a:moveTo>
                      <a:pt x="0" y="134"/>
                    </a:moveTo>
                    <a:lnTo>
                      <a:pt x="119" y="75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Freeform 170"/>
              <p:cNvSpPr>
                <a:spLocks/>
              </p:cNvSpPr>
              <p:nvPr/>
            </p:nvSpPr>
            <p:spPr bwMode="auto">
              <a:xfrm>
                <a:off x="1167" y="2772"/>
                <a:ext cx="73" cy="20"/>
              </a:xfrm>
              <a:custGeom>
                <a:avLst/>
                <a:gdLst>
                  <a:gd name="T0" fmla="*/ 205 w 207"/>
                  <a:gd name="T1" fmla="*/ 0 h 57"/>
                  <a:gd name="T2" fmla="*/ 207 w 207"/>
                  <a:gd name="T3" fmla="*/ 19 h 57"/>
                  <a:gd name="T4" fmla="*/ 2 w 207"/>
                  <a:gd name="T5" fmla="*/ 57 h 57"/>
                  <a:gd name="T6" fmla="*/ 0 w 207"/>
                  <a:gd name="T7" fmla="*/ 3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7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57"/>
                    </a:lnTo>
                    <a:lnTo>
                      <a:pt x="0" y="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Line 171"/>
              <p:cNvSpPr>
                <a:spLocks noChangeShapeType="1"/>
              </p:cNvSpPr>
              <p:nvPr/>
            </p:nvSpPr>
            <p:spPr bwMode="auto">
              <a:xfrm>
                <a:off x="1167" y="27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Freeform 172"/>
              <p:cNvSpPr>
                <a:spLocks/>
              </p:cNvSpPr>
              <p:nvPr/>
            </p:nvSpPr>
            <p:spPr bwMode="auto">
              <a:xfrm>
                <a:off x="1278" y="2785"/>
                <a:ext cx="53" cy="48"/>
              </a:xfrm>
              <a:custGeom>
                <a:avLst/>
                <a:gdLst>
                  <a:gd name="T0" fmla="*/ 149 w 149"/>
                  <a:gd name="T1" fmla="*/ 134 h 134"/>
                  <a:gd name="T2" fmla="*/ 0 w 149"/>
                  <a:gd name="T3" fmla="*/ 90 h 134"/>
                  <a:gd name="T4" fmla="*/ 0 w 14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134">
                    <a:moveTo>
                      <a:pt x="149" y="134"/>
                    </a:moveTo>
                    <a:lnTo>
                      <a:pt x="0" y="9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Freeform 173"/>
              <p:cNvSpPr>
                <a:spLocks/>
              </p:cNvSpPr>
              <p:nvPr/>
            </p:nvSpPr>
            <p:spPr bwMode="auto">
              <a:xfrm>
                <a:off x="1242" y="2778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Line 174"/>
              <p:cNvSpPr>
                <a:spLocks noChangeShapeType="1"/>
              </p:cNvSpPr>
              <p:nvPr/>
            </p:nvSpPr>
            <p:spPr bwMode="auto">
              <a:xfrm>
                <a:off x="1242" y="277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Line 175"/>
              <p:cNvSpPr>
                <a:spLocks noChangeShapeType="1"/>
              </p:cNvSpPr>
              <p:nvPr/>
            </p:nvSpPr>
            <p:spPr bwMode="auto">
              <a:xfrm flipV="1">
                <a:off x="1469" y="2801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Freeform 176"/>
              <p:cNvSpPr>
                <a:spLocks/>
              </p:cNvSpPr>
              <p:nvPr/>
            </p:nvSpPr>
            <p:spPr bwMode="auto">
              <a:xfrm>
                <a:off x="1433" y="2794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Line 177"/>
              <p:cNvSpPr>
                <a:spLocks noChangeShapeType="1"/>
              </p:cNvSpPr>
              <p:nvPr/>
            </p:nvSpPr>
            <p:spPr bwMode="auto">
              <a:xfrm>
                <a:off x="1433" y="27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Freeform 178"/>
              <p:cNvSpPr>
                <a:spLocks/>
              </p:cNvSpPr>
              <p:nvPr/>
            </p:nvSpPr>
            <p:spPr bwMode="auto">
              <a:xfrm>
                <a:off x="1039" y="4504"/>
                <a:ext cx="992" cy="505"/>
              </a:xfrm>
              <a:custGeom>
                <a:avLst/>
                <a:gdLst>
                  <a:gd name="T0" fmla="*/ 2805 w 2805"/>
                  <a:gd name="T1" fmla="*/ 1426 h 1426"/>
                  <a:gd name="T2" fmla="*/ 1681 w 2805"/>
                  <a:gd name="T3" fmla="*/ 136 h 1426"/>
                  <a:gd name="T4" fmla="*/ 0 w 2805"/>
                  <a:gd name="T5" fmla="*/ 105 h 1426"/>
                  <a:gd name="T6" fmla="*/ 0 w 2805"/>
                  <a:gd name="T7" fmla="*/ 0 h 1426"/>
                  <a:gd name="T8" fmla="*/ 136 w 2805"/>
                  <a:gd name="T9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1426">
                    <a:moveTo>
                      <a:pt x="2805" y="1426"/>
                    </a:moveTo>
                    <a:lnTo>
                      <a:pt x="1681" y="136"/>
                    </a:lnTo>
                    <a:lnTo>
                      <a:pt x="0" y="105"/>
                    </a:lnTo>
                    <a:lnTo>
                      <a:pt x="0" y="0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Freeform 179"/>
              <p:cNvSpPr>
                <a:spLocks/>
              </p:cNvSpPr>
              <p:nvPr/>
            </p:nvSpPr>
            <p:spPr bwMode="auto">
              <a:xfrm>
                <a:off x="1087" y="4468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Line 180"/>
              <p:cNvSpPr>
                <a:spLocks noChangeShapeType="1"/>
              </p:cNvSpPr>
              <p:nvPr/>
            </p:nvSpPr>
            <p:spPr bwMode="auto">
              <a:xfrm flipH="1">
                <a:off x="1087" y="446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Freeform 181"/>
              <p:cNvSpPr>
                <a:spLocks/>
              </p:cNvSpPr>
              <p:nvPr/>
            </p:nvSpPr>
            <p:spPr bwMode="auto">
              <a:xfrm>
                <a:off x="1230" y="3470"/>
                <a:ext cx="828" cy="525"/>
              </a:xfrm>
              <a:custGeom>
                <a:avLst/>
                <a:gdLst>
                  <a:gd name="T0" fmla="*/ 2339 w 2339"/>
                  <a:gd name="T1" fmla="*/ 1484 h 1484"/>
                  <a:gd name="T2" fmla="*/ 1319 w 2339"/>
                  <a:gd name="T3" fmla="*/ 285 h 1484"/>
                  <a:gd name="T4" fmla="*/ 0 w 2339"/>
                  <a:gd name="T5" fmla="*/ 30 h 1484"/>
                  <a:gd name="T6" fmla="*/ 464 w 2339"/>
                  <a:gd name="T7" fmla="*/ 0 h 1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39" h="1484">
                    <a:moveTo>
                      <a:pt x="2339" y="1484"/>
                    </a:moveTo>
                    <a:lnTo>
                      <a:pt x="1319" y="285"/>
                    </a:lnTo>
                    <a:lnTo>
                      <a:pt x="0" y="30"/>
                    </a:lnTo>
                    <a:lnTo>
                      <a:pt x="46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Freeform 182"/>
              <p:cNvSpPr>
                <a:spLocks/>
              </p:cNvSpPr>
              <p:nvPr/>
            </p:nvSpPr>
            <p:spPr bwMode="auto">
              <a:xfrm>
                <a:off x="1392" y="3434"/>
                <a:ext cx="11" cy="72"/>
              </a:xfrm>
              <a:custGeom>
                <a:avLst/>
                <a:gdLst>
                  <a:gd name="T0" fmla="*/ 32 w 32"/>
                  <a:gd name="T1" fmla="*/ 205 h 205"/>
                  <a:gd name="T2" fmla="*/ 13 w 32"/>
                  <a:gd name="T3" fmla="*/ 205 h 205"/>
                  <a:gd name="T4" fmla="*/ 0 w 32"/>
                  <a:gd name="T5" fmla="*/ 0 h 205"/>
                  <a:gd name="T6" fmla="*/ 19 w 32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5">
                    <a:moveTo>
                      <a:pt x="32" y="205"/>
                    </a:moveTo>
                    <a:lnTo>
                      <a:pt x="13" y="205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Line 183"/>
              <p:cNvSpPr>
                <a:spLocks noChangeShapeType="1"/>
              </p:cNvSpPr>
              <p:nvPr/>
            </p:nvSpPr>
            <p:spPr bwMode="auto">
              <a:xfrm flipH="1">
                <a:off x="1392" y="343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Freeform 184"/>
              <p:cNvSpPr>
                <a:spLocks/>
              </p:cNvSpPr>
              <p:nvPr/>
            </p:nvSpPr>
            <p:spPr bwMode="auto">
              <a:xfrm>
                <a:off x="938" y="2430"/>
                <a:ext cx="998" cy="519"/>
              </a:xfrm>
              <a:custGeom>
                <a:avLst/>
                <a:gdLst>
                  <a:gd name="T0" fmla="*/ 2821 w 2821"/>
                  <a:gd name="T1" fmla="*/ 1469 h 1469"/>
                  <a:gd name="T2" fmla="*/ 1471 w 2821"/>
                  <a:gd name="T3" fmla="*/ 240 h 1469"/>
                  <a:gd name="T4" fmla="*/ 0 w 2821"/>
                  <a:gd name="T5" fmla="*/ 60 h 1469"/>
                  <a:gd name="T6" fmla="*/ 466 w 2821"/>
                  <a:gd name="T7" fmla="*/ 0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21" h="1469">
                    <a:moveTo>
                      <a:pt x="2821" y="1469"/>
                    </a:moveTo>
                    <a:lnTo>
                      <a:pt x="1471" y="240"/>
                    </a:lnTo>
                    <a:lnTo>
                      <a:pt x="0" y="60"/>
                    </a:lnTo>
                    <a:lnTo>
                      <a:pt x="46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Freeform 185"/>
              <p:cNvSpPr>
                <a:spLocks/>
              </p:cNvSpPr>
              <p:nvPr/>
            </p:nvSpPr>
            <p:spPr bwMode="auto">
              <a:xfrm>
                <a:off x="1098" y="2392"/>
                <a:ext cx="16" cy="74"/>
              </a:xfrm>
              <a:custGeom>
                <a:avLst/>
                <a:gdLst>
                  <a:gd name="T0" fmla="*/ 44 w 44"/>
                  <a:gd name="T1" fmla="*/ 205 h 207"/>
                  <a:gd name="T2" fmla="*/ 26 w 44"/>
                  <a:gd name="T3" fmla="*/ 207 h 207"/>
                  <a:gd name="T4" fmla="*/ 0 w 44"/>
                  <a:gd name="T5" fmla="*/ 2 h 207"/>
                  <a:gd name="T6" fmla="*/ 19 w 44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207">
                    <a:moveTo>
                      <a:pt x="44" y="205"/>
                    </a:moveTo>
                    <a:lnTo>
                      <a:pt x="26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Line 186"/>
              <p:cNvSpPr>
                <a:spLocks noChangeShapeType="1"/>
              </p:cNvSpPr>
              <p:nvPr/>
            </p:nvSpPr>
            <p:spPr bwMode="auto">
              <a:xfrm flipH="1">
                <a:off x="1098" y="2392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Freeform 187"/>
              <p:cNvSpPr>
                <a:spLocks/>
              </p:cNvSpPr>
              <p:nvPr/>
            </p:nvSpPr>
            <p:spPr bwMode="auto">
              <a:xfrm>
                <a:off x="938" y="4584"/>
                <a:ext cx="918" cy="313"/>
              </a:xfrm>
              <a:custGeom>
                <a:avLst/>
                <a:gdLst>
                  <a:gd name="T0" fmla="*/ 2594 w 2594"/>
                  <a:gd name="T1" fmla="*/ 884 h 884"/>
                  <a:gd name="T2" fmla="*/ 1889 w 2594"/>
                  <a:gd name="T3" fmla="*/ 29 h 884"/>
                  <a:gd name="T4" fmla="*/ 0 w 2594"/>
                  <a:gd name="T5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94" h="884">
                    <a:moveTo>
                      <a:pt x="2594" y="884"/>
                    </a:moveTo>
                    <a:lnTo>
                      <a:pt x="1889" y="2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Freeform 188"/>
              <p:cNvSpPr>
                <a:spLocks/>
              </p:cNvSpPr>
              <p:nvPr/>
            </p:nvSpPr>
            <p:spPr bwMode="auto">
              <a:xfrm>
                <a:off x="931" y="4548"/>
                <a:ext cx="7" cy="73"/>
              </a:xfrm>
              <a:custGeom>
                <a:avLst/>
                <a:gdLst>
                  <a:gd name="T0" fmla="*/ 0 w 19"/>
                  <a:gd name="T1" fmla="*/ 0 h 204"/>
                  <a:gd name="T2" fmla="*/ 19 w 19"/>
                  <a:gd name="T3" fmla="*/ 0 h 204"/>
                  <a:gd name="T4" fmla="*/ 19 w 19"/>
                  <a:gd name="T5" fmla="*/ 204 h 204"/>
                  <a:gd name="T6" fmla="*/ 0 w 19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4">
                    <a:moveTo>
                      <a:pt x="0" y="0"/>
                    </a:moveTo>
                    <a:lnTo>
                      <a:pt x="19" y="0"/>
                    </a:lnTo>
                    <a:lnTo>
                      <a:pt x="19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Line 189"/>
              <p:cNvSpPr>
                <a:spLocks noChangeShapeType="1"/>
              </p:cNvSpPr>
              <p:nvPr/>
            </p:nvSpPr>
            <p:spPr bwMode="auto">
              <a:xfrm>
                <a:off x="931" y="462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Freeform 190"/>
              <p:cNvSpPr>
                <a:spLocks/>
              </p:cNvSpPr>
              <p:nvPr/>
            </p:nvSpPr>
            <p:spPr bwMode="auto">
              <a:xfrm>
                <a:off x="996" y="3512"/>
                <a:ext cx="860" cy="351"/>
              </a:xfrm>
              <a:custGeom>
                <a:avLst/>
                <a:gdLst>
                  <a:gd name="T0" fmla="*/ 2429 w 2429"/>
                  <a:gd name="T1" fmla="*/ 990 h 990"/>
                  <a:gd name="T2" fmla="*/ 1770 w 2429"/>
                  <a:gd name="T3" fmla="*/ 300 h 990"/>
                  <a:gd name="T4" fmla="*/ 0 w 2429"/>
                  <a:gd name="T5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29" h="990">
                    <a:moveTo>
                      <a:pt x="2429" y="990"/>
                    </a:moveTo>
                    <a:lnTo>
                      <a:pt x="1770" y="30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Freeform 191"/>
              <p:cNvSpPr>
                <a:spLocks/>
              </p:cNvSpPr>
              <p:nvPr/>
            </p:nvSpPr>
            <p:spPr bwMode="auto">
              <a:xfrm>
                <a:off x="984" y="3475"/>
                <a:ext cx="18" cy="73"/>
              </a:xfrm>
              <a:custGeom>
                <a:avLst/>
                <a:gdLst>
                  <a:gd name="T0" fmla="*/ 34 w 53"/>
                  <a:gd name="T1" fmla="*/ 0 h 207"/>
                  <a:gd name="T2" fmla="*/ 53 w 53"/>
                  <a:gd name="T3" fmla="*/ 2 h 207"/>
                  <a:gd name="T4" fmla="*/ 19 w 53"/>
                  <a:gd name="T5" fmla="*/ 207 h 207"/>
                  <a:gd name="T6" fmla="*/ 0 w 53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07">
                    <a:moveTo>
                      <a:pt x="34" y="0"/>
                    </a:moveTo>
                    <a:lnTo>
                      <a:pt x="53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Line 192"/>
              <p:cNvSpPr>
                <a:spLocks noChangeShapeType="1"/>
              </p:cNvSpPr>
              <p:nvPr/>
            </p:nvSpPr>
            <p:spPr bwMode="auto">
              <a:xfrm>
                <a:off x="984" y="3548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Freeform 193"/>
              <p:cNvSpPr>
                <a:spLocks/>
              </p:cNvSpPr>
              <p:nvPr/>
            </p:nvSpPr>
            <p:spPr bwMode="auto">
              <a:xfrm>
                <a:off x="874" y="2498"/>
                <a:ext cx="882" cy="329"/>
              </a:xfrm>
              <a:custGeom>
                <a:avLst/>
                <a:gdLst>
                  <a:gd name="T0" fmla="*/ 2491 w 2491"/>
                  <a:gd name="T1" fmla="*/ 930 h 930"/>
                  <a:gd name="T2" fmla="*/ 1472 w 2491"/>
                  <a:gd name="T3" fmla="*/ 151 h 930"/>
                  <a:gd name="T4" fmla="*/ 0 w 2491"/>
                  <a:gd name="T5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91" h="930">
                    <a:moveTo>
                      <a:pt x="2491" y="930"/>
                    </a:moveTo>
                    <a:lnTo>
                      <a:pt x="1472" y="15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Freeform 194"/>
              <p:cNvSpPr>
                <a:spLocks/>
              </p:cNvSpPr>
              <p:nvPr/>
            </p:nvSpPr>
            <p:spPr bwMode="auto">
              <a:xfrm>
                <a:off x="864" y="2461"/>
                <a:ext cx="14" cy="74"/>
              </a:xfrm>
              <a:custGeom>
                <a:avLst/>
                <a:gdLst>
                  <a:gd name="T0" fmla="*/ 21 w 40"/>
                  <a:gd name="T1" fmla="*/ 0 h 207"/>
                  <a:gd name="T2" fmla="*/ 40 w 40"/>
                  <a:gd name="T3" fmla="*/ 2 h 207"/>
                  <a:gd name="T4" fmla="*/ 19 w 40"/>
                  <a:gd name="T5" fmla="*/ 207 h 207"/>
                  <a:gd name="T6" fmla="*/ 0 w 40"/>
                  <a:gd name="T7" fmla="*/ 20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7">
                    <a:moveTo>
                      <a:pt x="21" y="0"/>
                    </a:moveTo>
                    <a:lnTo>
                      <a:pt x="40" y="2"/>
                    </a:lnTo>
                    <a:lnTo>
                      <a:pt x="19" y="207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Line 195"/>
              <p:cNvSpPr>
                <a:spLocks noChangeShapeType="1"/>
              </p:cNvSpPr>
              <p:nvPr/>
            </p:nvSpPr>
            <p:spPr bwMode="auto">
              <a:xfrm>
                <a:off x="864" y="2534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Line 196"/>
              <p:cNvSpPr>
                <a:spLocks noChangeShapeType="1"/>
              </p:cNvSpPr>
              <p:nvPr/>
            </p:nvSpPr>
            <p:spPr bwMode="auto">
              <a:xfrm flipV="1">
                <a:off x="1394" y="3836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Freeform 197"/>
              <p:cNvSpPr>
                <a:spLocks/>
              </p:cNvSpPr>
              <p:nvPr/>
            </p:nvSpPr>
            <p:spPr bwMode="auto">
              <a:xfrm>
                <a:off x="1358" y="3829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Line 198"/>
              <p:cNvSpPr>
                <a:spLocks noChangeShapeType="1"/>
              </p:cNvSpPr>
              <p:nvPr/>
            </p:nvSpPr>
            <p:spPr bwMode="auto">
              <a:xfrm>
                <a:off x="1358" y="382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Line 199"/>
              <p:cNvSpPr>
                <a:spLocks noChangeShapeType="1"/>
              </p:cNvSpPr>
              <p:nvPr/>
            </p:nvSpPr>
            <p:spPr bwMode="auto">
              <a:xfrm flipV="1">
                <a:off x="1538" y="3831"/>
                <a:ext cx="0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Freeform 200"/>
              <p:cNvSpPr>
                <a:spLocks/>
              </p:cNvSpPr>
              <p:nvPr/>
            </p:nvSpPr>
            <p:spPr bwMode="auto">
              <a:xfrm>
                <a:off x="1501" y="382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Line 201"/>
              <p:cNvSpPr>
                <a:spLocks noChangeShapeType="1"/>
              </p:cNvSpPr>
              <p:nvPr/>
            </p:nvSpPr>
            <p:spPr bwMode="auto">
              <a:xfrm>
                <a:off x="1501" y="382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5" name="Line 202"/>
              <p:cNvSpPr>
                <a:spLocks noChangeShapeType="1"/>
              </p:cNvSpPr>
              <p:nvPr/>
            </p:nvSpPr>
            <p:spPr bwMode="auto">
              <a:xfrm flipV="1">
                <a:off x="1538" y="4850"/>
                <a:ext cx="0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6" name="Freeform 203"/>
              <p:cNvSpPr>
                <a:spLocks/>
              </p:cNvSpPr>
              <p:nvPr/>
            </p:nvSpPr>
            <p:spPr bwMode="auto">
              <a:xfrm>
                <a:off x="1501" y="4843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7" name="Line 204"/>
              <p:cNvSpPr>
                <a:spLocks noChangeShapeType="1"/>
              </p:cNvSpPr>
              <p:nvPr/>
            </p:nvSpPr>
            <p:spPr bwMode="auto">
              <a:xfrm>
                <a:off x="1501" y="484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 flipV="1">
              <a:off x="1389" y="4855"/>
              <a:ext cx="5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353" y="4846"/>
              <a:ext cx="72" cy="12"/>
            </a:xfrm>
            <a:custGeom>
              <a:avLst/>
              <a:gdLst>
                <a:gd name="T0" fmla="*/ 205 w 205"/>
                <a:gd name="T1" fmla="*/ 0 h 35"/>
                <a:gd name="T2" fmla="*/ 205 w 205"/>
                <a:gd name="T3" fmla="*/ 19 h 35"/>
                <a:gd name="T4" fmla="*/ 0 w 205"/>
                <a:gd name="T5" fmla="*/ 35 h 35"/>
                <a:gd name="T6" fmla="*/ 0 w 205"/>
                <a:gd name="T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5">
                  <a:moveTo>
                    <a:pt x="205" y="0"/>
                  </a:moveTo>
                  <a:lnTo>
                    <a:pt x="205" y="19"/>
                  </a:lnTo>
                  <a:lnTo>
                    <a:pt x="0" y="35"/>
                  </a:lnTo>
                  <a:lnTo>
                    <a:pt x="0" y="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1353" y="485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V="1">
              <a:off x="1241" y="4860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204" y="485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204" y="485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800" y="4775"/>
              <a:ext cx="234" cy="255"/>
            </a:xfrm>
            <a:custGeom>
              <a:avLst/>
              <a:gdLst>
                <a:gd name="T0" fmla="*/ 406 w 661"/>
                <a:gd name="T1" fmla="*/ 556 h 721"/>
                <a:gd name="T2" fmla="*/ 661 w 661"/>
                <a:gd name="T3" fmla="*/ 721 h 721"/>
                <a:gd name="T4" fmla="*/ 0 w 661"/>
                <a:gd name="T5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1" h="721">
                  <a:moveTo>
                    <a:pt x="406" y="556"/>
                  </a:moveTo>
                  <a:lnTo>
                    <a:pt x="661" y="7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768" y="4746"/>
              <a:ext cx="58" cy="54"/>
            </a:xfrm>
            <a:custGeom>
              <a:avLst/>
              <a:gdLst>
                <a:gd name="T0" fmla="*/ 151 w 163"/>
                <a:gd name="T1" fmla="*/ 0 h 152"/>
                <a:gd name="T2" fmla="*/ 163 w 163"/>
                <a:gd name="T3" fmla="*/ 14 h 152"/>
                <a:gd name="T4" fmla="*/ 13 w 163"/>
                <a:gd name="T5" fmla="*/ 152 h 152"/>
                <a:gd name="T6" fmla="*/ 0 w 163"/>
                <a:gd name="T7" fmla="*/ 13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2">
                  <a:moveTo>
                    <a:pt x="151" y="0"/>
                  </a:moveTo>
                  <a:lnTo>
                    <a:pt x="163" y="14"/>
                  </a:lnTo>
                  <a:lnTo>
                    <a:pt x="13" y="152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768" y="479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002" y="4834"/>
              <a:ext cx="180" cy="185"/>
            </a:xfrm>
            <a:custGeom>
              <a:avLst/>
              <a:gdLst>
                <a:gd name="T0" fmla="*/ 284 w 510"/>
                <a:gd name="T1" fmla="*/ 391 h 525"/>
                <a:gd name="T2" fmla="*/ 510 w 510"/>
                <a:gd name="T3" fmla="*/ 525 h 525"/>
                <a:gd name="T4" fmla="*/ 0 w 510"/>
                <a:gd name="T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0" h="525">
                  <a:moveTo>
                    <a:pt x="284" y="391"/>
                  </a:moveTo>
                  <a:lnTo>
                    <a:pt x="510" y="52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971" y="4803"/>
              <a:ext cx="57" cy="56"/>
            </a:xfrm>
            <a:custGeom>
              <a:avLst/>
              <a:gdLst>
                <a:gd name="T0" fmla="*/ 146 w 159"/>
                <a:gd name="T1" fmla="*/ 0 h 156"/>
                <a:gd name="T2" fmla="*/ 159 w 159"/>
                <a:gd name="T3" fmla="*/ 14 h 156"/>
                <a:gd name="T4" fmla="*/ 12 w 159"/>
                <a:gd name="T5" fmla="*/ 156 h 156"/>
                <a:gd name="T6" fmla="*/ 0 w 159"/>
                <a:gd name="T7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6">
                  <a:moveTo>
                    <a:pt x="146" y="0"/>
                  </a:moveTo>
                  <a:lnTo>
                    <a:pt x="159" y="14"/>
                  </a:lnTo>
                  <a:lnTo>
                    <a:pt x="12" y="156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971" y="485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V="1">
              <a:off x="1241" y="3825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204" y="381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1204" y="38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863" y="3820"/>
              <a:ext cx="186" cy="159"/>
            </a:xfrm>
            <a:custGeom>
              <a:avLst/>
              <a:gdLst>
                <a:gd name="T0" fmla="*/ 240 w 526"/>
                <a:gd name="T1" fmla="*/ 330 h 451"/>
                <a:gd name="T2" fmla="*/ 526 w 526"/>
                <a:gd name="T3" fmla="*/ 451 h 451"/>
                <a:gd name="T4" fmla="*/ 0 w 526"/>
                <a:gd name="T5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6" h="451">
                  <a:moveTo>
                    <a:pt x="240" y="330"/>
                  </a:moveTo>
                  <a:lnTo>
                    <a:pt x="526" y="4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834" y="3788"/>
              <a:ext cx="53" cy="59"/>
            </a:xfrm>
            <a:custGeom>
              <a:avLst/>
              <a:gdLst>
                <a:gd name="T0" fmla="*/ 134 w 149"/>
                <a:gd name="T1" fmla="*/ 0 h 167"/>
                <a:gd name="T2" fmla="*/ 149 w 149"/>
                <a:gd name="T3" fmla="*/ 13 h 167"/>
                <a:gd name="T4" fmla="*/ 15 w 149"/>
                <a:gd name="T5" fmla="*/ 167 h 167"/>
                <a:gd name="T6" fmla="*/ 0 w 149"/>
                <a:gd name="T7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7">
                  <a:moveTo>
                    <a:pt x="134" y="0"/>
                  </a:moveTo>
                  <a:lnTo>
                    <a:pt x="149" y="13"/>
                  </a:lnTo>
                  <a:lnTo>
                    <a:pt x="15" y="167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834" y="384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996" y="3799"/>
              <a:ext cx="170" cy="175"/>
            </a:xfrm>
            <a:custGeom>
              <a:avLst/>
              <a:gdLst>
                <a:gd name="T0" fmla="*/ 270 w 479"/>
                <a:gd name="T1" fmla="*/ 389 h 494"/>
                <a:gd name="T2" fmla="*/ 479 w 479"/>
                <a:gd name="T3" fmla="*/ 494 h 494"/>
                <a:gd name="T4" fmla="*/ 0 w 479"/>
                <a:gd name="T5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9" h="494">
                  <a:moveTo>
                    <a:pt x="270" y="389"/>
                  </a:moveTo>
                  <a:lnTo>
                    <a:pt x="479" y="49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966" y="3769"/>
              <a:ext cx="56" cy="55"/>
            </a:xfrm>
            <a:custGeom>
              <a:avLst/>
              <a:gdLst>
                <a:gd name="T0" fmla="*/ 147 w 159"/>
                <a:gd name="T1" fmla="*/ 0 h 156"/>
                <a:gd name="T2" fmla="*/ 159 w 159"/>
                <a:gd name="T3" fmla="*/ 14 h 156"/>
                <a:gd name="T4" fmla="*/ 13 w 159"/>
                <a:gd name="T5" fmla="*/ 156 h 156"/>
                <a:gd name="T6" fmla="*/ 0 w 159"/>
                <a:gd name="T7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56">
                  <a:moveTo>
                    <a:pt x="147" y="0"/>
                  </a:moveTo>
                  <a:lnTo>
                    <a:pt x="159" y="14"/>
                  </a:lnTo>
                  <a:lnTo>
                    <a:pt x="13" y="156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966" y="381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806" y="2780"/>
              <a:ext cx="164" cy="138"/>
            </a:xfrm>
            <a:custGeom>
              <a:avLst/>
              <a:gdLst>
                <a:gd name="T0" fmla="*/ 194 w 464"/>
                <a:gd name="T1" fmla="*/ 329 h 389"/>
                <a:gd name="T2" fmla="*/ 464 w 464"/>
                <a:gd name="T3" fmla="*/ 389 h 389"/>
                <a:gd name="T4" fmla="*/ 0 w 464"/>
                <a:gd name="T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4" h="389">
                  <a:moveTo>
                    <a:pt x="194" y="329"/>
                  </a:moveTo>
                  <a:lnTo>
                    <a:pt x="464" y="3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777" y="2747"/>
              <a:ext cx="52" cy="61"/>
            </a:xfrm>
            <a:custGeom>
              <a:avLst/>
              <a:gdLst>
                <a:gd name="T0" fmla="*/ 134 w 149"/>
                <a:gd name="T1" fmla="*/ 0 h 172"/>
                <a:gd name="T2" fmla="*/ 149 w 149"/>
                <a:gd name="T3" fmla="*/ 13 h 172"/>
                <a:gd name="T4" fmla="*/ 15 w 149"/>
                <a:gd name="T5" fmla="*/ 172 h 172"/>
                <a:gd name="T6" fmla="*/ 0 w 149"/>
                <a:gd name="T7" fmla="*/ 15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2">
                  <a:moveTo>
                    <a:pt x="134" y="0"/>
                  </a:moveTo>
                  <a:lnTo>
                    <a:pt x="149" y="13"/>
                  </a:lnTo>
                  <a:lnTo>
                    <a:pt x="15" y="172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777" y="2804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970" y="2774"/>
              <a:ext cx="133" cy="128"/>
            </a:xfrm>
            <a:custGeom>
              <a:avLst/>
              <a:gdLst>
                <a:gd name="T0" fmla="*/ 180 w 376"/>
                <a:gd name="T1" fmla="*/ 330 h 361"/>
                <a:gd name="T2" fmla="*/ 376 w 376"/>
                <a:gd name="T3" fmla="*/ 361 h 361"/>
                <a:gd name="T4" fmla="*/ 0 w 376"/>
                <a:gd name="T5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6" h="361">
                  <a:moveTo>
                    <a:pt x="180" y="330"/>
                  </a:moveTo>
                  <a:lnTo>
                    <a:pt x="376" y="3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939" y="2743"/>
              <a:ext cx="56" cy="58"/>
            </a:xfrm>
            <a:custGeom>
              <a:avLst/>
              <a:gdLst>
                <a:gd name="T0" fmla="*/ 142 w 157"/>
                <a:gd name="T1" fmla="*/ 0 h 163"/>
                <a:gd name="T2" fmla="*/ 157 w 157"/>
                <a:gd name="T3" fmla="*/ 12 h 163"/>
                <a:gd name="T4" fmla="*/ 15 w 157"/>
                <a:gd name="T5" fmla="*/ 163 h 163"/>
                <a:gd name="T6" fmla="*/ 0 w 157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42" y="0"/>
                  </a:moveTo>
                  <a:lnTo>
                    <a:pt x="157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Line 232"/>
            <p:cNvSpPr>
              <a:spLocks noChangeShapeType="1"/>
            </p:cNvSpPr>
            <p:nvPr/>
          </p:nvSpPr>
          <p:spPr bwMode="auto">
            <a:xfrm>
              <a:off x="939" y="2796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Arc 233"/>
            <p:cNvSpPr>
              <a:spLocks/>
            </p:cNvSpPr>
            <p:nvPr/>
          </p:nvSpPr>
          <p:spPr bwMode="auto">
            <a:xfrm>
              <a:off x="805" y="4728"/>
              <a:ext cx="234" cy="17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Freeform 234"/>
            <p:cNvSpPr>
              <a:spLocks/>
            </p:cNvSpPr>
            <p:nvPr/>
          </p:nvSpPr>
          <p:spPr bwMode="auto">
            <a:xfrm>
              <a:off x="1039" y="4692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Line 235"/>
            <p:cNvSpPr>
              <a:spLocks noChangeShapeType="1"/>
            </p:cNvSpPr>
            <p:nvPr/>
          </p:nvSpPr>
          <p:spPr bwMode="auto">
            <a:xfrm flipH="1">
              <a:off x="1039" y="469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Arc 236"/>
            <p:cNvSpPr>
              <a:spLocks/>
            </p:cNvSpPr>
            <p:nvPr/>
          </p:nvSpPr>
          <p:spPr bwMode="auto">
            <a:xfrm>
              <a:off x="789" y="3682"/>
              <a:ext cx="228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Freeform 237"/>
            <p:cNvSpPr>
              <a:spLocks/>
            </p:cNvSpPr>
            <p:nvPr/>
          </p:nvSpPr>
          <p:spPr bwMode="auto">
            <a:xfrm>
              <a:off x="1017" y="3646"/>
              <a:ext cx="7" cy="73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Line 238"/>
            <p:cNvSpPr>
              <a:spLocks noChangeShapeType="1"/>
            </p:cNvSpPr>
            <p:nvPr/>
          </p:nvSpPr>
          <p:spPr bwMode="auto">
            <a:xfrm flipH="1">
              <a:off x="1017" y="364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Arc 239"/>
            <p:cNvSpPr>
              <a:spLocks/>
            </p:cNvSpPr>
            <p:nvPr/>
          </p:nvSpPr>
          <p:spPr bwMode="auto">
            <a:xfrm>
              <a:off x="726" y="2657"/>
              <a:ext cx="175" cy="17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Freeform 240"/>
            <p:cNvSpPr>
              <a:spLocks/>
            </p:cNvSpPr>
            <p:nvPr/>
          </p:nvSpPr>
          <p:spPr bwMode="auto">
            <a:xfrm>
              <a:off x="901" y="2621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Line 241"/>
            <p:cNvSpPr>
              <a:spLocks noChangeShapeType="1"/>
            </p:cNvSpPr>
            <p:nvPr/>
          </p:nvSpPr>
          <p:spPr bwMode="auto">
            <a:xfrm flipH="1">
              <a:off x="901" y="262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Arc 242"/>
            <p:cNvSpPr>
              <a:spLocks/>
            </p:cNvSpPr>
            <p:nvPr/>
          </p:nvSpPr>
          <p:spPr bwMode="auto">
            <a:xfrm>
              <a:off x="1337" y="996"/>
              <a:ext cx="430" cy="30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5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90"/>
                    <a:pt x="9640" y="27"/>
                    <a:pt x="21550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0"/>
                    <a:pt x="9640" y="27"/>
                    <a:pt x="2155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Freeform 243"/>
            <p:cNvSpPr>
              <a:spLocks/>
            </p:cNvSpPr>
            <p:nvPr/>
          </p:nvSpPr>
          <p:spPr bwMode="auto">
            <a:xfrm>
              <a:off x="1766" y="960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Line 244"/>
            <p:cNvSpPr>
              <a:spLocks noChangeShapeType="1"/>
            </p:cNvSpPr>
            <p:nvPr/>
          </p:nvSpPr>
          <p:spPr bwMode="auto">
            <a:xfrm flipH="1">
              <a:off x="1766" y="96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Freeform 245"/>
            <p:cNvSpPr>
              <a:spLocks/>
            </p:cNvSpPr>
            <p:nvPr/>
          </p:nvSpPr>
          <p:spPr bwMode="auto">
            <a:xfrm>
              <a:off x="2149" y="1837"/>
              <a:ext cx="563" cy="77"/>
            </a:xfrm>
            <a:custGeom>
              <a:avLst/>
              <a:gdLst>
                <a:gd name="T0" fmla="*/ 0 w 1591"/>
                <a:gd name="T1" fmla="*/ 58 h 218"/>
                <a:gd name="T2" fmla="*/ 33 w 1591"/>
                <a:gd name="T3" fmla="*/ 0 h 218"/>
                <a:gd name="T4" fmla="*/ 85 w 1591"/>
                <a:gd name="T5" fmla="*/ 123 h 218"/>
                <a:gd name="T6" fmla="*/ 153 w 1591"/>
                <a:gd name="T7" fmla="*/ 8 h 218"/>
                <a:gd name="T8" fmla="*/ 205 w 1591"/>
                <a:gd name="T9" fmla="*/ 131 h 218"/>
                <a:gd name="T10" fmla="*/ 273 w 1591"/>
                <a:gd name="T11" fmla="*/ 15 h 218"/>
                <a:gd name="T12" fmla="*/ 325 w 1591"/>
                <a:gd name="T13" fmla="*/ 139 h 218"/>
                <a:gd name="T14" fmla="*/ 393 w 1591"/>
                <a:gd name="T15" fmla="*/ 23 h 218"/>
                <a:gd name="T16" fmla="*/ 445 w 1591"/>
                <a:gd name="T17" fmla="*/ 147 h 218"/>
                <a:gd name="T18" fmla="*/ 512 w 1591"/>
                <a:gd name="T19" fmla="*/ 31 h 218"/>
                <a:gd name="T20" fmla="*/ 564 w 1591"/>
                <a:gd name="T21" fmla="*/ 155 h 218"/>
                <a:gd name="T22" fmla="*/ 632 w 1591"/>
                <a:gd name="T23" fmla="*/ 39 h 218"/>
                <a:gd name="T24" fmla="*/ 684 w 1591"/>
                <a:gd name="T25" fmla="*/ 163 h 218"/>
                <a:gd name="T26" fmla="*/ 752 w 1591"/>
                <a:gd name="T27" fmla="*/ 47 h 218"/>
                <a:gd name="T28" fmla="*/ 804 w 1591"/>
                <a:gd name="T29" fmla="*/ 171 h 218"/>
                <a:gd name="T30" fmla="*/ 872 w 1591"/>
                <a:gd name="T31" fmla="*/ 55 h 218"/>
                <a:gd name="T32" fmla="*/ 924 w 1591"/>
                <a:gd name="T33" fmla="*/ 179 h 218"/>
                <a:gd name="T34" fmla="*/ 991 w 1591"/>
                <a:gd name="T35" fmla="*/ 63 h 218"/>
                <a:gd name="T36" fmla="*/ 1043 w 1591"/>
                <a:gd name="T37" fmla="*/ 187 h 218"/>
                <a:gd name="T38" fmla="*/ 1111 w 1591"/>
                <a:gd name="T39" fmla="*/ 71 h 218"/>
                <a:gd name="T40" fmla="*/ 1163 w 1591"/>
                <a:gd name="T41" fmla="*/ 194 h 218"/>
                <a:gd name="T42" fmla="*/ 1231 w 1591"/>
                <a:gd name="T43" fmla="*/ 79 h 218"/>
                <a:gd name="T44" fmla="*/ 1283 w 1591"/>
                <a:gd name="T45" fmla="*/ 202 h 218"/>
                <a:gd name="T46" fmla="*/ 1350 w 1591"/>
                <a:gd name="T47" fmla="*/ 87 h 218"/>
                <a:gd name="T48" fmla="*/ 1402 w 1591"/>
                <a:gd name="T49" fmla="*/ 210 h 218"/>
                <a:gd name="T50" fmla="*/ 1470 w 1591"/>
                <a:gd name="T51" fmla="*/ 94 h 218"/>
                <a:gd name="T52" fmla="*/ 1522 w 1591"/>
                <a:gd name="T53" fmla="*/ 218 h 218"/>
                <a:gd name="T54" fmla="*/ 1556 w 1591"/>
                <a:gd name="T55" fmla="*/ 160 h 218"/>
                <a:gd name="T56" fmla="*/ 1591 w 1591"/>
                <a:gd name="T57" fmla="*/ 16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91" h="218">
                  <a:moveTo>
                    <a:pt x="0" y="58"/>
                  </a:moveTo>
                  <a:lnTo>
                    <a:pt x="33" y="0"/>
                  </a:lnTo>
                  <a:lnTo>
                    <a:pt x="85" y="123"/>
                  </a:lnTo>
                  <a:lnTo>
                    <a:pt x="153" y="8"/>
                  </a:lnTo>
                  <a:lnTo>
                    <a:pt x="205" y="131"/>
                  </a:lnTo>
                  <a:lnTo>
                    <a:pt x="273" y="15"/>
                  </a:lnTo>
                  <a:lnTo>
                    <a:pt x="325" y="139"/>
                  </a:lnTo>
                  <a:lnTo>
                    <a:pt x="393" y="23"/>
                  </a:lnTo>
                  <a:lnTo>
                    <a:pt x="445" y="147"/>
                  </a:lnTo>
                  <a:lnTo>
                    <a:pt x="512" y="31"/>
                  </a:lnTo>
                  <a:lnTo>
                    <a:pt x="564" y="155"/>
                  </a:lnTo>
                  <a:lnTo>
                    <a:pt x="632" y="39"/>
                  </a:lnTo>
                  <a:lnTo>
                    <a:pt x="684" y="163"/>
                  </a:lnTo>
                  <a:lnTo>
                    <a:pt x="752" y="47"/>
                  </a:lnTo>
                  <a:lnTo>
                    <a:pt x="804" y="171"/>
                  </a:lnTo>
                  <a:lnTo>
                    <a:pt x="872" y="55"/>
                  </a:lnTo>
                  <a:lnTo>
                    <a:pt x="924" y="179"/>
                  </a:lnTo>
                  <a:lnTo>
                    <a:pt x="991" y="63"/>
                  </a:lnTo>
                  <a:lnTo>
                    <a:pt x="1043" y="187"/>
                  </a:lnTo>
                  <a:lnTo>
                    <a:pt x="1111" y="71"/>
                  </a:lnTo>
                  <a:lnTo>
                    <a:pt x="1163" y="194"/>
                  </a:lnTo>
                  <a:lnTo>
                    <a:pt x="1231" y="79"/>
                  </a:lnTo>
                  <a:lnTo>
                    <a:pt x="1283" y="202"/>
                  </a:lnTo>
                  <a:lnTo>
                    <a:pt x="1350" y="87"/>
                  </a:lnTo>
                  <a:lnTo>
                    <a:pt x="1402" y="210"/>
                  </a:lnTo>
                  <a:lnTo>
                    <a:pt x="1470" y="94"/>
                  </a:lnTo>
                  <a:lnTo>
                    <a:pt x="1522" y="218"/>
                  </a:lnTo>
                  <a:lnTo>
                    <a:pt x="1556" y="160"/>
                  </a:lnTo>
                  <a:lnTo>
                    <a:pt x="1591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Arc 246"/>
            <p:cNvSpPr>
              <a:spLocks/>
            </p:cNvSpPr>
            <p:nvPr/>
          </p:nvSpPr>
          <p:spPr bwMode="auto">
            <a:xfrm>
              <a:off x="2712" y="1248"/>
              <a:ext cx="775" cy="6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Freeform 247"/>
            <p:cNvSpPr>
              <a:spLocks/>
            </p:cNvSpPr>
            <p:nvPr/>
          </p:nvSpPr>
          <p:spPr bwMode="auto">
            <a:xfrm>
              <a:off x="3468" y="1248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Line 248"/>
            <p:cNvSpPr>
              <a:spLocks noChangeShapeType="1"/>
            </p:cNvSpPr>
            <p:nvPr/>
          </p:nvSpPr>
          <p:spPr bwMode="auto">
            <a:xfrm flipV="1">
              <a:off x="2622" y="1229"/>
              <a:ext cx="0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Freeform 249"/>
            <p:cNvSpPr>
              <a:spLocks/>
            </p:cNvSpPr>
            <p:nvPr/>
          </p:nvSpPr>
          <p:spPr bwMode="auto">
            <a:xfrm>
              <a:off x="2585" y="122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Line 250"/>
            <p:cNvSpPr>
              <a:spLocks noChangeShapeType="1"/>
            </p:cNvSpPr>
            <p:nvPr/>
          </p:nvSpPr>
          <p:spPr bwMode="auto">
            <a:xfrm>
              <a:off x="2585" y="122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Line 251"/>
            <p:cNvSpPr>
              <a:spLocks noChangeShapeType="1"/>
            </p:cNvSpPr>
            <p:nvPr/>
          </p:nvSpPr>
          <p:spPr bwMode="auto">
            <a:xfrm flipV="1">
              <a:off x="2372" y="1240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Freeform 252"/>
            <p:cNvSpPr>
              <a:spLocks/>
            </p:cNvSpPr>
            <p:nvPr/>
          </p:nvSpPr>
          <p:spPr bwMode="auto">
            <a:xfrm>
              <a:off x="2336" y="1234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Line 253"/>
            <p:cNvSpPr>
              <a:spLocks noChangeShapeType="1"/>
            </p:cNvSpPr>
            <p:nvPr/>
          </p:nvSpPr>
          <p:spPr bwMode="auto">
            <a:xfrm>
              <a:off x="2336" y="123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Line 254"/>
            <p:cNvSpPr>
              <a:spLocks noChangeShapeType="1"/>
            </p:cNvSpPr>
            <p:nvPr/>
          </p:nvSpPr>
          <p:spPr bwMode="auto">
            <a:xfrm flipV="1">
              <a:off x="2107" y="1240"/>
              <a:ext cx="0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Freeform 255"/>
            <p:cNvSpPr>
              <a:spLocks/>
            </p:cNvSpPr>
            <p:nvPr/>
          </p:nvSpPr>
          <p:spPr bwMode="auto">
            <a:xfrm>
              <a:off x="2070" y="123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Line 256"/>
            <p:cNvSpPr>
              <a:spLocks noChangeShapeType="1"/>
            </p:cNvSpPr>
            <p:nvPr/>
          </p:nvSpPr>
          <p:spPr bwMode="auto">
            <a:xfrm>
              <a:off x="2070" y="123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Freeform 257"/>
            <p:cNvSpPr>
              <a:spLocks/>
            </p:cNvSpPr>
            <p:nvPr/>
          </p:nvSpPr>
          <p:spPr bwMode="auto">
            <a:xfrm>
              <a:off x="1480" y="1229"/>
              <a:ext cx="266" cy="224"/>
            </a:xfrm>
            <a:custGeom>
              <a:avLst/>
              <a:gdLst>
                <a:gd name="T0" fmla="*/ 374 w 750"/>
                <a:gd name="T1" fmla="*/ 510 h 631"/>
                <a:gd name="T2" fmla="*/ 750 w 750"/>
                <a:gd name="T3" fmla="*/ 631 h 631"/>
                <a:gd name="T4" fmla="*/ 0 w 750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0" h="631">
                  <a:moveTo>
                    <a:pt x="374" y="510"/>
                  </a:moveTo>
                  <a:lnTo>
                    <a:pt x="750" y="63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Freeform 258"/>
            <p:cNvSpPr>
              <a:spLocks/>
            </p:cNvSpPr>
            <p:nvPr/>
          </p:nvSpPr>
          <p:spPr bwMode="auto">
            <a:xfrm>
              <a:off x="1451" y="1197"/>
              <a:ext cx="53" cy="60"/>
            </a:xfrm>
            <a:custGeom>
              <a:avLst/>
              <a:gdLst>
                <a:gd name="T0" fmla="*/ 134 w 149"/>
                <a:gd name="T1" fmla="*/ 0 h 171"/>
                <a:gd name="T2" fmla="*/ 149 w 149"/>
                <a:gd name="T3" fmla="*/ 12 h 171"/>
                <a:gd name="T4" fmla="*/ 15 w 149"/>
                <a:gd name="T5" fmla="*/ 171 h 171"/>
                <a:gd name="T6" fmla="*/ 0 w 149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1">
                  <a:moveTo>
                    <a:pt x="134" y="0"/>
                  </a:moveTo>
                  <a:lnTo>
                    <a:pt x="149" y="12"/>
                  </a:lnTo>
                  <a:lnTo>
                    <a:pt x="15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Line 259"/>
            <p:cNvSpPr>
              <a:spLocks noChangeShapeType="1"/>
            </p:cNvSpPr>
            <p:nvPr/>
          </p:nvSpPr>
          <p:spPr bwMode="auto">
            <a:xfrm>
              <a:off x="1451" y="125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Freeform 260"/>
            <p:cNvSpPr>
              <a:spLocks/>
            </p:cNvSpPr>
            <p:nvPr/>
          </p:nvSpPr>
          <p:spPr bwMode="auto">
            <a:xfrm>
              <a:off x="1697" y="1204"/>
              <a:ext cx="287" cy="243"/>
            </a:xfrm>
            <a:custGeom>
              <a:avLst/>
              <a:gdLst>
                <a:gd name="T0" fmla="*/ 481 w 811"/>
                <a:gd name="T1" fmla="*/ 583 h 689"/>
                <a:gd name="T2" fmla="*/ 811 w 811"/>
                <a:gd name="T3" fmla="*/ 689 h 689"/>
                <a:gd name="T4" fmla="*/ 0 w 811"/>
                <a:gd name="T5" fmla="*/ 0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1" h="689">
                  <a:moveTo>
                    <a:pt x="481" y="583"/>
                  </a:moveTo>
                  <a:lnTo>
                    <a:pt x="811" y="6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Freeform 261"/>
            <p:cNvSpPr>
              <a:spLocks/>
            </p:cNvSpPr>
            <p:nvPr/>
          </p:nvSpPr>
          <p:spPr bwMode="auto">
            <a:xfrm>
              <a:off x="1669" y="1171"/>
              <a:ext cx="52" cy="60"/>
            </a:xfrm>
            <a:custGeom>
              <a:avLst/>
              <a:gdLst>
                <a:gd name="T0" fmla="*/ 134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4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Line 262"/>
            <p:cNvSpPr>
              <a:spLocks noChangeShapeType="1"/>
            </p:cNvSpPr>
            <p:nvPr/>
          </p:nvSpPr>
          <p:spPr bwMode="auto">
            <a:xfrm>
              <a:off x="1669" y="122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Freeform 263"/>
            <p:cNvSpPr>
              <a:spLocks/>
            </p:cNvSpPr>
            <p:nvPr/>
          </p:nvSpPr>
          <p:spPr bwMode="auto">
            <a:xfrm>
              <a:off x="2351" y="704"/>
              <a:ext cx="1168" cy="764"/>
            </a:xfrm>
            <a:custGeom>
              <a:avLst/>
              <a:gdLst>
                <a:gd name="T0" fmla="*/ 3300 w 3300"/>
                <a:gd name="T1" fmla="*/ 2159 h 2159"/>
                <a:gd name="T2" fmla="*/ 0 w 3300"/>
                <a:gd name="T3" fmla="*/ 0 h 2159"/>
                <a:gd name="T4" fmla="*/ 194 w 3300"/>
                <a:gd name="T5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00" h="2159">
                  <a:moveTo>
                    <a:pt x="3300" y="2159"/>
                  </a:moveTo>
                  <a:lnTo>
                    <a:pt x="0" y="0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Freeform 264"/>
            <p:cNvSpPr>
              <a:spLocks/>
            </p:cNvSpPr>
            <p:nvPr/>
          </p:nvSpPr>
          <p:spPr bwMode="auto">
            <a:xfrm>
              <a:off x="2419" y="668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Line 265"/>
            <p:cNvSpPr>
              <a:spLocks noChangeShapeType="1"/>
            </p:cNvSpPr>
            <p:nvPr/>
          </p:nvSpPr>
          <p:spPr bwMode="auto">
            <a:xfrm flipH="1">
              <a:off x="2419" y="66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Freeform 266"/>
            <p:cNvSpPr>
              <a:spLocks/>
            </p:cNvSpPr>
            <p:nvPr/>
          </p:nvSpPr>
          <p:spPr bwMode="auto">
            <a:xfrm>
              <a:off x="1618" y="853"/>
              <a:ext cx="1487" cy="456"/>
            </a:xfrm>
            <a:custGeom>
              <a:avLst/>
              <a:gdLst>
                <a:gd name="T0" fmla="*/ 4201 w 4201"/>
                <a:gd name="T1" fmla="*/ 1289 h 1289"/>
                <a:gd name="T2" fmla="*/ 1636 w 4201"/>
                <a:gd name="T3" fmla="*/ 60 h 1289"/>
                <a:gd name="T4" fmla="*/ 0 w 4201"/>
                <a:gd name="T5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1" h="1289">
                  <a:moveTo>
                    <a:pt x="4201" y="1289"/>
                  </a:moveTo>
                  <a:lnTo>
                    <a:pt x="1636" y="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Freeform 267"/>
            <p:cNvSpPr>
              <a:spLocks/>
            </p:cNvSpPr>
            <p:nvPr/>
          </p:nvSpPr>
          <p:spPr bwMode="auto">
            <a:xfrm>
              <a:off x="2853" y="1557"/>
              <a:ext cx="1" cy="110"/>
            </a:xfrm>
            <a:custGeom>
              <a:avLst/>
              <a:gdLst>
                <a:gd name="T0" fmla="*/ 2 w 2"/>
                <a:gd name="T1" fmla="*/ 0 h 311"/>
                <a:gd name="T2" fmla="*/ 2 w 2"/>
                <a:gd name="T3" fmla="*/ 311 h 311"/>
                <a:gd name="T4" fmla="*/ 0 w 2"/>
                <a:gd name="T5" fmla="*/ 30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11">
                  <a:moveTo>
                    <a:pt x="2" y="0"/>
                  </a:moveTo>
                  <a:lnTo>
                    <a:pt x="2" y="311"/>
                  </a:lnTo>
                  <a:lnTo>
                    <a:pt x="0" y="3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Arc 268"/>
            <p:cNvSpPr>
              <a:spLocks/>
            </p:cNvSpPr>
            <p:nvPr/>
          </p:nvSpPr>
          <p:spPr bwMode="auto">
            <a:xfrm>
              <a:off x="2599" y="1662"/>
              <a:ext cx="256" cy="5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Arc 269"/>
            <p:cNvSpPr>
              <a:spLocks/>
            </p:cNvSpPr>
            <p:nvPr/>
          </p:nvSpPr>
          <p:spPr bwMode="auto">
            <a:xfrm>
              <a:off x="1949" y="732"/>
              <a:ext cx="650" cy="9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Freeform 270"/>
            <p:cNvSpPr>
              <a:spLocks/>
            </p:cNvSpPr>
            <p:nvPr/>
          </p:nvSpPr>
          <p:spPr bwMode="auto">
            <a:xfrm>
              <a:off x="1931" y="732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Arc 271"/>
            <p:cNvSpPr>
              <a:spLocks/>
            </p:cNvSpPr>
            <p:nvPr/>
          </p:nvSpPr>
          <p:spPr bwMode="auto">
            <a:xfrm>
              <a:off x="2429" y="1732"/>
              <a:ext cx="400" cy="105"/>
            </a:xfrm>
            <a:custGeom>
              <a:avLst/>
              <a:gdLst>
                <a:gd name="G0" fmla="+- 21600 0 0"/>
                <a:gd name="G1" fmla="+- 206 0 0"/>
                <a:gd name="G2" fmla="+- 21600 0 0"/>
                <a:gd name="T0" fmla="*/ 21600 w 21600"/>
                <a:gd name="T1" fmla="*/ 21806 h 21806"/>
                <a:gd name="T2" fmla="*/ 1 w 21600"/>
                <a:gd name="T3" fmla="*/ 0 h 21806"/>
                <a:gd name="T4" fmla="*/ 21600 w 21600"/>
                <a:gd name="T5" fmla="*/ 206 h 21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6" fill="none" extrusionOk="0">
                  <a:moveTo>
                    <a:pt x="21600" y="21806"/>
                  </a:moveTo>
                  <a:cubicBezTo>
                    <a:pt x="9670" y="21806"/>
                    <a:pt x="0" y="12135"/>
                    <a:pt x="0" y="206"/>
                  </a:cubicBezTo>
                  <a:cubicBezTo>
                    <a:pt x="-1" y="137"/>
                    <a:pt x="0" y="68"/>
                    <a:pt x="0" y="-1"/>
                  </a:cubicBezTo>
                </a:path>
                <a:path w="21600" h="21806" stroke="0" extrusionOk="0">
                  <a:moveTo>
                    <a:pt x="21600" y="21806"/>
                  </a:moveTo>
                  <a:cubicBezTo>
                    <a:pt x="9670" y="21806"/>
                    <a:pt x="0" y="12135"/>
                    <a:pt x="0" y="206"/>
                  </a:cubicBezTo>
                  <a:cubicBezTo>
                    <a:pt x="-1" y="137"/>
                    <a:pt x="0" y="68"/>
                    <a:pt x="0" y="-1"/>
                  </a:cubicBezTo>
                  <a:lnTo>
                    <a:pt x="21600" y="20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Arc 272"/>
            <p:cNvSpPr>
              <a:spLocks/>
            </p:cNvSpPr>
            <p:nvPr/>
          </p:nvSpPr>
          <p:spPr bwMode="auto">
            <a:xfrm>
              <a:off x="2829" y="1327"/>
              <a:ext cx="350" cy="5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Freeform 273"/>
            <p:cNvSpPr>
              <a:spLocks/>
            </p:cNvSpPr>
            <p:nvPr/>
          </p:nvSpPr>
          <p:spPr bwMode="auto">
            <a:xfrm>
              <a:off x="3160" y="132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5" name="Arc 274"/>
            <p:cNvSpPr>
              <a:spLocks/>
            </p:cNvSpPr>
            <p:nvPr/>
          </p:nvSpPr>
          <p:spPr bwMode="auto">
            <a:xfrm>
              <a:off x="1634" y="852"/>
              <a:ext cx="25" cy="1"/>
            </a:xfrm>
            <a:custGeom>
              <a:avLst/>
              <a:gdLst>
                <a:gd name="G0" fmla="+- 9660 0 0"/>
                <a:gd name="G1" fmla="+- 21600 0 0"/>
                <a:gd name="G2" fmla="+- 21600 0 0"/>
                <a:gd name="T0" fmla="*/ 0 w 9660"/>
                <a:gd name="T1" fmla="*/ 2280 h 21600"/>
                <a:gd name="T2" fmla="*/ 9660 w 9660"/>
                <a:gd name="T3" fmla="*/ 0 h 21600"/>
                <a:gd name="T4" fmla="*/ 9660 w 966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60" h="21600" fill="none" extrusionOk="0">
                  <a:moveTo>
                    <a:pt x="0" y="2280"/>
                  </a:moveTo>
                  <a:cubicBezTo>
                    <a:pt x="2999" y="780"/>
                    <a:pt x="6306" y="0"/>
                    <a:pt x="9659" y="0"/>
                  </a:cubicBezTo>
                </a:path>
                <a:path w="9660" h="21600" stroke="0" extrusionOk="0">
                  <a:moveTo>
                    <a:pt x="0" y="2280"/>
                  </a:moveTo>
                  <a:cubicBezTo>
                    <a:pt x="2999" y="780"/>
                    <a:pt x="6306" y="0"/>
                    <a:pt x="9659" y="0"/>
                  </a:cubicBezTo>
                  <a:lnTo>
                    <a:pt x="966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6" name="Freeform 275"/>
            <p:cNvSpPr>
              <a:spLocks/>
            </p:cNvSpPr>
            <p:nvPr/>
          </p:nvSpPr>
          <p:spPr bwMode="auto">
            <a:xfrm>
              <a:off x="1598" y="816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7" name="Line 276"/>
            <p:cNvSpPr>
              <a:spLocks noChangeShapeType="1"/>
            </p:cNvSpPr>
            <p:nvPr/>
          </p:nvSpPr>
          <p:spPr bwMode="auto">
            <a:xfrm>
              <a:off x="3291" y="1832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281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449263" y="381000"/>
            <a:ext cx="6432550" cy="8305800"/>
            <a:chOff x="283" y="240"/>
            <a:chExt cx="4052" cy="5232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720" cy="5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6"/>
            <p:cNvGrpSpPr>
              <a:grpSpLocks/>
            </p:cNvGrpSpPr>
            <p:nvPr/>
          </p:nvGrpSpPr>
          <p:grpSpPr bwMode="auto">
            <a:xfrm>
              <a:off x="309" y="266"/>
              <a:ext cx="4026" cy="5132"/>
              <a:chOff x="309" y="266"/>
              <a:chExt cx="4026" cy="5132"/>
            </a:xfrm>
          </p:grpSpPr>
          <p:sp>
            <p:nvSpPr>
              <p:cNvPr id="1067" name="Rectangle 6"/>
              <p:cNvSpPr>
                <a:spLocks noChangeArrowheads="1"/>
              </p:cNvSpPr>
              <p:nvPr/>
            </p:nvSpPr>
            <p:spPr bwMode="auto">
              <a:xfrm>
                <a:off x="309" y="4340"/>
                <a:ext cx="1764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Rectangle 7"/>
              <p:cNvSpPr>
                <a:spLocks noChangeArrowheads="1"/>
              </p:cNvSpPr>
              <p:nvPr/>
            </p:nvSpPr>
            <p:spPr bwMode="auto">
              <a:xfrm>
                <a:off x="309" y="2266"/>
                <a:ext cx="1764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Rectangle 8"/>
              <p:cNvSpPr>
                <a:spLocks noChangeArrowheads="1"/>
              </p:cNvSpPr>
              <p:nvPr/>
            </p:nvSpPr>
            <p:spPr bwMode="auto">
              <a:xfrm>
                <a:off x="309" y="3303"/>
                <a:ext cx="1764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Rectangle 9"/>
              <p:cNvSpPr>
                <a:spLocks noChangeArrowheads="1"/>
              </p:cNvSpPr>
              <p:nvPr/>
            </p:nvSpPr>
            <p:spPr bwMode="auto">
              <a:xfrm>
                <a:off x="728" y="414"/>
                <a:ext cx="3057" cy="172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Oval 10"/>
              <p:cNvSpPr>
                <a:spLocks noChangeArrowheads="1"/>
              </p:cNvSpPr>
              <p:nvPr/>
            </p:nvSpPr>
            <p:spPr bwMode="auto">
              <a:xfrm>
                <a:off x="3354" y="1367"/>
                <a:ext cx="103" cy="102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Rectangle 11"/>
              <p:cNvSpPr>
                <a:spLocks noChangeArrowheads="1"/>
              </p:cNvSpPr>
              <p:nvPr/>
            </p:nvSpPr>
            <p:spPr bwMode="auto">
              <a:xfrm>
                <a:off x="2469" y="1187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3" name="Oval 12"/>
              <p:cNvSpPr>
                <a:spLocks noChangeArrowheads="1"/>
              </p:cNvSpPr>
              <p:nvPr/>
            </p:nvSpPr>
            <p:spPr bwMode="auto">
              <a:xfrm>
                <a:off x="2712" y="1383"/>
                <a:ext cx="103" cy="102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Rectangle 13"/>
              <p:cNvSpPr>
                <a:spLocks noChangeArrowheads="1"/>
              </p:cNvSpPr>
              <p:nvPr/>
            </p:nvSpPr>
            <p:spPr bwMode="auto">
              <a:xfrm>
                <a:off x="2057" y="1182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5" name="Oval 14"/>
              <p:cNvSpPr>
                <a:spLocks noChangeArrowheads="1"/>
              </p:cNvSpPr>
              <p:nvPr/>
            </p:nvSpPr>
            <p:spPr bwMode="auto">
              <a:xfrm>
                <a:off x="2451" y="1383"/>
                <a:ext cx="102" cy="102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15"/>
              <p:cNvSpPr>
                <a:spLocks noChangeArrowheads="1"/>
              </p:cNvSpPr>
              <p:nvPr/>
            </p:nvSpPr>
            <p:spPr bwMode="auto">
              <a:xfrm>
                <a:off x="1686" y="1192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7" name="Rectangle 16"/>
              <p:cNvSpPr>
                <a:spLocks noChangeArrowheads="1"/>
              </p:cNvSpPr>
              <p:nvPr/>
            </p:nvSpPr>
            <p:spPr bwMode="auto">
              <a:xfrm>
                <a:off x="2195" y="1383"/>
                <a:ext cx="103" cy="102"/>
              </a:xfrm>
              <a:prstGeom prst="rect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8" name="Line 17"/>
              <p:cNvSpPr>
                <a:spLocks noChangeShapeType="1"/>
              </p:cNvSpPr>
              <p:nvPr/>
            </p:nvSpPr>
            <p:spPr bwMode="auto">
              <a:xfrm>
                <a:off x="2195" y="1382"/>
                <a:ext cx="99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9" name="Line 18"/>
              <p:cNvSpPr>
                <a:spLocks noChangeShapeType="1"/>
              </p:cNvSpPr>
              <p:nvPr/>
            </p:nvSpPr>
            <p:spPr bwMode="auto">
              <a:xfrm flipV="1">
                <a:off x="2195" y="1382"/>
                <a:ext cx="99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0" name="Rectangle 19"/>
              <p:cNvSpPr>
                <a:spLocks noChangeArrowheads="1"/>
              </p:cNvSpPr>
              <p:nvPr/>
            </p:nvSpPr>
            <p:spPr bwMode="auto">
              <a:xfrm>
                <a:off x="2448" y="101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1" name="Oval 20"/>
              <p:cNvSpPr>
                <a:spLocks noChangeArrowheads="1"/>
              </p:cNvSpPr>
              <p:nvPr/>
            </p:nvSpPr>
            <p:spPr bwMode="auto">
              <a:xfrm>
                <a:off x="1939" y="1383"/>
                <a:ext cx="103" cy="102"/>
              </a:xfrm>
              <a:prstGeom prst="ellipse">
                <a:avLst/>
              </a:prstGeom>
              <a:solidFill>
                <a:srgbClr val="C0C0C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21"/>
              <p:cNvSpPr>
                <a:spLocks noChangeArrowheads="1"/>
              </p:cNvSpPr>
              <p:nvPr/>
            </p:nvSpPr>
            <p:spPr bwMode="auto">
              <a:xfrm>
                <a:off x="1999" y="101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3" name="Oval 22"/>
              <p:cNvSpPr>
                <a:spLocks noChangeArrowheads="1"/>
              </p:cNvSpPr>
              <p:nvPr/>
            </p:nvSpPr>
            <p:spPr bwMode="auto">
              <a:xfrm>
                <a:off x="1683" y="1383"/>
                <a:ext cx="103" cy="102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Rectangle 23"/>
              <p:cNvSpPr>
                <a:spLocks noChangeArrowheads="1"/>
              </p:cNvSpPr>
              <p:nvPr/>
            </p:nvSpPr>
            <p:spPr bwMode="auto">
              <a:xfrm>
                <a:off x="2986" y="1051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5" name="Oval 24"/>
              <p:cNvSpPr>
                <a:spLocks noChangeArrowheads="1"/>
              </p:cNvSpPr>
              <p:nvPr/>
            </p:nvSpPr>
            <p:spPr bwMode="auto">
              <a:xfrm>
                <a:off x="2905" y="1492"/>
                <a:ext cx="103" cy="103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25"/>
              <p:cNvSpPr>
                <a:spLocks noChangeArrowheads="1"/>
              </p:cNvSpPr>
              <p:nvPr/>
            </p:nvSpPr>
            <p:spPr bwMode="auto">
              <a:xfrm>
                <a:off x="2743" y="1197"/>
                <a:ext cx="1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7" name="Oval 26"/>
              <p:cNvSpPr>
                <a:spLocks noChangeArrowheads="1"/>
              </p:cNvSpPr>
              <p:nvPr/>
            </p:nvSpPr>
            <p:spPr bwMode="auto">
              <a:xfrm>
                <a:off x="2190" y="1748"/>
                <a:ext cx="102" cy="103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27"/>
              <p:cNvSpPr>
                <a:spLocks noChangeArrowheads="1"/>
              </p:cNvSpPr>
              <p:nvPr/>
            </p:nvSpPr>
            <p:spPr bwMode="auto">
              <a:xfrm>
                <a:off x="3634" y="85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9" name="Oval 28"/>
              <p:cNvSpPr>
                <a:spLocks noChangeArrowheads="1"/>
              </p:cNvSpPr>
              <p:nvPr/>
            </p:nvSpPr>
            <p:spPr bwMode="auto">
              <a:xfrm>
                <a:off x="1751" y="1695"/>
                <a:ext cx="103" cy="103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29"/>
              <p:cNvSpPr>
                <a:spLocks noChangeArrowheads="1"/>
              </p:cNvSpPr>
              <p:nvPr/>
            </p:nvSpPr>
            <p:spPr bwMode="auto">
              <a:xfrm>
                <a:off x="949" y="837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Oval 30"/>
              <p:cNvSpPr>
                <a:spLocks noChangeArrowheads="1"/>
              </p:cNvSpPr>
              <p:nvPr/>
            </p:nvSpPr>
            <p:spPr bwMode="auto">
              <a:xfrm>
                <a:off x="3616" y="1555"/>
                <a:ext cx="102" cy="102"/>
              </a:xfrm>
              <a:prstGeom prst="ellipse">
                <a:avLst/>
              </a:prstGeom>
              <a:solidFill>
                <a:srgbClr val="000000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Rectangle 31"/>
              <p:cNvSpPr>
                <a:spLocks noChangeArrowheads="1"/>
              </p:cNvSpPr>
              <p:nvPr/>
            </p:nvSpPr>
            <p:spPr bwMode="auto">
              <a:xfrm>
                <a:off x="2177" y="571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3" name="Oval 32"/>
              <p:cNvSpPr>
                <a:spLocks noChangeArrowheads="1"/>
              </p:cNvSpPr>
              <p:nvPr/>
            </p:nvSpPr>
            <p:spPr bwMode="auto">
              <a:xfrm>
                <a:off x="858" y="1388"/>
                <a:ext cx="102" cy="102"/>
              </a:xfrm>
              <a:prstGeom prst="ellipse">
                <a:avLst/>
              </a:prstGeom>
              <a:solidFill>
                <a:srgbClr val="FFFFFF"/>
              </a:solidFill>
              <a:ln w="1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33"/>
              <p:cNvSpPr>
                <a:spLocks noChangeArrowheads="1"/>
              </p:cNvSpPr>
              <p:nvPr/>
            </p:nvSpPr>
            <p:spPr bwMode="auto">
              <a:xfrm>
                <a:off x="3281" y="984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Oval 34"/>
              <p:cNvSpPr>
                <a:spLocks noChangeArrowheads="1"/>
              </p:cNvSpPr>
              <p:nvPr/>
            </p:nvSpPr>
            <p:spPr bwMode="auto">
              <a:xfrm>
                <a:off x="1717" y="2908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Rectangle 35"/>
              <p:cNvSpPr>
                <a:spLocks noChangeArrowheads="1"/>
              </p:cNvSpPr>
              <p:nvPr/>
            </p:nvSpPr>
            <p:spPr bwMode="auto">
              <a:xfrm>
                <a:off x="1411" y="2789"/>
                <a:ext cx="1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7" name="Oval 36"/>
              <p:cNvSpPr>
                <a:spLocks noChangeArrowheads="1"/>
              </p:cNvSpPr>
              <p:nvPr/>
            </p:nvSpPr>
            <p:spPr bwMode="auto">
              <a:xfrm>
                <a:off x="1419" y="2913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37"/>
              <p:cNvSpPr>
                <a:spLocks noChangeArrowheads="1"/>
              </p:cNvSpPr>
              <p:nvPr/>
            </p:nvSpPr>
            <p:spPr bwMode="auto">
              <a:xfrm>
                <a:off x="1158" y="2783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38"/>
              <p:cNvSpPr>
                <a:spLocks noChangeArrowheads="1"/>
              </p:cNvSpPr>
              <p:nvPr/>
            </p:nvSpPr>
            <p:spPr bwMode="auto">
              <a:xfrm>
                <a:off x="1267" y="2913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39"/>
              <p:cNvSpPr>
                <a:spLocks noChangeArrowheads="1"/>
              </p:cNvSpPr>
              <p:nvPr/>
            </p:nvSpPr>
            <p:spPr bwMode="auto">
              <a:xfrm>
                <a:off x="897" y="2783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Rectangle 40"/>
              <p:cNvSpPr>
                <a:spLocks noChangeArrowheads="1"/>
              </p:cNvSpPr>
              <p:nvPr/>
            </p:nvSpPr>
            <p:spPr bwMode="auto">
              <a:xfrm>
                <a:off x="1121" y="2913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Line 41"/>
              <p:cNvSpPr>
                <a:spLocks noChangeShapeType="1"/>
              </p:cNvSpPr>
              <p:nvPr/>
            </p:nvSpPr>
            <p:spPr bwMode="auto">
              <a:xfrm>
                <a:off x="1121" y="2913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Line 42"/>
              <p:cNvSpPr>
                <a:spLocks noChangeShapeType="1"/>
              </p:cNvSpPr>
              <p:nvPr/>
            </p:nvSpPr>
            <p:spPr bwMode="auto">
              <a:xfrm flipV="1">
                <a:off x="1121" y="2913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43"/>
              <p:cNvSpPr>
                <a:spLocks noChangeArrowheads="1"/>
              </p:cNvSpPr>
              <p:nvPr/>
            </p:nvSpPr>
            <p:spPr bwMode="auto">
              <a:xfrm>
                <a:off x="1581" y="2710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44"/>
              <p:cNvSpPr>
                <a:spLocks noChangeArrowheads="1"/>
              </p:cNvSpPr>
              <p:nvPr/>
            </p:nvSpPr>
            <p:spPr bwMode="auto">
              <a:xfrm>
                <a:off x="970" y="2913"/>
                <a:ext cx="58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45"/>
              <p:cNvSpPr>
                <a:spLocks noChangeArrowheads="1"/>
              </p:cNvSpPr>
              <p:nvPr/>
            </p:nvSpPr>
            <p:spPr bwMode="auto">
              <a:xfrm>
                <a:off x="1283" y="269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46"/>
              <p:cNvSpPr>
                <a:spLocks noChangeArrowheads="1"/>
              </p:cNvSpPr>
              <p:nvPr/>
            </p:nvSpPr>
            <p:spPr bwMode="auto">
              <a:xfrm>
                <a:off x="823" y="2913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47"/>
              <p:cNvSpPr>
                <a:spLocks noChangeArrowheads="1"/>
              </p:cNvSpPr>
              <p:nvPr/>
            </p:nvSpPr>
            <p:spPr bwMode="auto">
              <a:xfrm>
                <a:off x="965" y="2695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Oval 48"/>
              <p:cNvSpPr>
                <a:spLocks noChangeArrowheads="1"/>
              </p:cNvSpPr>
              <p:nvPr/>
            </p:nvSpPr>
            <p:spPr bwMode="auto">
              <a:xfrm>
                <a:off x="343" y="2913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49"/>
              <p:cNvSpPr>
                <a:spLocks noChangeArrowheads="1"/>
              </p:cNvSpPr>
              <p:nvPr/>
            </p:nvSpPr>
            <p:spPr bwMode="auto">
              <a:xfrm>
                <a:off x="769" y="2789"/>
                <a:ext cx="12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50"/>
              <p:cNvSpPr>
                <a:spLocks noChangeArrowheads="1"/>
              </p:cNvSpPr>
              <p:nvPr/>
            </p:nvSpPr>
            <p:spPr bwMode="auto">
              <a:xfrm>
                <a:off x="1132" y="3169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51"/>
              <p:cNvSpPr>
                <a:spLocks noChangeArrowheads="1"/>
              </p:cNvSpPr>
              <p:nvPr/>
            </p:nvSpPr>
            <p:spPr bwMode="auto">
              <a:xfrm>
                <a:off x="1947" y="252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52"/>
              <p:cNvSpPr>
                <a:spLocks noChangeArrowheads="1"/>
              </p:cNvSpPr>
              <p:nvPr/>
            </p:nvSpPr>
            <p:spPr bwMode="auto">
              <a:xfrm>
                <a:off x="839" y="314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53"/>
              <p:cNvSpPr>
                <a:spLocks noChangeArrowheads="1"/>
              </p:cNvSpPr>
              <p:nvPr/>
            </p:nvSpPr>
            <p:spPr bwMode="auto">
              <a:xfrm>
                <a:off x="521" y="2684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Oval 54"/>
              <p:cNvSpPr>
                <a:spLocks noChangeArrowheads="1"/>
              </p:cNvSpPr>
              <p:nvPr/>
            </p:nvSpPr>
            <p:spPr bwMode="auto">
              <a:xfrm>
                <a:off x="1915" y="3013"/>
                <a:ext cx="59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55"/>
              <p:cNvSpPr>
                <a:spLocks noChangeArrowheads="1"/>
              </p:cNvSpPr>
              <p:nvPr/>
            </p:nvSpPr>
            <p:spPr bwMode="auto">
              <a:xfrm>
                <a:off x="1158" y="2470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" name="Oval 56"/>
              <p:cNvSpPr>
                <a:spLocks noChangeArrowheads="1"/>
              </p:cNvSpPr>
              <p:nvPr/>
            </p:nvSpPr>
            <p:spPr bwMode="auto">
              <a:xfrm>
                <a:off x="1523" y="2997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57"/>
              <p:cNvSpPr>
                <a:spLocks noChangeArrowheads="1"/>
              </p:cNvSpPr>
              <p:nvPr/>
            </p:nvSpPr>
            <p:spPr bwMode="auto">
              <a:xfrm>
                <a:off x="312" y="2559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Oval 58"/>
              <p:cNvSpPr>
                <a:spLocks noChangeArrowheads="1"/>
              </p:cNvSpPr>
              <p:nvPr/>
            </p:nvSpPr>
            <p:spPr bwMode="auto">
              <a:xfrm>
                <a:off x="1696" y="4963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59"/>
              <p:cNvSpPr>
                <a:spLocks noChangeArrowheads="1"/>
              </p:cNvSpPr>
              <p:nvPr/>
            </p:nvSpPr>
            <p:spPr bwMode="auto">
              <a:xfrm>
                <a:off x="1414" y="4854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60"/>
              <p:cNvSpPr>
                <a:spLocks noChangeArrowheads="1"/>
              </p:cNvSpPr>
              <p:nvPr/>
            </p:nvSpPr>
            <p:spPr bwMode="auto">
              <a:xfrm>
                <a:off x="1419" y="4989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61"/>
              <p:cNvSpPr>
                <a:spLocks noChangeArrowheads="1"/>
              </p:cNvSpPr>
              <p:nvPr/>
            </p:nvSpPr>
            <p:spPr bwMode="auto">
              <a:xfrm>
                <a:off x="1111" y="4854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62"/>
              <p:cNvSpPr>
                <a:spLocks noChangeArrowheads="1"/>
              </p:cNvSpPr>
              <p:nvPr/>
            </p:nvSpPr>
            <p:spPr bwMode="auto">
              <a:xfrm>
                <a:off x="1267" y="498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63"/>
              <p:cNvSpPr>
                <a:spLocks noChangeArrowheads="1"/>
              </p:cNvSpPr>
              <p:nvPr/>
            </p:nvSpPr>
            <p:spPr bwMode="auto">
              <a:xfrm>
                <a:off x="819" y="4854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Rectangle 64"/>
              <p:cNvSpPr>
                <a:spLocks noChangeArrowheads="1"/>
              </p:cNvSpPr>
              <p:nvPr/>
            </p:nvSpPr>
            <p:spPr bwMode="auto">
              <a:xfrm>
                <a:off x="1121" y="4989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65"/>
              <p:cNvSpPr>
                <a:spLocks noChangeShapeType="1"/>
              </p:cNvSpPr>
              <p:nvPr/>
            </p:nvSpPr>
            <p:spPr bwMode="auto">
              <a:xfrm>
                <a:off x="1121" y="4990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66"/>
              <p:cNvSpPr>
                <a:spLocks noChangeShapeType="1"/>
              </p:cNvSpPr>
              <p:nvPr/>
            </p:nvSpPr>
            <p:spPr bwMode="auto">
              <a:xfrm flipV="1">
                <a:off x="1121" y="4990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67"/>
              <p:cNvSpPr>
                <a:spLocks noChangeArrowheads="1"/>
              </p:cNvSpPr>
              <p:nvPr/>
            </p:nvSpPr>
            <p:spPr bwMode="auto">
              <a:xfrm>
                <a:off x="1672" y="4745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68"/>
              <p:cNvSpPr>
                <a:spLocks noChangeArrowheads="1"/>
              </p:cNvSpPr>
              <p:nvPr/>
            </p:nvSpPr>
            <p:spPr bwMode="auto">
              <a:xfrm>
                <a:off x="970" y="4989"/>
                <a:ext cx="58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69"/>
              <p:cNvSpPr>
                <a:spLocks noChangeArrowheads="1"/>
              </p:cNvSpPr>
              <p:nvPr/>
            </p:nvSpPr>
            <p:spPr bwMode="auto">
              <a:xfrm>
                <a:off x="1409" y="476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70"/>
              <p:cNvSpPr>
                <a:spLocks noChangeArrowheads="1"/>
              </p:cNvSpPr>
              <p:nvPr/>
            </p:nvSpPr>
            <p:spPr bwMode="auto">
              <a:xfrm>
                <a:off x="823" y="498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71"/>
              <p:cNvSpPr>
                <a:spLocks noChangeArrowheads="1"/>
              </p:cNvSpPr>
              <p:nvPr/>
            </p:nvSpPr>
            <p:spPr bwMode="auto">
              <a:xfrm>
                <a:off x="1111" y="476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72"/>
              <p:cNvSpPr>
                <a:spLocks noChangeArrowheads="1"/>
              </p:cNvSpPr>
              <p:nvPr/>
            </p:nvSpPr>
            <p:spPr bwMode="auto">
              <a:xfrm>
                <a:off x="353" y="498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73"/>
              <p:cNvSpPr>
                <a:spLocks noChangeArrowheads="1"/>
              </p:cNvSpPr>
              <p:nvPr/>
            </p:nvSpPr>
            <p:spPr bwMode="auto">
              <a:xfrm>
                <a:off x="813" y="4781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74"/>
              <p:cNvSpPr>
                <a:spLocks noChangeArrowheads="1"/>
              </p:cNvSpPr>
              <p:nvPr/>
            </p:nvSpPr>
            <p:spPr bwMode="auto">
              <a:xfrm>
                <a:off x="1132" y="521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75"/>
              <p:cNvSpPr>
                <a:spLocks noChangeArrowheads="1"/>
              </p:cNvSpPr>
              <p:nvPr/>
            </p:nvSpPr>
            <p:spPr bwMode="auto">
              <a:xfrm>
                <a:off x="1952" y="4573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76"/>
              <p:cNvSpPr>
                <a:spLocks noChangeArrowheads="1"/>
              </p:cNvSpPr>
              <p:nvPr/>
            </p:nvSpPr>
            <p:spPr bwMode="auto">
              <a:xfrm>
                <a:off x="1508" y="5068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77"/>
              <p:cNvSpPr>
                <a:spLocks noChangeArrowheads="1"/>
              </p:cNvSpPr>
              <p:nvPr/>
            </p:nvSpPr>
            <p:spPr bwMode="auto">
              <a:xfrm>
                <a:off x="328" y="4531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Oval 78"/>
              <p:cNvSpPr>
                <a:spLocks noChangeArrowheads="1"/>
              </p:cNvSpPr>
              <p:nvPr/>
            </p:nvSpPr>
            <p:spPr bwMode="auto">
              <a:xfrm>
                <a:off x="1889" y="5047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Rectangle 79"/>
              <p:cNvSpPr>
                <a:spLocks noChangeArrowheads="1"/>
              </p:cNvSpPr>
              <p:nvPr/>
            </p:nvSpPr>
            <p:spPr bwMode="auto">
              <a:xfrm>
                <a:off x="1142" y="4437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Oval 80"/>
              <p:cNvSpPr>
                <a:spLocks noChangeArrowheads="1"/>
              </p:cNvSpPr>
              <p:nvPr/>
            </p:nvSpPr>
            <p:spPr bwMode="auto">
              <a:xfrm>
                <a:off x="844" y="521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81"/>
              <p:cNvSpPr>
                <a:spLocks noChangeArrowheads="1"/>
              </p:cNvSpPr>
              <p:nvPr/>
            </p:nvSpPr>
            <p:spPr bwMode="auto">
              <a:xfrm>
                <a:off x="513" y="4766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82"/>
              <p:cNvSpPr>
                <a:spLocks noChangeArrowheads="1"/>
              </p:cNvSpPr>
              <p:nvPr/>
            </p:nvSpPr>
            <p:spPr bwMode="auto">
              <a:xfrm>
                <a:off x="1707" y="395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Rectangle 83"/>
              <p:cNvSpPr>
                <a:spLocks noChangeArrowheads="1"/>
              </p:cNvSpPr>
              <p:nvPr/>
            </p:nvSpPr>
            <p:spPr bwMode="auto">
              <a:xfrm>
                <a:off x="1414" y="3816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84"/>
              <p:cNvSpPr>
                <a:spLocks noChangeArrowheads="1"/>
              </p:cNvSpPr>
              <p:nvPr/>
            </p:nvSpPr>
            <p:spPr bwMode="auto">
              <a:xfrm>
                <a:off x="1419" y="3952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85"/>
              <p:cNvSpPr>
                <a:spLocks noChangeArrowheads="1"/>
              </p:cNvSpPr>
              <p:nvPr/>
            </p:nvSpPr>
            <p:spPr bwMode="auto">
              <a:xfrm>
                <a:off x="1111" y="381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86"/>
              <p:cNvSpPr>
                <a:spLocks noChangeArrowheads="1"/>
              </p:cNvSpPr>
              <p:nvPr/>
            </p:nvSpPr>
            <p:spPr bwMode="auto">
              <a:xfrm>
                <a:off x="1267" y="3952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87"/>
              <p:cNvSpPr>
                <a:spLocks noChangeArrowheads="1"/>
              </p:cNvSpPr>
              <p:nvPr/>
            </p:nvSpPr>
            <p:spPr bwMode="auto">
              <a:xfrm>
                <a:off x="819" y="3816"/>
                <a:ext cx="1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88"/>
              <p:cNvSpPr>
                <a:spLocks noChangeArrowheads="1"/>
              </p:cNvSpPr>
              <p:nvPr/>
            </p:nvSpPr>
            <p:spPr bwMode="auto">
              <a:xfrm>
                <a:off x="1121" y="3952"/>
                <a:ext cx="59" cy="58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Line 89"/>
              <p:cNvSpPr>
                <a:spLocks noChangeShapeType="1"/>
              </p:cNvSpPr>
              <p:nvPr/>
            </p:nvSpPr>
            <p:spPr bwMode="auto">
              <a:xfrm>
                <a:off x="1121" y="3952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Line 90"/>
              <p:cNvSpPr>
                <a:spLocks noChangeShapeType="1"/>
              </p:cNvSpPr>
              <p:nvPr/>
            </p:nvSpPr>
            <p:spPr bwMode="auto">
              <a:xfrm flipV="1">
                <a:off x="1121" y="3952"/>
                <a:ext cx="6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91"/>
              <p:cNvSpPr>
                <a:spLocks noChangeArrowheads="1"/>
              </p:cNvSpPr>
              <p:nvPr/>
            </p:nvSpPr>
            <p:spPr bwMode="auto">
              <a:xfrm>
                <a:off x="1555" y="3816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92"/>
              <p:cNvSpPr>
                <a:spLocks noChangeArrowheads="1"/>
              </p:cNvSpPr>
              <p:nvPr/>
            </p:nvSpPr>
            <p:spPr bwMode="auto">
              <a:xfrm>
                <a:off x="970" y="3952"/>
                <a:ext cx="58" cy="58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93"/>
              <p:cNvSpPr>
                <a:spLocks noChangeArrowheads="1"/>
              </p:cNvSpPr>
              <p:nvPr/>
            </p:nvSpPr>
            <p:spPr bwMode="auto">
              <a:xfrm>
                <a:off x="1263" y="372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94"/>
              <p:cNvSpPr>
                <a:spLocks noChangeArrowheads="1"/>
              </p:cNvSpPr>
              <p:nvPr/>
            </p:nvSpPr>
            <p:spPr bwMode="auto">
              <a:xfrm>
                <a:off x="823" y="3952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95"/>
              <p:cNvSpPr>
                <a:spLocks noChangeArrowheads="1"/>
              </p:cNvSpPr>
              <p:nvPr/>
            </p:nvSpPr>
            <p:spPr bwMode="auto">
              <a:xfrm>
                <a:off x="965" y="372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96"/>
              <p:cNvSpPr>
                <a:spLocks noChangeArrowheads="1"/>
              </p:cNvSpPr>
              <p:nvPr/>
            </p:nvSpPr>
            <p:spPr bwMode="auto">
              <a:xfrm>
                <a:off x="865" y="416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97"/>
              <p:cNvSpPr>
                <a:spLocks noChangeArrowheads="1"/>
              </p:cNvSpPr>
              <p:nvPr/>
            </p:nvSpPr>
            <p:spPr bwMode="auto">
              <a:xfrm>
                <a:off x="578" y="373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98"/>
              <p:cNvSpPr>
                <a:spLocks noChangeArrowheads="1"/>
              </p:cNvSpPr>
              <p:nvPr/>
            </p:nvSpPr>
            <p:spPr bwMode="auto">
              <a:xfrm>
                <a:off x="1116" y="4176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99"/>
              <p:cNvSpPr>
                <a:spLocks noChangeArrowheads="1"/>
              </p:cNvSpPr>
              <p:nvPr/>
            </p:nvSpPr>
            <p:spPr bwMode="auto">
              <a:xfrm>
                <a:off x="1916" y="3618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100"/>
              <p:cNvSpPr>
                <a:spLocks noChangeArrowheads="1"/>
              </p:cNvSpPr>
              <p:nvPr/>
            </p:nvSpPr>
            <p:spPr bwMode="auto">
              <a:xfrm>
                <a:off x="1508" y="4035"/>
                <a:ext cx="58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101"/>
              <p:cNvSpPr>
                <a:spLocks noChangeArrowheads="1"/>
              </p:cNvSpPr>
              <p:nvPr/>
            </p:nvSpPr>
            <p:spPr bwMode="auto">
              <a:xfrm>
                <a:off x="348" y="3670"/>
                <a:ext cx="1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Oval 102"/>
              <p:cNvSpPr>
                <a:spLocks noChangeArrowheads="1"/>
              </p:cNvSpPr>
              <p:nvPr/>
            </p:nvSpPr>
            <p:spPr bwMode="auto">
              <a:xfrm>
                <a:off x="1905" y="4035"/>
                <a:ext cx="58" cy="58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Rectangle 103"/>
              <p:cNvSpPr>
                <a:spLocks noChangeArrowheads="1"/>
              </p:cNvSpPr>
              <p:nvPr/>
            </p:nvSpPr>
            <p:spPr bwMode="auto">
              <a:xfrm>
                <a:off x="970" y="3467"/>
                <a:ext cx="19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Oval 104"/>
              <p:cNvSpPr>
                <a:spLocks noChangeArrowheads="1"/>
              </p:cNvSpPr>
              <p:nvPr/>
            </p:nvSpPr>
            <p:spPr bwMode="auto">
              <a:xfrm>
                <a:off x="364" y="3946"/>
                <a:ext cx="58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105"/>
              <p:cNvSpPr>
                <a:spLocks noChangeArrowheads="1"/>
              </p:cNvSpPr>
              <p:nvPr/>
            </p:nvSpPr>
            <p:spPr bwMode="auto">
              <a:xfrm>
                <a:off x="1725" y="3675"/>
                <a:ext cx="20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106"/>
              <p:cNvSpPr>
                <a:spLocks noChangeArrowheads="1"/>
              </p:cNvSpPr>
              <p:nvPr/>
            </p:nvSpPr>
            <p:spPr bwMode="auto">
              <a:xfrm>
                <a:off x="1816" y="3135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Rectangle 107"/>
              <p:cNvSpPr>
                <a:spLocks noChangeArrowheads="1"/>
              </p:cNvSpPr>
              <p:nvPr/>
            </p:nvSpPr>
            <p:spPr bwMode="auto">
              <a:xfrm>
                <a:off x="1839" y="5248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Rectangle 108"/>
              <p:cNvSpPr>
                <a:spLocks noChangeArrowheads="1"/>
              </p:cNvSpPr>
              <p:nvPr/>
            </p:nvSpPr>
            <p:spPr bwMode="auto">
              <a:xfrm>
                <a:off x="1851" y="4210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Rectangle 109"/>
              <p:cNvSpPr>
                <a:spLocks noChangeArrowheads="1"/>
              </p:cNvSpPr>
              <p:nvPr/>
            </p:nvSpPr>
            <p:spPr bwMode="auto">
              <a:xfrm>
                <a:off x="3420" y="1949"/>
                <a:ext cx="359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Rectangle 110"/>
              <p:cNvSpPr>
                <a:spLocks noChangeArrowheads="1"/>
              </p:cNvSpPr>
              <p:nvPr/>
            </p:nvSpPr>
            <p:spPr bwMode="auto">
              <a:xfrm>
                <a:off x="2100" y="2283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Rectangle 111"/>
              <p:cNvSpPr>
                <a:spLocks noChangeArrowheads="1"/>
              </p:cNvSpPr>
              <p:nvPr/>
            </p:nvSpPr>
            <p:spPr bwMode="auto">
              <a:xfrm>
                <a:off x="2245" y="2283"/>
                <a:ext cx="140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Block the man covering you.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Rectangle 112"/>
              <p:cNvSpPr>
                <a:spLocks noChangeArrowheads="1"/>
              </p:cNvSpPr>
              <p:nvPr/>
            </p:nvSpPr>
            <p:spPr bwMode="auto">
              <a:xfrm>
                <a:off x="2100" y="2392"/>
                <a:ext cx="7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113"/>
              <p:cNvSpPr>
                <a:spLocks noChangeArrowheads="1"/>
              </p:cNvSpPr>
              <p:nvPr/>
            </p:nvSpPr>
            <p:spPr bwMode="auto">
              <a:xfrm>
                <a:off x="2100" y="2502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114"/>
              <p:cNvSpPr>
                <a:spLocks noChangeArrowheads="1"/>
              </p:cNvSpPr>
              <p:nvPr/>
            </p:nvSpPr>
            <p:spPr bwMode="auto">
              <a:xfrm>
                <a:off x="2242" y="2502"/>
                <a:ext cx="159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Gap-On-Area- #1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Rectangle 115"/>
              <p:cNvSpPr>
                <a:spLocks noChangeArrowheads="1"/>
              </p:cNvSpPr>
              <p:nvPr/>
            </p:nvSpPr>
            <p:spPr bwMode="auto">
              <a:xfrm>
                <a:off x="2100" y="2721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116"/>
              <p:cNvSpPr>
                <a:spLocks noChangeArrowheads="1"/>
              </p:cNvSpPr>
              <p:nvPr/>
            </p:nvSpPr>
            <p:spPr bwMode="auto">
              <a:xfrm>
                <a:off x="2248" y="2721"/>
                <a:ext cx="16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 Wall off. Usually ILB or SS.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117"/>
              <p:cNvSpPr>
                <a:spLocks noChangeArrowheads="1"/>
              </p:cNvSpPr>
              <p:nvPr/>
            </p:nvSpPr>
            <p:spPr bwMode="auto">
              <a:xfrm>
                <a:off x="2100" y="2940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118"/>
              <p:cNvSpPr>
                <a:spLocks noChangeArrowheads="1"/>
              </p:cNvSpPr>
              <p:nvPr/>
            </p:nvSpPr>
            <p:spPr bwMode="auto">
              <a:xfrm>
                <a:off x="2230" y="2940"/>
                <a:ext cx="84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Reach-On-Area.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119"/>
              <p:cNvSpPr>
                <a:spLocks noChangeArrowheads="1"/>
              </p:cNvSpPr>
              <p:nvPr/>
            </p:nvSpPr>
            <p:spPr bwMode="auto">
              <a:xfrm>
                <a:off x="2100" y="3159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20"/>
              <p:cNvSpPr>
                <a:spLocks noChangeArrowheads="1"/>
              </p:cNvSpPr>
              <p:nvPr/>
            </p:nvSpPr>
            <p:spPr bwMode="auto">
              <a:xfrm>
                <a:off x="2230" y="3159"/>
                <a:ext cx="36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21"/>
              <p:cNvSpPr>
                <a:spLocks noChangeArrowheads="1"/>
              </p:cNvSpPr>
              <p:nvPr/>
            </p:nvSpPr>
            <p:spPr bwMode="auto">
              <a:xfrm>
                <a:off x="2100" y="3378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22"/>
              <p:cNvSpPr>
                <a:spLocks noChangeArrowheads="1"/>
              </p:cNvSpPr>
              <p:nvPr/>
            </p:nvSpPr>
            <p:spPr bwMode="auto">
              <a:xfrm>
                <a:off x="2230" y="3378"/>
                <a:ext cx="36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23"/>
              <p:cNvSpPr>
                <a:spLocks noChangeArrowheads="1"/>
              </p:cNvSpPr>
              <p:nvPr/>
            </p:nvSpPr>
            <p:spPr bwMode="auto">
              <a:xfrm>
                <a:off x="2100" y="3597"/>
                <a:ext cx="18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24"/>
              <p:cNvSpPr>
                <a:spLocks noChangeArrowheads="1"/>
              </p:cNvSpPr>
              <p:nvPr/>
            </p:nvSpPr>
            <p:spPr bwMode="auto">
              <a:xfrm>
                <a:off x="2226" y="3597"/>
                <a:ext cx="15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back @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25"/>
              <p:cNvSpPr>
                <a:spLocks noChangeArrowheads="1"/>
              </p:cNvSpPr>
              <p:nvPr/>
            </p:nvSpPr>
            <p:spPr bwMode="auto">
              <a:xfrm>
                <a:off x="2100" y="3817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26"/>
              <p:cNvSpPr>
                <a:spLocks noChangeArrowheads="1"/>
              </p:cNvSpPr>
              <p:nvPr/>
            </p:nvSpPr>
            <p:spPr bwMode="auto">
              <a:xfrm>
                <a:off x="2259" y="3817"/>
                <a:ext cx="196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Snap on Red-Set-Go. Retrace the path of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27"/>
              <p:cNvSpPr>
                <a:spLocks noChangeArrowheads="1"/>
              </p:cNvSpPr>
              <p:nvPr/>
            </p:nvSpPr>
            <p:spPr bwMode="auto">
              <a:xfrm>
                <a:off x="2100" y="3926"/>
                <a:ext cx="223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the ball and shovel it to the ball carrier in the PS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28"/>
              <p:cNvSpPr>
                <a:spLocks noChangeArrowheads="1"/>
              </p:cNvSpPr>
              <p:nvPr/>
            </p:nvSpPr>
            <p:spPr bwMode="auto">
              <a:xfrm>
                <a:off x="2100" y="4036"/>
                <a:ext cx="93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 gap. Fake Naked.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29"/>
              <p:cNvSpPr>
                <a:spLocks noChangeArrowheads="1"/>
              </p:cNvSpPr>
              <p:nvPr/>
            </p:nvSpPr>
            <p:spPr bwMode="auto">
              <a:xfrm>
                <a:off x="2100" y="4255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30"/>
              <p:cNvSpPr>
                <a:spLocks noChangeArrowheads="1"/>
              </p:cNvSpPr>
              <p:nvPr/>
            </p:nvSpPr>
            <p:spPr bwMode="auto">
              <a:xfrm>
                <a:off x="2230" y="4255"/>
                <a:ext cx="36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31"/>
              <p:cNvSpPr>
                <a:spLocks noChangeArrowheads="1"/>
              </p:cNvSpPr>
              <p:nvPr/>
            </p:nvSpPr>
            <p:spPr bwMode="auto">
              <a:xfrm>
                <a:off x="2100" y="4474"/>
                <a:ext cx="19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32"/>
              <p:cNvSpPr>
                <a:spLocks noChangeArrowheads="1"/>
              </p:cNvSpPr>
              <p:nvPr/>
            </p:nvSpPr>
            <p:spPr bwMode="auto">
              <a:xfrm>
                <a:off x="2208" y="4474"/>
                <a:ext cx="199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pt. 1.5ft in front of QB.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33"/>
              <p:cNvSpPr>
                <a:spLocks noChangeArrowheads="1"/>
              </p:cNvSpPr>
              <p:nvPr/>
            </p:nvSpPr>
            <p:spPr bwMode="auto">
              <a:xfrm>
                <a:off x="2100" y="4583"/>
                <a:ext cx="208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Run to(jet) motion. Think:Hash-#'s-Sideline.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34"/>
              <p:cNvSpPr>
                <a:spLocks noChangeArrowheads="1"/>
              </p:cNvSpPr>
              <p:nvPr/>
            </p:nvSpPr>
            <p:spPr bwMode="auto">
              <a:xfrm>
                <a:off x="2100" y="4693"/>
                <a:ext cx="191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Keep eyes on the ball...on snap and pitch.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35"/>
              <p:cNvSpPr>
                <a:spLocks noChangeArrowheads="1"/>
              </p:cNvSpPr>
              <p:nvPr/>
            </p:nvSpPr>
            <p:spPr bwMode="auto">
              <a:xfrm>
                <a:off x="2100" y="4912"/>
                <a:ext cx="19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36"/>
              <p:cNvSpPr>
                <a:spLocks noChangeArrowheads="1"/>
              </p:cNvSpPr>
              <p:nvPr/>
            </p:nvSpPr>
            <p:spPr bwMode="auto">
              <a:xfrm>
                <a:off x="2224" y="4912"/>
                <a:ext cx="195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 blocker. Block the alley player. 1st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37"/>
              <p:cNvSpPr>
                <a:spLocks noChangeArrowheads="1"/>
              </p:cNvSpPr>
              <p:nvPr/>
            </p:nvSpPr>
            <p:spPr bwMode="auto">
              <a:xfrm>
                <a:off x="2100" y="5022"/>
                <a:ext cx="81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is crossover.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38"/>
              <p:cNvSpPr>
                <a:spLocks noChangeArrowheads="1"/>
              </p:cNvSpPr>
              <p:nvPr/>
            </p:nvSpPr>
            <p:spPr bwMode="auto">
              <a:xfrm>
                <a:off x="2100" y="5241"/>
                <a:ext cx="83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39"/>
              <p:cNvSpPr>
                <a:spLocks noChangeArrowheads="1"/>
              </p:cNvSpPr>
              <p:nvPr/>
            </p:nvSpPr>
            <p:spPr bwMode="auto">
              <a:xfrm>
                <a:off x="1662" y="266"/>
                <a:ext cx="3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40"/>
              <p:cNvSpPr>
                <a:spLocks noChangeArrowheads="1"/>
              </p:cNvSpPr>
              <p:nvPr/>
            </p:nvSpPr>
            <p:spPr bwMode="auto">
              <a:xfrm>
                <a:off x="1959" y="266"/>
                <a:ext cx="135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Friends Right Gun 59 Flip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Freeform 141"/>
              <p:cNvSpPr>
                <a:spLocks/>
              </p:cNvSpPr>
              <p:nvPr/>
            </p:nvSpPr>
            <p:spPr bwMode="auto">
              <a:xfrm>
                <a:off x="1128" y="3147"/>
                <a:ext cx="224" cy="69"/>
              </a:xfrm>
              <a:custGeom>
                <a:avLst/>
                <a:gdLst>
                  <a:gd name="T0" fmla="*/ 90 w 644"/>
                  <a:gd name="T1" fmla="*/ 105 h 196"/>
                  <a:gd name="T2" fmla="*/ 0 w 644"/>
                  <a:gd name="T3" fmla="*/ 0 h 196"/>
                  <a:gd name="T4" fmla="*/ 644 w 644"/>
                  <a:gd name="T5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4" h="196">
                    <a:moveTo>
                      <a:pt x="90" y="105"/>
                    </a:moveTo>
                    <a:lnTo>
                      <a:pt x="0" y="0"/>
                    </a:lnTo>
                    <a:lnTo>
                      <a:pt x="644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142"/>
              <p:cNvSpPr>
                <a:spLocks/>
              </p:cNvSpPr>
              <p:nvPr/>
            </p:nvSpPr>
            <p:spPr bwMode="auto">
              <a:xfrm>
                <a:off x="1297" y="3182"/>
                <a:ext cx="55" cy="36"/>
              </a:xfrm>
              <a:custGeom>
                <a:avLst/>
                <a:gdLst>
                  <a:gd name="T0" fmla="*/ 55 w 55"/>
                  <a:gd name="T1" fmla="*/ 34 h 36"/>
                  <a:gd name="T2" fmla="*/ 11 w 55"/>
                  <a:gd name="T3" fmla="*/ 0 h 36"/>
                  <a:gd name="T4" fmla="*/ 18 w 55"/>
                  <a:gd name="T5" fmla="*/ 22 h 36"/>
                  <a:gd name="T6" fmla="*/ 0 w 55"/>
                  <a:gd name="T7" fmla="*/ 36 h 36"/>
                  <a:gd name="T8" fmla="*/ 55 w 55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6">
                    <a:moveTo>
                      <a:pt x="55" y="34"/>
                    </a:moveTo>
                    <a:lnTo>
                      <a:pt x="11" y="0"/>
                    </a:lnTo>
                    <a:lnTo>
                      <a:pt x="18" y="22"/>
                    </a:lnTo>
                    <a:lnTo>
                      <a:pt x="0" y="36"/>
                    </a:lnTo>
                    <a:lnTo>
                      <a:pt x="55" y="34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143"/>
              <p:cNvSpPr>
                <a:spLocks/>
              </p:cNvSpPr>
              <p:nvPr/>
            </p:nvSpPr>
            <p:spPr bwMode="auto">
              <a:xfrm>
                <a:off x="2227" y="1727"/>
                <a:ext cx="298" cy="115"/>
              </a:xfrm>
              <a:custGeom>
                <a:avLst/>
                <a:gdLst>
                  <a:gd name="T0" fmla="*/ 0 w 856"/>
                  <a:gd name="T1" fmla="*/ 91 h 330"/>
                  <a:gd name="T2" fmla="*/ 62 w 856"/>
                  <a:gd name="T3" fmla="*/ 0 h 330"/>
                  <a:gd name="T4" fmla="*/ 856 w 856"/>
                  <a:gd name="T5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6" h="330">
                    <a:moveTo>
                      <a:pt x="0" y="91"/>
                    </a:moveTo>
                    <a:lnTo>
                      <a:pt x="62" y="0"/>
                    </a:lnTo>
                    <a:lnTo>
                      <a:pt x="856" y="33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144"/>
              <p:cNvSpPr>
                <a:spLocks/>
              </p:cNvSpPr>
              <p:nvPr/>
            </p:nvSpPr>
            <p:spPr bwMode="auto">
              <a:xfrm>
                <a:off x="2471" y="1805"/>
                <a:ext cx="54" cy="37"/>
              </a:xfrm>
              <a:custGeom>
                <a:avLst/>
                <a:gdLst>
                  <a:gd name="T0" fmla="*/ 54 w 54"/>
                  <a:gd name="T1" fmla="*/ 37 h 37"/>
                  <a:gd name="T2" fmla="*/ 14 w 54"/>
                  <a:gd name="T3" fmla="*/ 0 h 37"/>
                  <a:gd name="T4" fmla="*/ 19 w 54"/>
                  <a:gd name="T5" fmla="*/ 22 h 37"/>
                  <a:gd name="T6" fmla="*/ 0 w 54"/>
                  <a:gd name="T7" fmla="*/ 34 h 37"/>
                  <a:gd name="T8" fmla="*/ 54 w 5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7">
                    <a:moveTo>
                      <a:pt x="54" y="37"/>
                    </a:moveTo>
                    <a:lnTo>
                      <a:pt x="14" y="0"/>
                    </a:lnTo>
                    <a:lnTo>
                      <a:pt x="19" y="22"/>
                    </a:lnTo>
                    <a:lnTo>
                      <a:pt x="0" y="34"/>
                    </a:lnTo>
                    <a:lnTo>
                      <a:pt x="54" y="37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Arc 145"/>
              <p:cNvSpPr>
                <a:spLocks/>
              </p:cNvSpPr>
              <p:nvPr/>
            </p:nvSpPr>
            <p:spPr bwMode="auto">
              <a:xfrm>
                <a:off x="1678" y="1450"/>
                <a:ext cx="296" cy="10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7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1"/>
                      <a:pt x="11973" y="21560"/>
                      <a:pt x="7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1"/>
                      <a:pt x="11973" y="21560"/>
                      <a:pt x="7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Arc 146"/>
              <p:cNvSpPr>
                <a:spLocks/>
              </p:cNvSpPr>
              <p:nvPr/>
            </p:nvSpPr>
            <p:spPr bwMode="auto">
              <a:xfrm>
                <a:off x="1517" y="1168"/>
                <a:ext cx="162" cy="3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33 w 21733"/>
                  <a:gd name="T1" fmla="*/ 21600 h 21600"/>
                  <a:gd name="T2" fmla="*/ 0 w 21733"/>
                  <a:gd name="T3" fmla="*/ 56 h 21600"/>
                  <a:gd name="T4" fmla="*/ 21600 w 217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3" h="21600" fill="none" extrusionOk="0">
                    <a:moveTo>
                      <a:pt x="21732" y="21599"/>
                    </a:moveTo>
                    <a:cubicBezTo>
                      <a:pt x="21688" y="21599"/>
                      <a:pt x="21644" y="21599"/>
                      <a:pt x="21600" y="21600"/>
                    </a:cubicBezTo>
                    <a:cubicBezTo>
                      <a:pt x="9692" y="21600"/>
                      <a:pt x="30" y="11963"/>
                      <a:pt x="0" y="55"/>
                    </a:cubicBezTo>
                  </a:path>
                  <a:path w="21733" h="21600" stroke="0" extrusionOk="0">
                    <a:moveTo>
                      <a:pt x="21732" y="21599"/>
                    </a:moveTo>
                    <a:cubicBezTo>
                      <a:pt x="21688" y="21599"/>
                      <a:pt x="21644" y="21599"/>
                      <a:pt x="21600" y="21600"/>
                    </a:cubicBezTo>
                    <a:cubicBezTo>
                      <a:pt x="9692" y="21600"/>
                      <a:pt x="30" y="11963"/>
                      <a:pt x="0" y="5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Arc 147"/>
              <p:cNvSpPr>
                <a:spLocks/>
              </p:cNvSpPr>
              <p:nvPr/>
            </p:nvSpPr>
            <p:spPr bwMode="auto">
              <a:xfrm>
                <a:off x="1517" y="1044"/>
                <a:ext cx="42" cy="1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2125"/>
                  <a:gd name="T1" fmla="*/ 21600 h 21600"/>
                  <a:gd name="T2" fmla="*/ 22125 w 22125"/>
                  <a:gd name="T3" fmla="*/ 6 h 21600"/>
                  <a:gd name="T4" fmla="*/ 21600 w 2212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25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75" y="0"/>
                      <a:pt x="21950" y="2"/>
                      <a:pt x="22124" y="6"/>
                    </a:cubicBezTo>
                  </a:path>
                  <a:path w="22125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75" y="0"/>
                      <a:pt x="21950" y="2"/>
                      <a:pt x="22124" y="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48"/>
              <p:cNvSpPr>
                <a:spLocks/>
              </p:cNvSpPr>
              <p:nvPr/>
            </p:nvSpPr>
            <p:spPr bwMode="auto">
              <a:xfrm>
                <a:off x="1524" y="1026"/>
                <a:ext cx="72" cy="29"/>
              </a:xfrm>
              <a:custGeom>
                <a:avLst/>
                <a:gdLst>
                  <a:gd name="T0" fmla="*/ 206 w 206"/>
                  <a:gd name="T1" fmla="*/ 64 h 83"/>
                  <a:gd name="T2" fmla="*/ 200 w 206"/>
                  <a:gd name="T3" fmla="*/ 83 h 83"/>
                  <a:gd name="T4" fmla="*/ 0 w 206"/>
                  <a:gd name="T5" fmla="*/ 19 h 83"/>
                  <a:gd name="T6" fmla="*/ 6 w 20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6" h="83">
                    <a:moveTo>
                      <a:pt x="206" y="64"/>
                    </a:moveTo>
                    <a:lnTo>
                      <a:pt x="200" y="83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Line 149"/>
              <p:cNvSpPr>
                <a:spLocks noChangeShapeType="1"/>
              </p:cNvSpPr>
              <p:nvPr/>
            </p:nvSpPr>
            <p:spPr bwMode="auto">
              <a:xfrm flipH="1">
                <a:off x="1524" y="1026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Line 150"/>
              <p:cNvSpPr>
                <a:spLocks noChangeShapeType="1"/>
              </p:cNvSpPr>
              <p:nvPr/>
            </p:nvSpPr>
            <p:spPr bwMode="auto">
              <a:xfrm flipH="1" flipV="1">
                <a:off x="1480" y="1518"/>
                <a:ext cx="272" cy="22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Arc 151"/>
              <p:cNvSpPr>
                <a:spLocks/>
              </p:cNvSpPr>
              <p:nvPr/>
            </p:nvSpPr>
            <p:spPr bwMode="auto">
              <a:xfrm>
                <a:off x="1407" y="965"/>
                <a:ext cx="73" cy="5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900 w 21900"/>
                  <a:gd name="T1" fmla="*/ 21598 h 21600"/>
                  <a:gd name="T2" fmla="*/ 0 w 21900"/>
                  <a:gd name="T3" fmla="*/ 0 h 21600"/>
                  <a:gd name="T4" fmla="*/ 21600 w 219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00" h="21600" fill="none" extrusionOk="0">
                    <a:moveTo>
                      <a:pt x="21899" y="21597"/>
                    </a:moveTo>
                    <a:cubicBezTo>
                      <a:pt x="21800" y="21599"/>
                      <a:pt x="2170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900" h="21600" stroke="0" extrusionOk="0">
                    <a:moveTo>
                      <a:pt x="21899" y="21597"/>
                    </a:moveTo>
                    <a:cubicBezTo>
                      <a:pt x="21800" y="21599"/>
                      <a:pt x="2170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152"/>
              <p:cNvSpPr>
                <a:spLocks/>
              </p:cNvSpPr>
              <p:nvPr/>
            </p:nvSpPr>
            <p:spPr bwMode="auto">
              <a:xfrm>
                <a:off x="1371" y="959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Line 153"/>
              <p:cNvSpPr>
                <a:spLocks noChangeShapeType="1"/>
              </p:cNvSpPr>
              <p:nvPr/>
            </p:nvSpPr>
            <p:spPr bwMode="auto">
              <a:xfrm>
                <a:off x="1371" y="95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Arc 154"/>
              <p:cNvSpPr>
                <a:spLocks/>
              </p:cNvSpPr>
              <p:nvPr/>
            </p:nvSpPr>
            <p:spPr bwMode="auto">
              <a:xfrm>
                <a:off x="2833" y="1392"/>
                <a:ext cx="115" cy="14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86 w 21786"/>
                  <a:gd name="T1" fmla="*/ 21599 h 21600"/>
                  <a:gd name="T2" fmla="*/ 0 w 21786"/>
                  <a:gd name="T3" fmla="*/ 154 h 21600"/>
                  <a:gd name="T4" fmla="*/ 21599 w 2178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6" h="21600" fill="none" extrusionOk="0">
                    <a:moveTo>
                      <a:pt x="21786" y="21599"/>
                    </a:moveTo>
                    <a:cubicBezTo>
                      <a:pt x="21723" y="21599"/>
                      <a:pt x="21661" y="21599"/>
                      <a:pt x="21599" y="21600"/>
                    </a:cubicBezTo>
                    <a:cubicBezTo>
                      <a:pt x="9729" y="21600"/>
                      <a:pt x="84" y="12022"/>
                      <a:pt x="-1" y="154"/>
                    </a:cubicBezTo>
                  </a:path>
                  <a:path w="21786" h="21600" stroke="0" extrusionOk="0">
                    <a:moveTo>
                      <a:pt x="21786" y="21599"/>
                    </a:moveTo>
                    <a:cubicBezTo>
                      <a:pt x="21723" y="21599"/>
                      <a:pt x="21661" y="21599"/>
                      <a:pt x="21599" y="21600"/>
                    </a:cubicBezTo>
                    <a:cubicBezTo>
                      <a:pt x="9729" y="21600"/>
                      <a:pt x="84" y="12022"/>
                      <a:pt x="-1" y="15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155"/>
              <p:cNvSpPr>
                <a:spLocks/>
              </p:cNvSpPr>
              <p:nvPr/>
            </p:nvSpPr>
            <p:spPr bwMode="auto">
              <a:xfrm>
                <a:off x="2797" y="1387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Line 156"/>
              <p:cNvSpPr>
                <a:spLocks noChangeShapeType="1"/>
              </p:cNvSpPr>
              <p:nvPr/>
            </p:nvSpPr>
            <p:spPr bwMode="auto">
              <a:xfrm>
                <a:off x="2797" y="138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57"/>
              <p:cNvSpPr>
                <a:spLocks/>
              </p:cNvSpPr>
              <p:nvPr/>
            </p:nvSpPr>
            <p:spPr bwMode="auto">
              <a:xfrm>
                <a:off x="1575" y="1608"/>
                <a:ext cx="2048" cy="71"/>
              </a:xfrm>
              <a:custGeom>
                <a:avLst/>
                <a:gdLst>
                  <a:gd name="T0" fmla="*/ 5881 w 5881"/>
                  <a:gd name="T1" fmla="*/ 58 h 203"/>
                  <a:gd name="T2" fmla="*/ 5852 w 5881"/>
                  <a:gd name="T3" fmla="*/ 118 h 203"/>
                  <a:gd name="T4" fmla="*/ 5789 w 5881"/>
                  <a:gd name="T5" fmla="*/ 0 h 203"/>
                  <a:gd name="T6" fmla="*/ 5732 w 5881"/>
                  <a:gd name="T7" fmla="*/ 122 h 203"/>
                  <a:gd name="T8" fmla="*/ 5669 w 5881"/>
                  <a:gd name="T9" fmla="*/ 4 h 203"/>
                  <a:gd name="T10" fmla="*/ 5612 w 5881"/>
                  <a:gd name="T11" fmla="*/ 125 h 203"/>
                  <a:gd name="T12" fmla="*/ 5549 w 5881"/>
                  <a:gd name="T13" fmla="*/ 7 h 203"/>
                  <a:gd name="T14" fmla="*/ 5492 w 5881"/>
                  <a:gd name="T15" fmla="*/ 129 h 203"/>
                  <a:gd name="T16" fmla="*/ 5429 w 5881"/>
                  <a:gd name="T17" fmla="*/ 11 h 203"/>
                  <a:gd name="T18" fmla="*/ 5373 w 5881"/>
                  <a:gd name="T19" fmla="*/ 133 h 203"/>
                  <a:gd name="T20" fmla="*/ 5309 w 5881"/>
                  <a:gd name="T21" fmla="*/ 14 h 203"/>
                  <a:gd name="T22" fmla="*/ 5253 w 5881"/>
                  <a:gd name="T23" fmla="*/ 136 h 203"/>
                  <a:gd name="T24" fmla="*/ 5189 w 5881"/>
                  <a:gd name="T25" fmla="*/ 18 h 203"/>
                  <a:gd name="T26" fmla="*/ 5133 w 5881"/>
                  <a:gd name="T27" fmla="*/ 140 h 203"/>
                  <a:gd name="T28" fmla="*/ 5069 w 5881"/>
                  <a:gd name="T29" fmla="*/ 21 h 203"/>
                  <a:gd name="T30" fmla="*/ 5013 w 5881"/>
                  <a:gd name="T31" fmla="*/ 143 h 203"/>
                  <a:gd name="T32" fmla="*/ 4949 w 5881"/>
                  <a:gd name="T33" fmla="*/ 25 h 203"/>
                  <a:gd name="T34" fmla="*/ 4893 w 5881"/>
                  <a:gd name="T35" fmla="*/ 147 h 203"/>
                  <a:gd name="T36" fmla="*/ 4829 w 5881"/>
                  <a:gd name="T37" fmla="*/ 28 h 203"/>
                  <a:gd name="T38" fmla="*/ 4773 w 5881"/>
                  <a:gd name="T39" fmla="*/ 150 h 203"/>
                  <a:gd name="T40" fmla="*/ 4709 w 5881"/>
                  <a:gd name="T41" fmla="*/ 32 h 203"/>
                  <a:gd name="T42" fmla="*/ 4653 w 5881"/>
                  <a:gd name="T43" fmla="*/ 154 h 203"/>
                  <a:gd name="T44" fmla="*/ 4589 w 5881"/>
                  <a:gd name="T45" fmla="*/ 36 h 203"/>
                  <a:gd name="T46" fmla="*/ 4533 w 5881"/>
                  <a:gd name="T47" fmla="*/ 157 h 203"/>
                  <a:gd name="T48" fmla="*/ 4469 w 5881"/>
                  <a:gd name="T49" fmla="*/ 39 h 203"/>
                  <a:gd name="T50" fmla="*/ 4413 w 5881"/>
                  <a:gd name="T51" fmla="*/ 161 h 203"/>
                  <a:gd name="T52" fmla="*/ 4349 w 5881"/>
                  <a:gd name="T53" fmla="*/ 43 h 203"/>
                  <a:gd name="T54" fmla="*/ 4293 w 5881"/>
                  <a:gd name="T55" fmla="*/ 164 h 203"/>
                  <a:gd name="T56" fmla="*/ 4229 w 5881"/>
                  <a:gd name="T57" fmla="*/ 46 h 203"/>
                  <a:gd name="T58" fmla="*/ 4173 w 5881"/>
                  <a:gd name="T59" fmla="*/ 168 h 203"/>
                  <a:gd name="T60" fmla="*/ 4110 w 5881"/>
                  <a:gd name="T61" fmla="*/ 50 h 203"/>
                  <a:gd name="T62" fmla="*/ 4053 w 5881"/>
                  <a:gd name="T63" fmla="*/ 171 h 203"/>
                  <a:gd name="T64" fmla="*/ 3990 w 5881"/>
                  <a:gd name="T65" fmla="*/ 53 h 203"/>
                  <a:gd name="T66" fmla="*/ 3933 w 5881"/>
                  <a:gd name="T67" fmla="*/ 175 h 203"/>
                  <a:gd name="T68" fmla="*/ 3870 w 5881"/>
                  <a:gd name="T69" fmla="*/ 57 h 203"/>
                  <a:gd name="T70" fmla="*/ 3813 w 5881"/>
                  <a:gd name="T71" fmla="*/ 179 h 203"/>
                  <a:gd name="T72" fmla="*/ 3750 w 5881"/>
                  <a:gd name="T73" fmla="*/ 60 h 203"/>
                  <a:gd name="T74" fmla="*/ 3693 w 5881"/>
                  <a:gd name="T75" fmla="*/ 182 h 203"/>
                  <a:gd name="T76" fmla="*/ 3630 w 5881"/>
                  <a:gd name="T77" fmla="*/ 64 h 203"/>
                  <a:gd name="T78" fmla="*/ 3573 w 5881"/>
                  <a:gd name="T79" fmla="*/ 186 h 203"/>
                  <a:gd name="T80" fmla="*/ 3510 w 5881"/>
                  <a:gd name="T81" fmla="*/ 67 h 203"/>
                  <a:gd name="T82" fmla="*/ 3453 w 5881"/>
                  <a:gd name="T83" fmla="*/ 189 h 203"/>
                  <a:gd name="T84" fmla="*/ 3390 w 5881"/>
                  <a:gd name="T85" fmla="*/ 71 h 203"/>
                  <a:gd name="T86" fmla="*/ 3333 w 5881"/>
                  <a:gd name="T87" fmla="*/ 193 h 203"/>
                  <a:gd name="T88" fmla="*/ 3270 w 5881"/>
                  <a:gd name="T89" fmla="*/ 75 h 203"/>
                  <a:gd name="T90" fmla="*/ 3214 w 5881"/>
                  <a:gd name="T91" fmla="*/ 196 h 203"/>
                  <a:gd name="T92" fmla="*/ 3150 w 5881"/>
                  <a:gd name="T93" fmla="*/ 78 h 203"/>
                  <a:gd name="T94" fmla="*/ 3094 w 5881"/>
                  <a:gd name="T95" fmla="*/ 200 h 203"/>
                  <a:gd name="T96" fmla="*/ 3030 w 5881"/>
                  <a:gd name="T97" fmla="*/ 82 h 203"/>
                  <a:gd name="T98" fmla="*/ 2974 w 5881"/>
                  <a:gd name="T99" fmla="*/ 203 h 203"/>
                  <a:gd name="T100" fmla="*/ 2910 w 5881"/>
                  <a:gd name="T101" fmla="*/ 85 h 203"/>
                  <a:gd name="T102" fmla="*/ 2882 w 5881"/>
                  <a:gd name="T103" fmla="*/ 146 h 203"/>
                  <a:gd name="T104" fmla="*/ 2865 w 5881"/>
                  <a:gd name="T105" fmla="*/ 147 h 203"/>
                  <a:gd name="T106" fmla="*/ 0 w 5881"/>
                  <a:gd name="T107" fmla="*/ 41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81" h="203">
                    <a:moveTo>
                      <a:pt x="5881" y="58"/>
                    </a:moveTo>
                    <a:lnTo>
                      <a:pt x="5852" y="118"/>
                    </a:lnTo>
                    <a:lnTo>
                      <a:pt x="5789" y="0"/>
                    </a:lnTo>
                    <a:lnTo>
                      <a:pt x="5732" y="122"/>
                    </a:lnTo>
                    <a:lnTo>
                      <a:pt x="5669" y="4"/>
                    </a:lnTo>
                    <a:lnTo>
                      <a:pt x="5612" y="125"/>
                    </a:lnTo>
                    <a:lnTo>
                      <a:pt x="5549" y="7"/>
                    </a:lnTo>
                    <a:lnTo>
                      <a:pt x="5492" y="129"/>
                    </a:lnTo>
                    <a:lnTo>
                      <a:pt x="5429" y="11"/>
                    </a:lnTo>
                    <a:lnTo>
                      <a:pt x="5373" y="133"/>
                    </a:lnTo>
                    <a:lnTo>
                      <a:pt x="5309" y="14"/>
                    </a:lnTo>
                    <a:lnTo>
                      <a:pt x="5253" y="136"/>
                    </a:lnTo>
                    <a:lnTo>
                      <a:pt x="5189" y="18"/>
                    </a:lnTo>
                    <a:lnTo>
                      <a:pt x="5133" y="140"/>
                    </a:lnTo>
                    <a:lnTo>
                      <a:pt x="5069" y="21"/>
                    </a:lnTo>
                    <a:lnTo>
                      <a:pt x="5013" y="143"/>
                    </a:lnTo>
                    <a:lnTo>
                      <a:pt x="4949" y="25"/>
                    </a:lnTo>
                    <a:lnTo>
                      <a:pt x="4893" y="147"/>
                    </a:lnTo>
                    <a:lnTo>
                      <a:pt x="4829" y="28"/>
                    </a:lnTo>
                    <a:lnTo>
                      <a:pt x="4773" y="150"/>
                    </a:lnTo>
                    <a:lnTo>
                      <a:pt x="4709" y="32"/>
                    </a:lnTo>
                    <a:lnTo>
                      <a:pt x="4653" y="154"/>
                    </a:lnTo>
                    <a:lnTo>
                      <a:pt x="4589" y="36"/>
                    </a:lnTo>
                    <a:lnTo>
                      <a:pt x="4533" y="157"/>
                    </a:lnTo>
                    <a:lnTo>
                      <a:pt x="4469" y="39"/>
                    </a:lnTo>
                    <a:lnTo>
                      <a:pt x="4413" y="161"/>
                    </a:lnTo>
                    <a:lnTo>
                      <a:pt x="4349" y="43"/>
                    </a:lnTo>
                    <a:lnTo>
                      <a:pt x="4293" y="164"/>
                    </a:lnTo>
                    <a:lnTo>
                      <a:pt x="4229" y="46"/>
                    </a:lnTo>
                    <a:lnTo>
                      <a:pt x="4173" y="168"/>
                    </a:lnTo>
                    <a:lnTo>
                      <a:pt x="4110" y="50"/>
                    </a:lnTo>
                    <a:lnTo>
                      <a:pt x="4053" y="171"/>
                    </a:lnTo>
                    <a:lnTo>
                      <a:pt x="3990" y="53"/>
                    </a:lnTo>
                    <a:lnTo>
                      <a:pt x="3933" y="175"/>
                    </a:lnTo>
                    <a:lnTo>
                      <a:pt x="3870" y="57"/>
                    </a:lnTo>
                    <a:lnTo>
                      <a:pt x="3813" y="179"/>
                    </a:lnTo>
                    <a:lnTo>
                      <a:pt x="3750" y="60"/>
                    </a:lnTo>
                    <a:lnTo>
                      <a:pt x="3693" y="182"/>
                    </a:lnTo>
                    <a:lnTo>
                      <a:pt x="3630" y="64"/>
                    </a:lnTo>
                    <a:lnTo>
                      <a:pt x="3573" y="186"/>
                    </a:lnTo>
                    <a:lnTo>
                      <a:pt x="3510" y="67"/>
                    </a:lnTo>
                    <a:lnTo>
                      <a:pt x="3453" y="189"/>
                    </a:lnTo>
                    <a:lnTo>
                      <a:pt x="3390" y="71"/>
                    </a:lnTo>
                    <a:lnTo>
                      <a:pt x="3333" y="193"/>
                    </a:lnTo>
                    <a:lnTo>
                      <a:pt x="3270" y="75"/>
                    </a:lnTo>
                    <a:lnTo>
                      <a:pt x="3214" y="196"/>
                    </a:lnTo>
                    <a:lnTo>
                      <a:pt x="3150" y="78"/>
                    </a:lnTo>
                    <a:lnTo>
                      <a:pt x="3094" y="200"/>
                    </a:lnTo>
                    <a:lnTo>
                      <a:pt x="3030" y="82"/>
                    </a:lnTo>
                    <a:lnTo>
                      <a:pt x="2974" y="203"/>
                    </a:lnTo>
                    <a:lnTo>
                      <a:pt x="2910" y="85"/>
                    </a:lnTo>
                    <a:lnTo>
                      <a:pt x="2882" y="146"/>
                    </a:lnTo>
                    <a:lnTo>
                      <a:pt x="2865" y="147"/>
                    </a:lnTo>
                    <a:lnTo>
                      <a:pt x="0" y="4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Arc 158"/>
              <p:cNvSpPr>
                <a:spLocks/>
              </p:cNvSpPr>
              <p:nvPr/>
            </p:nvSpPr>
            <p:spPr bwMode="auto">
              <a:xfrm>
                <a:off x="1235" y="923"/>
                <a:ext cx="340" cy="69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64 w 21664"/>
                  <a:gd name="T1" fmla="*/ 21600 h 21600"/>
                  <a:gd name="T2" fmla="*/ 0 w 21664"/>
                  <a:gd name="T3" fmla="*/ 31 h 21600"/>
                  <a:gd name="T4" fmla="*/ 21600 w 2166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4" h="21600" fill="none" extrusionOk="0">
                    <a:moveTo>
                      <a:pt x="21663" y="21599"/>
                    </a:moveTo>
                    <a:cubicBezTo>
                      <a:pt x="21642" y="21599"/>
                      <a:pt x="21621" y="21599"/>
                      <a:pt x="21600" y="21600"/>
                    </a:cubicBezTo>
                    <a:cubicBezTo>
                      <a:pt x="9682" y="21600"/>
                      <a:pt x="17" y="11948"/>
                      <a:pt x="0" y="30"/>
                    </a:cubicBezTo>
                  </a:path>
                  <a:path w="21664" h="21600" stroke="0" extrusionOk="0">
                    <a:moveTo>
                      <a:pt x="21663" y="21599"/>
                    </a:moveTo>
                    <a:cubicBezTo>
                      <a:pt x="21642" y="21599"/>
                      <a:pt x="21621" y="21599"/>
                      <a:pt x="21600" y="21600"/>
                    </a:cubicBezTo>
                    <a:cubicBezTo>
                      <a:pt x="9682" y="21600"/>
                      <a:pt x="17" y="11948"/>
                      <a:pt x="0" y="3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59"/>
              <p:cNvSpPr>
                <a:spLocks/>
              </p:cNvSpPr>
              <p:nvPr/>
            </p:nvSpPr>
            <p:spPr bwMode="auto">
              <a:xfrm>
                <a:off x="1216" y="924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Arc 160"/>
              <p:cNvSpPr>
                <a:spLocks/>
              </p:cNvSpPr>
              <p:nvPr/>
            </p:nvSpPr>
            <p:spPr bwMode="auto">
              <a:xfrm>
                <a:off x="1330" y="3910"/>
                <a:ext cx="138" cy="10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61"/>
              <p:cNvSpPr>
                <a:spLocks/>
              </p:cNvSpPr>
              <p:nvPr/>
            </p:nvSpPr>
            <p:spPr bwMode="auto">
              <a:xfrm>
                <a:off x="1294" y="3904"/>
                <a:ext cx="73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162"/>
              <p:cNvSpPr>
                <a:spLocks noChangeShapeType="1"/>
              </p:cNvSpPr>
              <p:nvPr/>
            </p:nvSpPr>
            <p:spPr bwMode="auto">
              <a:xfrm>
                <a:off x="1294" y="390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Arc 163"/>
              <p:cNvSpPr>
                <a:spLocks/>
              </p:cNvSpPr>
              <p:nvPr/>
            </p:nvSpPr>
            <p:spPr bwMode="auto">
              <a:xfrm>
                <a:off x="1149" y="3926"/>
                <a:ext cx="165" cy="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30 w 21730"/>
                  <a:gd name="T1" fmla="*/ 21600 h 21600"/>
                  <a:gd name="T2" fmla="*/ 0 w 21730"/>
                  <a:gd name="T3" fmla="*/ 0 h 21600"/>
                  <a:gd name="T4" fmla="*/ 21600 w 2173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0" h="21600" fill="none" extrusionOk="0">
                    <a:moveTo>
                      <a:pt x="21729" y="21599"/>
                    </a:moveTo>
                    <a:cubicBezTo>
                      <a:pt x="21686" y="21599"/>
                      <a:pt x="2164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30" h="21600" stroke="0" extrusionOk="0">
                    <a:moveTo>
                      <a:pt x="21729" y="21599"/>
                    </a:moveTo>
                    <a:cubicBezTo>
                      <a:pt x="21686" y="21599"/>
                      <a:pt x="2164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64"/>
              <p:cNvSpPr>
                <a:spLocks/>
              </p:cNvSpPr>
              <p:nvPr/>
            </p:nvSpPr>
            <p:spPr bwMode="auto">
              <a:xfrm>
                <a:off x="1113" y="3920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Line 165"/>
              <p:cNvSpPr>
                <a:spLocks noChangeShapeType="1"/>
              </p:cNvSpPr>
              <p:nvPr/>
            </p:nvSpPr>
            <p:spPr bwMode="auto">
              <a:xfrm>
                <a:off x="1113" y="392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Arc 166"/>
              <p:cNvSpPr>
                <a:spLocks/>
              </p:cNvSpPr>
              <p:nvPr/>
            </p:nvSpPr>
            <p:spPr bwMode="auto">
              <a:xfrm>
                <a:off x="1021" y="3931"/>
                <a:ext cx="149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3 w 21743"/>
                  <a:gd name="T1" fmla="*/ 21600 h 21600"/>
                  <a:gd name="T2" fmla="*/ 0 w 21743"/>
                  <a:gd name="T3" fmla="*/ 0 h 21600"/>
                  <a:gd name="T4" fmla="*/ 21600 w 2174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3" h="21600" fill="none" extrusionOk="0">
                    <a:moveTo>
                      <a:pt x="21742" y="21599"/>
                    </a:moveTo>
                    <a:cubicBezTo>
                      <a:pt x="21695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43" h="21600" stroke="0" extrusionOk="0">
                    <a:moveTo>
                      <a:pt x="21742" y="21599"/>
                    </a:moveTo>
                    <a:cubicBezTo>
                      <a:pt x="21695" y="21599"/>
                      <a:pt x="21647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67"/>
              <p:cNvSpPr>
                <a:spLocks/>
              </p:cNvSpPr>
              <p:nvPr/>
            </p:nvSpPr>
            <p:spPr bwMode="auto">
              <a:xfrm>
                <a:off x="985" y="3925"/>
                <a:ext cx="72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Line 168"/>
              <p:cNvSpPr>
                <a:spLocks noChangeShapeType="1"/>
              </p:cNvSpPr>
              <p:nvPr/>
            </p:nvSpPr>
            <p:spPr bwMode="auto">
              <a:xfrm>
                <a:off x="985" y="392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Arc 169"/>
              <p:cNvSpPr>
                <a:spLocks/>
              </p:cNvSpPr>
              <p:nvPr/>
            </p:nvSpPr>
            <p:spPr bwMode="auto">
              <a:xfrm>
                <a:off x="1314" y="4963"/>
                <a:ext cx="138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4 w 21754"/>
                  <a:gd name="T1" fmla="*/ 21599 h 21600"/>
                  <a:gd name="T2" fmla="*/ 0 w 21754"/>
                  <a:gd name="T3" fmla="*/ 0 h 21600"/>
                  <a:gd name="T4" fmla="*/ 21600 w 2175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4" h="21600" fill="none" extrusionOk="0">
                    <a:moveTo>
                      <a:pt x="21754" y="21599"/>
                    </a:moveTo>
                    <a:cubicBezTo>
                      <a:pt x="21702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4" h="21600" stroke="0" extrusionOk="0">
                    <a:moveTo>
                      <a:pt x="21754" y="21599"/>
                    </a:moveTo>
                    <a:cubicBezTo>
                      <a:pt x="21702" y="21599"/>
                      <a:pt x="21651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70"/>
              <p:cNvSpPr>
                <a:spLocks/>
              </p:cNvSpPr>
              <p:nvPr/>
            </p:nvSpPr>
            <p:spPr bwMode="auto">
              <a:xfrm>
                <a:off x="1278" y="4957"/>
                <a:ext cx="72" cy="6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Line 171"/>
              <p:cNvSpPr>
                <a:spLocks noChangeShapeType="1"/>
              </p:cNvSpPr>
              <p:nvPr/>
            </p:nvSpPr>
            <p:spPr bwMode="auto">
              <a:xfrm>
                <a:off x="1278" y="495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Arc 172"/>
              <p:cNvSpPr>
                <a:spLocks/>
              </p:cNvSpPr>
              <p:nvPr/>
            </p:nvSpPr>
            <p:spPr bwMode="auto">
              <a:xfrm>
                <a:off x="1149" y="4968"/>
                <a:ext cx="154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38 w 21738"/>
                  <a:gd name="T1" fmla="*/ 21600 h 21600"/>
                  <a:gd name="T2" fmla="*/ 0 w 21738"/>
                  <a:gd name="T3" fmla="*/ 0 h 21600"/>
                  <a:gd name="T4" fmla="*/ 21600 w 2173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8" h="21600" fill="none" extrusionOk="0">
                    <a:moveTo>
                      <a:pt x="21737" y="21599"/>
                    </a:moveTo>
                    <a:cubicBezTo>
                      <a:pt x="21691" y="21599"/>
                      <a:pt x="2164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38" h="21600" stroke="0" extrusionOk="0">
                    <a:moveTo>
                      <a:pt x="21737" y="21599"/>
                    </a:moveTo>
                    <a:cubicBezTo>
                      <a:pt x="21691" y="21599"/>
                      <a:pt x="2164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73"/>
              <p:cNvSpPr>
                <a:spLocks/>
              </p:cNvSpPr>
              <p:nvPr/>
            </p:nvSpPr>
            <p:spPr bwMode="auto">
              <a:xfrm>
                <a:off x="1113" y="4962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Line 174"/>
              <p:cNvSpPr>
                <a:spLocks noChangeShapeType="1"/>
              </p:cNvSpPr>
              <p:nvPr/>
            </p:nvSpPr>
            <p:spPr bwMode="auto">
              <a:xfrm>
                <a:off x="1113" y="496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Arc 175"/>
              <p:cNvSpPr>
                <a:spLocks/>
              </p:cNvSpPr>
              <p:nvPr/>
            </p:nvSpPr>
            <p:spPr bwMode="auto">
              <a:xfrm>
                <a:off x="1026" y="4941"/>
                <a:ext cx="123" cy="11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73 w 21773"/>
                  <a:gd name="T1" fmla="*/ 21599 h 21600"/>
                  <a:gd name="T2" fmla="*/ 0 w 21773"/>
                  <a:gd name="T3" fmla="*/ 195 h 21600"/>
                  <a:gd name="T4" fmla="*/ 21599 w 217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3" h="21600" fill="none" extrusionOk="0">
                    <a:moveTo>
                      <a:pt x="21773" y="21599"/>
                    </a:moveTo>
                    <a:cubicBezTo>
                      <a:pt x="21715" y="21599"/>
                      <a:pt x="21657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</a:path>
                  <a:path w="21773" h="21600" stroke="0" extrusionOk="0">
                    <a:moveTo>
                      <a:pt x="21773" y="21599"/>
                    </a:moveTo>
                    <a:cubicBezTo>
                      <a:pt x="21715" y="21599"/>
                      <a:pt x="21657" y="21599"/>
                      <a:pt x="21599" y="21600"/>
                    </a:cubicBezTo>
                    <a:cubicBezTo>
                      <a:pt x="9745" y="21600"/>
                      <a:pt x="106" y="12047"/>
                      <a:pt x="-1" y="19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76"/>
              <p:cNvSpPr>
                <a:spLocks/>
              </p:cNvSpPr>
              <p:nvPr/>
            </p:nvSpPr>
            <p:spPr bwMode="auto">
              <a:xfrm>
                <a:off x="990" y="4935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Line 177"/>
              <p:cNvSpPr>
                <a:spLocks noChangeShapeType="1"/>
              </p:cNvSpPr>
              <p:nvPr/>
            </p:nvSpPr>
            <p:spPr bwMode="auto">
              <a:xfrm>
                <a:off x="990" y="49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Arc 178"/>
              <p:cNvSpPr>
                <a:spLocks/>
              </p:cNvSpPr>
              <p:nvPr/>
            </p:nvSpPr>
            <p:spPr bwMode="auto">
              <a:xfrm>
                <a:off x="739" y="4867"/>
                <a:ext cx="282" cy="18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116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15" y="21600"/>
                      <a:pt x="64" y="11999"/>
                      <a:pt x="0" y="115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15" y="21600"/>
                      <a:pt x="64" y="11999"/>
                      <a:pt x="0" y="11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79"/>
              <p:cNvSpPr>
                <a:spLocks/>
              </p:cNvSpPr>
              <p:nvPr/>
            </p:nvSpPr>
            <p:spPr bwMode="auto">
              <a:xfrm>
                <a:off x="703" y="4861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Line 180"/>
              <p:cNvSpPr>
                <a:spLocks noChangeShapeType="1"/>
              </p:cNvSpPr>
              <p:nvPr/>
            </p:nvSpPr>
            <p:spPr bwMode="auto">
              <a:xfrm>
                <a:off x="703" y="486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Arc 181"/>
              <p:cNvSpPr>
                <a:spLocks/>
              </p:cNvSpPr>
              <p:nvPr/>
            </p:nvSpPr>
            <p:spPr bwMode="auto">
              <a:xfrm>
                <a:off x="750" y="3713"/>
                <a:ext cx="261" cy="3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83 w 21683"/>
                  <a:gd name="T1" fmla="*/ 21600 h 21600"/>
                  <a:gd name="T2" fmla="*/ 0 w 21683"/>
                  <a:gd name="T3" fmla="*/ 72 h 21600"/>
                  <a:gd name="T4" fmla="*/ 21600 w 2168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3" h="21600" fill="none" extrusionOk="0">
                    <a:moveTo>
                      <a:pt x="21682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98" y="21600"/>
                      <a:pt x="39" y="11973"/>
                      <a:pt x="0" y="71"/>
                    </a:cubicBezTo>
                  </a:path>
                  <a:path w="21683" h="21600" stroke="0" extrusionOk="0">
                    <a:moveTo>
                      <a:pt x="21682" y="21599"/>
                    </a:moveTo>
                    <a:cubicBezTo>
                      <a:pt x="21655" y="21599"/>
                      <a:pt x="21627" y="21599"/>
                      <a:pt x="21600" y="21600"/>
                    </a:cubicBezTo>
                    <a:cubicBezTo>
                      <a:pt x="9698" y="21600"/>
                      <a:pt x="39" y="11973"/>
                      <a:pt x="0" y="7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82"/>
              <p:cNvSpPr>
                <a:spLocks/>
              </p:cNvSpPr>
              <p:nvPr/>
            </p:nvSpPr>
            <p:spPr bwMode="auto">
              <a:xfrm>
                <a:off x="713" y="3707"/>
                <a:ext cx="73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Line 183"/>
              <p:cNvSpPr>
                <a:spLocks noChangeShapeType="1"/>
              </p:cNvSpPr>
              <p:nvPr/>
            </p:nvSpPr>
            <p:spPr bwMode="auto">
              <a:xfrm>
                <a:off x="713" y="370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84"/>
              <p:cNvSpPr>
                <a:spLocks/>
              </p:cNvSpPr>
              <p:nvPr/>
            </p:nvSpPr>
            <p:spPr bwMode="auto">
              <a:xfrm>
                <a:off x="968" y="4532"/>
                <a:ext cx="755" cy="456"/>
              </a:xfrm>
              <a:custGeom>
                <a:avLst/>
                <a:gdLst>
                  <a:gd name="T0" fmla="*/ 2167 w 2167"/>
                  <a:gd name="T1" fmla="*/ 1310 h 1310"/>
                  <a:gd name="T2" fmla="*/ 0 w 2167"/>
                  <a:gd name="T3" fmla="*/ 17 h 1310"/>
                  <a:gd name="T4" fmla="*/ 243 w 2167"/>
                  <a:gd name="T5" fmla="*/ 0 h 1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" h="1310">
                    <a:moveTo>
                      <a:pt x="2167" y="1310"/>
                    </a:moveTo>
                    <a:lnTo>
                      <a:pt x="0" y="17"/>
                    </a:lnTo>
                    <a:lnTo>
                      <a:pt x="24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85"/>
              <p:cNvSpPr>
                <a:spLocks/>
              </p:cNvSpPr>
              <p:nvPr/>
            </p:nvSpPr>
            <p:spPr bwMode="auto">
              <a:xfrm>
                <a:off x="1051" y="4496"/>
                <a:ext cx="11" cy="72"/>
              </a:xfrm>
              <a:custGeom>
                <a:avLst/>
                <a:gdLst>
                  <a:gd name="T0" fmla="*/ 32 w 32"/>
                  <a:gd name="T1" fmla="*/ 209 h 209"/>
                  <a:gd name="T2" fmla="*/ 13 w 32"/>
                  <a:gd name="T3" fmla="*/ 209 h 209"/>
                  <a:gd name="T4" fmla="*/ 0 w 32"/>
                  <a:gd name="T5" fmla="*/ 0 h 209"/>
                  <a:gd name="T6" fmla="*/ 19 w 32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209">
                    <a:moveTo>
                      <a:pt x="32" y="209"/>
                    </a:moveTo>
                    <a:lnTo>
                      <a:pt x="13" y="209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Line 186"/>
              <p:cNvSpPr>
                <a:spLocks noChangeShapeType="1"/>
              </p:cNvSpPr>
              <p:nvPr/>
            </p:nvSpPr>
            <p:spPr bwMode="auto">
              <a:xfrm flipH="1">
                <a:off x="1051" y="4496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87"/>
              <p:cNvSpPr>
                <a:spLocks/>
              </p:cNvSpPr>
              <p:nvPr/>
            </p:nvSpPr>
            <p:spPr bwMode="auto">
              <a:xfrm>
                <a:off x="1101" y="3586"/>
                <a:ext cx="638" cy="402"/>
              </a:xfrm>
              <a:custGeom>
                <a:avLst/>
                <a:gdLst>
                  <a:gd name="T0" fmla="*/ 1832 w 1832"/>
                  <a:gd name="T1" fmla="*/ 1155 h 1155"/>
                  <a:gd name="T2" fmla="*/ 0 w 1832"/>
                  <a:gd name="T3" fmla="*/ 0 h 1155"/>
                  <a:gd name="T4" fmla="*/ 260 w 1832"/>
                  <a:gd name="T5" fmla="*/ 0 h 1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2" h="1155">
                    <a:moveTo>
                      <a:pt x="1832" y="1155"/>
                    </a:moveTo>
                    <a:lnTo>
                      <a:pt x="0" y="0"/>
                    </a:lnTo>
                    <a:lnTo>
                      <a:pt x="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88"/>
              <p:cNvSpPr>
                <a:spLocks/>
              </p:cNvSpPr>
              <p:nvPr/>
            </p:nvSpPr>
            <p:spPr bwMode="auto">
              <a:xfrm>
                <a:off x="1192" y="3550"/>
                <a:ext cx="7" cy="73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Line 189"/>
              <p:cNvSpPr>
                <a:spLocks noChangeShapeType="1"/>
              </p:cNvSpPr>
              <p:nvPr/>
            </p:nvSpPr>
            <p:spPr bwMode="auto">
              <a:xfrm flipH="1">
                <a:off x="1192" y="355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Line 190"/>
              <p:cNvSpPr>
                <a:spLocks noChangeShapeType="1"/>
              </p:cNvSpPr>
              <p:nvPr/>
            </p:nvSpPr>
            <p:spPr bwMode="auto">
              <a:xfrm flipV="1">
                <a:off x="857" y="4936"/>
                <a:ext cx="0" cy="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91"/>
              <p:cNvSpPr>
                <a:spLocks/>
              </p:cNvSpPr>
              <p:nvPr/>
            </p:nvSpPr>
            <p:spPr bwMode="auto">
              <a:xfrm>
                <a:off x="820" y="4930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Line 192"/>
              <p:cNvSpPr>
                <a:spLocks noChangeShapeType="1"/>
              </p:cNvSpPr>
              <p:nvPr/>
            </p:nvSpPr>
            <p:spPr bwMode="auto">
              <a:xfrm>
                <a:off x="820" y="493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Line 193"/>
              <p:cNvSpPr>
                <a:spLocks noChangeShapeType="1"/>
              </p:cNvSpPr>
              <p:nvPr/>
            </p:nvSpPr>
            <p:spPr bwMode="auto">
              <a:xfrm flipH="1" flipV="1">
                <a:off x="377" y="4649"/>
                <a:ext cx="11" cy="33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94"/>
              <p:cNvSpPr>
                <a:spLocks/>
              </p:cNvSpPr>
              <p:nvPr/>
            </p:nvSpPr>
            <p:spPr bwMode="auto">
              <a:xfrm>
                <a:off x="341" y="4642"/>
                <a:ext cx="73" cy="8"/>
              </a:xfrm>
              <a:custGeom>
                <a:avLst/>
                <a:gdLst>
                  <a:gd name="T0" fmla="*/ 208 w 208"/>
                  <a:gd name="T1" fmla="*/ 0 h 24"/>
                  <a:gd name="T2" fmla="*/ 208 w 208"/>
                  <a:gd name="T3" fmla="*/ 20 h 24"/>
                  <a:gd name="T4" fmla="*/ 0 w 208"/>
                  <a:gd name="T5" fmla="*/ 24 h 24"/>
                  <a:gd name="T6" fmla="*/ 0 w 208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24">
                    <a:moveTo>
                      <a:pt x="208" y="0"/>
                    </a:moveTo>
                    <a:lnTo>
                      <a:pt x="208" y="20"/>
                    </a:lnTo>
                    <a:lnTo>
                      <a:pt x="0" y="24"/>
                    </a:lnTo>
                    <a:lnTo>
                      <a:pt x="0" y="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Line 195"/>
              <p:cNvSpPr>
                <a:spLocks noChangeShapeType="1"/>
              </p:cNvSpPr>
              <p:nvPr/>
            </p:nvSpPr>
            <p:spPr bwMode="auto">
              <a:xfrm>
                <a:off x="341" y="464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96"/>
              <p:cNvSpPr>
                <a:spLocks noChangeShapeType="1"/>
              </p:cNvSpPr>
              <p:nvPr/>
            </p:nvSpPr>
            <p:spPr bwMode="auto">
              <a:xfrm flipH="1" flipV="1">
                <a:off x="399" y="3798"/>
                <a:ext cx="5" cy="1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97"/>
              <p:cNvSpPr>
                <a:spLocks/>
              </p:cNvSpPr>
              <p:nvPr/>
            </p:nvSpPr>
            <p:spPr bwMode="auto">
              <a:xfrm>
                <a:off x="362" y="3791"/>
                <a:ext cx="73" cy="9"/>
              </a:xfrm>
              <a:custGeom>
                <a:avLst/>
                <a:gdLst>
                  <a:gd name="T0" fmla="*/ 209 w 209"/>
                  <a:gd name="T1" fmla="*/ 0 h 24"/>
                  <a:gd name="T2" fmla="*/ 209 w 209"/>
                  <a:gd name="T3" fmla="*/ 19 h 24"/>
                  <a:gd name="T4" fmla="*/ 0 w 209"/>
                  <a:gd name="T5" fmla="*/ 24 h 24"/>
                  <a:gd name="T6" fmla="*/ 0 w 209"/>
                  <a:gd name="T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4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24"/>
                    </a:lnTo>
                    <a:lnTo>
                      <a:pt x="0" y="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Line 198"/>
              <p:cNvSpPr>
                <a:spLocks noChangeShapeType="1"/>
              </p:cNvSpPr>
              <p:nvPr/>
            </p:nvSpPr>
            <p:spPr bwMode="auto">
              <a:xfrm>
                <a:off x="362" y="379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Line 199"/>
              <p:cNvSpPr>
                <a:spLocks noChangeShapeType="1"/>
              </p:cNvSpPr>
              <p:nvPr/>
            </p:nvSpPr>
            <p:spPr bwMode="auto">
              <a:xfrm flipV="1">
                <a:off x="867" y="3894"/>
                <a:ext cx="0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200"/>
              <p:cNvSpPr>
                <a:spLocks/>
              </p:cNvSpPr>
              <p:nvPr/>
            </p:nvSpPr>
            <p:spPr bwMode="auto">
              <a:xfrm>
                <a:off x="830" y="3888"/>
                <a:ext cx="73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Line 201"/>
              <p:cNvSpPr>
                <a:spLocks noChangeShapeType="1"/>
              </p:cNvSpPr>
              <p:nvPr/>
            </p:nvSpPr>
            <p:spPr bwMode="auto">
              <a:xfrm>
                <a:off x="830" y="388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Arc 202"/>
              <p:cNvSpPr>
                <a:spLocks/>
              </p:cNvSpPr>
              <p:nvPr/>
            </p:nvSpPr>
            <p:spPr bwMode="auto">
              <a:xfrm>
                <a:off x="1596" y="1325"/>
                <a:ext cx="149" cy="1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141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25" y="21600"/>
                      <a:pt x="77" y="12015"/>
                      <a:pt x="0" y="14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25" y="21600"/>
                      <a:pt x="77" y="12015"/>
                      <a:pt x="0" y="14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203"/>
              <p:cNvSpPr>
                <a:spLocks/>
              </p:cNvSpPr>
              <p:nvPr/>
            </p:nvSpPr>
            <p:spPr bwMode="auto">
              <a:xfrm>
                <a:off x="1560" y="1319"/>
                <a:ext cx="72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Line 204"/>
              <p:cNvSpPr>
                <a:spLocks noChangeShapeType="1"/>
              </p:cNvSpPr>
              <p:nvPr/>
            </p:nvSpPr>
            <p:spPr bwMode="auto">
              <a:xfrm>
                <a:off x="1560" y="131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Arc 205"/>
              <p:cNvSpPr>
                <a:spLocks/>
              </p:cNvSpPr>
              <p:nvPr/>
            </p:nvSpPr>
            <p:spPr bwMode="auto">
              <a:xfrm>
                <a:off x="2038" y="1288"/>
                <a:ext cx="191" cy="1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113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14" y="21600"/>
                      <a:pt x="62" y="11998"/>
                      <a:pt x="0" y="112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14" y="21600"/>
                      <a:pt x="62" y="11998"/>
                      <a:pt x="0" y="112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7"/>
            <p:cNvSpPr>
              <a:spLocks/>
            </p:cNvSpPr>
            <p:nvPr/>
          </p:nvSpPr>
          <p:spPr bwMode="auto">
            <a:xfrm>
              <a:off x="2002" y="1282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8"/>
            <p:cNvSpPr>
              <a:spLocks noChangeShapeType="1"/>
            </p:cNvSpPr>
            <p:nvPr/>
          </p:nvSpPr>
          <p:spPr bwMode="auto">
            <a:xfrm>
              <a:off x="2002" y="12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9"/>
            <p:cNvSpPr>
              <a:spLocks/>
            </p:cNvSpPr>
            <p:nvPr/>
          </p:nvSpPr>
          <p:spPr bwMode="auto">
            <a:xfrm>
              <a:off x="2128" y="742"/>
              <a:ext cx="1233" cy="651"/>
            </a:xfrm>
            <a:custGeom>
              <a:avLst/>
              <a:gdLst>
                <a:gd name="T0" fmla="*/ 3542 w 3542"/>
                <a:gd name="T1" fmla="*/ 1872 h 1872"/>
                <a:gd name="T2" fmla="*/ 0 w 3542"/>
                <a:gd name="T3" fmla="*/ 185 h 1872"/>
                <a:gd name="T4" fmla="*/ 0 w 3542"/>
                <a:gd name="T5" fmla="*/ 43 h 1872"/>
                <a:gd name="T6" fmla="*/ 172 w 3542"/>
                <a:gd name="T7" fmla="*/ 0 h 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2" h="1872">
                  <a:moveTo>
                    <a:pt x="3542" y="1872"/>
                  </a:moveTo>
                  <a:lnTo>
                    <a:pt x="0" y="185"/>
                  </a:lnTo>
                  <a:lnTo>
                    <a:pt x="0" y="43"/>
                  </a:lnTo>
                  <a:lnTo>
                    <a:pt x="17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10"/>
            <p:cNvSpPr>
              <a:spLocks/>
            </p:cNvSpPr>
            <p:nvPr/>
          </p:nvSpPr>
          <p:spPr bwMode="auto">
            <a:xfrm>
              <a:off x="2180" y="705"/>
              <a:ext cx="23" cy="73"/>
            </a:xfrm>
            <a:custGeom>
              <a:avLst/>
              <a:gdLst>
                <a:gd name="T0" fmla="*/ 66 w 66"/>
                <a:gd name="T1" fmla="*/ 204 h 208"/>
                <a:gd name="T2" fmla="*/ 47 w 66"/>
                <a:gd name="T3" fmla="*/ 208 h 208"/>
                <a:gd name="T4" fmla="*/ 0 w 66"/>
                <a:gd name="T5" fmla="*/ 4 h 208"/>
                <a:gd name="T6" fmla="*/ 19 w 66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8">
                  <a:moveTo>
                    <a:pt x="66" y="204"/>
                  </a:moveTo>
                  <a:lnTo>
                    <a:pt x="47" y="208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1"/>
            <p:cNvSpPr>
              <a:spLocks noChangeShapeType="1"/>
            </p:cNvSpPr>
            <p:nvPr/>
          </p:nvSpPr>
          <p:spPr bwMode="auto">
            <a:xfrm flipH="1">
              <a:off x="2180" y="705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2"/>
            <p:cNvSpPr>
              <a:spLocks/>
            </p:cNvSpPr>
            <p:nvPr/>
          </p:nvSpPr>
          <p:spPr bwMode="auto">
            <a:xfrm>
              <a:off x="2605" y="1312"/>
              <a:ext cx="124" cy="79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72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74" y="21600"/>
                    <a:pt x="148" y="12094"/>
                    <a:pt x="-1" y="272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74" y="21600"/>
                    <a:pt x="148" y="12094"/>
                    <a:pt x="-1" y="27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3"/>
            <p:cNvSpPr>
              <a:spLocks/>
            </p:cNvSpPr>
            <p:nvPr/>
          </p:nvSpPr>
          <p:spPr bwMode="auto">
            <a:xfrm>
              <a:off x="2568" y="1306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4"/>
            <p:cNvSpPr>
              <a:spLocks noChangeShapeType="1"/>
            </p:cNvSpPr>
            <p:nvPr/>
          </p:nvSpPr>
          <p:spPr bwMode="auto">
            <a:xfrm>
              <a:off x="2568" y="13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5"/>
            <p:cNvSpPr>
              <a:spLocks/>
            </p:cNvSpPr>
            <p:nvPr/>
          </p:nvSpPr>
          <p:spPr bwMode="auto">
            <a:xfrm>
              <a:off x="2313" y="1312"/>
              <a:ext cx="171" cy="74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23 w 21723"/>
                <a:gd name="T1" fmla="*/ 21600 h 21600"/>
                <a:gd name="T2" fmla="*/ 0 w 21723"/>
                <a:gd name="T3" fmla="*/ 292 h 21600"/>
                <a:gd name="T4" fmla="*/ 21598 w 217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3" h="21600" fill="none" extrusionOk="0">
                  <a:moveTo>
                    <a:pt x="21722" y="21599"/>
                  </a:moveTo>
                  <a:cubicBezTo>
                    <a:pt x="21681" y="21599"/>
                    <a:pt x="21639" y="21599"/>
                    <a:pt x="21598" y="21600"/>
                  </a:cubicBezTo>
                  <a:cubicBezTo>
                    <a:pt x="9782" y="21600"/>
                    <a:pt x="159" y="12106"/>
                    <a:pt x="-1" y="292"/>
                  </a:cubicBezTo>
                </a:path>
                <a:path w="21723" h="21600" stroke="0" extrusionOk="0">
                  <a:moveTo>
                    <a:pt x="21722" y="21599"/>
                  </a:moveTo>
                  <a:cubicBezTo>
                    <a:pt x="21681" y="21599"/>
                    <a:pt x="21639" y="21599"/>
                    <a:pt x="21598" y="21600"/>
                  </a:cubicBezTo>
                  <a:cubicBezTo>
                    <a:pt x="9782" y="21600"/>
                    <a:pt x="159" y="12106"/>
                    <a:pt x="-1" y="29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6"/>
            <p:cNvSpPr>
              <a:spLocks/>
            </p:cNvSpPr>
            <p:nvPr/>
          </p:nvSpPr>
          <p:spPr bwMode="auto">
            <a:xfrm>
              <a:off x="2277" y="1306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7"/>
            <p:cNvSpPr>
              <a:spLocks noChangeShapeType="1"/>
            </p:cNvSpPr>
            <p:nvPr/>
          </p:nvSpPr>
          <p:spPr bwMode="auto">
            <a:xfrm>
              <a:off x="2277" y="13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8"/>
            <p:cNvSpPr>
              <a:spLocks noChangeShapeType="1"/>
            </p:cNvSpPr>
            <p:nvPr/>
          </p:nvSpPr>
          <p:spPr bwMode="auto">
            <a:xfrm flipV="1">
              <a:off x="909" y="1044"/>
              <a:ext cx="0" cy="3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9"/>
            <p:cNvSpPr>
              <a:spLocks/>
            </p:cNvSpPr>
            <p:nvPr/>
          </p:nvSpPr>
          <p:spPr bwMode="auto">
            <a:xfrm>
              <a:off x="873" y="1038"/>
              <a:ext cx="7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20"/>
            <p:cNvSpPr>
              <a:spLocks noChangeShapeType="1"/>
            </p:cNvSpPr>
            <p:nvPr/>
          </p:nvSpPr>
          <p:spPr bwMode="auto">
            <a:xfrm>
              <a:off x="873" y="1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1"/>
            <p:cNvSpPr>
              <a:spLocks/>
            </p:cNvSpPr>
            <p:nvPr/>
          </p:nvSpPr>
          <p:spPr bwMode="auto">
            <a:xfrm>
              <a:off x="1467" y="4013"/>
              <a:ext cx="84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58 w 21858"/>
                <a:gd name="T1" fmla="*/ 21598 h 21600"/>
                <a:gd name="T2" fmla="*/ 0 w 21858"/>
                <a:gd name="T3" fmla="*/ 0 h 21600"/>
                <a:gd name="T4" fmla="*/ 21600 w 218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8" h="21600" fill="none" extrusionOk="0">
                  <a:moveTo>
                    <a:pt x="21858" y="21598"/>
                  </a:moveTo>
                  <a:cubicBezTo>
                    <a:pt x="21772" y="21599"/>
                    <a:pt x="2168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58" h="21600" stroke="0" extrusionOk="0">
                  <a:moveTo>
                    <a:pt x="21858" y="21598"/>
                  </a:moveTo>
                  <a:cubicBezTo>
                    <a:pt x="21772" y="21599"/>
                    <a:pt x="2168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2"/>
            <p:cNvSpPr>
              <a:spLocks/>
            </p:cNvSpPr>
            <p:nvPr/>
          </p:nvSpPr>
          <p:spPr bwMode="auto">
            <a:xfrm>
              <a:off x="1439" y="3980"/>
              <a:ext cx="50" cy="62"/>
            </a:xfrm>
            <a:custGeom>
              <a:avLst/>
              <a:gdLst>
                <a:gd name="T0" fmla="*/ 128 w 143"/>
                <a:gd name="T1" fmla="*/ 0 h 179"/>
                <a:gd name="T2" fmla="*/ 143 w 143"/>
                <a:gd name="T3" fmla="*/ 13 h 179"/>
                <a:gd name="T4" fmla="*/ 15 w 143"/>
                <a:gd name="T5" fmla="*/ 179 h 179"/>
                <a:gd name="T6" fmla="*/ 0 w 143"/>
                <a:gd name="T7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28" y="0"/>
                  </a:moveTo>
                  <a:lnTo>
                    <a:pt x="143" y="13"/>
                  </a:lnTo>
                  <a:lnTo>
                    <a:pt x="15" y="179"/>
                  </a:lnTo>
                  <a:lnTo>
                    <a:pt x="0" y="16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3"/>
            <p:cNvSpPr>
              <a:spLocks noChangeShapeType="1"/>
            </p:cNvSpPr>
            <p:nvPr/>
          </p:nvSpPr>
          <p:spPr bwMode="auto">
            <a:xfrm>
              <a:off x="1439" y="403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4"/>
            <p:cNvSpPr>
              <a:spLocks/>
            </p:cNvSpPr>
            <p:nvPr/>
          </p:nvSpPr>
          <p:spPr bwMode="auto">
            <a:xfrm>
              <a:off x="877" y="4058"/>
              <a:ext cx="1055" cy="80"/>
            </a:xfrm>
            <a:custGeom>
              <a:avLst/>
              <a:gdLst>
                <a:gd name="T0" fmla="*/ 3028 w 3028"/>
                <a:gd name="T1" fmla="*/ 54 h 231"/>
                <a:gd name="T2" fmla="*/ 3002 w 3028"/>
                <a:gd name="T3" fmla="*/ 116 h 231"/>
                <a:gd name="T4" fmla="*/ 2933 w 3028"/>
                <a:gd name="T5" fmla="*/ 0 h 231"/>
                <a:gd name="T6" fmla="*/ 2882 w 3028"/>
                <a:gd name="T7" fmla="*/ 124 h 231"/>
                <a:gd name="T8" fmla="*/ 2814 w 3028"/>
                <a:gd name="T9" fmla="*/ 9 h 231"/>
                <a:gd name="T10" fmla="*/ 2763 w 3028"/>
                <a:gd name="T11" fmla="*/ 133 h 231"/>
                <a:gd name="T12" fmla="*/ 2694 w 3028"/>
                <a:gd name="T13" fmla="*/ 18 h 231"/>
                <a:gd name="T14" fmla="*/ 2643 w 3028"/>
                <a:gd name="T15" fmla="*/ 142 h 231"/>
                <a:gd name="T16" fmla="*/ 2574 w 3028"/>
                <a:gd name="T17" fmla="*/ 27 h 231"/>
                <a:gd name="T18" fmla="*/ 2523 w 3028"/>
                <a:gd name="T19" fmla="*/ 151 h 231"/>
                <a:gd name="T20" fmla="*/ 2455 w 3028"/>
                <a:gd name="T21" fmla="*/ 36 h 231"/>
                <a:gd name="T22" fmla="*/ 2404 w 3028"/>
                <a:gd name="T23" fmla="*/ 160 h 231"/>
                <a:gd name="T24" fmla="*/ 2335 w 3028"/>
                <a:gd name="T25" fmla="*/ 45 h 231"/>
                <a:gd name="T26" fmla="*/ 2284 w 3028"/>
                <a:gd name="T27" fmla="*/ 169 h 231"/>
                <a:gd name="T28" fmla="*/ 2215 w 3028"/>
                <a:gd name="T29" fmla="*/ 54 h 231"/>
                <a:gd name="T30" fmla="*/ 2164 w 3028"/>
                <a:gd name="T31" fmla="*/ 178 h 231"/>
                <a:gd name="T32" fmla="*/ 2096 w 3028"/>
                <a:gd name="T33" fmla="*/ 62 h 231"/>
                <a:gd name="T34" fmla="*/ 2045 w 3028"/>
                <a:gd name="T35" fmla="*/ 187 h 231"/>
                <a:gd name="T36" fmla="*/ 1976 w 3028"/>
                <a:gd name="T37" fmla="*/ 71 h 231"/>
                <a:gd name="T38" fmla="*/ 1925 w 3028"/>
                <a:gd name="T39" fmla="*/ 195 h 231"/>
                <a:gd name="T40" fmla="*/ 1856 w 3028"/>
                <a:gd name="T41" fmla="*/ 80 h 231"/>
                <a:gd name="T42" fmla="*/ 1805 w 3028"/>
                <a:gd name="T43" fmla="*/ 204 h 231"/>
                <a:gd name="T44" fmla="*/ 1737 w 3028"/>
                <a:gd name="T45" fmla="*/ 89 h 231"/>
                <a:gd name="T46" fmla="*/ 1686 w 3028"/>
                <a:gd name="T47" fmla="*/ 213 h 231"/>
                <a:gd name="T48" fmla="*/ 1617 w 3028"/>
                <a:gd name="T49" fmla="*/ 98 h 231"/>
                <a:gd name="T50" fmla="*/ 1566 w 3028"/>
                <a:gd name="T51" fmla="*/ 222 h 231"/>
                <a:gd name="T52" fmla="*/ 1497 w 3028"/>
                <a:gd name="T53" fmla="*/ 107 h 231"/>
                <a:gd name="T54" fmla="*/ 1446 w 3028"/>
                <a:gd name="T55" fmla="*/ 231 h 231"/>
                <a:gd name="T56" fmla="*/ 1412 w 3028"/>
                <a:gd name="T57" fmla="*/ 173 h 231"/>
                <a:gd name="T58" fmla="*/ 1410 w 3028"/>
                <a:gd name="T59" fmla="*/ 174 h 231"/>
                <a:gd name="T60" fmla="*/ 0 w 3028"/>
                <a:gd name="T61" fmla="*/ 129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28" h="231">
                  <a:moveTo>
                    <a:pt x="3028" y="54"/>
                  </a:moveTo>
                  <a:lnTo>
                    <a:pt x="3002" y="116"/>
                  </a:lnTo>
                  <a:lnTo>
                    <a:pt x="2933" y="0"/>
                  </a:lnTo>
                  <a:lnTo>
                    <a:pt x="2882" y="124"/>
                  </a:lnTo>
                  <a:lnTo>
                    <a:pt x="2814" y="9"/>
                  </a:lnTo>
                  <a:lnTo>
                    <a:pt x="2763" y="133"/>
                  </a:lnTo>
                  <a:lnTo>
                    <a:pt x="2694" y="18"/>
                  </a:lnTo>
                  <a:lnTo>
                    <a:pt x="2643" y="142"/>
                  </a:lnTo>
                  <a:lnTo>
                    <a:pt x="2574" y="27"/>
                  </a:lnTo>
                  <a:lnTo>
                    <a:pt x="2523" y="151"/>
                  </a:lnTo>
                  <a:lnTo>
                    <a:pt x="2455" y="36"/>
                  </a:lnTo>
                  <a:lnTo>
                    <a:pt x="2404" y="160"/>
                  </a:lnTo>
                  <a:lnTo>
                    <a:pt x="2335" y="45"/>
                  </a:lnTo>
                  <a:lnTo>
                    <a:pt x="2284" y="169"/>
                  </a:lnTo>
                  <a:lnTo>
                    <a:pt x="2215" y="54"/>
                  </a:lnTo>
                  <a:lnTo>
                    <a:pt x="2164" y="178"/>
                  </a:lnTo>
                  <a:lnTo>
                    <a:pt x="2096" y="62"/>
                  </a:lnTo>
                  <a:lnTo>
                    <a:pt x="2045" y="187"/>
                  </a:lnTo>
                  <a:lnTo>
                    <a:pt x="1976" y="71"/>
                  </a:lnTo>
                  <a:lnTo>
                    <a:pt x="1925" y="195"/>
                  </a:lnTo>
                  <a:lnTo>
                    <a:pt x="1856" y="80"/>
                  </a:lnTo>
                  <a:lnTo>
                    <a:pt x="1805" y="204"/>
                  </a:lnTo>
                  <a:lnTo>
                    <a:pt x="1737" y="89"/>
                  </a:lnTo>
                  <a:lnTo>
                    <a:pt x="1686" y="213"/>
                  </a:lnTo>
                  <a:lnTo>
                    <a:pt x="1617" y="98"/>
                  </a:lnTo>
                  <a:lnTo>
                    <a:pt x="1566" y="222"/>
                  </a:lnTo>
                  <a:lnTo>
                    <a:pt x="1497" y="107"/>
                  </a:lnTo>
                  <a:lnTo>
                    <a:pt x="1446" y="231"/>
                  </a:lnTo>
                  <a:lnTo>
                    <a:pt x="1412" y="173"/>
                  </a:lnTo>
                  <a:lnTo>
                    <a:pt x="1410" y="174"/>
                  </a:lnTo>
                  <a:lnTo>
                    <a:pt x="0" y="12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5"/>
            <p:cNvSpPr>
              <a:spLocks/>
            </p:cNvSpPr>
            <p:nvPr/>
          </p:nvSpPr>
          <p:spPr bwMode="auto">
            <a:xfrm>
              <a:off x="490" y="3643"/>
              <a:ext cx="387" cy="4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6"/>
            <p:cNvSpPr>
              <a:spLocks/>
            </p:cNvSpPr>
            <p:nvPr/>
          </p:nvSpPr>
          <p:spPr bwMode="auto">
            <a:xfrm>
              <a:off x="471" y="3643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7"/>
            <p:cNvSpPr>
              <a:spLocks/>
            </p:cNvSpPr>
            <p:nvPr/>
          </p:nvSpPr>
          <p:spPr bwMode="auto">
            <a:xfrm>
              <a:off x="532" y="3581"/>
              <a:ext cx="345" cy="5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8"/>
            <p:cNvSpPr>
              <a:spLocks/>
            </p:cNvSpPr>
            <p:nvPr/>
          </p:nvSpPr>
          <p:spPr bwMode="auto">
            <a:xfrm>
              <a:off x="496" y="3574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9"/>
            <p:cNvSpPr>
              <a:spLocks noChangeShapeType="1"/>
            </p:cNvSpPr>
            <p:nvPr/>
          </p:nvSpPr>
          <p:spPr bwMode="auto">
            <a:xfrm>
              <a:off x="496" y="35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30"/>
            <p:cNvSpPr>
              <a:spLocks/>
            </p:cNvSpPr>
            <p:nvPr/>
          </p:nvSpPr>
          <p:spPr bwMode="auto">
            <a:xfrm>
              <a:off x="1101" y="4154"/>
              <a:ext cx="246" cy="89"/>
            </a:xfrm>
            <a:custGeom>
              <a:avLst/>
              <a:gdLst>
                <a:gd name="T0" fmla="*/ 106 w 705"/>
                <a:gd name="T1" fmla="*/ 121 h 255"/>
                <a:gd name="T2" fmla="*/ 0 w 705"/>
                <a:gd name="T3" fmla="*/ 0 h 255"/>
                <a:gd name="T4" fmla="*/ 705 w 705"/>
                <a:gd name="T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5" h="255">
                  <a:moveTo>
                    <a:pt x="106" y="121"/>
                  </a:moveTo>
                  <a:lnTo>
                    <a:pt x="0" y="0"/>
                  </a:lnTo>
                  <a:lnTo>
                    <a:pt x="705" y="2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1"/>
            <p:cNvSpPr>
              <a:spLocks/>
            </p:cNvSpPr>
            <p:nvPr/>
          </p:nvSpPr>
          <p:spPr bwMode="auto">
            <a:xfrm>
              <a:off x="1292" y="4207"/>
              <a:ext cx="55" cy="36"/>
            </a:xfrm>
            <a:custGeom>
              <a:avLst/>
              <a:gdLst>
                <a:gd name="T0" fmla="*/ 55 w 55"/>
                <a:gd name="T1" fmla="*/ 36 h 36"/>
                <a:gd name="T2" fmla="*/ 12 w 55"/>
                <a:gd name="T3" fmla="*/ 0 h 36"/>
                <a:gd name="T4" fmla="*/ 18 w 55"/>
                <a:gd name="T5" fmla="*/ 23 h 36"/>
                <a:gd name="T6" fmla="*/ 0 w 55"/>
                <a:gd name="T7" fmla="*/ 36 h 36"/>
                <a:gd name="T8" fmla="*/ 55 w 5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36"/>
                  </a:moveTo>
                  <a:lnTo>
                    <a:pt x="12" y="0"/>
                  </a:lnTo>
                  <a:lnTo>
                    <a:pt x="18" y="23"/>
                  </a:lnTo>
                  <a:lnTo>
                    <a:pt x="0" y="36"/>
                  </a:lnTo>
                  <a:lnTo>
                    <a:pt x="55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2"/>
            <p:cNvSpPr>
              <a:spLocks/>
            </p:cNvSpPr>
            <p:nvPr/>
          </p:nvSpPr>
          <p:spPr bwMode="auto">
            <a:xfrm>
              <a:off x="784" y="2886"/>
              <a:ext cx="67" cy="47"/>
            </a:xfrm>
            <a:custGeom>
              <a:avLst/>
              <a:gdLst>
                <a:gd name="G0" fmla="+- 21595 0 0"/>
                <a:gd name="G1" fmla="+- 0 0 0"/>
                <a:gd name="G2" fmla="+- 21600 0 0"/>
                <a:gd name="T0" fmla="*/ 21910 w 21910"/>
                <a:gd name="T1" fmla="*/ 21598 h 21600"/>
                <a:gd name="T2" fmla="*/ 0 w 21910"/>
                <a:gd name="T3" fmla="*/ 461 h 21600"/>
                <a:gd name="T4" fmla="*/ 21595 w 2191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0" h="21600" fill="none" extrusionOk="0">
                  <a:moveTo>
                    <a:pt x="21909" y="21597"/>
                  </a:moveTo>
                  <a:cubicBezTo>
                    <a:pt x="21805" y="21599"/>
                    <a:pt x="21700" y="21599"/>
                    <a:pt x="21595" y="21600"/>
                  </a:cubicBezTo>
                  <a:cubicBezTo>
                    <a:pt x="9845" y="21600"/>
                    <a:pt x="250" y="12208"/>
                    <a:pt x="-1" y="461"/>
                  </a:cubicBezTo>
                </a:path>
                <a:path w="21910" h="21600" stroke="0" extrusionOk="0">
                  <a:moveTo>
                    <a:pt x="21909" y="21597"/>
                  </a:moveTo>
                  <a:cubicBezTo>
                    <a:pt x="21805" y="21599"/>
                    <a:pt x="21700" y="21599"/>
                    <a:pt x="21595" y="21600"/>
                  </a:cubicBezTo>
                  <a:cubicBezTo>
                    <a:pt x="9845" y="21600"/>
                    <a:pt x="250" y="12208"/>
                    <a:pt x="-1" y="461"/>
                  </a:cubicBezTo>
                  <a:lnTo>
                    <a:pt x="2159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Arc 233"/>
            <p:cNvSpPr>
              <a:spLocks/>
            </p:cNvSpPr>
            <p:nvPr/>
          </p:nvSpPr>
          <p:spPr bwMode="auto">
            <a:xfrm>
              <a:off x="783" y="2866"/>
              <a:ext cx="5" cy="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34"/>
            <p:cNvSpPr>
              <a:spLocks/>
            </p:cNvSpPr>
            <p:nvPr/>
          </p:nvSpPr>
          <p:spPr bwMode="auto">
            <a:xfrm>
              <a:off x="753" y="2850"/>
              <a:ext cx="72" cy="25"/>
            </a:xfrm>
            <a:custGeom>
              <a:avLst/>
              <a:gdLst>
                <a:gd name="T0" fmla="*/ 208 w 208"/>
                <a:gd name="T1" fmla="*/ 51 h 70"/>
                <a:gd name="T2" fmla="*/ 204 w 208"/>
                <a:gd name="T3" fmla="*/ 70 h 70"/>
                <a:gd name="T4" fmla="*/ 0 w 208"/>
                <a:gd name="T5" fmla="*/ 19 h 70"/>
                <a:gd name="T6" fmla="*/ 4 w 208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70">
                  <a:moveTo>
                    <a:pt x="208" y="51"/>
                  </a:moveTo>
                  <a:lnTo>
                    <a:pt x="204" y="70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235"/>
            <p:cNvSpPr>
              <a:spLocks noChangeShapeType="1"/>
            </p:cNvSpPr>
            <p:nvPr/>
          </p:nvSpPr>
          <p:spPr bwMode="auto">
            <a:xfrm flipH="1">
              <a:off x="753" y="2850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Arc 236"/>
            <p:cNvSpPr>
              <a:spLocks/>
            </p:cNvSpPr>
            <p:nvPr/>
          </p:nvSpPr>
          <p:spPr bwMode="auto">
            <a:xfrm>
              <a:off x="658" y="2725"/>
              <a:ext cx="344" cy="2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7"/>
            <p:cNvSpPr>
              <a:spLocks/>
            </p:cNvSpPr>
            <p:nvPr/>
          </p:nvSpPr>
          <p:spPr bwMode="auto">
            <a:xfrm>
              <a:off x="621" y="2719"/>
              <a:ext cx="73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238"/>
            <p:cNvSpPr>
              <a:spLocks noChangeShapeType="1"/>
            </p:cNvSpPr>
            <p:nvPr/>
          </p:nvSpPr>
          <p:spPr bwMode="auto">
            <a:xfrm>
              <a:off x="621" y="271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Arc 239"/>
            <p:cNvSpPr>
              <a:spLocks/>
            </p:cNvSpPr>
            <p:nvPr/>
          </p:nvSpPr>
          <p:spPr bwMode="auto">
            <a:xfrm>
              <a:off x="517" y="2740"/>
              <a:ext cx="334" cy="4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5 w 21665"/>
                <a:gd name="T1" fmla="*/ 21600 h 21600"/>
                <a:gd name="T2" fmla="*/ 0 w 21665"/>
                <a:gd name="T3" fmla="*/ 51 h 21600"/>
                <a:gd name="T4" fmla="*/ 21600 w 2166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5" h="21600" fill="none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0" y="21600"/>
                    <a:pt x="28" y="11960"/>
                    <a:pt x="0" y="50"/>
                  </a:cubicBezTo>
                </a:path>
                <a:path w="21665" h="21600" stroke="0" extrusionOk="0">
                  <a:moveTo>
                    <a:pt x="21664" y="21599"/>
                  </a:moveTo>
                  <a:cubicBezTo>
                    <a:pt x="21643" y="21599"/>
                    <a:pt x="21621" y="21599"/>
                    <a:pt x="21600" y="21600"/>
                  </a:cubicBezTo>
                  <a:cubicBezTo>
                    <a:pt x="9690" y="21600"/>
                    <a:pt x="28" y="11960"/>
                    <a:pt x="0" y="5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40"/>
            <p:cNvSpPr>
              <a:spLocks/>
            </p:cNvSpPr>
            <p:nvPr/>
          </p:nvSpPr>
          <p:spPr bwMode="auto">
            <a:xfrm>
              <a:off x="480" y="2734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241"/>
            <p:cNvSpPr>
              <a:spLocks noChangeShapeType="1"/>
            </p:cNvSpPr>
            <p:nvPr/>
          </p:nvSpPr>
          <p:spPr bwMode="auto">
            <a:xfrm>
              <a:off x="480" y="27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Arc 242"/>
            <p:cNvSpPr>
              <a:spLocks/>
            </p:cNvSpPr>
            <p:nvPr/>
          </p:nvSpPr>
          <p:spPr bwMode="auto">
            <a:xfrm>
              <a:off x="1040" y="2886"/>
              <a:ext cx="103" cy="52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596 w 21596"/>
                <a:gd name="T1" fmla="*/ 21600 h 21600"/>
                <a:gd name="T2" fmla="*/ 0 w 21596"/>
                <a:gd name="T3" fmla="*/ 417 h 21600"/>
                <a:gd name="T4" fmla="*/ 21596 w 2159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600" fill="none" extrusionOk="0">
                  <a:moveTo>
                    <a:pt x="21596" y="21600"/>
                  </a:moveTo>
                  <a:cubicBezTo>
                    <a:pt x="9829" y="21600"/>
                    <a:pt x="227" y="12181"/>
                    <a:pt x="0" y="416"/>
                  </a:cubicBezTo>
                </a:path>
                <a:path w="21596" h="21600" stroke="0" extrusionOk="0">
                  <a:moveTo>
                    <a:pt x="21596" y="21600"/>
                  </a:moveTo>
                  <a:cubicBezTo>
                    <a:pt x="9829" y="21600"/>
                    <a:pt x="227" y="12181"/>
                    <a:pt x="0" y="416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43"/>
            <p:cNvSpPr>
              <a:spLocks/>
            </p:cNvSpPr>
            <p:nvPr/>
          </p:nvSpPr>
          <p:spPr bwMode="auto">
            <a:xfrm>
              <a:off x="1017" y="2851"/>
              <a:ext cx="38" cy="68"/>
            </a:xfrm>
            <a:custGeom>
              <a:avLst/>
              <a:gdLst>
                <a:gd name="T0" fmla="*/ 94 w 111"/>
                <a:gd name="T1" fmla="*/ 0 h 196"/>
                <a:gd name="T2" fmla="*/ 111 w 111"/>
                <a:gd name="T3" fmla="*/ 9 h 196"/>
                <a:gd name="T4" fmla="*/ 17 w 111"/>
                <a:gd name="T5" fmla="*/ 196 h 196"/>
                <a:gd name="T6" fmla="*/ 0 w 111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94" y="0"/>
                  </a:moveTo>
                  <a:lnTo>
                    <a:pt x="111" y="9"/>
                  </a:lnTo>
                  <a:lnTo>
                    <a:pt x="17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244"/>
            <p:cNvSpPr>
              <a:spLocks noChangeShapeType="1"/>
            </p:cNvSpPr>
            <p:nvPr/>
          </p:nvSpPr>
          <p:spPr bwMode="auto">
            <a:xfrm>
              <a:off x="1017" y="2917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Arc 245"/>
            <p:cNvSpPr>
              <a:spLocks/>
            </p:cNvSpPr>
            <p:nvPr/>
          </p:nvSpPr>
          <p:spPr bwMode="auto">
            <a:xfrm>
              <a:off x="1206" y="2907"/>
              <a:ext cx="78" cy="2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63 w 21863"/>
                <a:gd name="T1" fmla="*/ 21598 h 21600"/>
                <a:gd name="T2" fmla="*/ 0 w 21863"/>
                <a:gd name="T3" fmla="*/ 0 h 21600"/>
                <a:gd name="T4" fmla="*/ 21600 w 218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3" h="21600" fill="none" extrusionOk="0">
                  <a:moveTo>
                    <a:pt x="21863" y="21598"/>
                  </a:moveTo>
                  <a:cubicBezTo>
                    <a:pt x="21775" y="21599"/>
                    <a:pt x="2168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63" h="21600" stroke="0" extrusionOk="0">
                  <a:moveTo>
                    <a:pt x="21863" y="21598"/>
                  </a:moveTo>
                  <a:cubicBezTo>
                    <a:pt x="21775" y="21599"/>
                    <a:pt x="2168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Arc 246"/>
            <p:cNvSpPr>
              <a:spLocks/>
            </p:cNvSpPr>
            <p:nvPr/>
          </p:nvSpPr>
          <p:spPr bwMode="auto">
            <a:xfrm>
              <a:off x="1197" y="2876"/>
              <a:ext cx="9" cy="30"/>
            </a:xfrm>
            <a:custGeom>
              <a:avLst/>
              <a:gdLst>
                <a:gd name="G0" fmla="+- 21591 0 0"/>
                <a:gd name="G1" fmla="+- 0 0 0"/>
                <a:gd name="G2" fmla="+- 21600 0 0"/>
                <a:gd name="T0" fmla="*/ 21591 w 21591"/>
                <a:gd name="T1" fmla="*/ 21600 h 21600"/>
                <a:gd name="T2" fmla="*/ 0 w 21591"/>
                <a:gd name="T3" fmla="*/ 622 h 21600"/>
                <a:gd name="T4" fmla="*/ 21591 w 215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1" h="21600" fill="none" extrusionOk="0">
                  <a:moveTo>
                    <a:pt x="21591" y="21600"/>
                  </a:moveTo>
                  <a:cubicBezTo>
                    <a:pt x="9903" y="21600"/>
                    <a:pt x="336" y="12304"/>
                    <a:pt x="-1" y="622"/>
                  </a:cubicBezTo>
                </a:path>
                <a:path w="21591" h="21600" stroke="0" extrusionOk="0">
                  <a:moveTo>
                    <a:pt x="21591" y="21600"/>
                  </a:moveTo>
                  <a:cubicBezTo>
                    <a:pt x="9903" y="21600"/>
                    <a:pt x="336" y="12304"/>
                    <a:pt x="-1" y="622"/>
                  </a:cubicBezTo>
                  <a:lnTo>
                    <a:pt x="2159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7"/>
            <p:cNvSpPr>
              <a:spLocks/>
            </p:cNvSpPr>
            <p:nvPr/>
          </p:nvSpPr>
          <p:spPr bwMode="auto">
            <a:xfrm>
              <a:off x="1158" y="2859"/>
              <a:ext cx="72" cy="29"/>
            </a:xfrm>
            <a:custGeom>
              <a:avLst/>
              <a:gdLst>
                <a:gd name="T0" fmla="*/ 200 w 206"/>
                <a:gd name="T1" fmla="*/ 0 h 83"/>
                <a:gd name="T2" fmla="*/ 206 w 206"/>
                <a:gd name="T3" fmla="*/ 19 h 83"/>
                <a:gd name="T4" fmla="*/ 6 w 206"/>
                <a:gd name="T5" fmla="*/ 83 h 83"/>
                <a:gd name="T6" fmla="*/ 0 w 206"/>
                <a:gd name="T7" fmla="*/ 6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200" y="0"/>
                  </a:moveTo>
                  <a:lnTo>
                    <a:pt x="206" y="19"/>
                  </a:lnTo>
                  <a:lnTo>
                    <a:pt x="6" y="83"/>
                  </a:lnTo>
                  <a:lnTo>
                    <a:pt x="0" y="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248"/>
            <p:cNvSpPr>
              <a:spLocks noChangeShapeType="1"/>
            </p:cNvSpPr>
            <p:nvPr/>
          </p:nvSpPr>
          <p:spPr bwMode="auto">
            <a:xfrm>
              <a:off x="1158" y="2881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Arc 249"/>
            <p:cNvSpPr>
              <a:spLocks/>
            </p:cNvSpPr>
            <p:nvPr/>
          </p:nvSpPr>
          <p:spPr bwMode="auto">
            <a:xfrm>
              <a:off x="1348" y="2881"/>
              <a:ext cx="25" cy="67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316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91" y="21600"/>
                    <a:pt x="173" y="12120"/>
                    <a:pt x="0" y="315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91" y="21600"/>
                    <a:pt x="173" y="12120"/>
                    <a:pt x="0" y="315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250"/>
            <p:cNvSpPr>
              <a:spLocks/>
            </p:cNvSpPr>
            <p:nvPr/>
          </p:nvSpPr>
          <p:spPr bwMode="auto">
            <a:xfrm>
              <a:off x="1310" y="2862"/>
              <a:ext cx="71" cy="33"/>
            </a:xfrm>
            <a:custGeom>
              <a:avLst/>
              <a:gdLst>
                <a:gd name="T0" fmla="*/ 196 w 203"/>
                <a:gd name="T1" fmla="*/ 0 h 96"/>
                <a:gd name="T2" fmla="*/ 203 w 203"/>
                <a:gd name="T3" fmla="*/ 19 h 96"/>
                <a:gd name="T4" fmla="*/ 7 w 203"/>
                <a:gd name="T5" fmla="*/ 96 h 96"/>
                <a:gd name="T6" fmla="*/ 0 w 203"/>
                <a:gd name="T7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196" y="0"/>
                  </a:moveTo>
                  <a:lnTo>
                    <a:pt x="203" y="19"/>
                  </a:lnTo>
                  <a:lnTo>
                    <a:pt x="7" y="96"/>
                  </a:lnTo>
                  <a:lnTo>
                    <a:pt x="0" y="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251"/>
            <p:cNvSpPr>
              <a:spLocks noChangeShapeType="1"/>
            </p:cNvSpPr>
            <p:nvPr/>
          </p:nvSpPr>
          <p:spPr bwMode="auto">
            <a:xfrm>
              <a:off x="1310" y="2888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Arc 252"/>
            <p:cNvSpPr>
              <a:spLocks/>
            </p:cNvSpPr>
            <p:nvPr/>
          </p:nvSpPr>
          <p:spPr bwMode="auto">
            <a:xfrm>
              <a:off x="1462" y="2960"/>
              <a:ext cx="89" cy="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44 w 21844"/>
                <a:gd name="T1" fmla="*/ 21599 h 21600"/>
                <a:gd name="T2" fmla="*/ 0 w 21844"/>
                <a:gd name="T3" fmla="*/ 0 h 21600"/>
                <a:gd name="T4" fmla="*/ 21600 w 218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4" h="21600" fill="none" extrusionOk="0">
                  <a:moveTo>
                    <a:pt x="21843" y="21598"/>
                  </a:moveTo>
                  <a:cubicBezTo>
                    <a:pt x="21762" y="21599"/>
                    <a:pt x="2168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44" h="21600" stroke="0" extrusionOk="0">
                  <a:moveTo>
                    <a:pt x="21843" y="21598"/>
                  </a:moveTo>
                  <a:cubicBezTo>
                    <a:pt x="21762" y="21599"/>
                    <a:pt x="2168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53"/>
            <p:cNvSpPr>
              <a:spLocks/>
            </p:cNvSpPr>
            <p:nvPr/>
          </p:nvSpPr>
          <p:spPr bwMode="auto">
            <a:xfrm>
              <a:off x="1426" y="2922"/>
              <a:ext cx="72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254"/>
            <p:cNvSpPr>
              <a:spLocks noChangeShapeType="1"/>
            </p:cNvSpPr>
            <p:nvPr/>
          </p:nvSpPr>
          <p:spPr bwMode="auto">
            <a:xfrm>
              <a:off x="1426" y="292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5"/>
            <p:cNvSpPr>
              <a:spLocks/>
            </p:cNvSpPr>
            <p:nvPr/>
          </p:nvSpPr>
          <p:spPr bwMode="auto">
            <a:xfrm>
              <a:off x="1112" y="2553"/>
              <a:ext cx="627" cy="365"/>
            </a:xfrm>
            <a:custGeom>
              <a:avLst/>
              <a:gdLst>
                <a:gd name="T0" fmla="*/ 1802 w 1802"/>
                <a:gd name="T1" fmla="*/ 1050 h 1050"/>
                <a:gd name="T2" fmla="*/ 0 w 1802"/>
                <a:gd name="T3" fmla="*/ 62 h 1050"/>
                <a:gd name="T4" fmla="*/ 166 w 1802"/>
                <a:gd name="T5" fmla="*/ 0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2" h="1050">
                  <a:moveTo>
                    <a:pt x="1802" y="1050"/>
                  </a:moveTo>
                  <a:lnTo>
                    <a:pt x="0" y="62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6"/>
            <p:cNvSpPr>
              <a:spLocks/>
            </p:cNvSpPr>
            <p:nvPr/>
          </p:nvSpPr>
          <p:spPr bwMode="auto">
            <a:xfrm>
              <a:off x="1157" y="2516"/>
              <a:ext cx="32" cy="71"/>
            </a:xfrm>
            <a:custGeom>
              <a:avLst/>
              <a:gdLst>
                <a:gd name="T0" fmla="*/ 91 w 91"/>
                <a:gd name="T1" fmla="*/ 196 h 203"/>
                <a:gd name="T2" fmla="*/ 72 w 91"/>
                <a:gd name="T3" fmla="*/ 203 h 203"/>
                <a:gd name="T4" fmla="*/ 0 w 91"/>
                <a:gd name="T5" fmla="*/ 7 h 203"/>
                <a:gd name="T6" fmla="*/ 19 w 91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03">
                  <a:moveTo>
                    <a:pt x="91" y="196"/>
                  </a:moveTo>
                  <a:lnTo>
                    <a:pt x="72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7"/>
            <p:cNvSpPr>
              <a:spLocks noChangeShapeType="1"/>
            </p:cNvSpPr>
            <p:nvPr/>
          </p:nvSpPr>
          <p:spPr bwMode="auto">
            <a:xfrm flipH="1">
              <a:off x="1157" y="2516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8"/>
            <p:cNvSpPr>
              <a:spLocks/>
            </p:cNvSpPr>
            <p:nvPr/>
          </p:nvSpPr>
          <p:spPr bwMode="auto">
            <a:xfrm>
              <a:off x="929" y="3025"/>
              <a:ext cx="1008" cy="85"/>
            </a:xfrm>
            <a:custGeom>
              <a:avLst/>
              <a:gdLst>
                <a:gd name="T0" fmla="*/ 2894 w 2894"/>
                <a:gd name="T1" fmla="*/ 53 h 244"/>
                <a:gd name="T2" fmla="*/ 2869 w 2894"/>
                <a:gd name="T3" fmla="*/ 115 h 244"/>
                <a:gd name="T4" fmla="*/ 2799 w 2894"/>
                <a:gd name="T5" fmla="*/ 0 h 244"/>
                <a:gd name="T6" fmla="*/ 2749 w 2894"/>
                <a:gd name="T7" fmla="*/ 125 h 244"/>
                <a:gd name="T8" fmla="*/ 2679 w 2894"/>
                <a:gd name="T9" fmla="*/ 10 h 244"/>
                <a:gd name="T10" fmla="*/ 2629 w 2894"/>
                <a:gd name="T11" fmla="*/ 135 h 244"/>
                <a:gd name="T12" fmla="*/ 2560 w 2894"/>
                <a:gd name="T13" fmla="*/ 20 h 244"/>
                <a:gd name="T14" fmla="*/ 2510 w 2894"/>
                <a:gd name="T15" fmla="*/ 145 h 244"/>
                <a:gd name="T16" fmla="*/ 2440 w 2894"/>
                <a:gd name="T17" fmla="*/ 30 h 244"/>
                <a:gd name="T18" fmla="*/ 2390 w 2894"/>
                <a:gd name="T19" fmla="*/ 155 h 244"/>
                <a:gd name="T20" fmla="*/ 2321 w 2894"/>
                <a:gd name="T21" fmla="*/ 40 h 244"/>
                <a:gd name="T22" fmla="*/ 2271 w 2894"/>
                <a:gd name="T23" fmla="*/ 165 h 244"/>
                <a:gd name="T24" fmla="*/ 2201 w 2894"/>
                <a:gd name="T25" fmla="*/ 50 h 244"/>
                <a:gd name="T26" fmla="*/ 2151 w 2894"/>
                <a:gd name="T27" fmla="*/ 175 h 244"/>
                <a:gd name="T28" fmla="*/ 2081 w 2894"/>
                <a:gd name="T29" fmla="*/ 60 h 244"/>
                <a:gd name="T30" fmla="*/ 2032 w 2894"/>
                <a:gd name="T31" fmla="*/ 184 h 244"/>
                <a:gd name="T32" fmla="*/ 1962 w 2894"/>
                <a:gd name="T33" fmla="*/ 70 h 244"/>
                <a:gd name="T34" fmla="*/ 1912 w 2894"/>
                <a:gd name="T35" fmla="*/ 194 h 244"/>
                <a:gd name="T36" fmla="*/ 1842 w 2894"/>
                <a:gd name="T37" fmla="*/ 80 h 244"/>
                <a:gd name="T38" fmla="*/ 1792 w 2894"/>
                <a:gd name="T39" fmla="*/ 204 h 244"/>
                <a:gd name="T40" fmla="*/ 1723 w 2894"/>
                <a:gd name="T41" fmla="*/ 90 h 244"/>
                <a:gd name="T42" fmla="*/ 1673 w 2894"/>
                <a:gd name="T43" fmla="*/ 214 h 244"/>
                <a:gd name="T44" fmla="*/ 1603 w 2894"/>
                <a:gd name="T45" fmla="*/ 100 h 244"/>
                <a:gd name="T46" fmla="*/ 1553 w 2894"/>
                <a:gd name="T47" fmla="*/ 224 h 244"/>
                <a:gd name="T48" fmla="*/ 1483 w 2894"/>
                <a:gd name="T49" fmla="*/ 110 h 244"/>
                <a:gd name="T50" fmla="*/ 1434 w 2894"/>
                <a:gd name="T51" fmla="*/ 234 h 244"/>
                <a:gd name="T52" fmla="*/ 1364 w 2894"/>
                <a:gd name="T53" fmla="*/ 120 h 244"/>
                <a:gd name="T54" fmla="*/ 1314 w 2894"/>
                <a:gd name="T55" fmla="*/ 244 h 244"/>
                <a:gd name="T56" fmla="*/ 1279 w 2894"/>
                <a:gd name="T57" fmla="*/ 187 h 244"/>
                <a:gd name="T58" fmla="*/ 1261 w 2894"/>
                <a:gd name="T59" fmla="*/ 189 h 244"/>
                <a:gd name="T60" fmla="*/ 0 w 2894"/>
                <a:gd name="T61" fmla="*/ 17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94" h="244">
                  <a:moveTo>
                    <a:pt x="2894" y="53"/>
                  </a:moveTo>
                  <a:lnTo>
                    <a:pt x="2869" y="115"/>
                  </a:lnTo>
                  <a:lnTo>
                    <a:pt x="2799" y="0"/>
                  </a:lnTo>
                  <a:lnTo>
                    <a:pt x="2749" y="125"/>
                  </a:lnTo>
                  <a:lnTo>
                    <a:pt x="2679" y="10"/>
                  </a:lnTo>
                  <a:lnTo>
                    <a:pt x="2629" y="135"/>
                  </a:lnTo>
                  <a:lnTo>
                    <a:pt x="2560" y="20"/>
                  </a:lnTo>
                  <a:lnTo>
                    <a:pt x="2510" y="145"/>
                  </a:lnTo>
                  <a:lnTo>
                    <a:pt x="2440" y="30"/>
                  </a:lnTo>
                  <a:lnTo>
                    <a:pt x="2390" y="155"/>
                  </a:lnTo>
                  <a:lnTo>
                    <a:pt x="2321" y="40"/>
                  </a:lnTo>
                  <a:lnTo>
                    <a:pt x="2271" y="165"/>
                  </a:lnTo>
                  <a:lnTo>
                    <a:pt x="2201" y="50"/>
                  </a:lnTo>
                  <a:lnTo>
                    <a:pt x="2151" y="175"/>
                  </a:lnTo>
                  <a:lnTo>
                    <a:pt x="2081" y="60"/>
                  </a:lnTo>
                  <a:lnTo>
                    <a:pt x="2032" y="184"/>
                  </a:lnTo>
                  <a:lnTo>
                    <a:pt x="1962" y="70"/>
                  </a:lnTo>
                  <a:lnTo>
                    <a:pt x="1912" y="194"/>
                  </a:lnTo>
                  <a:lnTo>
                    <a:pt x="1842" y="80"/>
                  </a:lnTo>
                  <a:lnTo>
                    <a:pt x="1792" y="204"/>
                  </a:lnTo>
                  <a:lnTo>
                    <a:pt x="1723" y="90"/>
                  </a:lnTo>
                  <a:lnTo>
                    <a:pt x="1673" y="214"/>
                  </a:lnTo>
                  <a:lnTo>
                    <a:pt x="1603" y="100"/>
                  </a:lnTo>
                  <a:lnTo>
                    <a:pt x="1553" y="224"/>
                  </a:lnTo>
                  <a:lnTo>
                    <a:pt x="1483" y="110"/>
                  </a:lnTo>
                  <a:lnTo>
                    <a:pt x="1434" y="234"/>
                  </a:lnTo>
                  <a:lnTo>
                    <a:pt x="1364" y="120"/>
                  </a:lnTo>
                  <a:lnTo>
                    <a:pt x="1314" y="244"/>
                  </a:lnTo>
                  <a:lnTo>
                    <a:pt x="1279" y="187"/>
                  </a:lnTo>
                  <a:lnTo>
                    <a:pt x="1261" y="189"/>
                  </a:lnTo>
                  <a:lnTo>
                    <a:pt x="0" y="17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Arc 259"/>
            <p:cNvSpPr>
              <a:spLocks/>
            </p:cNvSpPr>
            <p:nvPr/>
          </p:nvSpPr>
          <p:spPr bwMode="auto">
            <a:xfrm>
              <a:off x="538" y="2568"/>
              <a:ext cx="391" cy="5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60"/>
            <p:cNvSpPr>
              <a:spLocks/>
            </p:cNvSpPr>
            <p:nvPr/>
          </p:nvSpPr>
          <p:spPr bwMode="auto">
            <a:xfrm>
              <a:off x="519" y="256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261"/>
            <p:cNvSpPr>
              <a:spLocks noChangeShapeType="1"/>
            </p:cNvSpPr>
            <p:nvPr/>
          </p:nvSpPr>
          <p:spPr bwMode="auto">
            <a:xfrm flipV="1">
              <a:off x="370" y="2715"/>
              <a:ext cx="5" cy="2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62"/>
            <p:cNvSpPr>
              <a:spLocks/>
            </p:cNvSpPr>
            <p:nvPr/>
          </p:nvSpPr>
          <p:spPr bwMode="auto">
            <a:xfrm>
              <a:off x="339" y="2707"/>
              <a:ext cx="72" cy="8"/>
            </a:xfrm>
            <a:custGeom>
              <a:avLst/>
              <a:gdLst>
                <a:gd name="T0" fmla="*/ 209 w 209"/>
                <a:gd name="T1" fmla="*/ 4 h 23"/>
                <a:gd name="T2" fmla="*/ 209 w 209"/>
                <a:gd name="T3" fmla="*/ 23 h 23"/>
                <a:gd name="T4" fmla="*/ 0 w 209"/>
                <a:gd name="T5" fmla="*/ 19 h 23"/>
                <a:gd name="T6" fmla="*/ 0 w 209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3">
                  <a:moveTo>
                    <a:pt x="209" y="4"/>
                  </a:moveTo>
                  <a:lnTo>
                    <a:pt x="209" y="23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263"/>
            <p:cNvSpPr>
              <a:spLocks noChangeShapeType="1"/>
            </p:cNvSpPr>
            <p:nvPr/>
          </p:nvSpPr>
          <p:spPr bwMode="auto">
            <a:xfrm>
              <a:off x="339" y="27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Arc 264"/>
            <p:cNvSpPr>
              <a:spLocks/>
            </p:cNvSpPr>
            <p:nvPr/>
          </p:nvSpPr>
          <p:spPr bwMode="auto">
            <a:xfrm>
              <a:off x="480" y="4857"/>
              <a:ext cx="397" cy="3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265"/>
            <p:cNvSpPr>
              <a:spLocks/>
            </p:cNvSpPr>
            <p:nvPr/>
          </p:nvSpPr>
          <p:spPr bwMode="auto">
            <a:xfrm>
              <a:off x="443" y="4851"/>
              <a:ext cx="7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266"/>
            <p:cNvSpPr>
              <a:spLocks noChangeShapeType="1"/>
            </p:cNvSpPr>
            <p:nvPr/>
          </p:nvSpPr>
          <p:spPr bwMode="auto">
            <a:xfrm>
              <a:off x="443" y="48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Arc 267"/>
            <p:cNvSpPr>
              <a:spLocks/>
            </p:cNvSpPr>
            <p:nvPr/>
          </p:nvSpPr>
          <p:spPr bwMode="auto">
            <a:xfrm>
              <a:off x="1411" y="5086"/>
              <a:ext cx="124" cy="30"/>
            </a:xfrm>
            <a:custGeom>
              <a:avLst/>
              <a:gdLst>
                <a:gd name="G0" fmla="+- 21588 0 0"/>
                <a:gd name="G1" fmla="+- 0 0 0"/>
                <a:gd name="G2" fmla="+- 21600 0 0"/>
                <a:gd name="T0" fmla="*/ 21588 w 21588"/>
                <a:gd name="T1" fmla="*/ 21600 h 21600"/>
                <a:gd name="T2" fmla="*/ 0 w 21588"/>
                <a:gd name="T3" fmla="*/ 717 h 21600"/>
                <a:gd name="T4" fmla="*/ 21588 w 2158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8" h="21600" fill="none" extrusionOk="0">
                  <a:moveTo>
                    <a:pt x="21588" y="21600"/>
                  </a:moveTo>
                  <a:cubicBezTo>
                    <a:pt x="9937" y="21600"/>
                    <a:pt x="386" y="12360"/>
                    <a:pt x="-1" y="717"/>
                  </a:cubicBezTo>
                </a:path>
                <a:path w="21588" h="21600" stroke="0" extrusionOk="0">
                  <a:moveTo>
                    <a:pt x="21588" y="21600"/>
                  </a:moveTo>
                  <a:cubicBezTo>
                    <a:pt x="9937" y="21600"/>
                    <a:pt x="386" y="12360"/>
                    <a:pt x="-1" y="717"/>
                  </a:cubicBezTo>
                  <a:lnTo>
                    <a:pt x="2158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8"/>
            <p:cNvSpPr>
              <a:spLocks/>
            </p:cNvSpPr>
            <p:nvPr/>
          </p:nvSpPr>
          <p:spPr bwMode="auto">
            <a:xfrm>
              <a:off x="1373" y="5044"/>
              <a:ext cx="7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269"/>
            <p:cNvSpPr>
              <a:spLocks noChangeShapeType="1"/>
            </p:cNvSpPr>
            <p:nvPr/>
          </p:nvSpPr>
          <p:spPr bwMode="auto">
            <a:xfrm>
              <a:off x="1373" y="504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270"/>
            <p:cNvSpPr>
              <a:spLocks/>
            </p:cNvSpPr>
            <p:nvPr/>
          </p:nvSpPr>
          <p:spPr bwMode="auto">
            <a:xfrm>
              <a:off x="893" y="5080"/>
              <a:ext cx="1018" cy="107"/>
            </a:xfrm>
            <a:custGeom>
              <a:avLst/>
              <a:gdLst>
                <a:gd name="T0" fmla="*/ 2925 w 2925"/>
                <a:gd name="T1" fmla="*/ 48 h 306"/>
                <a:gd name="T2" fmla="*/ 2903 w 2925"/>
                <a:gd name="T3" fmla="*/ 111 h 306"/>
                <a:gd name="T4" fmla="*/ 2827 w 2925"/>
                <a:gd name="T5" fmla="*/ 0 h 306"/>
                <a:gd name="T6" fmla="*/ 2784 w 2925"/>
                <a:gd name="T7" fmla="*/ 127 h 306"/>
                <a:gd name="T8" fmla="*/ 2708 w 2925"/>
                <a:gd name="T9" fmla="*/ 16 h 306"/>
                <a:gd name="T10" fmla="*/ 2665 w 2925"/>
                <a:gd name="T11" fmla="*/ 143 h 306"/>
                <a:gd name="T12" fmla="*/ 2589 w 2925"/>
                <a:gd name="T13" fmla="*/ 33 h 306"/>
                <a:gd name="T14" fmla="*/ 2546 w 2925"/>
                <a:gd name="T15" fmla="*/ 160 h 306"/>
                <a:gd name="T16" fmla="*/ 2471 w 2925"/>
                <a:gd name="T17" fmla="*/ 49 h 306"/>
                <a:gd name="T18" fmla="*/ 2427 w 2925"/>
                <a:gd name="T19" fmla="*/ 176 h 306"/>
                <a:gd name="T20" fmla="*/ 2352 w 2925"/>
                <a:gd name="T21" fmla="*/ 65 h 306"/>
                <a:gd name="T22" fmla="*/ 2308 w 2925"/>
                <a:gd name="T23" fmla="*/ 192 h 306"/>
                <a:gd name="T24" fmla="*/ 2233 w 2925"/>
                <a:gd name="T25" fmla="*/ 81 h 306"/>
                <a:gd name="T26" fmla="*/ 2190 w 2925"/>
                <a:gd name="T27" fmla="*/ 208 h 306"/>
                <a:gd name="T28" fmla="*/ 2114 w 2925"/>
                <a:gd name="T29" fmla="*/ 98 h 306"/>
                <a:gd name="T30" fmla="*/ 2071 w 2925"/>
                <a:gd name="T31" fmla="*/ 225 h 306"/>
                <a:gd name="T32" fmla="*/ 1995 w 2925"/>
                <a:gd name="T33" fmla="*/ 114 h 306"/>
                <a:gd name="T34" fmla="*/ 1952 w 2925"/>
                <a:gd name="T35" fmla="*/ 241 h 306"/>
                <a:gd name="T36" fmla="*/ 1876 w 2925"/>
                <a:gd name="T37" fmla="*/ 130 h 306"/>
                <a:gd name="T38" fmla="*/ 1833 w 2925"/>
                <a:gd name="T39" fmla="*/ 257 h 306"/>
                <a:gd name="T40" fmla="*/ 1757 w 2925"/>
                <a:gd name="T41" fmla="*/ 146 h 306"/>
                <a:gd name="T42" fmla="*/ 1714 w 2925"/>
                <a:gd name="T43" fmla="*/ 273 h 306"/>
                <a:gd name="T44" fmla="*/ 1638 w 2925"/>
                <a:gd name="T45" fmla="*/ 163 h 306"/>
                <a:gd name="T46" fmla="*/ 1595 w 2925"/>
                <a:gd name="T47" fmla="*/ 290 h 306"/>
                <a:gd name="T48" fmla="*/ 1519 w 2925"/>
                <a:gd name="T49" fmla="*/ 179 h 306"/>
                <a:gd name="T50" fmla="*/ 1476 w 2925"/>
                <a:gd name="T51" fmla="*/ 306 h 306"/>
                <a:gd name="T52" fmla="*/ 1438 w 2925"/>
                <a:gd name="T53" fmla="*/ 250 h 306"/>
                <a:gd name="T54" fmla="*/ 1380 w 2925"/>
                <a:gd name="T55" fmla="*/ 259 h 306"/>
                <a:gd name="T56" fmla="*/ 0 w 2925"/>
                <a:gd name="T57" fmla="*/ 27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925" h="306">
                  <a:moveTo>
                    <a:pt x="2925" y="48"/>
                  </a:moveTo>
                  <a:lnTo>
                    <a:pt x="2903" y="111"/>
                  </a:lnTo>
                  <a:lnTo>
                    <a:pt x="2827" y="0"/>
                  </a:lnTo>
                  <a:lnTo>
                    <a:pt x="2784" y="127"/>
                  </a:lnTo>
                  <a:lnTo>
                    <a:pt x="2708" y="16"/>
                  </a:lnTo>
                  <a:lnTo>
                    <a:pt x="2665" y="143"/>
                  </a:lnTo>
                  <a:lnTo>
                    <a:pt x="2589" y="33"/>
                  </a:lnTo>
                  <a:lnTo>
                    <a:pt x="2546" y="160"/>
                  </a:lnTo>
                  <a:lnTo>
                    <a:pt x="2471" y="49"/>
                  </a:lnTo>
                  <a:lnTo>
                    <a:pt x="2427" y="176"/>
                  </a:lnTo>
                  <a:lnTo>
                    <a:pt x="2352" y="65"/>
                  </a:lnTo>
                  <a:lnTo>
                    <a:pt x="2308" y="192"/>
                  </a:lnTo>
                  <a:lnTo>
                    <a:pt x="2233" y="81"/>
                  </a:lnTo>
                  <a:lnTo>
                    <a:pt x="2190" y="208"/>
                  </a:lnTo>
                  <a:lnTo>
                    <a:pt x="2114" y="98"/>
                  </a:lnTo>
                  <a:lnTo>
                    <a:pt x="2071" y="225"/>
                  </a:lnTo>
                  <a:lnTo>
                    <a:pt x="1995" y="114"/>
                  </a:lnTo>
                  <a:lnTo>
                    <a:pt x="1952" y="241"/>
                  </a:lnTo>
                  <a:lnTo>
                    <a:pt x="1876" y="130"/>
                  </a:lnTo>
                  <a:lnTo>
                    <a:pt x="1833" y="257"/>
                  </a:lnTo>
                  <a:lnTo>
                    <a:pt x="1757" y="146"/>
                  </a:lnTo>
                  <a:lnTo>
                    <a:pt x="1714" y="273"/>
                  </a:lnTo>
                  <a:lnTo>
                    <a:pt x="1638" y="163"/>
                  </a:lnTo>
                  <a:lnTo>
                    <a:pt x="1595" y="290"/>
                  </a:lnTo>
                  <a:lnTo>
                    <a:pt x="1519" y="179"/>
                  </a:lnTo>
                  <a:lnTo>
                    <a:pt x="1476" y="306"/>
                  </a:lnTo>
                  <a:lnTo>
                    <a:pt x="1438" y="250"/>
                  </a:lnTo>
                  <a:lnTo>
                    <a:pt x="1380" y="259"/>
                  </a:lnTo>
                  <a:lnTo>
                    <a:pt x="0" y="27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Arc 271"/>
            <p:cNvSpPr>
              <a:spLocks/>
            </p:cNvSpPr>
            <p:nvPr/>
          </p:nvSpPr>
          <p:spPr bwMode="auto">
            <a:xfrm>
              <a:off x="574" y="4690"/>
              <a:ext cx="319" cy="4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8 w 21668"/>
                <a:gd name="T1" fmla="*/ 21600 h 21600"/>
                <a:gd name="T2" fmla="*/ 0 w 21668"/>
                <a:gd name="T3" fmla="*/ 45 h 21600"/>
                <a:gd name="T4" fmla="*/ 21600 w 216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8" h="21600" fill="none" extrusionOk="0">
                  <a:moveTo>
                    <a:pt x="21667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</a:path>
                <a:path w="21668" h="21600" stroke="0" extrusionOk="0">
                  <a:moveTo>
                    <a:pt x="21667" y="21599"/>
                  </a:moveTo>
                  <a:cubicBezTo>
                    <a:pt x="21645" y="21599"/>
                    <a:pt x="21622" y="21599"/>
                    <a:pt x="21600" y="21600"/>
                  </a:cubicBezTo>
                  <a:cubicBezTo>
                    <a:pt x="9688" y="21600"/>
                    <a:pt x="24" y="11956"/>
                    <a:pt x="0" y="4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72"/>
            <p:cNvSpPr>
              <a:spLocks/>
            </p:cNvSpPr>
            <p:nvPr/>
          </p:nvSpPr>
          <p:spPr bwMode="auto">
            <a:xfrm>
              <a:off x="555" y="4691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73"/>
            <p:cNvSpPr>
              <a:spLocks/>
            </p:cNvSpPr>
            <p:nvPr/>
          </p:nvSpPr>
          <p:spPr bwMode="auto">
            <a:xfrm>
              <a:off x="1123" y="5197"/>
              <a:ext cx="193" cy="72"/>
            </a:xfrm>
            <a:custGeom>
              <a:avLst/>
              <a:gdLst>
                <a:gd name="T0" fmla="*/ 44 w 553"/>
                <a:gd name="T1" fmla="*/ 134 h 209"/>
                <a:gd name="T2" fmla="*/ 0 w 553"/>
                <a:gd name="T3" fmla="*/ 0 h 209"/>
                <a:gd name="T4" fmla="*/ 553 w 553"/>
                <a:gd name="T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3" h="209">
                  <a:moveTo>
                    <a:pt x="44" y="134"/>
                  </a:moveTo>
                  <a:lnTo>
                    <a:pt x="0" y="0"/>
                  </a:lnTo>
                  <a:lnTo>
                    <a:pt x="553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74"/>
            <p:cNvSpPr>
              <a:spLocks/>
            </p:cNvSpPr>
            <p:nvPr/>
          </p:nvSpPr>
          <p:spPr bwMode="auto">
            <a:xfrm>
              <a:off x="1261" y="5233"/>
              <a:ext cx="55" cy="36"/>
            </a:xfrm>
            <a:custGeom>
              <a:avLst/>
              <a:gdLst>
                <a:gd name="T0" fmla="*/ 55 w 55"/>
                <a:gd name="T1" fmla="*/ 36 h 36"/>
                <a:gd name="T2" fmla="*/ 13 w 55"/>
                <a:gd name="T3" fmla="*/ 0 h 36"/>
                <a:gd name="T4" fmla="*/ 18 w 55"/>
                <a:gd name="T5" fmla="*/ 23 h 36"/>
                <a:gd name="T6" fmla="*/ 0 w 55"/>
                <a:gd name="T7" fmla="*/ 36 h 36"/>
                <a:gd name="T8" fmla="*/ 55 w 5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36"/>
                  </a:moveTo>
                  <a:lnTo>
                    <a:pt x="13" y="0"/>
                  </a:lnTo>
                  <a:lnTo>
                    <a:pt x="18" y="23"/>
                  </a:lnTo>
                  <a:lnTo>
                    <a:pt x="0" y="36"/>
                  </a:lnTo>
                  <a:lnTo>
                    <a:pt x="55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044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7112</TotalTime>
  <Words>2286</Words>
  <Application>Microsoft Office PowerPoint</Application>
  <PresentationFormat>On-screen Show (4:3)</PresentationFormat>
  <Paragraphs>1115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ENDS and FRIENDS -Runs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32</cp:revision>
  <cp:lastPrinted>2013-06-28T15:10:39Z</cp:lastPrinted>
  <dcterms:created xsi:type="dcterms:W3CDTF">2006-08-16T00:00:00Z</dcterms:created>
  <dcterms:modified xsi:type="dcterms:W3CDTF">2013-07-05T15:19:04Z</dcterms:modified>
</cp:coreProperties>
</file>