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82" r:id="rId9"/>
    <p:sldId id="263" r:id="rId10"/>
    <p:sldId id="264" r:id="rId11"/>
    <p:sldId id="265" r:id="rId12"/>
    <p:sldId id="285" r:id="rId13"/>
    <p:sldId id="267" r:id="rId14"/>
    <p:sldId id="269" r:id="rId15"/>
    <p:sldId id="270" r:id="rId16"/>
    <p:sldId id="271" r:id="rId17"/>
    <p:sldId id="279" r:id="rId18"/>
    <p:sldId id="272" r:id="rId19"/>
    <p:sldId id="273" r:id="rId20"/>
    <p:sldId id="274" r:id="rId21"/>
    <p:sldId id="275" r:id="rId22"/>
    <p:sldId id="276" r:id="rId23"/>
    <p:sldId id="283" r:id="rId24"/>
    <p:sldId id="284" r:id="rId25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409" autoAdjust="0"/>
  </p:normalViewPr>
  <p:slideViewPr>
    <p:cSldViewPr>
      <p:cViewPr varScale="1">
        <p:scale>
          <a:sx n="59" d="100"/>
          <a:sy n="59" d="100"/>
        </p:scale>
        <p:origin x="-2760" y="-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6F3EC-79B9-432E-AC88-EBABF9AFE1B2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C6401-A5EF-4032-9E16-1F5E6A0119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953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8ACB2-4CAB-405E-8A45-F6BCB41282B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8F92B-A41E-4D6E-98D5-F1ED426EB84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B9EFA-D8E7-454C-813F-C37FC489BA0B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F40CA-FAE0-4C80-9861-359903FD0965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3E3E-C249-4908-B7B6-268F7D06F1AA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5DE4-21D4-4591-AC67-D5DBFC31BAE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7040C-D771-469A-91C8-EC449E35839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90B-DB76-4F9C-87D4-54718864A497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4CD54-3440-44E1-8FDC-C594BAD0E69A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8167C-8F3D-4B2D-9CB1-E3FF2C4A812F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B5DA-4CA3-4173-A6A8-2ADB707FEF14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54E73E-9512-4F23-87AC-E9BE3D33C4F7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slide" Target="slide24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Video/Liz%2034%20Belly%20Keep%20Pass%20(382031).mp4" TargetMode="External"/><Relationship Id="rId2" Type="http://schemas.openxmlformats.org/officeDocument/2006/relationships/hyperlink" Target="Video/Liz%20241%20Counter%20Boot.mp4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Video/Liz%20241%20Counter%20Boot.mp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Video/Liz%20437%20Blast.mp4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Video/Liz%20749%20Buck%20Sweep.mp4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Video/Rip%20536%20Blast%20(382047).mp4" TargetMode="External"/><Relationship Id="rId2" Type="http://schemas.openxmlformats.org/officeDocument/2006/relationships/hyperlink" Target="Video/Rip%20536%20Blast.mp4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Video/Rip%20536%20Blast%20Post%20Pass.mp4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Video/Rip%20536%20Blast%20TB%20(378969).mp4" TargetMode="External"/><Relationship Id="rId2" Type="http://schemas.openxmlformats.org/officeDocument/2006/relationships/hyperlink" Target="Video/Rip%20628%20Buck%20Sweep.mp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Video/Rip%20541%20Counter%20Boot.mp4" TargetMode="External"/><Relationship Id="rId2" Type="http://schemas.openxmlformats.org/officeDocument/2006/relationships/hyperlink" Target="1.%20Introduction.pptx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Video/Rip%20549%20Buck%20Sweep%20(382061).mp4" TargetMode="External"/><Relationship Id="rId2" Type="http://schemas.openxmlformats.org/officeDocument/2006/relationships/hyperlink" Target="Video/Blue%2049%20Jet%20Reverse.mp4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Video/Rip%20628%20buck%20sweep.mp4" TargetMode="External"/><Relationship Id="rId2" Type="http://schemas.openxmlformats.org/officeDocument/2006/relationships/hyperlink" Target="Video/Rip%20628%20Buck%20Sweep.mp4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Video/Rip%20628%20Buck%20Sweep%20KP%20(378970).mp4" TargetMode="External"/><Relationship Id="rId2" Type="http://schemas.openxmlformats.org/officeDocument/2006/relationships/hyperlink" Target="Video/Rip%20628%20Buck%20Sweep.mp4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0"/>
            <a:ext cx="6172200" cy="1524000"/>
          </a:xfrm>
        </p:spPr>
        <p:txBody>
          <a:bodyPr/>
          <a:lstStyle/>
          <a:p>
            <a:r>
              <a:rPr lang="en-US" dirty="0" smtClean="0"/>
              <a:t>UNBALANCED RIP &amp; LIZ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219200"/>
            <a:ext cx="6172200" cy="7620000"/>
          </a:xfrm>
        </p:spPr>
        <p:txBody>
          <a:bodyPr>
            <a:normAutofit fontScale="55000" lnSpcReduction="20000"/>
          </a:bodyPr>
          <a:lstStyle/>
          <a:p>
            <a:pPr marL="920750" indent="-920750">
              <a:buNone/>
            </a:pPr>
            <a:r>
              <a:rPr lang="en-US" dirty="0" smtClean="0"/>
              <a:t>PAGE	PLAY</a:t>
            </a:r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/>
              <a:t>Table of Contents</a:t>
            </a:r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Liz 34 Belly Keep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Liz 234 Belly Keep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Liz 241 Counter Boot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Liz 428 Buck Sweep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Liz 437 Blast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Liz 449 Belly Sweep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Liz 722 Buck Scissors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Liz 741 Counter Boot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Liz 749 Buck Sweep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Liz 749 Buck Sweep Keep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2" action="ppaction://hlinksldjump"/>
              </a:rPr>
              <a:t>Rip 28 Jet Keep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Rip 320 Counter Boot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4" action="ppaction://hlinksldjump"/>
              </a:rPr>
              <a:t>Rip 536 Blast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5" action="ppaction://hlinksldjump"/>
              </a:rPr>
              <a:t>Rip 536 Blast Keep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6" action="ppaction://hlinksldjump"/>
              </a:rPr>
              <a:t>Rip 536 Blast Post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7" action="ppaction://hlinksldjump"/>
              </a:rPr>
              <a:t>Rip 536 Blast Throwback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8" action="ppaction://hlinksldjump"/>
              </a:rPr>
              <a:t>Rip 541 Counter Boot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19" action="ppaction://hlinksldjump"/>
              </a:rPr>
              <a:t>Rip 549 Buck Sweep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20" action="ppaction://hlinksldjump"/>
              </a:rPr>
              <a:t>Rip 620 Counter Boot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21" action="ppaction://hlinksldjump"/>
              </a:rPr>
              <a:t>Rip 628 Buck Sweep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22" action="ppaction://hlinksldjump"/>
              </a:rPr>
              <a:t>Rip 628 Buck Sweep Keep Pass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23" action="ppaction://hlinksldjump"/>
              </a:rPr>
              <a:t>Rip 643 Buck Scissors</a:t>
            </a:r>
            <a:endParaRPr lang="en-US" dirty="0" smtClean="0"/>
          </a:p>
          <a:p>
            <a:pPr marL="920750" lvl="0" indent="-920750">
              <a:buFont typeface="+mj-lt"/>
              <a:buAutoNum type="arabicPeriod"/>
            </a:pPr>
            <a:r>
              <a:rPr lang="en-US" dirty="0" smtClean="0">
                <a:hlinkClick r:id="rId24" action="ppaction://hlinksldjump"/>
              </a:rPr>
              <a:t>Rip 78 Stop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5763" y="533400"/>
            <a:ext cx="6484937" cy="8274050"/>
            <a:chOff x="243" y="336"/>
            <a:chExt cx="4085" cy="521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3" y="336"/>
              <a:ext cx="3837" cy="5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7" y="249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870" y="249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7" y="242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870" y="242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7" y="236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870" y="236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7" y="228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870" y="228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7" y="2220"/>
              <a:ext cx="363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36" y="220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55" y="220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7" y="215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870" y="215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7" y="208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870" y="208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7" y="201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870" y="201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7" y="194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870" y="194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7" y="1877"/>
              <a:ext cx="363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36" y="185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55" y="185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7" y="180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870" y="180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7" y="173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870" y="173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7" y="166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28" name="Line 32"/>
            <p:cNvSpPr>
              <a:spLocks noChangeShapeType="1"/>
            </p:cNvSpPr>
            <p:nvPr/>
          </p:nvSpPr>
          <p:spPr bwMode="auto">
            <a:xfrm>
              <a:off x="3870" y="166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29" name="Line 33"/>
            <p:cNvSpPr>
              <a:spLocks noChangeShapeType="1"/>
            </p:cNvSpPr>
            <p:nvPr/>
          </p:nvSpPr>
          <p:spPr bwMode="auto">
            <a:xfrm>
              <a:off x="277" y="160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1" name="Line 34"/>
            <p:cNvSpPr>
              <a:spLocks noChangeShapeType="1"/>
            </p:cNvSpPr>
            <p:nvPr/>
          </p:nvSpPr>
          <p:spPr bwMode="auto">
            <a:xfrm>
              <a:off x="3870" y="160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2" name="Line 35"/>
            <p:cNvSpPr>
              <a:spLocks noChangeShapeType="1"/>
            </p:cNvSpPr>
            <p:nvPr/>
          </p:nvSpPr>
          <p:spPr bwMode="auto">
            <a:xfrm>
              <a:off x="277" y="1533"/>
              <a:ext cx="363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3" name="Line 36"/>
            <p:cNvSpPr>
              <a:spLocks noChangeShapeType="1"/>
            </p:cNvSpPr>
            <p:nvPr/>
          </p:nvSpPr>
          <p:spPr bwMode="auto">
            <a:xfrm>
              <a:off x="1636" y="151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4" name="Line 37"/>
            <p:cNvSpPr>
              <a:spLocks noChangeShapeType="1"/>
            </p:cNvSpPr>
            <p:nvPr/>
          </p:nvSpPr>
          <p:spPr bwMode="auto">
            <a:xfrm>
              <a:off x="2555" y="151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5" name="Line 38"/>
            <p:cNvSpPr>
              <a:spLocks noChangeShapeType="1"/>
            </p:cNvSpPr>
            <p:nvPr/>
          </p:nvSpPr>
          <p:spPr bwMode="auto">
            <a:xfrm>
              <a:off x="277" y="1460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6" name="Line 39"/>
            <p:cNvSpPr>
              <a:spLocks noChangeShapeType="1"/>
            </p:cNvSpPr>
            <p:nvPr/>
          </p:nvSpPr>
          <p:spPr bwMode="auto">
            <a:xfrm>
              <a:off x="3870" y="1460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7" name="Line 40"/>
            <p:cNvSpPr>
              <a:spLocks noChangeShapeType="1"/>
            </p:cNvSpPr>
            <p:nvPr/>
          </p:nvSpPr>
          <p:spPr bwMode="auto">
            <a:xfrm>
              <a:off x="277" y="139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8" name="Line 41"/>
            <p:cNvSpPr>
              <a:spLocks noChangeShapeType="1"/>
            </p:cNvSpPr>
            <p:nvPr/>
          </p:nvSpPr>
          <p:spPr bwMode="auto">
            <a:xfrm>
              <a:off x="3870" y="139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9" name="Line 42"/>
            <p:cNvSpPr>
              <a:spLocks noChangeShapeType="1"/>
            </p:cNvSpPr>
            <p:nvPr/>
          </p:nvSpPr>
          <p:spPr bwMode="auto">
            <a:xfrm>
              <a:off x="277" y="132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0" name="Line 43"/>
            <p:cNvSpPr>
              <a:spLocks noChangeShapeType="1"/>
            </p:cNvSpPr>
            <p:nvPr/>
          </p:nvSpPr>
          <p:spPr bwMode="auto">
            <a:xfrm>
              <a:off x="3870" y="132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1" name="Line 44"/>
            <p:cNvSpPr>
              <a:spLocks noChangeShapeType="1"/>
            </p:cNvSpPr>
            <p:nvPr/>
          </p:nvSpPr>
          <p:spPr bwMode="auto">
            <a:xfrm>
              <a:off x="277" y="125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2" name="Line 45"/>
            <p:cNvSpPr>
              <a:spLocks noChangeShapeType="1"/>
            </p:cNvSpPr>
            <p:nvPr/>
          </p:nvSpPr>
          <p:spPr bwMode="auto">
            <a:xfrm>
              <a:off x="3870" y="125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3" name="Line 46"/>
            <p:cNvSpPr>
              <a:spLocks noChangeShapeType="1"/>
            </p:cNvSpPr>
            <p:nvPr/>
          </p:nvSpPr>
          <p:spPr bwMode="auto">
            <a:xfrm>
              <a:off x="277" y="1185"/>
              <a:ext cx="363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4" name="Line 47"/>
            <p:cNvSpPr>
              <a:spLocks noChangeShapeType="1"/>
            </p:cNvSpPr>
            <p:nvPr/>
          </p:nvSpPr>
          <p:spPr bwMode="auto">
            <a:xfrm>
              <a:off x="1636" y="116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5" name="Line 48"/>
            <p:cNvSpPr>
              <a:spLocks noChangeShapeType="1"/>
            </p:cNvSpPr>
            <p:nvPr/>
          </p:nvSpPr>
          <p:spPr bwMode="auto">
            <a:xfrm>
              <a:off x="2555" y="116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6" name="Line 49"/>
            <p:cNvSpPr>
              <a:spLocks noChangeShapeType="1"/>
            </p:cNvSpPr>
            <p:nvPr/>
          </p:nvSpPr>
          <p:spPr bwMode="auto">
            <a:xfrm>
              <a:off x="277" y="111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7" name="Line 50"/>
            <p:cNvSpPr>
              <a:spLocks noChangeShapeType="1"/>
            </p:cNvSpPr>
            <p:nvPr/>
          </p:nvSpPr>
          <p:spPr bwMode="auto">
            <a:xfrm>
              <a:off x="3870" y="111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8" name="Line 51"/>
            <p:cNvSpPr>
              <a:spLocks noChangeShapeType="1"/>
            </p:cNvSpPr>
            <p:nvPr/>
          </p:nvSpPr>
          <p:spPr bwMode="auto">
            <a:xfrm>
              <a:off x="277" y="104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9" name="Line 52"/>
            <p:cNvSpPr>
              <a:spLocks noChangeShapeType="1"/>
            </p:cNvSpPr>
            <p:nvPr/>
          </p:nvSpPr>
          <p:spPr bwMode="auto">
            <a:xfrm>
              <a:off x="3870" y="104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0" name="Line 53"/>
            <p:cNvSpPr>
              <a:spLocks noChangeShapeType="1"/>
            </p:cNvSpPr>
            <p:nvPr/>
          </p:nvSpPr>
          <p:spPr bwMode="auto">
            <a:xfrm>
              <a:off x="277" y="98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1" name="Line 54"/>
            <p:cNvSpPr>
              <a:spLocks noChangeShapeType="1"/>
            </p:cNvSpPr>
            <p:nvPr/>
          </p:nvSpPr>
          <p:spPr bwMode="auto">
            <a:xfrm>
              <a:off x="3870" y="98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2" name="Line 55"/>
            <p:cNvSpPr>
              <a:spLocks noChangeShapeType="1"/>
            </p:cNvSpPr>
            <p:nvPr/>
          </p:nvSpPr>
          <p:spPr bwMode="auto">
            <a:xfrm>
              <a:off x="277" y="90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3" name="Line 56"/>
            <p:cNvSpPr>
              <a:spLocks noChangeShapeType="1"/>
            </p:cNvSpPr>
            <p:nvPr/>
          </p:nvSpPr>
          <p:spPr bwMode="auto">
            <a:xfrm>
              <a:off x="3870" y="90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4" name="Line 57"/>
            <p:cNvSpPr>
              <a:spLocks noChangeShapeType="1"/>
            </p:cNvSpPr>
            <p:nvPr/>
          </p:nvSpPr>
          <p:spPr bwMode="auto">
            <a:xfrm>
              <a:off x="277" y="841"/>
              <a:ext cx="363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5" name="Line 58"/>
            <p:cNvSpPr>
              <a:spLocks noChangeShapeType="1"/>
            </p:cNvSpPr>
            <p:nvPr/>
          </p:nvSpPr>
          <p:spPr bwMode="auto">
            <a:xfrm>
              <a:off x="1636" y="82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6" name="Line 59"/>
            <p:cNvSpPr>
              <a:spLocks noChangeShapeType="1"/>
            </p:cNvSpPr>
            <p:nvPr/>
          </p:nvSpPr>
          <p:spPr bwMode="auto">
            <a:xfrm>
              <a:off x="2555" y="82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7" name="Line 60"/>
            <p:cNvSpPr>
              <a:spLocks noChangeShapeType="1"/>
            </p:cNvSpPr>
            <p:nvPr/>
          </p:nvSpPr>
          <p:spPr bwMode="auto">
            <a:xfrm>
              <a:off x="277" y="77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8" name="Line 61"/>
            <p:cNvSpPr>
              <a:spLocks noChangeShapeType="1"/>
            </p:cNvSpPr>
            <p:nvPr/>
          </p:nvSpPr>
          <p:spPr bwMode="auto">
            <a:xfrm>
              <a:off x="3870" y="77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9" name="Line 62"/>
            <p:cNvSpPr>
              <a:spLocks noChangeShapeType="1"/>
            </p:cNvSpPr>
            <p:nvPr/>
          </p:nvSpPr>
          <p:spPr bwMode="auto">
            <a:xfrm>
              <a:off x="277" y="70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0" name="Line 63"/>
            <p:cNvSpPr>
              <a:spLocks noChangeShapeType="1"/>
            </p:cNvSpPr>
            <p:nvPr/>
          </p:nvSpPr>
          <p:spPr bwMode="auto">
            <a:xfrm>
              <a:off x="3870" y="70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1" name="Line 64"/>
            <p:cNvSpPr>
              <a:spLocks noChangeShapeType="1"/>
            </p:cNvSpPr>
            <p:nvPr/>
          </p:nvSpPr>
          <p:spPr bwMode="auto">
            <a:xfrm>
              <a:off x="277" y="63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2" name="Line 65"/>
            <p:cNvSpPr>
              <a:spLocks noChangeShapeType="1"/>
            </p:cNvSpPr>
            <p:nvPr/>
          </p:nvSpPr>
          <p:spPr bwMode="auto">
            <a:xfrm>
              <a:off x="3870" y="63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3" name="Line 66"/>
            <p:cNvSpPr>
              <a:spLocks noChangeShapeType="1"/>
            </p:cNvSpPr>
            <p:nvPr/>
          </p:nvSpPr>
          <p:spPr bwMode="auto">
            <a:xfrm>
              <a:off x="277" y="56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4" name="Line 67"/>
            <p:cNvSpPr>
              <a:spLocks noChangeShapeType="1"/>
            </p:cNvSpPr>
            <p:nvPr/>
          </p:nvSpPr>
          <p:spPr bwMode="auto">
            <a:xfrm>
              <a:off x="3870" y="56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5" name="Rectangle 68"/>
            <p:cNvSpPr>
              <a:spLocks noChangeArrowheads="1"/>
            </p:cNvSpPr>
            <p:nvPr/>
          </p:nvSpPr>
          <p:spPr bwMode="auto">
            <a:xfrm>
              <a:off x="269" y="500"/>
              <a:ext cx="3649" cy="206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6" name="Oval 69"/>
            <p:cNvSpPr>
              <a:spLocks noChangeArrowheads="1"/>
            </p:cNvSpPr>
            <p:nvPr/>
          </p:nvSpPr>
          <p:spPr bwMode="auto">
            <a:xfrm>
              <a:off x="509" y="2168"/>
              <a:ext cx="124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7" name="Rectangle 70"/>
            <p:cNvSpPr>
              <a:spLocks noChangeArrowheads="1"/>
            </p:cNvSpPr>
            <p:nvPr/>
          </p:nvSpPr>
          <p:spPr bwMode="auto">
            <a:xfrm>
              <a:off x="1519" y="1919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68" name="Oval 71"/>
            <p:cNvSpPr>
              <a:spLocks noChangeArrowheads="1"/>
            </p:cNvSpPr>
            <p:nvPr/>
          </p:nvSpPr>
          <p:spPr bwMode="auto">
            <a:xfrm>
              <a:off x="1586" y="2174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9" name="Rectangle 72"/>
            <p:cNvSpPr>
              <a:spLocks noChangeArrowheads="1"/>
            </p:cNvSpPr>
            <p:nvPr/>
          </p:nvSpPr>
          <p:spPr bwMode="auto">
            <a:xfrm>
              <a:off x="2190" y="1919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70" name="Oval 73"/>
            <p:cNvSpPr>
              <a:spLocks noChangeArrowheads="1"/>
            </p:cNvSpPr>
            <p:nvPr/>
          </p:nvSpPr>
          <p:spPr bwMode="auto">
            <a:xfrm>
              <a:off x="1815" y="216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1" name="Rectangle 74"/>
            <p:cNvSpPr>
              <a:spLocks noChangeArrowheads="1"/>
            </p:cNvSpPr>
            <p:nvPr/>
          </p:nvSpPr>
          <p:spPr bwMode="auto">
            <a:xfrm>
              <a:off x="1779" y="1924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72" name="Rectangle 75"/>
            <p:cNvSpPr>
              <a:spLocks noChangeArrowheads="1"/>
            </p:cNvSpPr>
            <p:nvPr/>
          </p:nvSpPr>
          <p:spPr bwMode="auto">
            <a:xfrm>
              <a:off x="2050" y="2168"/>
              <a:ext cx="125" cy="125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3" name="Line 76"/>
            <p:cNvSpPr>
              <a:spLocks noChangeShapeType="1"/>
            </p:cNvSpPr>
            <p:nvPr/>
          </p:nvSpPr>
          <p:spPr bwMode="auto">
            <a:xfrm>
              <a:off x="2050" y="2168"/>
              <a:ext cx="119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4" name="Line 77"/>
            <p:cNvSpPr>
              <a:spLocks noChangeShapeType="1"/>
            </p:cNvSpPr>
            <p:nvPr/>
          </p:nvSpPr>
          <p:spPr bwMode="auto">
            <a:xfrm flipV="1">
              <a:off x="2050" y="2168"/>
              <a:ext cx="119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5" name="Rectangle 78"/>
            <p:cNvSpPr>
              <a:spLocks noChangeArrowheads="1"/>
            </p:cNvSpPr>
            <p:nvPr/>
          </p:nvSpPr>
          <p:spPr bwMode="auto">
            <a:xfrm>
              <a:off x="1274" y="1908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76" name="Oval 79"/>
            <p:cNvSpPr>
              <a:spLocks noChangeArrowheads="1"/>
            </p:cNvSpPr>
            <p:nvPr/>
          </p:nvSpPr>
          <p:spPr bwMode="auto">
            <a:xfrm>
              <a:off x="2284" y="216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7" name="Rectangle 80"/>
            <p:cNvSpPr>
              <a:spLocks noChangeArrowheads="1"/>
            </p:cNvSpPr>
            <p:nvPr/>
          </p:nvSpPr>
          <p:spPr bwMode="auto">
            <a:xfrm>
              <a:off x="1982" y="1736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78" name="Oval 81"/>
            <p:cNvSpPr>
              <a:spLocks noChangeArrowheads="1"/>
            </p:cNvSpPr>
            <p:nvPr/>
          </p:nvSpPr>
          <p:spPr bwMode="auto">
            <a:xfrm>
              <a:off x="1373" y="216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9" name="Rectangle 82"/>
            <p:cNvSpPr>
              <a:spLocks noChangeArrowheads="1"/>
            </p:cNvSpPr>
            <p:nvPr/>
          </p:nvSpPr>
          <p:spPr bwMode="auto">
            <a:xfrm>
              <a:off x="2378" y="1736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80" name="Oval 83"/>
            <p:cNvSpPr>
              <a:spLocks noChangeArrowheads="1"/>
            </p:cNvSpPr>
            <p:nvPr/>
          </p:nvSpPr>
          <p:spPr bwMode="auto">
            <a:xfrm>
              <a:off x="2539" y="216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1" name="Rectangle 84"/>
            <p:cNvSpPr>
              <a:spLocks noChangeArrowheads="1"/>
            </p:cNvSpPr>
            <p:nvPr/>
          </p:nvSpPr>
          <p:spPr bwMode="auto">
            <a:xfrm>
              <a:off x="2622" y="1919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82" name="Oval 85"/>
            <p:cNvSpPr>
              <a:spLocks noChangeArrowheads="1"/>
            </p:cNvSpPr>
            <p:nvPr/>
          </p:nvSpPr>
          <p:spPr bwMode="auto">
            <a:xfrm>
              <a:off x="2050" y="228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3" name="Rectangle 86"/>
            <p:cNvSpPr>
              <a:spLocks noChangeArrowheads="1"/>
            </p:cNvSpPr>
            <p:nvPr/>
          </p:nvSpPr>
          <p:spPr bwMode="auto">
            <a:xfrm>
              <a:off x="514" y="1736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84" name="Oval 87"/>
            <p:cNvSpPr>
              <a:spLocks noChangeArrowheads="1"/>
            </p:cNvSpPr>
            <p:nvPr/>
          </p:nvSpPr>
          <p:spPr bwMode="auto">
            <a:xfrm>
              <a:off x="2050" y="2574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5" name="Rectangle 88"/>
            <p:cNvSpPr>
              <a:spLocks noChangeArrowheads="1"/>
            </p:cNvSpPr>
            <p:nvPr/>
          </p:nvSpPr>
          <p:spPr bwMode="auto">
            <a:xfrm>
              <a:off x="3075" y="1736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86" name="Oval 89"/>
            <p:cNvSpPr>
              <a:spLocks noChangeArrowheads="1"/>
            </p:cNvSpPr>
            <p:nvPr/>
          </p:nvSpPr>
          <p:spPr bwMode="auto">
            <a:xfrm>
              <a:off x="1232" y="2377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7" name="Rectangle 90"/>
            <p:cNvSpPr>
              <a:spLocks noChangeArrowheads="1"/>
            </p:cNvSpPr>
            <p:nvPr/>
          </p:nvSpPr>
          <p:spPr bwMode="auto">
            <a:xfrm>
              <a:off x="2047" y="1200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88" name="Oval 91"/>
            <p:cNvSpPr>
              <a:spLocks noChangeArrowheads="1"/>
            </p:cNvSpPr>
            <p:nvPr/>
          </p:nvSpPr>
          <p:spPr bwMode="auto">
            <a:xfrm>
              <a:off x="2846" y="2366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9" name="Rectangle 92"/>
            <p:cNvSpPr>
              <a:spLocks noChangeArrowheads="1"/>
            </p:cNvSpPr>
            <p:nvPr/>
          </p:nvSpPr>
          <p:spPr bwMode="auto">
            <a:xfrm>
              <a:off x="1196" y="1565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0" name="Rectangle 93"/>
            <p:cNvSpPr>
              <a:spLocks noChangeArrowheads="1"/>
            </p:cNvSpPr>
            <p:nvPr/>
          </p:nvSpPr>
          <p:spPr bwMode="auto">
            <a:xfrm>
              <a:off x="328" y="2631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1" name="Rectangle 94"/>
            <p:cNvSpPr>
              <a:spLocks noChangeArrowheads="1"/>
            </p:cNvSpPr>
            <p:nvPr/>
          </p:nvSpPr>
          <p:spPr bwMode="auto">
            <a:xfrm>
              <a:off x="1540" y="362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2" name="Rectangle 95"/>
            <p:cNvSpPr>
              <a:spLocks noChangeArrowheads="1"/>
            </p:cNvSpPr>
            <p:nvPr/>
          </p:nvSpPr>
          <p:spPr bwMode="auto">
            <a:xfrm>
              <a:off x="1806" y="362"/>
              <a:ext cx="143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Liz 34 Belly Keep Pass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3" name="Rectangle 96"/>
            <p:cNvSpPr>
              <a:spLocks noChangeArrowheads="1"/>
            </p:cNvSpPr>
            <p:nvPr/>
          </p:nvSpPr>
          <p:spPr bwMode="auto">
            <a:xfrm>
              <a:off x="331" y="2872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4" name="Rectangle 97"/>
            <p:cNvSpPr>
              <a:spLocks noChangeArrowheads="1"/>
            </p:cNvSpPr>
            <p:nvPr/>
          </p:nvSpPr>
          <p:spPr bwMode="auto">
            <a:xfrm>
              <a:off x="435" y="2872"/>
              <a:ext cx="47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5" name="Rectangle 98"/>
            <p:cNvSpPr>
              <a:spLocks noChangeArrowheads="1"/>
            </p:cNvSpPr>
            <p:nvPr/>
          </p:nvSpPr>
          <p:spPr bwMode="auto">
            <a:xfrm>
              <a:off x="331" y="306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6" name="Rectangle 99"/>
            <p:cNvSpPr>
              <a:spLocks noChangeArrowheads="1"/>
            </p:cNvSpPr>
            <p:nvPr/>
          </p:nvSpPr>
          <p:spPr bwMode="auto">
            <a:xfrm>
              <a:off x="445" y="3069"/>
              <a:ext cx="5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7" name="Rectangle 100"/>
            <p:cNvSpPr>
              <a:spLocks noChangeArrowheads="1"/>
            </p:cNvSpPr>
            <p:nvPr/>
          </p:nvSpPr>
          <p:spPr bwMode="auto">
            <a:xfrm>
              <a:off x="331" y="3267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8" name="Rectangle 101"/>
            <p:cNvSpPr>
              <a:spLocks noChangeArrowheads="1"/>
            </p:cNvSpPr>
            <p:nvPr/>
          </p:nvSpPr>
          <p:spPr bwMode="auto">
            <a:xfrm>
              <a:off x="451" y="3267"/>
              <a:ext cx="44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99" name="Rectangle 102"/>
            <p:cNvSpPr>
              <a:spLocks noChangeArrowheads="1"/>
            </p:cNvSpPr>
            <p:nvPr/>
          </p:nvSpPr>
          <p:spPr bwMode="auto">
            <a:xfrm>
              <a:off x="331" y="3465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0" name="Rectangle 103"/>
            <p:cNvSpPr>
              <a:spLocks noChangeArrowheads="1"/>
            </p:cNvSpPr>
            <p:nvPr/>
          </p:nvSpPr>
          <p:spPr bwMode="auto">
            <a:xfrm>
              <a:off x="456" y="3465"/>
              <a:ext cx="44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1" name="Rectangle 104"/>
            <p:cNvSpPr>
              <a:spLocks noChangeArrowheads="1"/>
            </p:cNvSpPr>
            <p:nvPr/>
          </p:nvSpPr>
          <p:spPr bwMode="auto">
            <a:xfrm>
              <a:off x="331" y="3663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2" name="Rectangle 105"/>
            <p:cNvSpPr>
              <a:spLocks noChangeArrowheads="1"/>
            </p:cNvSpPr>
            <p:nvPr/>
          </p:nvSpPr>
          <p:spPr bwMode="auto">
            <a:xfrm>
              <a:off x="445" y="3663"/>
              <a:ext cx="44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3" name="Rectangle 106"/>
            <p:cNvSpPr>
              <a:spLocks noChangeArrowheads="1"/>
            </p:cNvSpPr>
            <p:nvPr/>
          </p:nvSpPr>
          <p:spPr bwMode="auto">
            <a:xfrm>
              <a:off x="331" y="386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4" name="Rectangle 107"/>
            <p:cNvSpPr>
              <a:spLocks noChangeArrowheads="1"/>
            </p:cNvSpPr>
            <p:nvPr/>
          </p:nvSpPr>
          <p:spPr bwMode="auto">
            <a:xfrm>
              <a:off x="435" y="3861"/>
              <a:ext cx="383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inside.Bump Bgap blitz. Flag pattern. Comeback 17-15 if no TD.Switch w/wing vs.7tech.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5" name="Rectangle 108"/>
            <p:cNvSpPr>
              <a:spLocks noChangeArrowheads="1"/>
            </p:cNvSpPr>
            <p:nvPr/>
          </p:nvSpPr>
          <p:spPr bwMode="auto">
            <a:xfrm>
              <a:off x="331" y="4058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6" name="Rectangle 109"/>
            <p:cNvSpPr>
              <a:spLocks noChangeArrowheads="1"/>
            </p:cNvSpPr>
            <p:nvPr/>
          </p:nvSpPr>
          <p:spPr bwMode="auto">
            <a:xfrm>
              <a:off x="430" y="4058"/>
              <a:ext cx="122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:Drag pattern. 10-12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7" name="Rectangle 110"/>
            <p:cNvSpPr>
              <a:spLocks noChangeArrowheads="1"/>
            </p:cNvSpPr>
            <p:nvPr/>
          </p:nvSpPr>
          <p:spPr bwMode="auto">
            <a:xfrm>
              <a:off x="331" y="425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8" name="Rectangle 111"/>
            <p:cNvSpPr>
              <a:spLocks noChangeArrowheads="1"/>
            </p:cNvSpPr>
            <p:nvPr/>
          </p:nvSpPr>
          <p:spPr bwMode="auto">
            <a:xfrm>
              <a:off x="451" y="4256"/>
              <a:ext cx="387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over midline. Fake Belly w/quick poke to FB.Attack flank reading down block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09" name="Rectangle 112"/>
            <p:cNvSpPr>
              <a:spLocks noChangeArrowheads="1"/>
            </p:cNvSpPr>
            <p:nvPr/>
          </p:nvSpPr>
          <p:spPr bwMode="auto">
            <a:xfrm>
              <a:off x="331" y="4355"/>
              <a:ext cx="223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of the wing. Look deep to TE picking up drag and arrow.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0" name="Rectangle 113"/>
            <p:cNvSpPr>
              <a:spLocks noChangeArrowheads="1"/>
            </p:cNvSpPr>
            <p:nvPr/>
          </p:nvSpPr>
          <p:spPr bwMode="auto">
            <a:xfrm>
              <a:off x="331" y="455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1" name="Rectangle 114"/>
            <p:cNvSpPr>
              <a:spLocks noChangeArrowheads="1"/>
            </p:cNvSpPr>
            <p:nvPr/>
          </p:nvSpPr>
          <p:spPr bwMode="auto">
            <a:xfrm>
              <a:off x="456" y="4553"/>
              <a:ext cx="273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down on 1st man inside. Seal flank. Switch with TE vs. 7 tech.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2" name="Rectangle 115"/>
            <p:cNvSpPr>
              <a:spLocks noChangeArrowheads="1"/>
            </p:cNvSpPr>
            <p:nvPr/>
          </p:nvSpPr>
          <p:spPr bwMode="auto">
            <a:xfrm>
              <a:off x="331" y="475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3" name="Rectangle 116"/>
            <p:cNvSpPr>
              <a:spLocks noChangeArrowheads="1"/>
            </p:cNvSpPr>
            <p:nvPr/>
          </p:nvSpPr>
          <p:spPr bwMode="auto">
            <a:xfrm>
              <a:off x="445" y="4751"/>
              <a:ext cx="150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.Belly slide motion. Run arrow 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4" name="Rectangle 117"/>
            <p:cNvSpPr>
              <a:spLocks noChangeArrowheads="1"/>
            </p:cNvSpPr>
            <p:nvPr/>
          </p:nvSpPr>
          <p:spPr bwMode="auto">
            <a:xfrm>
              <a:off x="331" y="4949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5" name="Rectangle 118"/>
            <p:cNvSpPr>
              <a:spLocks noChangeArrowheads="1"/>
            </p:cNvSpPr>
            <p:nvPr/>
          </p:nvSpPr>
          <p:spPr bwMode="auto">
            <a:xfrm>
              <a:off x="435" y="4949"/>
              <a:ext cx="244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path w/hard fake. You have 1st LB playside/B gap 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6" name="Rectangle 119"/>
            <p:cNvSpPr>
              <a:spLocks noChangeArrowheads="1"/>
            </p:cNvSpPr>
            <p:nvPr/>
          </p:nvSpPr>
          <p:spPr bwMode="auto">
            <a:xfrm>
              <a:off x="331" y="5147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617" name="Line 120"/>
            <p:cNvSpPr>
              <a:spLocks noChangeShapeType="1"/>
            </p:cNvSpPr>
            <p:nvPr/>
          </p:nvSpPr>
          <p:spPr bwMode="auto">
            <a:xfrm flipH="1" flipV="1">
              <a:off x="2794" y="2061"/>
              <a:ext cx="120" cy="30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18" name="Freeform 121"/>
            <p:cNvSpPr>
              <a:spLocks/>
            </p:cNvSpPr>
            <p:nvPr/>
          </p:nvSpPr>
          <p:spPr bwMode="auto">
            <a:xfrm>
              <a:off x="2759" y="2042"/>
              <a:ext cx="69" cy="32"/>
            </a:xfrm>
            <a:custGeom>
              <a:avLst/>
              <a:gdLst>
                <a:gd name="T0" fmla="*/ 192 w 198"/>
                <a:gd name="T1" fmla="*/ 0 h 94"/>
                <a:gd name="T2" fmla="*/ 198 w 198"/>
                <a:gd name="T3" fmla="*/ 19 h 94"/>
                <a:gd name="T4" fmla="*/ 6 w 198"/>
                <a:gd name="T5" fmla="*/ 94 h 94"/>
                <a:gd name="T6" fmla="*/ 0 w 198"/>
                <a:gd name="T7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94">
                  <a:moveTo>
                    <a:pt x="192" y="0"/>
                  </a:moveTo>
                  <a:lnTo>
                    <a:pt x="198" y="19"/>
                  </a:lnTo>
                  <a:lnTo>
                    <a:pt x="6" y="94"/>
                  </a:lnTo>
                  <a:lnTo>
                    <a:pt x="0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19" name="Line 122"/>
            <p:cNvSpPr>
              <a:spLocks noChangeShapeType="1"/>
            </p:cNvSpPr>
            <p:nvPr/>
          </p:nvSpPr>
          <p:spPr bwMode="auto">
            <a:xfrm>
              <a:off x="2759" y="2068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0" name="Arc 123"/>
            <p:cNvSpPr>
              <a:spLocks/>
            </p:cNvSpPr>
            <p:nvPr/>
          </p:nvSpPr>
          <p:spPr bwMode="auto">
            <a:xfrm>
              <a:off x="2079" y="2045"/>
              <a:ext cx="593" cy="65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1" name="Freeform 124"/>
            <p:cNvSpPr>
              <a:spLocks/>
            </p:cNvSpPr>
            <p:nvPr/>
          </p:nvSpPr>
          <p:spPr bwMode="auto">
            <a:xfrm>
              <a:off x="2637" y="2039"/>
              <a:ext cx="71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2" name="Line 125"/>
            <p:cNvSpPr>
              <a:spLocks noChangeShapeType="1"/>
            </p:cNvSpPr>
            <p:nvPr/>
          </p:nvSpPr>
          <p:spPr bwMode="auto">
            <a:xfrm>
              <a:off x="2637" y="203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3" name="Arc 126"/>
            <p:cNvSpPr>
              <a:spLocks/>
            </p:cNvSpPr>
            <p:nvPr/>
          </p:nvSpPr>
          <p:spPr bwMode="auto">
            <a:xfrm>
              <a:off x="2054" y="2378"/>
              <a:ext cx="286" cy="21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4" name="Arc 127"/>
            <p:cNvSpPr>
              <a:spLocks/>
            </p:cNvSpPr>
            <p:nvPr/>
          </p:nvSpPr>
          <p:spPr bwMode="auto">
            <a:xfrm>
              <a:off x="2340" y="2597"/>
              <a:ext cx="453" cy="146"/>
            </a:xfrm>
            <a:custGeom>
              <a:avLst/>
              <a:gdLst>
                <a:gd name="G0" fmla="+- 21600 0 0"/>
                <a:gd name="G1" fmla="+- 148 0 0"/>
                <a:gd name="G2" fmla="+- 21600 0 0"/>
                <a:gd name="T0" fmla="*/ 21600 w 21600"/>
                <a:gd name="T1" fmla="*/ 21748 h 21748"/>
                <a:gd name="T2" fmla="*/ 1 w 21600"/>
                <a:gd name="T3" fmla="*/ 0 h 21748"/>
                <a:gd name="T4" fmla="*/ 21600 w 21600"/>
                <a:gd name="T5" fmla="*/ 148 h 217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48" fill="none" extrusionOk="0">
                  <a:moveTo>
                    <a:pt x="21600" y="21748"/>
                  </a:moveTo>
                  <a:cubicBezTo>
                    <a:pt x="9670" y="21748"/>
                    <a:pt x="0" y="12077"/>
                    <a:pt x="0" y="148"/>
                  </a:cubicBezTo>
                  <a:cubicBezTo>
                    <a:pt x="-1" y="98"/>
                    <a:pt x="0" y="49"/>
                    <a:pt x="0" y="-1"/>
                  </a:cubicBezTo>
                </a:path>
                <a:path w="21600" h="21748" stroke="0" extrusionOk="0">
                  <a:moveTo>
                    <a:pt x="21600" y="21748"/>
                  </a:moveTo>
                  <a:cubicBezTo>
                    <a:pt x="9670" y="21748"/>
                    <a:pt x="0" y="12077"/>
                    <a:pt x="0" y="148"/>
                  </a:cubicBezTo>
                  <a:cubicBezTo>
                    <a:pt x="-1" y="98"/>
                    <a:pt x="0" y="49"/>
                    <a:pt x="0" y="-1"/>
                  </a:cubicBezTo>
                  <a:lnTo>
                    <a:pt x="21600" y="14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5" name="Arc 128"/>
            <p:cNvSpPr>
              <a:spLocks/>
            </p:cNvSpPr>
            <p:nvPr/>
          </p:nvSpPr>
          <p:spPr bwMode="auto">
            <a:xfrm>
              <a:off x="2793" y="2462"/>
              <a:ext cx="520" cy="28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6" name="Freeform 129"/>
            <p:cNvSpPr>
              <a:spLocks/>
            </p:cNvSpPr>
            <p:nvPr/>
          </p:nvSpPr>
          <p:spPr bwMode="auto">
            <a:xfrm>
              <a:off x="3295" y="2462"/>
              <a:ext cx="36" cy="50"/>
            </a:xfrm>
            <a:custGeom>
              <a:avLst/>
              <a:gdLst>
                <a:gd name="T0" fmla="*/ 18 w 36"/>
                <a:gd name="T1" fmla="*/ 0 h 50"/>
                <a:gd name="T2" fmla="*/ 0 w 36"/>
                <a:gd name="T3" fmla="*/ 50 h 50"/>
                <a:gd name="T4" fmla="*/ 18 w 36"/>
                <a:gd name="T5" fmla="*/ 38 h 50"/>
                <a:gd name="T6" fmla="*/ 36 w 36"/>
                <a:gd name="T7" fmla="*/ 50 h 50"/>
                <a:gd name="T8" fmla="*/ 18 w 36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0">
                  <a:moveTo>
                    <a:pt x="18" y="0"/>
                  </a:moveTo>
                  <a:lnTo>
                    <a:pt x="0" y="50"/>
                  </a:lnTo>
                  <a:lnTo>
                    <a:pt x="18" y="38"/>
                  </a:lnTo>
                  <a:lnTo>
                    <a:pt x="36" y="5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7" name="Arc 130"/>
            <p:cNvSpPr>
              <a:spLocks/>
            </p:cNvSpPr>
            <p:nvPr/>
          </p:nvSpPr>
          <p:spPr bwMode="auto">
            <a:xfrm>
              <a:off x="579" y="1488"/>
              <a:ext cx="2193" cy="67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8" name="Freeform 131"/>
            <p:cNvSpPr>
              <a:spLocks/>
            </p:cNvSpPr>
            <p:nvPr/>
          </p:nvSpPr>
          <p:spPr bwMode="auto">
            <a:xfrm>
              <a:off x="2721" y="1470"/>
              <a:ext cx="51" cy="37"/>
            </a:xfrm>
            <a:custGeom>
              <a:avLst/>
              <a:gdLst>
                <a:gd name="T0" fmla="*/ 51 w 51"/>
                <a:gd name="T1" fmla="*/ 18 h 37"/>
                <a:gd name="T2" fmla="*/ 0 w 51"/>
                <a:gd name="T3" fmla="*/ 0 h 37"/>
                <a:gd name="T4" fmla="*/ 13 w 51"/>
                <a:gd name="T5" fmla="*/ 18 h 37"/>
                <a:gd name="T6" fmla="*/ 0 w 51"/>
                <a:gd name="T7" fmla="*/ 37 h 37"/>
                <a:gd name="T8" fmla="*/ 51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9" name="Freeform 132"/>
            <p:cNvSpPr>
              <a:spLocks/>
            </p:cNvSpPr>
            <p:nvPr/>
          </p:nvSpPr>
          <p:spPr bwMode="auto">
            <a:xfrm>
              <a:off x="1314" y="2468"/>
              <a:ext cx="1182" cy="61"/>
            </a:xfrm>
            <a:custGeom>
              <a:avLst/>
              <a:gdLst>
                <a:gd name="T0" fmla="*/ 0 w 3406"/>
                <a:gd name="T1" fmla="*/ 119 h 177"/>
                <a:gd name="T2" fmla="*/ 28 w 3406"/>
                <a:gd name="T3" fmla="*/ 58 h 177"/>
                <a:gd name="T4" fmla="*/ 91 w 3406"/>
                <a:gd name="T5" fmla="*/ 177 h 177"/>
                <a:gd name="T6" fmla="*/ 148 w 3406"/>
                <a:gd name="T7" fmla="*/ 56 h 177"/>
                <a:gd name="T8" fmla="*/ 211 w 3406"/>
                <a:gd name="T9" fmla="*/ 175 h 177"/>
                <a:gd name="T10" fmla="*/ 268 w 3406"/>
                <a:gd name="T11" fmla="*/ 54 h 177"/>
                <a:gd name="T12" fmla="*/ 331 w 3406"/>
                <a:gd name="T13" fmla="*/ 173 h 177"/>
                <a:gd name="T14" fmla="*/ 388 w 3406"/>
                <a:gd name="T15" fmla="*/ 52 h 177"/>
                <a:gd name="T16" fmla="*/ 450 w 3406"/>
                <a:gd name="T17" fmla="*/ 170 h 177"/>
                <a:gd name="T18" fmla="*/ 508 w 3406"/>
                <a:gd name="T19" fmla="*/ 49 h 177"/>
                <a:gd name="T20" fmla="*/ 570 w 3406"/>
                <a:gd name="T21" fmla="*/ 168 h 177"/>
                <a:gd name="T22" fmla="*/ 628 w 3406"/>
                <a:gd name="T23" fmla="*/ 47 h 177"/>
                <a:gd name="T24" fmla="*/ 690 w 3406"/>
                <a:gd name="T25" fmla="*/ 166 h 177"/>
                <a:gd name="T26" fmla="*/ 748 w 3406"/>
                <a:gd name="T27" fmla="*/ 45 h 177"/>
                <a:gd name="T28" fmla="*/ 810 w 3406"/>
                <a:gd name="T29" fmla="*/ 164 h 177"/>
                <a:gd name="T30" fmla="*/ 868 w 3406"/>
                <a:gd name="T31" fmla="*/ 43 h 177"/>
                <a:gd name="T32" fmla="*/ 930 w 3406"/>
                <a:gd name="T33" fmla="*/ 162 h 177"/>
                <a:gd name="T34" fmla="*/ 988 w 3406"/>
                <a:gd name="T35" fmla="*/ 41 h 177"/>
                <a:gd name="T36" fmla="*/ 1050 w 3406"/>
                <a:gd name="T37" fmla="*/ 160 h 177"/>
                <a:gd name="T38" fmla="*/ 1108 w 3406"/>
                <a:gd name="T39" fmla="*/ 39 h 177"/>
                <a:gd name="T40" fmla="*/ 1170 w 3406"/>
                <a:gd name="T41" fmla="*/ 158 h 177"/>
                <a:gd name="T42" fmla="*/ 1228 w 3406"/>
                <a:gd name="T43" fmla="*/ 36 h 177"/>
                <a:gd name="T44" fmla="*/ 1290 w 3406"/>
                <a:gd name="T45" fmla="*/ 155 h 177"/>
                <a:gd name="T46" fmla="*/ 1348 w 3406"/>
                <a:gd name="T47" fmla="*/ 34 h 177"/>
                <a:gd name="T48" fmla="*/ 1410 w 3406"/>
                <a:gd name="T49" fmla="*/ 153 h 177"/>
                <a:gd name="T50" fmla="*/ 1468 w 3406"/>
                <a:gd name="T51" fmla="*/ 32 h 177"/>
                <a:gd name="T52" fmla="*/ 1530 w 3406"/>
                <a:gd name="T53" fmla="*/ 151 h 177"/>
                <a:gd name="T54" fmla="*/ 1588 w 3406"/>
                <a:gd name="T55" fmla="*/ 30 h 177"/>
                <a:gd name="T56" fmla="*/ 1650 w 3406"/>
                <a:gd name="T57" fmla="*/ 149 h 177"/>
                <a:gd name="T58" fmla="*/ 1708 w 3406"/>
                <a:gd name="T59" fmla="*/ 28 h 177"/>
                <a:gd name="T60" fmla="*/ 1770 w 3406"/>
                <a:gd name="T61" fmla="*/ 147 h 177"/>
                <a:gd name="T62" fmla="*/ 1828 w 3406"/>
                <a:gd name="T63" fmla="*/ 26 h 177"/>
                <a:gd name="T64" fmla="*/ 1890 w 3406"/>
                <a:gd name="T65" fmla="*/ 145 h 177"/>
                <a:gd name="T66" fmla="*/ 1948 w 3406"/>
                <a:gd name="T67" fmla="*/ 24 h 177"/>
                <a:gd name="T68" fmla="*/ 2010 w 3406"/>
                <a:gd name="T69" fmla="*/ 143 h 177"/>
                <a:gd name="T70" fmla="*/ 2068 w 3406"/>
                <a:gd name="T71" fmla="*/ 21 h 177"/>
                <a:gd name="T72" fmla="*/ 2130 w 3406"/>
                <a:gd name="T73" fmla="*/ 140 h 177"/>
                <a:gd name="T74" fmla="*/ 2188 w 3406"/>
                <a:gd name="T75" fmla="*/ 19 h 177"/>
                <a:gd name="T76" fmla="*/ 2250 w 3406"/>
                <a:gd name="T77" fmla="*/ 138 h 177"/>
                <a:gd name="T78" fmla="*/ 2308 w 3406"/>
                <a:gd name="T79" fmla="*/ 17 h 177"/>
                <a:gd name="T80" fmla="*/ 2370 w 3406"/>
                <a:gd name="T81" fmla="*/ 136 h 177"/>
                <a:gd name="T82" fmla="*/ 2428 w 3406"/>
                <a:gd name="T83" fmla="*/ 15 h 177"/>
                <a:gd name="T84" fmla="*/ 2490 w 3406"/>
                <a:gd name="T85" fmla="*/ 134 h 177"/>
                <a:gd name="T86" fmla="*/ 2548 w 3406"/>
                <a:gd name="T87" fmla="*/ 13 h 177"/>
                <a:gd name="T88" fmla="*/ 2610 w 3406"/>
                <a:gd name="T89" fmla="*/ 132 h 177"/>
                <a:gd name="T90" fmla="*/ 2668 w 3406"/>
                <a:gd name="T91" fmla="*/ 11 h 177"/>
                <a:gd name="T92" fmla="*/ 2730 w 3406"/>
                <a:gd name="T93" fmla="*/ 130 h 177"/>
                <a:gd name="T94" fmla="*/ 2788 w 3406"/>
                <a:gd name="T95" fmla="*/ 9 h 177"/>
                <a:gd name="T96" fmla="*/ 2850 w 3406"/>
                <a:gd name="T97" fmla="*/ 127 h 177"/>
                <a:gd name="T98" fmla="*/ 2908 w 3406"/>
                <a:gd name="T99" fmla="*/ 6 h 177"/>
                <a:gd name="T100" fmla="*/ 2970 w 3406"/>
                <a:gd name="T101" fmla="*/ 125 h 177"/>
                <a:gd name="T102" fmla="*/ 3028 w 3406"/>
                <a:gd name="T103" fmla="*/ 4 h 177"/>
                <a:gd name="T104" fmla="*/ 3090 w 3406"/>
                <a:gd name="T105" fmla="*/ 123 h 177"/>
                <a:gd name="T106" fmla="*/ 3148 w 3406"/>
                <a:gd name="T107" fmla="*/ 2 h 177"/>
                <a:gd name="T108" fmla="*/ 3210 w 3406"/>
                <a:gd name="T109" fmla="*/ 121 h 177"/>
                <a:gd name="T110" fmla="*/ 3268 w 3406"/>
                <a:gd name="T111" fmla="*/ 0 h 177"/>
                <a:gd name="T112" fmla="*/ 3330 w 3406"/>
                <a:gd name="T113" fmla="*/ 119 h 177"/>
                <a:gd name="T114" fmla="*/ 3359 w 3406"/>
                <a:gd name="T115" fmla="*/ 58 h 177"/>
                <a:gd name="T116" fmla="*/ 3406 w 3406"/>
                <a:gd name="T117" fmla="*/ 5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406" h="177">
                  <a:moveTo>
                    <a:pt x="0" y="119"/>
                  </a:moveTo>
                  <a:lnTo>
                    <a:pt x="28" y="58"/>
                  </a:lnTo>
                  <a:lnTo>
                    <a:pt x="91" y="177"/>
                  </a:lnTo>
                  <a:lnTo>
                    <a:pt x="148" y="56"/>
                  </a:lnTo>
                  <a:lnTo>
                    <a:pt x="211" y="175"/>
                  </a:lnTo>
                  <a:lnTo>
                    <a:pt x="268" y="54"/>
                  </a:lnTo>
                  <a:lnTo>
                    <a:pt x="331" y="173"/>
                  </a:lnTo>
                  <a:lnTo>
                    <a:pt x="388" y="52"/>
                  </a:lnTo>
                  <a:lnTo>
                    <a:pt x="450" y="170"/>
                  </a:lnTo>
                  <a:lnTo>
                    <a:pt x="508" y="49"/>
                  </a:lnTo>
                  <a:lnTo>
                    <a:pt x="570" y="168"/>
                  </a:lnTo>
                  <a:lnTo>
                    <a:pt x="628" y="47"/>
                  </a:lnTo>
                  <a:lnTo>
                    <a:pt x="690" y="166"/>
                  </a:lnTo>
                  <a:lnTo>
                    <a:pt x="748" y="45"/>
                  </a:lnTo>
                  <a:lnTo>
                    <a:pt x="810" y="164"/>
                  </a:lnTo>
                  <a:lnTo>
                    <a:pt x="868" y="43"/>
                  </a:lnTo>
                  <a:lnTo>
                    <a:pt x="930" y="162"/>
                  </a:lnTo>
                  <a:lnTo>
                    <a:pt x="988" y="41"/>
                  </a:lnTo>
                  <a:lnTo>
                    <a:pt x="1050" y="160"/>
                  </a:lnTo>
                  <a:lnTo>
                    <a:pt x="1108" y="39"/>
                  </a:lnTo>
                  <a:lnTo>
                    <a:pt x="1170" y="158"/>
                  </a:lnTo>
                  <a:lnTo>
                    <a:pt x="1228" y="36"/>
                  </a:lnTo>
                  <a:lnTo>
                    <a:pt x="1290" y="155"/>
                  </a:lnTo>
                  <a:lnTo>
                    <a:pt x="1348" y="34"/>
                  </a:lnTo>
                  <a:lnTo>
                    <a:pt x="1410" y="153"/>
                  </a:lnTo>
                  <a:lnTo>
                    <a:pt x="1468" y="32"/>
                  </a:lnTo>
                  <a:lnTo>
                    <a:pt x="1530" y="151"/>
                  </a:lnTo>
                  <a:lnTo>
                    <a:pt x="1588" y="30"/>
                  </a:lnTo>
                  <a:lnTo>
                    <a:pt x="1650" y="149"/>
                  </a:lnTo>
                  <a:lnTo>
                    <a:pt x="1708" y="28"/>
                  </a:lnTo>
                  <a:lnTo>
                    <a:pt x="1770" y="147"/>
                  </a:lnTo>
                  <a:lnTo>
                    <a:pt x="1828" y="26"/>
                  </a:lnTo>
                  <a:lnTo>
                    <a:pt x="1890" y="145"/>
                  </a:lnTo>
                  <a:lnTo>
                    <a:pt x="1948" y="24"/>
                  </a:lnTo>
                  <a:lnTo>
                    <a:pt x="2010" y="143"/>
                  </a:lnTo>
                  <a:lnTo>
                    <a:pt x="2068" y="21"/>
                  </a:lnTo>
                  <a:lnTo>
                    <a:pt x="2130" y="140"/>
                  </a:lnTo>
                  <a:lnTo>
                    <a:pt x="2188" y="19"/>
                  </a:lnTo>
                  <a:lnTo>
                    <a:pt x="2250" y="138"/>
                  </a:lnTo>
                  <a:lnTo>
                    <a:pt x="2308" y="17"/>
                  </a:lnTo>
                  <a:lnTo>
                    <a:pt x="2370" y="136"/>
                  </a:lnTo>
                  <a:lnTo>
                    <a:pt x="2428" y="15"/>
                  </a:lnTo>
                  <a:lnTo>
                    <a:pt x="2490" y="134"/>
                  </a:lnTo>
                  <a:lnTo>
                    <a:pt x="2548" y="13"/>
                  </a:lnTo>
                  <a:lnTo>
                    <a:pt x="2610" y="132"/>
                  </a:lnTo>
                  <a:lnTo>
                    <a:pt x="2668" y="11"/>
                  </a:lnTo>
                  <a:lnTo>
                    <a:pt x="2730" y="130"/>
                  </a:lnTo>
                  <a:lnTo>
                    <a:pt x="2788" y="9"/>
                  </a:lnTo>
                  <a:lnTo>
                    <a:pt x="2850" y="127"/>
                  </a:lnTo>
                  <a:lnTo>
                    <a:pt x="2908" y="6"/>
                  </a:lnTo>
                  <a:lnTo>
                    <a:pt x="2970" y="125"/>
                  </a:lnTo>
                  <a:lnTo>
                    <a:pt x="3028" y="4"/>
                  </a:lnTo>
                  <a:lnTo>
                    <a:pt x="3090" y="123"/>
                  </a:lnTo>
                  <a:lnTo>
                    <a:pt x="3148" y="2"/>
                  </a:lnTo>
                  <a:lnTo>
                    <a:pt x="3210" y="121"/>
                  </a:lnTo>
                  <a:lnTo>
                    <a:pt x="3268" y="0"/>
                  </a:lnTo>
                  <a:lnTo>
                    <a:pt x="3330" y="119"/>
                  </a:lnTo>
                  <a:lnTo>
                    <a:pt x="3359" y="58"/>
                  </a:lnTo>
                  <a:lnTo>
                    <a:pt x="3406" y="5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0" name="Line 133"/>
            <p:cNvSpPr>
              <a:spLocks noChangeShapeType="1"/>
            </p:cNvSpPr>
            <p:nvPr/>
          </p:nvSpPr>
          <p:spPr bwMode="auto">
            <a:xfrm flipV="1">
              <a:off x="2496" y="2487"/>
              <a:ext cx="1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1" name="Arc 134"/>
            <p:cNvSpPr>
              <a:spLocks/>
            </p:cNvSpPr>
            <p:nvPr/>
          </p:nvSpPr>
          <p:spPr bwMode="auto">
            <a:xfrm>
              <a:off x="2497" y="2452"/>
              <a:ext cx="65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2907"/>
                <a:gd name="T2" fmla="*/ 43192 w 43200"/>
                <a:gd name="T3" fmla="*/ 22184 h 22907"/>
                <a:gd name="T4" fmla="*/ 21600 w 43200"/>
                <a:gd name="T5" fmla="*/ 21600 h 22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907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</a:path>
                <a:path w="43200" h="22907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4"/>
                    <a:pt x="43197" y="21989"/>
                    <a:pt x="43192" y="2218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2" name="Arc 135"/>
            <p:cNvSpPr>
              <a:spLocks/>
            </p:cNvSpPr>
            <p:nvPr/>
          </p:nvSpPr>
          <p:spPr bwMode="auto">
            <a:xfrm>
              <a:off x="2567" y="2451"/>
              <a:ext cx="64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4 w 43200"/>
                <a:gd name="T1" fmla="*/ 23616 h 23616"/>
                <a:gd name="T2" fmla="*/ 43169 w 43200"/>
                <a:gd name="T3" fmla="*/ 22766 h 23616"/>
                <a:gd name="T4" fmla="*/ 21600 w 43200"/>
                <a:gd name="T5" fmla="*/ 21600 h 23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16" fill="none" extrusionOk="0">
                  <a:moveTo>
                    <a:pt x="94" y="23615"/>
                  </a:moveTo>
                  <a:cubicBezTo>
                    <a:pt x="31" y="22945"/>
                    <a:pt x="0" y="222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616" stroke="0" extrusionOk="0">
                  <a:moveTo>
                    <a:pt x="94" y="23615"/>
                  </a:moveTo>
                  <a:cubicBezTo>
                    <a:pt x="31" y="22945"/>
                    <a:pt x="0" y="222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3" name="Arc 136"/>
            <p:cNvSpPr>
              <a:spLocks/>
            </p:cNvSpPr>
            <p:nvPr/>
          </p:nvSpPr>
          <p:spPr bwMode="auto">
            <a:xfrm>
              <a:off x="2636" y="2450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1 w 43200"/>
                <a:gd name="T1" fmla="*/ 23586 h 23586"/>
                <a:gd name="T2" fmla="*/ 43168 w 43200"/>
                <a:gd name="T3" fmla="*/ 22784 h 23586"/>
                <a:gd name="T4" fmla="*/ 21600 w 43200"/>
                <a:gd name="T5" fmla="*/ 21600 h 23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86" fill="none" extrusionOk="0">
                  <a:moveTo>
                    <a:pt x="91" y="23585"/>
                  </a:moveTo>
                  <a:cubicBezTo>
                    <a:pt x="30" y="22925"/>
                    <a:pt x="0" y="2226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94"/>
                    <a:pt x="43189" y="22389"/>
                    <a:pt x="43167" y="22783"/>
                  </a:cubicBezTo>
                </a:path>
                <a:path w="43200" h="23586" stroke="0" extrusionOk="0">
                  <a:moveTo>
                    <a:pt x="91" y="23585"/>
                  </a:moveTo>
                  <a:cubicBezTo>
                    <a:pt x="30" y="22925"/>
                    <a:pt x="0" y="2226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94"/>
                    <a:pt x="43189" y="22389"/>
                    <a:pt x="43167" y="22783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4" name="Arc 137"/>
            <p:cNvSpPr>
              <a:spLocks/>
            </p:cNvSpPr>
            <p:nvPr/>
          </p:nvSpPr>
          <p:spPr bwMode="auto">
            <a:xfrm>
              <a:off x="2706" y="2449"/>
              <a:ext cx="64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4 w 43200"/>
                <a:gd name="T1" fmla="*/ 23616 h 23616"/>
                <a:gd name="T2" fmla="*/ 43169 w 43200"/>
                <a:gd name="T3" fmla="*/ 22766 h 23616"/>
                <a:gd name="T4" fmla="*/ 21600 w 43200"/>
                <a:gd name="T5" fmla="*/ 21600 h 23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16" fill="none" extrusionOk="0">
                  <a:moveTo>
                    <a:pt x="94" y="23615"/>
                  </a:moveTo>
                  <a:cubicBezTo>
                    <a:pt x="31" y="22945"/>
                    <a:pt x="0" y="222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616" stroke="0" extrusionOk="0">
                  <a:moveTo>
                    <a:pt x="94" y="23615"/>
                  </a:moveTo>
                  <a:cubicBezTo>
                    <a:pt x="31" y="22945"/>
                    <a:pt x="0" y="222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5" name="Freeform 138"/>
            <p:cNvSpPr>
              <a:spLocks/>
            </p:cNvSpPr>
            <p:nvPr/>
          </p:nvSpPr>
          <p:spPr bwMode="auto">
            <a:xfrm>
              <a:off x="2775" y="1993"/>
              <a:ext cx="746" cy="490"/>
            </a:xfrm>
            <a:custGeom>
              <a:avLst/>
              <a:gdLst>
                <a:gd name="T0" fmla="*/ 0 w 2149"/>
                <a:gd name="T1" fmla="*/ 1411 h 1411"/>
                <a:gd name="T2" fmla="*/ 5 w 2149"/>
                <a:gd name="T3" fmla="*/ 1411 h 1411"/>
                <a:gd name="T4" fmla="*/ 2149 w 2149"/>
                <a:gd name="T5" fmla="*/ 0 h 1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9" h="1411">
                  <a:moveTo>
                    <a:pt x="0" y="1411"/>
                  </a:moveTo>
                  <a:lnTo>
                    <a:pt x="5" y="1411"/>
                  </a:lnTo>
                  <a:lnTo>
                    <a:pt x="214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6" name="Freeform 139"/>
            <p:cNvSpPr>
              <a:spLocks/>
            </p:cNvSpPr>
            <p:nvPr/>
          </p:nvSpPr>
          <p:spPr bwMode="auto">
            <a:xfrm>
              <a:off x="3469" y="1993"/>
              <a:ext cx="52" cy="44"/>
            </a:xfrm>
            <a:custGeom>
              <a:avLst/>
              <a:gdLst>
                <a:gd name="T0" fmla="*/ 52 w 52"/>
                <a:gd name="T1" fmla="*/ 0 h 44"/>
                <a:gd name="T2" fmla="*/ 0 w 52"/>
                <a:gd name="T3" fmla="*/ 12 h 44"/>
                <a:gd name="T4" fmla="*/ 21 w 52"/>
                <a:gd name="T5" fmla="*/ 20 h 44"/>
                <a:gd name="T6" fmla="*/ 20 w 52"/>
                <a:gd name="T7" fmla="*/ 44 h 44"/>
                <a:gd name="T8" fmla="*/ 52 w 52"/>
                <a:gd name="T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4">
                  <a:moveTo>
                    <a:pt x="52" y="0"/>
                  </a:moveTo>
                  <a:lnTo>
                    <a:pt x="0" y="12"/>
                  </a:lnTo>
                  <a:lnTo>
                    <a:pt x="21" y="20"/>
                  </a:lnTo>
                  <a:lnTo>
                    <a:pt x="20" y="44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7" name="Line 140"/>
            <p:cNvSpPr>
              <a:spLocks noChangeShapeType="1"/>
            </p:cNvSpPr>
            <p:nvPr/>
          </p:nvSpPr>
          <p:spPr bwMode="auto">
            <a:xfrm>
              <a:off x="3106" y="1041"/>
              <a:ext cx="84" cy="10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8" name="Freeform 141"/>
            <p:cNvSpPr>
              <a:spLocks/>
            </p:cNvSpPr>
            <p:nvPr/>
          </p:nvSpPr>
          <p:spPr bwMode="auto">
            <a:xfrm>
              <a:off x="3143" y="1094"/>
              <a:ext cx="47" cy="51"/>
            </a:xfrm>
            <a:custGeom>
              <a:avLst/>
              <a:gdLst>
                <a:gd name="T0" fmla="*/ 47 w 47"/>
                <a:gd name="T1" fmla="*/ 51 h 51"/>
                <a:gd name="T2" fmla="*/ 29 w 47"/>
                <a:gd name="T3" fmla="*/ 0 h 51"/>
                <a:gd name="T4" fmla="*/ 23 w 47"/>
                <a:gd name="T5" fmla="*/ 21 h 51"/>
                <a:gd name="T6" fmla="*/ 0 w 47"/>
                <a:gd name="T7" fmla="*/ 23 h 51"/>
                <a:gd name="T8" fmla="*/ 47 w 47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1">
                  <a:moveTo>
                    <a:pt x="47" y="51"/>
                  </a:moveTo>
                  <a:lnTo>
                    <a:pt x="29" y="0"/>
                  </a:lnTo>
                  <a:lnTo>
                    <a:pt x="23" y="21"/>
                  </a:lnTo>
                  <a:lnTo>
                    <a:pt x="0" y="23"/>
                  </a:lnTo>
                  <a:lnTo>
                    <a:pt x="47" y="51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9" name="Freeform 142"/>
            <p:cNvSpPr>
              <a:spLocks/>
            </p:cNvSpPr>
            <p:nvPr/>
          </p:nvSpPr>
          <p:spPr bwMode="auto">
            <a:xfrm>
              <a:off x="2508" y="936"/>
              <a:ext cx="661" cy="1234"/>
            </a:xfrm>
            <a:custGeom>
              <a:avLst/>
              <a:gdLst>
                <a:gd name="T0" fmla="*/ 255 w 1904"/>
                <a:gd name="T1" fmla="*/ 3555 h 3555"/>
                <a:gd name="T2" fmla="*/ 0 w 1904"/>
                <a:gd name="T3" fmla="*/ 2865 h 3555"/>
                <a:gd name="T4" fmla="*/ 1904 w 1904"/>
                <a:gd name="T5" fmla="*/ 0 h 3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04" h="3555">
                  <a:moveTo>
                    <a:pt x="255" y="3555"/>
                  </a:moveTo>
                  <a:lnTo>
                    <a:pt x="0" y="2865"/>
                  </a:lnTo>
                  <a:lnTo>
                    <a:pt x="19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0" name="Freeform 143"/>
            <p:cNvSpPr>
              <a:spLocks/>
            </p:cNvSpPr>
            <p:nvPr/>
          </p:nvSpPr>
          <p:spPr bwMode="auto">
            <a:xfrm>
              <a:off x="3125" y="936"/>
              <a:ext cx="44" cy="52"/>
            </a:xfrm>
            <a:custGeom>
              <a:avLst/>
              <a:gdLst>
                <a:gd name="T0" fmla="*/ 44 w 44"/>
                <a:gd name="T1" fmla="*/ 0 h 52"/>
                <a:gd name="T2" fmla="*/ 0 w 44"/>
                <a:gd name="T3" fmla="*/ 32 h 52"/>
                <a:gd name="T4" fmla="*/ 23 w 44"/>
                <a:gd name="T5" fmla="*/ 32 h 52"/>
                <a:gd name="T6" fmla="*/ 31 w 44"/>
                <a:gd name="T7" fmla="*/ 52 h 52"/>
                <a:gd name="T8" fmla="*/ 44 w 4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2">
                  <a:moveTo>
                    <a:pt x="44" y="0"/>
                  </a:moveTo>
                  <a:lnTo>
                    <a:pt x="0" y="32"/>
                  </a:lnTo>
                  <a:lnTo>
                    <a:pt x="23" y="32"/>
                  </a:lnTo>
                  <a:lnTo>
                    <a:pt x="31" y="5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1" name="Arc 144"/>
            <p:cNvSpPr>
              <a:spLocks/>
            </p:cNvSpPr>
            <p:nvPr/>
          </p:nvSpPr>
          <p:spPr bwMode="auto">
            <a:xfrm>
              <a:off x="2116" y="2124"/>
              <a:ext cx="104" cy="17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2" name="Freeform 145"/>
            <p:cNvSpPr>
              <a:spLocks/>
            </p:cNvSpPr>
            <p:nvPr/>
          </p:nvSpPr>
          <p:spPr bwMode="auto">
            <a:xfrm>
              <a:off x="2184" y="2117"/>
              <a:ext cx="71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3" name="Line 146"/>
            <p:cNvSpPr>
              <a:spLocks noChangeShapeType="1"/>
            </p:cNvSpPr>
            <p:nvPr/>
          </p:nvSpPr>
          <p:spPr bwMode="auto">
            <a:xfrm>
              <a:off x="2184" y="21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4" name="Arc 147"/>
            <p:cNvSpPr>
              <a:spLocks/>
            </p:cNvSpPr>
            <p:nvPr/>
          </p:nvSpPr>
          <p:spPr bwMode="auto">
            <a:xfrm>
              <a:off x="1663" y="2124"/>
              <a:ext cx="115" cy="27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5" name="Freeform 148"/>
            <p:cNvSpPr>
              <a:spLocks/>
            </p:cNvSpPr>
            <p:nvPr/>
          </p:nvSpPr>
          <p:spPr bwMode="auto">
            <a:xfrm>
              <a:off x="1656" y="2359"/>
              <a:ext cx="7" cy="71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6" name="Line 149"/>
            <p:cNvSpPr>
              <a:spLocks noChangeShapeType="1"/>
            </p:cNvSpPr>
            <p:nvPr/>
          </p:nvSpPr>
          <p:spPr bwMode="auto">
            <a:xfrm>
              <a:off x="1656" y="243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7" name="Arc 150"/>
            <p:cNvSpPr>
              <a:spLocks/>
            </p:cNvSpPr>
            <p:nvPr/>
          </p:nvSpPr>
          <p:spPr bwMode="auto">
            <a:xfrm>
              <a:off x="1647" y="2124"/>
              <a:ext cx="125" cy="177"/>
            </a:xfrm>
            <a:custGeom>
              <a:avLst/>
              <a:gdLst>
                <a:gd name="G0" fmla="+- 173 0 0"/>
                <a:gd name="G1" fmla="+- 0 0 0"/>
                <a:gd name="G2" fmla="+- 21600 0 0"/>
                <a:gd name="T0" fmla="*/ 21773 w 21773"/>
                <a:gd name="T1" fmla="*/ 0 h 21600"/>
                <a:gd name="T2" fmla="*/ 0 w 21773"/>
                <a:gd name="T3" fmla="*/ 21599 h 21600"/>
                <a:gd name="T4" fmla="*/ 173 w 2177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3" h="21600" fill="none" extrusionOk="0">
                  <a:moveTo>
                    <a:pt x="21773" y="0"/>
                  </a:moveTo>
                  <a:cubicBezTo>
                    <a:pt x="21773" y="11929"/>
                    <a:pt x="12102" y="21600"/>
                    <a:pt x="173" y="21600"/>
                  </a:cubicBezTo>
                  <a:cubicBezTo>
                    <a:pt x="115" y="21600"/>
                    <a:pt x="57" y="21599"/>
                    <a:pt x="-1" y="21599"/>
                  </a:cubicBezTo>
                </a:path>
                <a:path w="21773" h="21600" stroke="0" extrusionOk="0">
                  <a:moveTo>
                    <a:pt x="21773" y="0"/>
                  </a:moveTo>
                  <a:cubicBezTo>
                    <a:pt x="21773" y="11929"/>
                    <a:pt x="12102" y="21600"/>
                    <a:pt x="173" y="21600"/>
                  </a:cubicBezTo>
                  <a:cubicBezTo>
                    <a:pt x="115" y="21600"/>
                    <a:pt x="57" y="21599"/>
                    <a:pt x="-1" y="21599"/>
                  </a:cubicBezTo>
                  <a:lnTo>
                    <a:pt x="17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8" name="Freeform 151"/>
            <p:cNvSpPr>
              <a:spLocks/>
            </p:cNvSpPr>
            <p:nvPr/>
          </p:nvSpPr>
          <p:spPr bwMode="auto">
            <a:xfrm>
              <a:off x="1737" y="2117"/>
              <a:ext cx="71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9" name="Line 152"/>
            <p:cNvSpPr>
              <a:spLocks noChangeShapeType="1"/>
            </p:cNvSpPr>
            <p:nvPr/>
          </p:nvSpPr>
          <p:spPr bwMode="auto">
            <a:xfrm>
              <a:off x="1737" y="21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0" name="Arc 153"/>
            <p:cNvSpPr>
              <a:spLocks/>
            </p:cNvSpPr>
            <p:nvPr/>
          </p:nvSpPr>
          <p:spPr bwMode="auto">
            <a:xfrm>
              <a:off x="1850" y="2134"/>
              <a:ext cx="157" cy="256"/>
            </a:xfrm>
            <a:custGeom>
              <a:avLst/>
              <a:gdLst>
                <a:gd name="G0" fmla="+- 138 0 0"/>
                <a:gd name="G1" fmla="+- 0 0 0"/>
                <a:gd name="G2" fmla="+- 21600 0 0"/>
                <a:gd name="T0" fmla="*/ 21738 w 21738"/>
                <a:gd name="T1" fmla="*/ 0 h 21600"/>
                <a:gd name="T2" fmla="*/ 0 w 21738"/>
                <a:gd name="T3" fmla="*/ 21600 h 21600"/>
                <a:gd name="T4" fmla="*/ 138 w 217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38" h="21600" fill="none" extrusionOk="0">
                  <a:moveTo>
                    <a:pt x="21738" y="0"/>
                  </a:moveTo>
                  <a:cubicBezTo>
                    <a:pt x="21738" y="11929"/>
                    <a:pt x="12067" y="21600"/>
                    <a:pt x="138" y="21600"/>
                  </a:cubicBezTo>
                  <a:cubicBezTo>
                    <a:pt x="92" y="21600"/>
                    <a:pt x="46" y="21599"/>
                    <a:pt x="0" y="21599"/>
                  </a:cubicBezTo>
                </a:path>
                <a:path w="21738" h="21600" stroke="0" extrusionOk="0">
                  <a:moveTo>
                    <a:pt x="21738" y="0"/>
                  </a:moveTo>
                  <a:cubicBezTo>
                    <a:pt x="21738" y="11929"/>
                    <a:pt x="12067" y="21600"/>
                    <a:pt x="138" y="21600"/>
                  </a:cubicBezTo>
                  <a:cubicBezTo>
                    <a:pt x="92" y="21600"/>
                    <a:pt x="46" y="21599"/>
                    <a:pt x="0" y="21599"/>
                  </a:cubicBezTo>
                  <a:lnTo>
                    <a:pt x="13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1" name="Freeform 154"/>
            <p:cNvSpPr>
              <a:spLocks/>
            </p:cNvSpPr>
            <p:nvPr/>
          </p:nvSpPr>
          <p:spPr bwMode="auto">
            <a:xfrm>
              <a:off x="1844" y="2354"/>
              <a:ext cx="6" cy="71"/>
            </a:xfrm>
            <a:custGeom>
              <a:avLst/>
              <a:gdLst>
                <a:gd name="T0" fmla="*/ 0 w 19"/>
                <a:gd name="T1" fmla="*/ 0 h 204"/>
                <a:gd name="T2" fmla="*/ 19 w 19"/>
                <a:gd name="T3" fmla="*/ 0 h 204"/>
                <a:gd name="T4" fmla="*/ 19 w 19"/>
                <a:gd name="T5" fmla="*/ 204 h 204"/>
                <a:gd name="T6" fmla="*/ 0 w 19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4">
                  <a:moveTo>
                    <a:pt x="0" y="0"/>
                  </a:moveTo>
                  <a:lnTo>
                    <a:pt x="19" y="0"/>
                  </a:lnTo>
                  <a:lnTo>
                    <a:pt x="19" y="204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2" name="Line 155"/>
            <p:cNvSpPr>
              <a:spLocks noChangeShapeType="1"/>
            </p:cNvSpPr>
            <p:nvPr/>
          </p:nvSpPr>
          <p:spPr bwMode="auto">
            <a:xfrm>
              <a:off x="1844" y="2425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3" name="Arc 156"/>
            <p:cNvSpPr>
              <a:spLocks/>
            </p:cNvSpPr>
            <p:nvPr/>
          </p:nvSpPr>
          <p:spPr bwMode="auto">
            <a:xfrm>
              <a:off x="1887" y="2124"/>
              <a:ext cx="120" cy="17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4" name="Freeform 157"/>
            <p:cNvSpPr>
              <a:spLocks/>
            </p:cNvSpPr>
            <p:nvPr/>
          </p:nvSpPr>
          <p:spPr bwMode="auto">
            <a:xfrm>
              <a:off x="1971" y="2117"/>
              <a:ext cx="71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5" name="Line 158"/>
            <p:cNvSpPr>
              <a:spLocks noChangeShapeType="1"/>
            </p:cNvSpPr>
            <p:nvPr/>
          </p:nvSpPr>
          <p:spPr bwMode="auto">
            <a:xfrm>
              <a:off x="1971" y="21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6" name="Line 159"/>
            <p:cNvSpPr>
              <a:spLocks noChangeShapeType="1"/>
            </p:cNvSpPr>
            <p:nvPr/>
          </p:nvSpPr>
          <p:spPr bwMode="auto">
            <a:xfrm flipV="1">
              <a:off x="2350" y="2082"/>
              <a:ext cx="6" cy="9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7" name="Freeform 160"/>
            <p:cNvSpPr>
              <a:spLocks/>
            </p:cNvSpPr>
            <p:nvPr/>
          </p:nvSpPr>
          <p:spPr bwMode="auto">
            <a:xfrm>
              <a:off x="2320" y="2074"/>
              <a:ext cx="71" cy="9"/>
            </a:xfrm>
            <a:custGeom>
              <a:avLst/>
              <a:gdLst>
                <a:gd name="T0" fmla="*/ 205 w 205"/>
                <a:gd name="T1" fmla="*/ 8 h 27"/>
                <a:gd name="T2" fmla="*/ 205 w 205"/>
                <a:gd name="T3" fmla="*/ 27 h 27"/>
                <a:gd name="T4" fmla="*/ 0 w 205"/>
                <a:gd name="T5" fmla="*/ 19 h 27"/>
                <a:gd name="T6" fmla="*/ 0 w 205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7">
                  <a:moveTo>
                    <a:pt x="205" y="8"/>
                  </a:moveTo>
                  <a:lnTo>
                    <a:pt x="205" y="27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8" name="Line 161"/>
            <p:cNvSpPr>
              <a:spLocks noChangeShapeType="1"/>
            </p:cNvSpPr>
            <p:nvPr/>
          </p:nvSpPr>
          <p:spPr bwMode="auto">
            <a:xfrm>
              <a:off x="2320" y="207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9" name="Arc 162"/>
            <p:cNvSpPr>
              <a:spLocks/>
            </p:cNvSpPr>
            <p:nvPr/>
          </p:nvSpPr>
          <p:spPr bwMode="auto">
            <a:xfrm>
              <a:off x="1428" y="2118"/>
              <a:ext cx="115" cy="184"/>
            </a:xfrm>
            <a:custGeom>
              <a:avLst/>
              <a:gdLst>
                <a:gd name="G0" fmla="+- 0 0 0"/>
                <a:gd name="G1" fmla="+- 119 0 0"/>
                <a:gd name="G2" fmla="+- 21600 0 0"/>
                <a:gd name="T0" fmla="*/ 21600 w 21600"/>
                <a:gd name="T1" fmla="*/ 0 h 21719"/>
                <a:gd name="T2" fmla="*/ 0 w 21600"/>
                <a:gd name="T3" fmla="*/ 21719 h 21719"/>
                <a:gd name="T4" fmla="*/ 0 w 21600"/>
                <a:gd name="T5" fmla="*/ 119 h 21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9" fill="none" extrusionOk="0">
                  <a:moveTo>
                    <a:pt x="21599" y="0"/>
                  </a:moveTo>
                  <a:cubicBezTo>
                    <a:pt x="21599" y="39"/>
                    <a:pt x="21600" y="79"/>
                    <a:pt x="21600" y="119"/>
                  </a:cubicBezTo>
                  <a:cubicBezTo>
                    <a:pt x="21600" y="12048"/>
                    <a:pt x="11929" y="21718"/>
                    <a:pt x="0" y="21719"/>
                  </a:cubicBezTo>
                </a:path>
                <a:path w="21600" h="21719" stroke="0" extrusionOk="0">
                  <a:moveTo>
                    <a:pt x="21599" y="0"/>
                  </a:moveTo>
                  <a:cubicBezTo>
                    <a:pt x="21599" y="39"/>
                    <a:pt x="21600" y="79"/>
                    <a:pt x="21600" y="119"/>
                  </a:cubicBezTo>
                  <a:cubicBezTo>
                    <a:pt x="21600" y="12048"/>
                    <a:pt x="11929" y="21718"/>
                    <a:pt x="0" y="21719"/>
                  </a:cubicBezTo>
                  <a:lnTo>
                    <a:pt x="0" y="11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60" name="Freeform 163"/>
            <p:cNvSpPr>
              <a:spLocks/>
            </p:cNvSpPr>
            <p:nvPr/>
          </p:nvSpPr>
          <p:spPr bwMode="auto">
            <a:xfrm>
              <a:off x="1507" y="2112"/>
              <a:ext cx="71" cy="6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61" name="Line 164"/>
            <p:cNvSpPr>
              <a:spLocks noChangeShapeType="1"/>
            </p:cNvSpPr>
            <p:nvPr/>
          </p:nvSpPr>
          <p:spPr bwMode="auto">
            <a:xfrm>
              <a:off x="1507" y="211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62" name="Arc 165"/>
            <p:cNvSpPr>
              <a:spLocks/>
            </p:cNvSpPr>
            <p:nvPr/>
          </p:nvSpPr>
          <p:spPr bwMode="auto">
            <a:xfrm>
              <a:off x="1407" y="2118"/>
              <a:ext cx="136" cy="31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63" name="Freeform 166"/>
            <p:cNvSpPr>
              <a:spLocks/>
            </p:cNvSpPr>
            <p:nvPr/>
          </p:nvSpPr>
          <p:spPr bwMode="auto">
            <a:xfrm>
              <a:off x="1400" y="2395"/>
              <a:ext cx="7" cy="71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64" name="Line 167"/>
            <p:cNvSpPr>
              <a:spLocks noChangeShapeType="1"/>
            </p:cNvSpPr>
            <p:nvPr/>
          </p:nvSpPr>
          <p:spPr bwMode="auto">
            <a:xfrm>
              <a:off x="3333" y="6138"/>
              <a:ext cx="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8" name="Rectangle 167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54013" y="457200"/>
            <a:ext cx="6199187" cy="8256588"/>
            <a:chOff x="223" y="288"/>
            <a:chExt cx="3905" cy="520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3" y="288"/>
              <a:ext cx="3905" cy="5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57" y="24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14" y="24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57" y="24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14" y="24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57" y="234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14" y="234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57" y="22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14" y="22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57" y="2206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41" y="218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76" y="218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7" y="21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14" y="21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57" y="20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14" y="20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57" y="19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14" y="19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57" y="19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14" y="19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57" y="1856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41" y="183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76" y="183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7" y="17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14" y="17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57" y="17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14" y="17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57" y="16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4" name="Line 32"/>
            <p:cNvSpPr>
              <a:spLocks noChangeShapeType="1"/>
            </p:cNvSpPr>
            <p:nvPr/>
          </p:nvSpPr>
          <p:spPr bwMode="auto">
            <a:xfrm>
              <a:off x="3914" y="16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5" name="Line 33"/>
            <p:cNvSpPr>
              <a:spLocks noChangeShapeType="1"/>
            </p:cNvSpPr>
            <p:nvPr/>
          </p:nvSpPr>
          <p:spPr bwMode="auto">
            <a:xfrm>
              <a:off x="257" y="15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7" name="Line 34"/>
            <p:cNvSpPr>
              <a:spLocks noChangeShapeType="1"/>
            </p:cNvSpPr>
            <p:nvPr/>
          </p:nvSpPr>
          <p:spPr bwMode="auto">
            <a:xfrm>
              <a:off x="3914" y="15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8" name="Line 35"/>
            <p:cNvSpPr>
              <a:spLocks noChangeShapeType="1"/>
            </p:cNvSpPr>
            <p:nvPr/>
          </p:nvSpPr>
          <p:spPr bwMode="auto">
            <a:xfrm>
              <a:off x="257" y="1507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9" name="Line 36"/>
            <p:cNvSpPr>
              <a:spLocks noChangeShapeType="1"/>
            </p:cNvSpPr>
            <p:nvPr/>
          </p:nvSpPr>
          <p:spPr bwMode="auto">
            <a:xfrm>
              <a:off x="1641" y="148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0" name="Line 37"/>
            <p:cNvSpPr>
              <a:spLocks noChangeShapeType="1"/>
            </p:cNvSpPr>
            <p:nvPr/>
          </p:nvSpPr>
          <p:spPr bwMode="auto">
            <a:xfrm>
              <a:off x="2576" y="148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1" name="Line 38"/>
            <p:cNvSpPr>
              <a:spLocks noChangeShapeType="1"/>
            </p:cNvSpPr>
            <p:nvPr/>
          </p:nvSpPr>
          <p:spPr bwMode="auto">
            <a:xfrm>
              <a:off x="257" y="14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2" name="Line 39"/>
            <p:cNvSpPr>
              <a:spLocks noChangeShapeType="1"/>
            </p:cNvSpPr>
            <p:nvPr/>
          </p:nvSpPr>
          <p:spPr bwMode="auto">
            <a:xfrm>
              <a:off x="3914" y="14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3" name="Line 40"/>
            <p:cNvSpPr>
              <a:spLocks noChangeShapeType="1"/>
            </p:cNvSpPr>
            <p:nvPr/>
          </p:nvSpPr>
          <p:spPr bwMode="auto">
            <a:xfrm>
              <a:off x="257" y="13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4" name="Line 41"/>
            <p:cNvSpPr>
              <a:spLocks noChangeShapeType="1"/>
            </p:cNvSpPr>
            <p:nvPr/>
          </p:nvSpPr>
          <p:spPr bwMode="auto">
            <a:xfrm>
              <a:off x="3914" y="13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5" name="Line 42"/>
            <p:cNvSpPr>
              <a:spLocks noChangeShapeType="1"/>
            </p:cNvSpPr>
            <p:nvPr/>
          </p:nvSpPr>
          <p:spPr bwMode="auto">
            <a:xfrm>
              <a:off x="257" y="12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6" name="Line 43"/>
            <p:cNvSpPr>
              <a:spLocks noChangeShapeType="1"/>
            </p:cNvSpPr>
            <p:nvPr/>
          </p:nvSpPr>
          <p:spPr bwMode="auto">
            <a:xfrm>
              <a:off x="3914" y="12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7" name="Line 44"/>
            <p:cNvSpPr>
              <a:spLocks noChangeShapeType="1"/>
            </p:cNvSpPr>
            <p:nvPr/>
          </p:nvSpPr>
          <p:spPr bwMode="auto">
            <a:xfrm>
              <a:off x="257" y="12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8" name="Line 45"/>
            <p:cNvSpPr>
              <a:spLocks noChangeShapeType="1"/>
            </p:cNvSpPr>
            <p:nvPr/>
          </p:nvSpPr>
          <p:spPr bwMode="auto">
            <a:xfrm>
              <a:off x="3914" y="12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9" name="Line 46"/>
            <p:cNvSpPr>
              <a:spLocks noChangeShapeType="1"/>
            </p:cNvSpPr>
            <p:nvPr/>
          </p:nvSpPr>
          <p:spPr bwMode="auto">
            <a:xfrm>
              <a:off x="257" y="1152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0" name="Line 47"/>
            <p:cNvSpPr>
              <a:spLocks noChangeShapeType="1"/>
            </p:cNvSpPr>
            <p:nvPr/>
          </p:nvSpPr>
          <p:spPr bwMode="auto">
            <a:xfrm>
              <a:off x="1641" y="113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1" name="Line 48"/>
            <p:cNvSpPr>
              <a:spLocks noChangeShapeType="1"/>
            </p:cNvSpPr>
            <p:nvPr/>
          </p:nvSpPr>
          <p:spPr bwMode="auto">
            <a:xfrm>
              <a:off x="2576" y="113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2" name="Line 49"/>
            <p:cNvSpPr>
              <a:spLocks noChangeShapeType="1"/>
            </p:cNvSpPr>
            <p:nvPr/>
          </p:nvSpPr>
          <p:spPr bwMode="auto">
            <a:xfrm>
              <a:off x="257" y="10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3" name="Line 50"/>
            <p:cNvSpPr>
              <a:spLocks noChangeShapeType="1"/>
            </p:cNvSpPr>
            <p:nvPr/>
          </p:nvSpPr>
          <p:spPr bwMode="auto">
            <a:xfrm>
              <a:off x="3914" y="10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4" name="Line 51"/>
            <p:cNvSpPr>
              <a:spLocks noChangeShapeType="1"/>
            </p:cNvSpPr>
            <p:nvPr/>
          </p:nvSpPr>
          <p:spPr bwMode="auto">
            <a:xfrm>
              <a:off x="257" y="10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5" name="Line 52"/>
            <p:cNvSpPr>
              <a:spLocks noChangeShapeType="1"/>
            </p:cNvSpPr>
            <p:nvPr/>
          </p:nvSpPr>
          <p:spPr bwMode="auto">
            <a:xfrm>
              <a:off x="3914" y="10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6" name="Line 53"/>
            <p:cNvSpPr>
              <a:spLocks noChangeShapeType="1"/>
            </p:cNvSpPr>
            <p:nvPr/>
          </p:nvSpPr>
          <p:spPr bwMode="auto">
            <a:xfrm>
              <a:off x="257" y="9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7" name="Line 54"/>
            <p:cNvSpPr>
              <a:spLocks noChangeShapeType="1"/>
            </p:cNvSpPr>
            <p:nvPr/>
          </p:nvSpPr>
          <p:spPr bwMode="auto">
            <a:xfrm>
              <a:off x="3914" y="9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8" name="Line 55"/>
            <p:cNvSpPr>
              <a:spLocks noChangeShapeType="1"/>
            </p:cNvSpPr>
            <p:nvPr/>
          </p:nvSpPr>
          <p:spPr bwMode="auto">
            <a:xfrm>
              <a:off x="257" y="8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9" name="Line 56"/>
            <p:cNvSpPr>
              <a:spLocks noChangeShapeType="1"/>
            </p:cNvSpPr>
            <p:nvPr/>
          </p:nvSpPr>
          <p:spPr bwMode="auto">
            <a:xfrm>
              <a:off x="3914" y="8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0" name="Line 57"/>
            <p:cNvSpPr>
              <a:spLocks noChangeShapeType="1"/>
            </p:cNvSpPr>
            <p:nvPr/>
          </p:nvSpPr>
          <p:spPr bwMode="auto">
            <a:xfrm>
              <a:off x="257" y="802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1" name="Line 58"/>
            <p:cNvSpPr>
              <a:spLocks noChangeShapeType="1"/>
            </p:cNvSpPr>
            <p:nvPr/>
          </p:nvSpPr>
          <p:spPr bwMode="auto">
            <a:xfrm>
              <a:off x="1641" y="7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2" name="Line 59"/>
            <p:cNvSpPr>
              <a:spLocks noChangeShapeType="1"/>
            </p:cNvSpPr>
            <p:nvPr/>
          </p:nvSpPr>
          <p:spPr bwMode="auto">
            <a:xfrm>
              <a:off x="2576" y="7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3" name="Line 60"/>
            <p:cNvSpPr>
              <a:spLocks noChangeShapeType="1"/>
            </p:cNvSpPr>
            <p:nvPr/>
          </p:nvSpPr>
          <p:spPr bwMode="auto">
            <a:xfrm>
              <a:off x="257" y="7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4" name="Line 61"/>
            <p:cNvSpPr>
              <a:spLocks noChangeShapeType="1"/>
            </p:cNvSpPr>
            <p:nvPr/>
          </p:nvSpPr>
          <p:spPr bwMode="auto">
            <a:xfrm>
              <a:off x="3914" y="7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5" name="Line 62"/>
            <p:cNvSpPr>
              <a:spLocks noChangeShapeType="1"/>
            </p:cNvSpPr>
            <p:nvPr/>
          </p:nvSpPr>
          <p:spPr bwMode="auto">
            <a:xfrm>
              <a:off x="257" y="6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6" name="Line 63"/>
            <p:cNvSpPr>
              <a:spLocks noChangeShapeType="1"/>
            </p:cNvSpPr>
            <p:nvPr/>
          </p:nvSpPr>
          <p:spPr bwMode="auto">
            <a:xfrm>
              <a:off x="3914" y="6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7" name="Line 64"/>
            <p:cNvSpPr>
              <a:spLocks noChangeShapeType="1"/>
            </p:cNvSpPr>
            <p:nvPr/>
          </p:nvSpPr>
          <p:spPr bwMode="auto">
            <a:xfrm>
              <a:off x="257" y="5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8" name="Line 65"/>
            <p:cNvSpPr>
              <a:spLocks noChangeShapeType="1"/>
            </p:cNvSpPr>
            <p:nvPr/>
          </p:nvSpPr>
          <p:spPr bwMode="auto">
            <a:xfrm>
              <a:off x="3914" y="5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9" name="Line 66"/>
            <p:cNvSpPr>
              <a:spLocks noChangeShapeType="1"/>
            </p:cNvSpPr>
            <p:nvPr/>
          </p:nvSpPr>
          <p:spPr bwMode="auto">
            <a:xfrm>
              <a:off x="257" y="5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0" name="Line 67"/>
            <p:cNvSpPr>
              <a:spLocks noChangeShapeType="1"/>
            </p:cNvSpPr>
            <p:nvPr/>
          </p:nvSpPr>
          <p:spPr bwMode="auto">
            <a:xfrm>
              <a:off x="3914" y="5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1" name="Rectangle 68"/>
            <p:cNvSpPr>
              <a:spLocks noChangeArrowheads="1"/>
            </p:cNvSpPr>
            <p:nvPr/>
          </p:nvSpPr>
          <p:spPr bwMode="auto">
            <a:xfrm>
              <a:off x="249" y="455"/>
              <a:ext cx="3714" cy="209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2" name="Oval 69"/>
            <p:cNvSpPr>
              <a:spLocks noChangeArrowheads="1"/>
            </p:cNvSpPr>
            <p:nvPr/>
          </p:nvSpPr>
          <p:spPr bwMode="auto">
            <a:xfrm>
              <a:off x="493" y="2153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3" name="Rectangle 70"/>
            <p:cNvSpPr>
              <a:spLocks noChangeArrowheads="1"/>
            </p:cNvSpPr>
            <p:nvPr/>
          </p:nvSpPr>
          <p:spPr bwMode="auto">
            <a:xfrm>
              <a:off x="1818" y="1899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4" name="Oval 71"/>
            <p:cNvSpPr>
              <a:spLocks noChangeArrowheads="1"/>
            </p:cNvSpPr>
            <p:nvPr/>
          </p:nvSpPr>
          <p:spPr bwMode="auto">
            <a:xfrm>
              <a:off x="1813" y="2158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5" name="Rectangle 72"/>
            <p:cNvSpPr>
              <a:spLocks noChangeArrowheads="1"/>
            </p:cNvSpPr>
            <p:nvPr/>
          </p:nvSpPr>
          <p:spPr bwMode="auto">
            <a:xfrm>
              <a:off x="2131" y="1899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6" name="Oval 73"/>
            <p:cNvSpPr>
              <a:spLocks noChangeArrowheads="1"/>
            </p:cNvSpPr>
            <p:nvPr/>
          </p:nvSpPr>
          <p:spPr bwMode="auto">
            <a:xfrm>
              <a:off x="2046" y="2153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7" name="Rectangle 74"/>
            <p:cNvSpPr>
              <a:spLocks noChangeArrowheads="1"/>
            </p:cNvSpPr>
            <p:nvPr/>
          </p:nvSpPr>
          <p:spPr bwMode="auto">
            <a:xfrm>
              <a:off x="2528" y="1899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48" name="Rectangle 75"/>
            <p:cNvSpPr>
              <a:spLocks noChangeArrowheads="1"/>
            </p:cNvSpPr>
            <p:nvPr/>
          </p:nvSpPr>
          <p:spPr bwMode="auto">
            <a:xfrm>
              <a:off x="2284" y="2153"/>
              <a:ext cx="127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9" name="Line 76"/>
            <p:cNvSpPr>
              <a:spLocks noChangeShapeType="1"/>
            </p:cNvSpPr>
            <p:nvPr/>
          </p:nvSpPr>
          <p:spPr bwMode="auto">
            <a:xfrm>
              <a:off x="2284" y="2153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0" name="Line 77"/>
            <p:cNvSpPr>
              <a:spLocks noChangeShapeType="1"/>
            </p:cNvSpPr>
            <p:nvPr/>
          </p:nvSpPr>
          <p:spPr bwMode="auto">
            <a:xfrm flipV="1">
              <a:off x="2284" y="2153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1" name="Rectangle 78"/>
            <p:cNvSpPr>
              <a:spLocks noChangeArrowheads="1"/>
            </p:cNvSpPr>
            <p:nvPr/>
          </p:nvSpPr>
          <p:spPr bwMode="auto">
            <a:xfrm>
              <a:off x="1495" y="1888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2" name="Oval 79"/>
            <p:cNvSpPr>
              <a:spLocks noChangeArrowheads="1"/>
            </p:cNvSpPr>
            <p:nvPr/>
          </p:nvSpPr>
          <p:spPr bwMode="auto">
            <a:xfrm>
              <a:off x="2523" y="2153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3" name="Rectangle 80"/>
            <p:cNvSpPr>
              <a:spLocks noChangeArrowheads="1"/>
            </p:cNvSpPr>
            <p:nvPr/>
          </p:nvSpPr>
          <p:spPr bwMode="auto">
            <a:xfrm>
              <a:off x="1993" y="1713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4" name="Oval 81"/>
            <p:cNvSpPr>
              <a:spLocks noChangeArrowheads="1"/>
            </p:cNvSpPr>
            <p:nvPr/>
          </p:nvSpPr>
          <p:spPr bwMode="auto">
            <a:xfrm>
              <a:off x="2777" y="2153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5" name="Rectangle 82"/>
            <p:cNvSpPr>
              <a:spLocks noChangeArrowheads="1"/>
            </p:cNvSpPr>
            <p:nvPr/>
          </p:nvSpPr>
          <p:spPr bwMode="auto">
            <a:xfrm>
              <a:off x="2618" y="1713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6" name="Oval 83"/>
            <p:cNvSpPr>
              <a:spLocks noChangeArrowheads="1"/>
            </p:cNvSpPr>
            <p:nvPr/>
          </p:nvSpPr>
          <p:spPr bwMode="auto">
            <a:xfrm>
              <a:off x="1601" y="2153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7" name="Rectangle 84"/>
            <p:cNvSpPr>
              <a:spLocks noChangeArrowheads="1"/>
            </p:cNvSpPr>
            <p:nvPr/>
          </p:nvSpPr>
          <p:spPr bwMode="auto">
            <a:xfrm>
              <a:off x="2862" y="1899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58" name="Oval 85"/>
            <p:cNvSpPr>
              <a:spLocks noChangeArrowheads="1"/>
            </p:cNvSpPr>
            <p:nvPr/>
          </p:nvSpPr>
          <p:spPr bwMode="auto">
            <a:xfrm>
              <a:off x="2284" y="2275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9" name="Rectangle 86"/>
            <p:cNvSpPr>
              <a:spLocks noChangeArrowheads="1"/>
            </p:cNvSpPr>
            <p:nvPr/>
          </p:nvSpPr>
          <p:spPr bwMode="auto">
            <a:xfrm>
              <a:off x="499" y="1713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0" name="Oval 87"/>
            <p:cNvSpPr>
              <a:spLocks noChangeArrowheads="1"/>
            </p:cNvSpPr>
            <p:nvPr/>
          </p:nvSpPr>
          <p:spPr bwMode="auto">
            <a:xfrm>
              <a:off x="2284" y="2498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1" name="Rectangle 88"/>
            <p:cNvSpPr>
              <a:spLocks noChangeArrowheads="1"/>
            </p:cNvSpPr>
            <p:nvPr/>
          </p:nvSpPr>
          <p:spPr bwMode="auto">
            <a:xfrm>
              <a:off x="3254" y="1713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2" name="Oval 89"/>
            <p:cNvSpPr>
              <a:spLocks noChangeArrowheads="1"/>
            </p:cNvSpPr>
            <p:nvPr/>
          </p:nvSpPr>
          <p:spPr bwMode="auto">
            <a:xfrm>
              <a:off x="2777" y="2498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3" name="Rectangle 90"/>
            <p:cNvSpPr>
              <a:spLocks noChangeArrowheads="1"/>
            </p:cNvSpPr>
            <p:nvPr/>
          </p:nvSpPr>
          <p:spPr bwMode="auto">
            <a:xfrm>
              <a:off x="1466" y="1242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4" name="Oval 91"/>
            <p:cNvSpPr>
              <a:spLocks noChangeArrowheads="1"/>
            </p:cNvSpPr>
            <p:nvPr/>
          </p:nvSpPr>
          <p:spPr bwMode="auto">
            <a:xfrm>
              <a:off x="3021" y="2280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5" name="Rectangle 92"/>
            <p:cNvSpPr>
              <a:spLocks noChangeArrowheads="1"/>
            </p:cNvSpPr>
            <p:nvPr/>
          </p:nvSpPr>
          <p:spPr bwMode="auto">
            <a:xfrm>
              <a:off x="2597" y="1242"/>
              <a:ext cx="3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6" name="Rectangle 93"/>
            <p:cNvSpPr>
              <a:spLocks noChangeArrowheads="1"/>
            </p:cNvSpPr>
            <p:nvPr/>
          </p:nvSpPr>
          <p:spPr bwMode="auto">
            <a:xfrm>
              <a:off x="310" y="2624"/>
              <a:ext cx="447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Eagle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7" name="Rectangle 94"/>
            <p:cNvSpPr>
              <a:spLocks noChangeArrowheads="1"/>
            </p:cNvSpPr>
            <p:nvPr/>
          </p:nvSpPr>
          <p:spPr bwMode="auto">
            <a:xfrm>
              <a:off x="317" y="2869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8" name="Rectangle 95"/>
            <p:cNvSpPr>
              <a:spLocks noChangeArrowheads="1"/>
            </p:cNvSpPr>
            <p:nvPr/>
          </p:nvSpPr>
          <p:spPr bwMode="auto">
            <a:xfrm>
              <a:off x="434" y="2869"/>
              <a:ext cx="4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69" name="Rectangle 96"/>
            <p:cNvSpPr>
              <a:spLocks noChangeArrowheads="1"/>
            </p:cNvSpPr>
            <p:nvPr/>
          </p:nvSpPr>
          <p:spPr bwMode="auto">
            <a:xfrm>
              <a:off x="317" y="307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0" name="Rectangle 97"/>
            <p:cNvSpPr>
              <a:spLocks noChangeArrowheads="1"/>
            </p:cNvSpPr>
            <p:nvPr/>
          </p:nvSpPr>
          <p:spPr bwMode="auto">
            <a:xfrm>
              <a:off x="444" y="3070"/>
              <a:ext cx="6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1" name="Rectangle 98"/>
            <p:cNvSpPr>
              <a:spLocks noChangeArrowheads="1"/>
            </p:cNvSpPr>
            <p:nvPr/>
          </p:nvSpPr>
          <p:spPr bwMode="auto">
            <a:xfrm>
              <a:off x="317" y="327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2" name="Rectangle 99"/>
            <p:cNvSpPr>
              <a:spLocks noChangeArrowheads="1"/>
            </p:cNvSpPr>
            <p:nvPr/>
          </p:nvSpPr>
          <p:spPr bwMode="auto">
            <a:xfrm>
              <a:off x="439" y="3272"/>
              <a:ext cx="4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3" name="Rectangle 100"/>
            <p:cNvSpPr>
              <a:spLocks noChangeArrowheads="1"/>
            </p:cNvSpPr>
            <p:nvPr/>
          </p:nvSpPr>
          <p:spPr bwMode="auto">
            <a:xfrm>
              <a:off x="317" y="3473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4" name="Rectangle 101"/>
            <p:cNvSpPr>
              <a:spLocks noChangeArrowheads="1"/>
            </p:cNvSpPr>
            <p:nvPr/>
          </p:nvSpPr>
          <p:spPr bwMode="auto">
            <a:xfrm>
              <a:off x="434" y="3473"/>
              <a:ext cx="4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5" name="Rectangle 102"/>
            <p:cNvSpPr>
              <a:spLocks noChangeArrowheads="1"/>
            </p:cNvSpPr>
            <p:nvPr/>
          </p:nvSpPr>
          <p:spPr bwMode="auto">
            <a:xfrm>
              <a:off x="317" y="3674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6" name="Rectangle 103"/>
            <p:cNvSpPr>
              <a:spLocks noChangeArrowheads="1"/>
            </p:cNvSpPr>
            <p:nvPr/>
          </p:nvSpPr>
          <p:spPr bwMode="auto">
            <a:xfrm>
              <a:off x="423" y="3674"/>
              <a:ext cx="4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7" name="Rectangle 104"/>
            <p:cNvSpPr>
              <a:spLocks noChangeArrowheads="1"/>
            </p:cNvSpPr>
            <p:nvPr/>
          </p:nvSpPr>
          <p:spPr bwMode="auto">
            <a:xfrm>
              <a:off x="317" y="3876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8" name="Rectangle 105"/>
            <p:cNvSpPr>
              <a:spLocks noChangeArrowheads="1"/>
            </p:cNvSpPr>
            <p:nvPr/>
          </p:nvSpPr>
          <p:spPr bwMode="auto">
            <a:xfrm>
              <a:off x="423" y="3876"/>
              <a:ext cx="211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 Corner pattern. Come back 17-15yds.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79" name="Rectangle 106"/>
            <p:cNvSpPr>
              <a:spLocks noChangeArrowheads="1"/>
            </p:cNvSpPr>
            <p:nvPr/>
          </p:nvSpPr>
          <p:spPr bwMode="auto">
            <a:xfrm>
              <a:off x="317" y="4077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0" name="Rectangle 107"/>
            <p:cNvSpPr>
              <a:spLocks noChangeArrowheads="1"/>
            </p:cNvSpPr>
            <p:nvPr/>
          </p:nvSpPr>
          <p:spPr bwMode="auto">
            <a:xfrm>
              <a:off x="418" y="4077"/>
              <a:ext cx="115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:Drag pattern 8-10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1" name="Rectangle 108"/>
            <p:cNvSpPr>
              <a:spLocks noChangeArrowheads="1"/>
            </p:cNvSpPr>
            <p:nvPr/>
          </p:nvSpPr>
          <p:spPr bwMode="auto">
            <a:xfrm>
              <a:off x="317" y="427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2" name="Rectangle 109"/>
            <p:cNvSpPr>
              <a:spLocks noChangeArrowheads="1"/>
            </p:cNvSpPr>
            <p:nvPr/>
          </p:nvSpPr>
          <p:spPr bwMode="auto">
            <a:xfrm>
              <a:off x="439" y="4278"/>
              <a:ext cx="282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as on Belly.Poke to FB and Keep. Run/Pass Option.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3" name="Rectangle 110"/>
            <p:cNvSpPr>
              <a:spLocks noChangeArrowheads="1"/>
            </p:cNvSpPr>
            <p:nvPr/>
          </p:nvSpPr>
          <p:spPr bwMode="auto">
            <a:xfrm>
              <a:off x="317" y="448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4" name="Rectangle 111"/>
            <p:cNvSpPr>
              <a:spLocks noChangeArrowheads="1"/>
            </p:cNvSpPr>
            <p:nvPr/>
          </p:nvSpPr>
          <p:spPr bwMode="auto">
            <a:xfrm>
              <a:off x="444" y="4480"/>
              <a:ext cx="124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:Triangle step run arrow 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5" name="Rectangle 112"/>
            <p:cNvSpPr>
              <a:spLocks noChangeArrowheads="1"/>
            </p:cNvSpPr>
            <p:nvPr/>
          </p:nvSpPr>
          <p:spPr bwMode="auto">
            <a:xfrm>
              <a:off x="317" y="468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6" name="Rectangle 113"/>
            <p:cNvSpPr>
              <a:spLocks noChangeArrowheads="1"/>
            </p:cNvSpPr>
            <p:nvPr/>
          </p:nvSpPr>
          <p:spPr bwMode="auto">
            <a:xfrm>
              <a:off x="434" y="4681"/>
              <a:ext cx="19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:Line up at right wing. Block down 1st man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7" name="Rectangle 114"/>
            <p:cNvSpPr>
              <a:spLocks noChangeArrowheads="1"/>
            </p:cNvSpPr>
            <p:nvPr/>
          </p:nvSpPr>
          <p:spPr bwMode="auto">
            <a:xfrm>
              <a:off x="317" y="4882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8" name="Rectangle 115"/>
            <p:cNvSpPr>
              <a:spLocks noChangeArrowheads="1"/>
            </p:cNvSpPr>
            <p:nvPr/>
          </p:nvSpPr>
          <p:spPr bwMode="auto">
            <a:xfrm>
              <a:off x="423" y="4882"/>
              <a:ext cx="121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Belly. Block B gap 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89" name="Rectangle 116"/>
            <p:cNvSpPr>
              <a:spLocks noChangeArrowheads="1"/>
            </p:cNvSpPr>
            <p:nvPr/>
          </p:nvSpPr>
          <p:spPr bwMode="auto">
            <a:xfrm>
              <a:off x="317" y="5084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0" name="Rectangle 117"/>
            <p:cNvSpPr>
              <a:spLocks noChangeArrowheads="1"/>
            </p:cNvSpPr>
            <p:nvPr/>
          </p:nvSpPr>
          <p:spPr bwMode="auto">
            <a:xfrm>
              <a:off x="1543" y="314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1" name="Rectangle 118"/>
            <p:cNvSpPr>
              <a:spLocks noChangeArrowheads="1"/>
            </p:cNvSpPr>
            <p:nvPr/>
          </p:nvSpPr>
          <p:spPr bwMode="auto">
            <a:xfrm>
              <a:off x="1813" y="314"/>
              <a:ext cx="146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Liz 234 Belly Keep Pass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592" name="Line 119"/>
            <p:cNvSpPr>
              <a:spLocks noChangeShapeType="1"/>
            </p:cNvSpPr>
            <p:nvPr/>
          </p:nvSpPr>
          <p:spPr bwMode="auto">
            <a:xfrm flipH="1" flipV="1">
              <a:off x="2960" y="2049"/>
              <a:ext cx="122" cy="23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3" name="Freeform 120"/>
            <p:cNvSpPr>
              <a:spLocks/>
            </p:cNvSpPr>
            <p:nvPr/>
          </p:nvSpPr>
          <p:spPr bwMode="auto">
            <a:xfrm>
              <a:off x="2924" y="2026"/>
              <a:ext cx="68" cy="40"/>
            </a:xfrm>
            <a:custGeom>
              <a:avLst/>
              <a:gdLst>
                <a:gd name="T0" fmla="*/ 184 w 192"/>
                <a:gd name="T1" fmla="*/ 0 h 113"/>
                <a:gd name="T2" fmla="*/ 192 w 192"/>
                <a:gd name="T3" fmla="*/ 17 h 113"/>
                <a:gd name="T4" fmla="*/ 8 w 192"/>
                <a:gd name="T5" fmla="*/ 113 h 113"/>
                <a:gd name="T6" fmla="*/ 0 w 192"/>
                <a:gd name="T7" fmla="*/ 9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13">
                  <a:moveTo>
                    <a:pt x="184" y="0"/>
                  </a:moveTo>
                  <a:lnTo>
                    <a:pt x="192" y="17"/>
                  </a:lnTo>
                  <a:lnTo>
                    <a:pt x="8" y="113"/>
                  </a:lnTo>
                  <a:lnTo>
                    <a:pt x="0" y="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4" name="Line 121"/>
            <p:cNvSpPr>
              <a:spLocks noChangeShapeType="1"/>
            </p:cNvSpPr>
            <p:nvPr/>
          </p:nvSpPr>
          <p:spPr bwMode="auto">
            <a:xfrm>
              <a:off x="2924" y="2060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5" name="Line 122"/>
            <p:cNvSpPr>
              <a:spLocks noChangeShapeType="1"/>
            </p:cNvSpPr>
            <p:nvPr/>
          </p:nvSpPr>
          <p:spPr bwMode="auto">
            <a:xfrm flipV="1">
              <a:off x="2583" y="2060"/>
              <a:ext cx="6" cy="1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6" name="Freeform 123"/>
            <p:cNvSpPr>
              <a:spLocks/>
            </p:cNvSpPr>
            <p:nvPr/>
          </p:nvSpPr>
          <p:spPr bwMode="auto">
            <a:xfrm>
              <a:off x="2553" y="2051"/>
              <a:ext cx="73" cy="10"/>
            </a:xfrm>
            <a:custGeom>
              <a:avLst/>
              <a:gdLst>
                <a:gd name="T0" fmla="*/ 205 w 205"/>
                <a:gd name="T1" fmla="*/ 9 h 27"/>
                <a:gd name="T2" fmla="*/ 205 w 205"/>
                <a:gd name="T3" fmla="*/ 27 h 27"/>
                <a:gd name="T4" fmla="*/ 0 w 205"/>
                <a:gd name="T5" fmla="*/ 19 h 27"/>
                <a:gd name="T6" fmla="*/ 0 w 205"/>
                <a:gd name="T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7">
                  <a:moveTo>
                    <a:pt x="205" y="9"/>
                  </a:moveTo>
                  <a:lnTo>
                    <a:pt x="205" y="27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7" name="Line 124"/>
            <p:cNvSpPr>
              <a:spLocks noChangeShapeType="1"/>
            </p:cNvSpPr>
            <p:nvPr/>
          </p:nvSpPr>
          <p:spPr bwMode="auto">
            <a:xfrm>
              <a:off x="2553" y="20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8" name="Line 125"/>
            <p:cNvSpPr>
              <a:spLocks noChangeShapeType="1"/>
            </p:cNvSpPr>
            <p:nvPr/>
          </p:nvSpPr>
          <p:spPr bwMode="auto">
            <a:xfrm flipV="1">
              <a:off x="2351" y="2070"/>
              <a:ext cx="0" cy="8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9" name="Freeform 126"/>
            <p:cNvSpPr>
              <a:spLocks/>
            </p:cNvSpPr>
            <p:nvPr/>
          </p:nvSpPr>
          <p:spPr bwMode="auto">
            <a:xfrm>
              <a:off x="2315" y="2063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0" name="Line 127"/>
            <p:cNvSpPr>
              <a:spLocks noChangeShapeType="1"/>
            </p:cNvSpPr>
            <p:nvPr/>
          </p:nvSpPr>
          <p:spPr bwMode="auto">
            <a:xfrm>
              <a:off x="2315" y="206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1" name="Arc 128"/>
            <p:cNvSpPr>
              <a:spLocks/>
            </p:cNvSpPr>
            <p:nvPr/>
          </p:nvSpPr>
          <p:spPr bwMode="auto">
            <a:xfrm>
              <a:off x="2122" y="2081"/>
              <a:ext cx="123" cy="196"/>
            </a:xfrm>
            <a:custGeom>
              <a:avLst/>
              <a:gdLst>
                <a:gd name="G0" fmla="+- 178 0 0"/>
                <a:gd name="G1" fmla="+- 0 0 0"/>
                <a:gd name="G2" fmla="+- 21600 0 0"/>
                <a:gd name="T0" fmla="*/ 21778 w 21778"/>
                <a:gd name="T1" fmla="*/ 0 h 21600"/>
                <a:gd name="T2" fmla="*/ 0 w 21778"/>
                <a:gd name="T3" fmla="*/ 21599 h 21600"/>
                <a:gd name="T4" fmla="*/ 178 w 2177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8" h="21600" fill="none" extrusionOk="0">
                  <a:moveTo>
                    <a:pt x="21778" y="0"/>
                  </a:moveTo>
                  <a:cubicBezTo>
                    <a:pt x="21778" y="11929"/>
                    <a:pt x="12107" y="21600"/>
                    <a:pt x="178" y="21600"/>
                  </a:cubicBezTo>
                  <a:cubicBezTo>
                    <a:pt x="118" y="21600"/>
                    <a:pt x="59" y="21599"/>
                    <a:pt x="-1" y="21599"/>
                  </a:cubicBezTo>
                </a:path>
                <a:path w="21778" h="21600" stroke="0" extrusionOk="0">
                  <a:moveTo>
                    <a:pt x="21778" y="0"/>
                  </a:moveTo>
                  <a:cubicBezTo>
                    <a:pt x="21778" y="11929"/>
                    <a:pt x="12107" y="21600"/>
                    <a:pt x="178" y="21600"/>
                  </a:cubicBezTo>
                  <a:cubicBezTo>
                    <a:pt x="118" y="21600"/>
                    <a:pt x="59" y="21599"/>
                    <a:pt x="-1" y="21599"/>
                  </a:cubicBezTo>
                  <a:lnTo>
                    <a:pt x="17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2" name="Freeform 129"/>
            <p:cNvSpPr>
              <a:spLocks/>
            </p:cNvSpPr>
            <p:nvPr/>
          </p:nvSpPr>
          <p:spPr bwMode="auto">
            <a:xfrm>
              <a:off x="2208" y="2074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3" name="Line 130"/>
            <p:cNvSpPr>
              <a:spLocks noChangeShapeType="1"/>
            </p:cNvSpPr>
            <p:nvPr/>
          </p:nvSpPr>
          <p:spPr bwMode="auto">
            <a:xfrm>
              <a:off x="2208" y="207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4" name="Arc 131"/>
            <p:cNvSpPr>
              <a:spLocks/>
            </p:cNvSpPr>
            <p:nvPr/>
          </p:nvSpPr>
          <p:spPr bwMode="auto">
            <a:xfrm>
              <a:off x="1900" y="2081"/>
              <a:ext cx="96" cy="201"/>
            </a:xfrm>
            <a:custGeom>
              <a:avLst/>
              <a:gdLst>
                <a:gd name="G0" fmla="+- 226 0 0"/>
                <a:gd name="G1" fmla="+- 0 0 0"/>
                <a:gd name="G2" fmla="+- 21600 0 0"/>
                <a:gd name="T0" fmla="*/ 21826 w 21826"/>
                <a:gd name="T1" fmla="*/ 0 h 21600"/>
                <a:gd name="T2" fmla="*/ 0 w 21826"/>
                <a:gd name="T3" fmla="*/ 21599 h 21600"/>
                <a:gd name="T4" fmla="*/ 226 w 218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6" h="21600" fill="none" extrusionOk="0">
                  <a:moveTo>
                    <a:pt x="21826" y="0"/>
                  </a:moveTo>
                  <a:cubicBezTo>
                    <a:pt x="21826" y="11929"/>
                    <a:pt x="12155" y="21600"/>
                    <a:pt x="226" y="21600"/>
                  </a:cubicBezTo>
                  <a:cubicBezTo>
                    <a:pt x="150" y="21600"/>
                    <a:pt x="75" y="21599"/>
                    <a:pt x="0" y="21598"/>
                  </a:cubicBezTo>
                </a:path>
                <a:path w="21826" h="21600" stroke="0" extrusionOk="0">
                  <a:moveTo>
                    <a:pt x="21826" y="0"/>
                  </a:moveTo>
                  <a:cubicBezTo>
                    <a:pt x="21826" y="11929"/>
                    <a:pt x="12155" y="21600"/>
                    <a:pt x="226" y="21600"/>
                  </a:cubicBezTo>
                  <a:cubicBezTo>
                    <a:pt x="150" y="21600"/>
                    <a:pt x="75" y="21599"/>
                    <a:pt x="0" y="21598"/>
                  </a:cubicBezTo>
                  <a:lnTo>
                    <a:pt x="22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5" name="Freeform 132"/>
            <p:cNvSpPr>
              <a:spLocks/>
            </p:cNvSpPr>
            <p:nvPr/>
          </p:nvSpPr>
          <p:spPr bwMode="auto">
            <a:xfrm>
              <a:off x="1959" y="2074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6" name="Line 133"/>
            <p:cNvSpPr>
              <a:spLocks noChangeShapeType="1"/>
            </p:cNvSpPr>
            <p:nvPr/>
          </p:nvSpPr>
          <p:spPr bwMode="auto">
            <a:xfrm>
              <a:off x="1959" y="207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7" name="Arc 134"/>
            <p:cNvSpPr>
              <a:spLocks/>
            </p:cNvSpPr>
            <p:nvPr/>
          </p:nvSpPr>
          <p:spPr bwMode="auto">
            <a:xfrm>
              <a:off x="1667" y="2091"/>
              <a:ext cx="111" cy="1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8" name="Freeform 135"/>
            <p:cNvSpPr>
              <a:spLocks/>
            </p:cNvSpPr>
            <p:nvPr/>
          </p:nvSpPr>
          <p:spPr bwMode="auto">
            <a:xfrm>
              <a:off x="1742" y="2085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9" name="Line 136"/>
            <p:cNvSpPr>
              <a:spLocks noChangeShapeType="1"/>
            </p:cNvSpPr>
            <p:nvPr/>
          </p:nvSpPr>
          <p:spPr bwMode="auto">
            <a:xfrm>
              <a:off x="1742" y="208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0" name="Arc 137"/>
            <p:cNvSpPr>
              <a:spLocks/>
            </p:cNvSpPr>
            <p:nvPr/>
          </p:nvSpPr>
          <p:spPr bwMode="auto">
            <a:xfrm>
              <a:off x="2345" y="2240"/>
              <a:ext cx="362" cy="382"/>
            </a:xfrm>
            <a:custGeom>
              <a:avLst/>
              <a:gdLst>
                <a:gd name="G0" fmla="+- 60 0 0"/>
                <a:gd name="G1" fmla="+- 0 0 0"/>
                <a:gd name="G2" fmla="+- 21600 0 0"/>
                <a:gd name="T0" fmla="*/ 21660 w 21660"/>
                <a:gd name="T1" fmla="*/ 0 h 21600"/>
                <a:gd name="T2" fmla="*/ 0 w 21660"/>
                <a:gd name="T3" fmla="*/ 21600 h 21600"/>
                <a:gd name="T4" fmla="*/ 60 w 2166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0" h="21600" fill="none" extrusionOk="0">
                  <a:moveTo>
                    <a:pt x="21660" y="0"/>
                  </a:moveTo>
                  <a:cubicBezTo>
                    <a:pt x="21660" y="11929"/>
                    <a:pt x="11989" y="21600"/>
                    <a:pt x="60" y="21600"/>
                  </a:cubicBezTo>
                  <a:cubicBezTo>
                    <a:pt x="40" y="21600"/>
                    <a:pt x="20" y="21599"/>
                    <a:pt x="0" y="21599"/>
                  </a:cubicBezTo>
                </a:path>
                <a:path w="21660" h="21600" stroke="0" extrusionOk="0">
                  <a:moveTo>
                    <a:pt x="21660" y="0"/>
                  </a:moveTo>
                  <a:cubicBezTo>
                    <a:pt x="21660" y="11929"/>
                    <a:pt x="11989" y="21600"/>
                    <a:pt x="60" y="21600"/>
                  </a:cubicBezTo>
                  <a:cubicBezTo>
                    <a:pt x="40" y="21600"/>
                    <a:pt x="20" y="21599"/>
                    <a:pt x="0" y="21599"/>
                  </a:cubicBezTo>
                  <a:lnTo>
                    <a:pt x="6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1" name="Freeform 138"/>
            <p:cNvSpPr>
              <a:spLocks/>
            </p:cNvSpPr>
            <p:nvPr/>
          </p:nvSpPr>
          <p:spPr bwMode="auto">
            <a:xfrm>
              <a:off x="2670" y="2233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2" name="Line 139"/>
            <p:cNvSpPr>
              <a:spLocks noChangeShapeType="1"/>
            </p:cNvSpPr>
            <p:nvPr/>
          </p:nvSpPr>
          <p:spPr bwMode="auto">
            <a:xfrm>
              <a:off x="2670" y="223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3" name="Arc 140"/>
            <p:cNvSpPr>
              <a:spLocks/>
            </p:cNvSpPr>
            <p:nvPr/>
          </p:nvSpPr>
          <p:spPr bwMode="auto">
            <a:xfrm>
              <a:off x="560" y="1546"/>
              <a:ext cx="1913" cy="60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4" name="Freeform 141"/>
            <p:cNvSpPr>
              <a:spLocks/>
            </p:cNvSpPr>
            <p:nvPr/>
          </p:nvSpPr>
          <p:spPr bwMode="auto">
            <a:xfrm>
              <a:off x="2421" y="1527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3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3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5" name="Freeform 142"/>
            <p:cNvSpPr>
              <a:spLocks/>
            </p:cNvSpPr>
            <p:nvPr/>
          </p:nvSpPr>
          <p:spPr bwMode="auto">
            <a:xfrm>
              <a:off x="2743" y="1079"/>
              <a:ext cx="625" cy="1081"/>
            </a:xfrm>
            <a:custGeom>
              <a:avLst/>
              <a:gdLst>
                <a:gd name="T0" fmla="*/ 255 w 1770"/>
                <a:gd name="T1" fmla="*/ 3060 h 3060"/>
                <a:gd name="T2" fmla="*/ 0 w 1770"/>
                <a:gd name="T3" fmla="*/ 2642 h 3060"/>
                <a:gd name="T4" fmla="*/ 1770 w 1770"/>
                <a:gd name="T5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0" h="3060">
                  <a:moveTo>
                    <a:pt x="255" y="3060"/>
                  </a:moveTo>
                  <a:lnTo>
                    <a:pt x="0" y="2642"/>
                  </a:lnTo>
                  <a:lnTo>
                    <a:pt x="17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6" name="Freeform 143"/>
            <p:cNvSpPr>
              <a:spLocks/>
            </p:cNvSpPr>
            <p:nvPr/>
          </p:nvSpPr>
          <p:spPr bwMode="auto">
            <a:xfrm>
              <a:off x="3324" y="1079"/>
              <a:ext cx="44" cy="53"/>
            </a:xfrm>
            <a:custGeom>
              <a:avLst/>
              <a:gdLst>
                <a:gd name="T0" fmla="*/ 44 w 44"/>
                <a:gd name="T1" fmla="*/ 0 h 53"/>
                <a:gd name="T2" fmla="*/ 0 w 44"/>
                <a:gd name="T3" fmla="*/ 33 h 53"/>
                <a:gd name="T4" fmla="*/ 23 w 44"/>
                <a:gd name="T5" fmla="*/ 32 h 53"/>
                <a:gd name="T6" fmla="*/ 32 w 44"/>
                <a:gd name="T7" fmla="*/ 53 h 53"/>
                <a:gd name="T8" fmla="*/ 44 w 44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3">
                  <a:moveTo>
                    <a:pt x="44" y="0"/>
                  </a:moveTo>
                  <a:lnTo>
                    <a:pt x="0" y="33"/>
                  </a:lnTo>
                  <a:lnTo>
                    <a:pt x="23" y="32"/>
                  </a:lnTo>
                  <a:lnTo>
                    <a:pt x="32" y="53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7" name="Freeform 144"/>
            <p:cNvSpPr>
              <a:spLocks/>
            </p:cNvSpPr>
            <p:nvPr/>
          </p:nvSpPr>
          <p:spPr bwMode="auto">
            <a:xfrm>
              <a:off x="2870" y="2113"/>
              <a:ext cx="752" cy="397"/>
            </a:xfrm>
            <a:custGeom>
              <a:avLst/>
              <a:gdLst>
                <a:gd name="T0" fmla="*/ 0 w 2130"/>
                <a:gd name="T1" fmla="*/ 1124 h 1124"/>
                <a:gd name="T2" fmla="*/ 195 w 2130"/>
                <a:gd name="T3" fmla="*/ 1020 h 1124"/>
                <a:gd name="T4" fmla="*/ 270 w 2130"/>
                <a:gd name="T5" fmla="*/ 840 h 1124"/>
                <a:gd name="T6" fmla="*/ 2130 w 2130"/>
                <a:gd name="T7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30" h="1124">
                  <a:moveTo>
                    <a:pt x="0" y="1124"/>
                  </a:moveTo>
                  <a:lnTo>
                    <a:pt x="195" y="1020"/>
                  </a:lnTo>
                  <a:lnTo>
                    <a:pt x="270" y="840"/>
                  </a:lnTo>
                  <a:lnTo>
                    <a:pt x="213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8" name="Freeform 145"/>
            <p:cNvSpPr>
              <a:spLocks/>
            </p:cNvSpPr>
            <p:nvPr/>
          </p:nvSpPr>
          <p:spPr bwMode="auto">
            <a:xfrm>
              <a:off x="3567" y="2113"/>
              <a:ext cx="55" cy="38"/>
            </a:xfrm>
            <a:custGeom>
              <a:avLst/>
              <a:gdLst>
                <a:gd name="T0" fmla="*/ 55 w 55"/>
                <a:gd name="T1" fmla="*/ 0 h 38"/>
                <a:gd name="T2" fmla="*/ 0 w 55"/>
                <a:gd name="T3" fmla="*/ 3 h 38"/>
                <a:gd name="T4" fmla="*/ 20 w 55"/>
                <a:gd name="T5" fmla="*/ 15 h 38"/>
                <a:gd name="T6" fmla="*/ 16 w 55"/>
                <a:gd name="T7" fmla="*/ 38 h 38"/>
                <a:gd name="T8" fmla="*/ 55 w 55"/>
                <a:gd name="T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8">
                  <a:moveTo>
                    <a:pt x="55" y="0"/>
                  </a:moveTo>
                  <a:lnTo>
                    <a:pt x="0" y="3"/>
                  </a:lnTo>
                  <a:lnTo>
                    <a:pt x="20" y="15"/>
                  </a:lnTo>
                  <a:lnTo>
                    <a:pt x="16" y="38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9" name="Arc 146"/>
            <p:cNvSpPr>
              <a:spLocks/>
            </p:cNvSpPr>
            <p:nvPr/>
          </p:nvSpPr>
          <p:spPr bwMode="auto">
            <a:xfrm>
              <a:off x="2287" y="2367"/>
              <a:ext cx="286" cy="15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0" name="Arc 147"/>
            <p:cNvSpPr>
              <a:spLocks/>
            </p:cNvSpPr>
            <p:nvPr/>
          </p:nvSpPr>
          <p:spPr bwMode="auto">
            <a:xfrm>
              <a:off x="2573" y="2521"/>
              <a:ext cx="429" cy="164"/>
            </a:xfrm>
            <a:custGeom>
              <a:avLst/>
              <a:gdLst>
                <a:gd name="G0" fmla="+- 21600 0 0"/>
                <a:gd name="G1" fmla="+- 132 0 0"/>
                <a:gd name="G2" fmla="+- 21600 0 0"/>
                <a:gd name="T0" fmla="*/ 21600 w 21600"/>
                <a:gd name="T1" fmla="*/ 21732 h 21732"/>
                <a:gd name="T2" fmla="*/ 0 w 21600"/>
                <a:gd name="T3" fmla="*/ 0 h 21732"/>
                <a:gd name="T4" fmla="*/ 21600 w 21600"/>
                <a:gd name="T5" fmla="*/ 132 h 21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2" fill="none" extrusionOk="0">
                  <a:moveTo>
                    <a:pt x="21600" y="21732"/>
                  </a:moveTo>
                  <a:cubicBezTo>
                    <a:pt x="9670" y="21732"/>
                    <a:pt x="0" y="12061"/>
                    <a:pt x="0" y="132"/>
                  </a:cubicBezTo>
                  <a:cubicBezTo>
                    <a:pt x="-1" y="88"/>
                    <a:pt x="0" y="44"/>
                    <a:pt x="0" y="0"/>
                  </a:cubicBezTo>
                </a:path>
                <a:path w="21600" h="21732" stroke="0" extrusionOk="0">
                  <a:moveTo>
                    <a:pt x="21600" y="21732"/>
                  </a:moveTo>
                  <a:cubicBezTo>
                    <a:pt x="9670" y="21732"/>
                    <a:pt x="0" y="12061"/>
                    <a:pt x="0" y="132"/>
                  </a:cubicBezTo>
                  <a:cubicBezTo>
                    <a:pt x="-1" y="88"/>
                    <a:pt x="0" y="44"/>
                    <a:pt x="0" y="0"/>
                  </a:cubicBezTo>
                  <a:lnTo>
                    <a:pt x="21600" y="13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1" name="Arc 148"/>
            <p:cNvSpPr>
              <a:spLocks/>
            </p:cNvSpPr>
            <p:nvPr/>
          </p:nvSpPr>
          <p:spPr bwMode="auto">
            <a:xfrm>
              <a:off x="3002" y="2494"/>
              <a:ext cx="303" cy="192"/>
            </a:xfrm>
            <a:custGeom>
              <a:avLst/>
              <a:gdLst>
                <a:gd name="G0" fmla="+- 0 0 0"/>
                <a:gd name="G1" fmla="+- 114 0 0"/>
                <a:gd name="G2" fmla="+- 21600 0 0"/>
                <a:gd name="T0" fmla="*/ 21600 w 21600"/>
                <a:gd name="T1" fmla="*/ 0 h 21714"/>
                <a:gd name="T2" fmla="*/ 0 w 21600"/>
                <a:gd name="T3" fmla="*/ 21714 h 21714"/>
                <a:gd name="T4" fmla="*/ 0 w 21600"/>
                <a:gd name="T5" fmla="*/ 114 h 21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4" fill="none" extrusionOk="0">
                  <a:moveTo>
                    <a:pt x="21599" y="0"/>
                  </a:moveTo>
                  <a:cubicBezTo>
                    <a:pt x="21599" y="38"/>
                    <a:pt x="21600" y="76"/>
                    <a:pt x="21600" y="114"/>
                  </a:cubicBezTo>
                  <a:cubicBezTo>
                    <a:pt x="21600" y="12043"/>
                    <a:pt x="11929" y="21713"/>
                    <a:pt x="0" y="21714"/>
                  </a:cubicBezTo>
                </a:path>
                <a:path w="21600" h="21714" stroke="0" extrusionOk="0">
                  <a:moveTo>
                    <a:pt x="21599" y="0"/>
                  </a:moveTo>
                  <a:cubicBezTo>
                    <a:pt x="21599" y="38"/>
                    <a:pt x="21600" y="76"/>
                    <a:pt x="21600" y="114"/>
                  </a:cubicBezTo>
                  <a:cubicBezTo>
                    <a:pt x="21600" y="12043"/>
                    <a:pt x="11929" y="21713"/>
                    <a:pt x="0" y="21714"/>
                  </a:cubicBezTo>
                  <a:lnTo>
                    <a:pt x="0" y="11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2" name="Freeform 149"/>
            <p:cNvSpPr>
              <a:spLocks/>
            </p:cNvSpPr>
            <p:nvPr/>
          </p:nvSpPr>
          <p:spPr bwMode="auto">
            <a:xfrm>
              <a:off x="3286" y="2494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533400"/>
            <a:ext cx="6461125" cy="8274050"/>
            <a:chOff x="291" y="336"/>
            <a:chExt cx="4070" cy="521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91" y="336"/>
              <a:ext cx="3837" cy="5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325" y="249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918" y="249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325" y="242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918" y="242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25" y="236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918" y="236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325" y="228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918" y="2288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325" y="2220"/>
              <a:ext cx="363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84" y="220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03" y="220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325" y="215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918" y="215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325" y="208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918" y="208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325" y="201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918" y="201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25" y="194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918" y="194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325" y="1877"/>
              <a:ext cx="363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84" y="185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03" y="185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325" y="180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918" y="180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325" y="173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918" y="173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0" name="Line 31"/>
            <p:cNvSpPr>
              <a:spLocks noChangeShapeType="1"/>
            </p:cNvSpPr>
            <p:nvPr/>
          </p:nvSpPr>
          <p:spPr bwMode="auto">
            <a:xfrm>
              <a:off x="325" y="166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1" name="Line 32"/>
            <p:cNvSpPr>
              <a:spLocks noChangeShapeType="1"/>
            </p:cNvSpPr>
            <p:nvPr/>
          </p:nvSpPr>
          <p:spPr bwMode="auto">
            <a:xfrm>
              <a:off x="3918" y="166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3" name="Line 33"/>
            <p:cNvSpPr>
              <a:spLocks noChangeShapeType="1"/>
            </p:cNvSpPr>
            <p:nvPr/>
          </p:nvSpPr>
          <p:spPr bwMode="auto">
            <a:xfrm>
              <a:off x="325" y="160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4" name="Line 34"/>
            <p:cNvSpPr>
              <a:spLocks noChangeShapeType="1"/>
            </p:cNvSpPr>
            <p:nvPr/>
          </p:nvSpPr>
          <p:spPr bwMode="auto">
            <a:xfrm>
              <a:off x="3918" y="1601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5" name="Line 35"/>
            <p:cNvSpPr>
              <a:spLocks noChangeShapeType="1"/>
            </p:cNvSpPr>
            <p:nvPr/>
          </p:nvSpPr>
          <p:spPr bwMode="auto">
            <a:xfrm>
              <a:off x="325" y="1533"/>
              <a:ext cx="363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6" name="Line 36"/>
            <p:cNvSpPr>
              <a:spLocks noChangeShapeType="1"/>
            </p:cNvSpPr>
            <p:nvPr/>
          </p:nvSpPr>
          <p:spPr bwMode="auto">
            <a:xfrm>
              <a:off x="1684" y="151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7" name="Line 37"/>
            <p:cNvSpPr>
              <a:spLocks noChangeShapeType="1"/>
            </p:cNvSpPr>
            <p:nvPr/>
          </p:nvSpPr>
          <p:spPr bwMode="auto">
            <a:xfrm>
              <a:off x="2603" y="1513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8" name="Line 38"/>
            <p:cNvSpPr>
              <a:spLocks noChangeShapeType="1"/>
            </p:cNvSpPr>
            <p:nvPr/>
          </p:nvSpPr>
          <p:spPr bwMode="auto">
            <a:xfrm>
              <a:off x="325" y="1460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9" name="Line 39"/>
            <p:cNvSpPr>
              <a:spLocks noChangeShapeType="1"/>
            </p:cNvSpPr>
            <p:nvPr/>
          </p:nvSpPr>
          <p:spPr bwMode="auto">
            <a:xfrm>
              <a:off x="3918" y="1460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0" name="Line 40"/>
            <p:cNvSpPr>
              <a:spLocks noChangeShapeType="1"/>
            </p:cNvSpPr>
            <p:nvPr/>
          </p:nvSpPr>
          <p:spPr bwMode="auto">
            <a:xfrm>
              <a:off x="325" y="139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1" name="Line 41"/>
            <p:cNvSpPr>
              <a:spLocks noChangeShapeType="1"/>
            </p:cNvSpPr>
            <p:nvPr/>
          </p:nvSpPr>
          <p:spPr bwMode="auto">
            <a:xfrm>
              <a:off x="3918" y="139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2" name="Line 42"/>
            <p:cNvSpPr>
              <a:spLocks noChangeShapeType="1"/>
            </p:cNvSpPr>
            <p:nvPr/>
          </p:nvSpPr>
          <p:spPr bwMode="auto">
            <a:xfrm>
              <a:off x="325" y="132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3" name="Line 43"/>
            <p:cNvSpPr>
              <a:spLocks noChangeShapeType="1"/>
            </p:cNvSpPr>
            <p:nvPr/>
          </p:nvSpPr>
          <p:spPr bwMode="auto">
            <a:xfrm>
              <a:off x="3918" y="132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4" name="Line 44"/>
            <p:cNvSpPr>
              <a:spLocks noChangeShapeType="1"/>
            </p:cNvSpPr>
            <p:nvPr/>
          </p:nvSpPr>
          <p:spPr bwMode="auto">
            <a:xfrm>
              <a:off x="325" y="125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5" name="Line 45"/>
            <p:cNvSpPr>
              <a:spLocks noChangeShapeType="1"/>
            </p:cNvSpPr>
            <p:nvPr/>
          </p:nvSpPr>
          <p:spPr bwMode="auto">
            <a:xfrm>
              <a:off x="3918" y="125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6" name="Line 46"/>
            <p:cNvSpPr>
              <a:spLocks noChangeShapeType="1"/>
            </p:cNvSpPr>
            <p:nvPr/>
          </p:nvSpPr>
          <p:spPr bwMode="auto">
            <a:xfrm>
              <a:off x="325" y="1185"/>
              <a:ext cx="363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7" name="Line 47"/>
            <p:cNvSpPr>
              <a:spLocks noChangeShapeType="1"/>
            </p:cNvSpPr>
            <p:nvPr/>
          </p:nvSpPr>
          <p:spPr bwMode="auto">
            <a:xfrm>
              <a:off x="1684" y="116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8" name="Line 48"/>
            <p:cNvSpPr>
              <a:spLocks noChangeShapeType="1"/>
            </p:cNvSpPr>
            <p:nvPr/>
          </p:nvSpPr>
          <p:spPr bwMode="auto">
            <a:xfrm>
              <a:off x="2603" y="1164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9" name="Line 49"/>
            <p:cNvSpPr>
              <a:spLocks noChangeShapeType="1"/>
            </p:cNvSpPr>
            <p:nvPr/>
          </p:nvSpPr>
          <p:spPr bwMode="auto">
            <a:xfrm>
              <a:off x="325" y="111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0" name="Line 50"/>
            <p:cNvSpPr>
              <a:spLocks noChangeShapeType="1"/>
            </p:cNvSpPr>
            <p:nvPr/>
          </p:nvSpPr>
          <p:spPr bwMode="auto">
            <a:xfrm>
              <a:off x="3918" y="1117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1" name="Line 51"/>
            <p:cNvSpPr>
              <a:spLocks noChangeShapeType="1"/>
            </p:cNvSpPr>
            <p:nvPr/>
          </p:nvSpPr>
          <p:spPr bwMode="auto">
            <a:xfrm>
              <a:off x="325" y="104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2" name="Line 52"/>
            <p:cNvSpPr>
              <a:spLocks noChangeShapeType="1"/>
            </p:cNvSpPr>
            <p:nvPr/>
          </p:nvSpPr>
          <p:spPr bwMode="auto">
            <a:xfrm>
              <a:off x="3918" y="104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3" name="Line 53"/>
            <p:cNvSpPr>
              <a:spLocks noChangeShapeType="1"/>
            </p:cNvSpPr>
            <p:nvPr/>
          </p:nvSpPr>
          <p:spPr bwMode="auto">
            <a:xfrm>
              <a:off x="325" y="98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4" name="Line 54"/>
            <p:cNvSpPr>
              <a:spLocks noChangeShapeType="1"/>
            </p:cNvSpPr>
            <p:nvPr/>
          </p:nvSpPr>
          <p:spPr bwMode="auto">
            <a:xfrm>
              <a:off x="3918" y="982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5" name="Line 55"/>
            <p:cNvSpPr>
              <a:spLocks noChangeShapeType="1"/>
            </p:cNvSpPr>
            <p:nvPr/>
          </p:nvSpPr>
          <p:spPr bwMode="auto">
            <a:xfrm>
              <a:off x="325" y="90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6" name="Line 56"/>
            <p:cNvSpPr>
              <a:spLocks noChangeShapeType="1"/>
            </p:cNvSpPr>
            <p:nvPr/>
          </p:nvSpPr>
          <p:spPr bwMode="auto">
            <a:xfrm>
              <a:off x="3918" y="909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7" name="Line 57"/>
            <p:cNvSpPr>
              <a:spLocks noChangeShapeType="1"/>
            </p:cNvSpPr>
            <p:nvPr/>
          </p:nvSpPr>
          <p:spPr bwMode="auto">
            <a:xfrm>
              <a:off x="325" y="841"/>
              <a:ext cx="363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8" name="Line 58"/>
            <p:cNvSpPr>
              <a:spLocks noChangeShapeType="1"/>
            </p:cNvSpPr>
            <p:nvPr/>
          </p:nvSpPr>
          <p:spPr bwMode="auto">
            <a:xfrm>
              <a:off x="1684" y="82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9" name="Line 59"/>
            <p:cNvSpPr>
              <a:spLocks noChangeShapeType="1"/>
            </p:cNvSpPr>
            <p:nvPr/>
          </p:nvSpPr>
          <p:spPr bwMode="auto">
            <a:xfrm>
              <a:off x="2603" y="82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0" name="Line 60"/>
            <p:cNvSpPr>
              <a:spLocks noChangeShapeType="1"/>
            </p:cNvSpPr>
            <p:nvPr/>
          </p:nvSpPr>
          <p:spPr bwMode="auto">
            <a:xfrm>
              <a:off x="325" y="77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1" name="Line 61"/>
            <p:cNvSpPr>
              <a:spLocks noChangeShapeType="1"/>
            </p:cNvSpPr>
            <p:nvPr/>
          </p:nvSpPr>
          <p:spPr bwMode="auto">
            <a:xfrm>
              <a:off x="3918" y="77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2" name="Line 62"/>
            <p:cNvSpPr>
              <a:spLocks noChangeShapeType="1"/>
            </p:cNvSpPr>
            <p:nvPr/>
          </p:nvSpPr>
          <p:spPr bwMode="auto">
            <a:xfrm>
              <a:off x="325" y="70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3" name="Line 63"/>
            <p:cNvSpPr>
              <a:spLocks noChangeShapeType="1"/>
            </p:cNvSpPr>
            <p:nvPr/>
          </p:nvSpPr>
          <p:spPr bwMode="auto">
            <a:xfrm>
              <a:off x="3918" y="706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4" name="Line 64"/>
            <p:cNvSpPr>
              <a:spLocks noChangeShapeType="1"/>
            </p:cNvSpPr>
            <p:nvPr/>
          </p:nvSpPr>
          <p:spPr bwMode="auto">
            <a:xfrm>
              <a:off x="325" y="63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5" name="Line 65"/>
            <p:cNvSpPr>
              <a:spLocks noChangeShapeType="1"/>
            </p:cNvSpPr>
            <p:nvPr/>
          </p:nvSpPr>
          <p:spPr bwMode="auto">
            <a:xfrm>
              <a:off x="3918" y="633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6" name="Line 66"/>
            <p:cNvSpPr>
              <a:spLocks noChangeShapeType="1"/>
            </p:cNvSpPr>
            <p:nvPr/>
          </p:nvSpPr>
          <p:spPr bwMode="auto">
            <a:xfrm>
              <a:off x="325" y="56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7" name="Line 67"/>
            <p:cNvSpPr>
              <a:spLocks noChangeShapeType="1"/>
            </p:cNvSpPr>
            <p:nvPr/>
          </p:nvSpPr>
          <p:spPr bwMode="auto">
            <a:xfrm>
              <a:off x="3918" y="565"/>
              <a:ext cx="4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8" name="Rectangle 68"/>
            <p:cNvSpPr>
              <a:spLocks noChangeArrowheads="1"/>
            </p:cNvSpPr>
            <p:nvPr/>
          </p:nvSpPr>
          <p:spPr bwMode="auto">
            <a:xfrm>
              <a:off x="317" y="500"/>
              <a:ext cx="3649" cy="206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9" name="Oval 69"/>
            <p:cNvSpPr>
              <a:spLocks noChangeArrowheads="1"/>
            </p:cNvSpPr>
            <p:nvPr/>
          </p:nvSpPr>
          <p:spPr bwMode="auto">
            <a:xfrm>
              <a:off x="614" y="216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0" name="Rectangle 70"/>
            <p:cNvSpPr>
              <a:spLocks noChangeArrowheads="1"/>
            </p:cNvSpPr>
            <p:nvPr/>
          </p:nvSpPr>
          <p:spPr bwMode="auto">
            <a:xfrm>
              <a:off x="2988" y="1919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21" name="Oval 71"/>
            <p:cNvSpPr>
              <a:spLocks noChangeArrowheads="1"/>
            </p:cNvSpPr>
            <p:nvPr/>
          </p:nvSpPr>
          <p:spPr bwMode="auto">
            <a:xfrm>
              <a:off x="2879" y="2174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2" name="Rectangle 72"/>
            <p:cNvSpPr>
              <a:spLocks noChangeArrowheads="1"/>
            </p:cNvSpPr>
            <p:nvPr/>
          </p:nvSpPr>
          <p:spPr bwMode="auto">
            <a:xfrm>
              <a:off x="2572" y="1919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23" name="Oval 73"/>
            <p:cNvSpPr>
              <a:spLocks noChangeArrowheads="1"/>
            </p:cNvSpPr>
            <p:nvPr/>
          </p:nvSpPr>
          <p:spPr bwMode="auto">
            <a:xfrm>
              <a:off x="2650" y="216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4" name="Rectangle 74"/>
            <p:cNvSpPr>
              <a:spLocks noChangeArrowheads="1"/>
            </p:cNvSpPr>
            <p:nvPr/>
          </p:nvSpPr>
          <p:spPr bwMode="auto">
            <a:xfrm>
              <a:off x="2124" y="1924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25" name="Rectangle 75"/>
            <p:cNvSpPr>
              <a:spLocks noChangeArrowheads="1"/>
            </p:cNvSpPr>
            <p:nvPr/>
          </p:nvSpPr>
          <p:spPr bwMode="auto">
            <a:xfrm>
              <a:off x="2410" y="2168"/>
              <a:ext cx="125" cy="125"/>
            </a:xfrm>
            <a:prstGeom prst="rect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6" name="Line 76"/>
            <p:cNvSpPr>
              <a:spLocks noChangeShapeType="1"/>
            </p:cNvSpPr>
            <p:nvPr/>
          </p:nvSpPr>
          <p:spPr bwMode="auto">
            <a:xfrm>
              <a:off x="2410" y="2168"/>
              <a:ext cx="120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7" name="Line 77"/>
            <p:cNvSpPr>
              <a:spLocks noChangeShapeType="1"/>
            </p:cNvSpPr>
            <p:nvPr/>
          </p:nvSpPr>
          <p:spPr bwMode="auto">
            <a:xfrm flipV="1">
              <a:off x="2410" y="2168"/>
              <a:ext cx="120" cy="1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8" name="Rectangle 78"/>
            <p:cNvSpPr>
              <a:spLocks noChangeArrowheads="1"/>
            </p:cNvSpPr>
            <p:nvPr/>
          </p:nvSpPr>
          <p:spPr bwMode="auto">
            <a:xfrm>
              <a:off x="2624" y="1705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29" name="Oval 79"/>
            <p:cNvSpPr>
              <a:spLocks noChangeArrowheads="1"/>
            </p:cNvSpPr>
            <p:nvPr/>
          </p:nvSpPr>
          <p:spPr bwMode="auto">
            <a:xfrm>
              <a:off x="2176" y="216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0" name="Rectangle 80"/>
            <p:cNvSpPr>
              <a:spLocks noChangeArrowheads="1"/>
            </p:cNvSpPr>
            <p:nvPr/>
          </p:nvSpPr>
          <p:spPr bwMode="auto">
            <a:xfrm>
              <a:off x="1994" y="1721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1" name="Oval 81"/>
            <p:cNvSpPr>
              <a:spLocks noChangeArrowheads="1"/>
            </p:cNvSpPr>
            <p:nvPr/>
          </p:nvSpPr>
          <p:spPr bwMode="auto">
            <a:xfrm>
              <a:off x="1931" y="216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2" name="Rectangle 82"/>
            <p:cNvSpPr>
              <a:spLocks noChangeArrowheads="1"/>
            </p:cNvSpPr>
            <p:nvPr/>
          </p:nvSpPr>
          <p:spPr bwMode="auto">
            <a:xfrm>
              <a:off x="1556" y="1924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3" name="Oval 83"/>
            <p:cNvSpPr>
              <a:spLocks noChangeArrowheads="1"/>
            </p:cNvSpPr>
            <p:nvPr/>
          </p:nvSpPr>
          <p:spPr bwMode="auto">
            <a:xfrm>
              <a:off x="1634" y="216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4" name="Rectangle 84"/>
            <p:cNvSpPr>
              <a:spLocks noChangeArrowheads="1"/>
            </p:cNvSpPr>
            <p:nvPr/>
          </p:nvSpPr>
          <p:spPr bwMode="auto">
            <a:xfrm>
              <a:off x="1884" y="1919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5" name="Oval 85"/>
            <p:cNvSpPr>
              <a:spLocks noChangeArrowheads="1"/>
            </p:cNvSpPr>
            <p:nvPr/>
          </p:nvSpPr>
          <p:spPr bwMode="auto">
            <a:xfrm>
              <a:off x="2410" y="2288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6" name="Rectangle 86"/>
            <p:cNvSpPr>
              <a:spLocks noChangeArrowheads="1"/>
            </p:cNvSpPr>
            <p:nvPr/>
          </p:nvSpPr>
          <p:spPr bwMode="auto">
            <a:xfrm>
              <a:off x="3300" y="1585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7" name="Oval 87"/>
            <p:cNvSpPr>
              <a:spLocks noChangeArrowheads="1"/>
            </p:cNvSpPr>
            <p:nvPr/>
          </p:nvSpPr>
          <p:spPr bwMode="auto">
            <a:xfrm>
              <a:off x="2410" y="2507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8" name="Rectangle 88"/>
            <p:cNvSpPr>
              <a:spLocks noChangeArrowheads="1"/>
            </p:cNvSpPr>
            <p:nvPr/>
          </p:nvSpPr>
          <p:spPr bwMode="auto">
            <a:xfrm>
              <a:off x="525" y="1268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39" name="Oval 89"/>
            <p:cNvSpPr>
              <a:spLocks noChangeArrowheads="1"/>
            </p:cNvSpPr>
            <p:nvPr/>
          </p:nvSpPr>
          <p:spPr bwMode="auto">
            <a:xfrm>
              <a:off x="2868" y="2507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0" name="Rectangle 90"/>
            <p:cNvSpPr>
              <a:spLocks noChangeArrowheads="1"/>
            </p:cNvSpPr>
            <p:nvPr/>
          </p:nvSpPr>
          <p:spPr bwMode="auto">
            <a:xfrm>
              <a:off x="1866" y="1200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1" name="Oval 91"/>
            <p:cNvSpPr>
              <a:spLocks noChangeArrowheads="1"/>
            </p:cNvSpPr>
            <p:nvPr/>
          </p:nvSpPr>
          <p:spPr bwMode="auto">
            <a:xfrm>
              <a:off x="3139" y="2293"/>
              <a:ext cx="125" cy="125"/>
            </a:xfrm>
            <a:prstGeom prst="ellipse">
              <a:avLst/>
            </a:prstGeom>
            <a:solidFill>
              <a:srgbClr val="FFFFFF"/>
            </a:solidFill>
            <a:ln w="1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2" name="Rectangle 92"/>
            <p:cNvSpPr>
              <a:spLocks noChangeArrowheads="1"/>
            </p:cNvSpPr>
            <p:nvPr/>
          </p:nvSpPr>
          <p:spPr bwMode="auto">
            <a:xfrm>
              <a:off x="931" y="1663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3" name="Rectangle 93"/>
            <p:cNvSpPr>
              <a:spLocks noChangeArrowheads="1"/>
            </p:cNvSpPr>
            <p:nvPr/>
          </p:nvSpPr>
          <p:spPr bwMode="auto">
            <a:xfrm>
              <a:off x="376" y="2631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4" name="Rectangle 94"/>
            <p:cNvSpPr>
              <a:spLocks noChangeArrowheads="1"/>
            </p:cNvSpPr>
            <p:nvPr/>
          </p:nvSpPr>
          <p:spPr bwMode="auto">
            <a:xfrm>
              <a:off x="384" y="2872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5" name="Rectangle 95"/>
            <p:cNvSpPr>
              <a:spLocks noChangeArrowheads="1"/>
            </p:cNvSpPr>
            <p:nvPr/>
          </p:nvSpPr>
          <p:spPr bwMode="auto">
            <a:xfrm>
              <a:off x="488" y="2872"/>
              <a:ext cx="6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6" name="Rectangle 96"/>
            <p:cNvSpPr>
              <a:spLocks noChangeArrowheads="1"/>
            </p:cNvSpPr>
            <p:nvPr/>
          </p:nvSpPr>
          <p:spPr bwMode="auto">
            <a:xfrm>
              <a:off x="384" y="306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7" name="Rectangle 97"/>
            <p:cNvSpPr>
              <a:spLocks noChangeArrowheads="1"/>
            </p:cNvSpPr>
            <p:nvPr/>
          </p:nvSpPr>
          <p:spPr bwMode="auto">
            <a:xfrm>
              <a:off x="498" y="3069"/>
              <a:ext cx="62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8" name="Rectangle 98"/>
            <p:cNvSpPr>
              <a:spLocks noChangeArrowheads="1"/>
            </p:cNvSpPr>
            <p:nvPr/>
          </p:nvSpPr>
          <p:spPr bwMode="auto">
            <a:xfrm>
              <a:off x="384" y="3267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49" name="Rectangle 99"/>
            <p:cNvSpPr>
              <a:spLocks noChangeArrowheads="1"/>
            </p:cNvSpPr>
            <p:nvPr/>
          </p:nvSpPr>
          <p:spPr bwMode="auto">
            <a:xfrm>
              <a:off x="503" y="3267"/>
              <a:ext cx="73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:Post-Lead-Away.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0" name="Rectangle 100"/>
            <p:cNvSpPr>
              <a:spLocks noChangeArrowheads="1"/>
            </p:cNvSpPr>
            <p:nvPr/>
          </p:nvSpPr>
          <p:spPr bwMode="auto">
            <a:xfrm>
              <a:off x="384" y="3465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1" name="Rectangle 101"/>
            <p:cNvSpPr>
              <a:spLocks noChangeArrowheads="1"/>
            </p:cNvSpPr>
            <p:nvPr/>
          </p:nvSpPr>
          <p:spPr bwMode="auto">
            <a:xfrm>
              <a:off x="509" y="3465"/>
              <a:ext cx="4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:Area-Post.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2" name="Rectangle 102"/>
            <p:cNvSpPr>
              <a:spLocks noChangeArrowheads="1"/>
            </p:cNvSpPr>
            <p:nvPr/>
          </p:nvSpPr>
          <p:spPr bwMode="auto">
            <a:xfrm>
              <a:off x="384" y="3663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3" name="Rectangle 103"/>
            <p:cNvSpPr>
              <a:spLocks noChangeArrowheads="1"/>
            </p:cNvSpPr>
            <p:nvPr/>
          </p:nvSpPr>
          <p:spPr bwMode="auto">
            <a:xfrm>
              <a:off x="498" y="3663"/>
              <a:ext cx="6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4" name="Rectangle 104"/>
            <p:cNvSpPr>
              <a:spLocks noChangeArrowheads="1"/>
            </p:cNvSpPr>
            <p:nvPr/>
          </p:nvSpPr>
          <p:spPr bwMode="auto">
            <a:xfrm>
              <a:off x="384" y="386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5" name="Rectangle 105"/>
            <p:cNvSpPr>
              <a:spLocks noChangeArrowheads="1"/>
            </p:cNvSpPr>
            <p:nvPr/>
          </p:nvSpPr>
          <p:spPr bwMode="auto">
            <a:xfrm>
              <a:off x="488" y="3861"/>
              <a:ext cx="216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 Corner route/banana away from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6" name="Rectangle 106"/>
            <p:cNvSpPr>
              <a:spLocks noChangeArrowheads="1"/>
            </p:cNvSpPr>
            <p:nvPr/>
          </p:nvSpPr>
          <p:spPr bwMode="auto">
            <a:xfrm>
              <a:off x="384" y="4058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7" name="Rectangle 107"/>
            <p:cNvSpPr>
              <a:spLocks noChangeArrowheads="1"/>
            </p:cNvSpPr>
            <p:nvPr/>
          </p:nvSpPr>
          <p:spPr bwMode="auto">
            <a:xfrm>
              <a:off x="483" y="4058"/>
              <a:ext cx="130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:Crossing pattern 10-12yds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8" name="Rectangle 108"/>
            <p:cNvSpPr>
              <a:spLocks noChangeArrowheads="1"/>
            </p:cNvSpPr>
            <p:nvPr/>
          </p:nvSpPr>
          <p:spPr bwMode="auto">
            <a:xfrm>
              <a:off x="384" y="425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59" name="Rectangle 109"/>
            <p:cNvSpPr>
              <a:spLocks noChangeArrowheads="1"/>
            </p:cNvSpPr>
            <p:nvPr/>
          </p:nvSpPr>
          <p:spPr bwMode="auto">
            <a:xfrm>
              <a:off x="503" y="4256"/>
              <a:ext cx="385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short of midline. Fake Belly Ctr. Look back 2 steps. Run/Pass option. Look deep 1st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0" name="Rectangle 110"/>
            <p:cNvSpPr>
              <a:spLocks noChangeArrowheads="1"/>
            </p:cNvSpPr>
            <p:nvPr/>
          </p:nvSpPr>
          <p:spPr bwMode="auto">
            <a:xfrm>
              <a:off x="384" y="445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1" name="Rectangle 111"/>
            <p:cNvSpPr>
              <a:spLocks noChangeArrowheads="1"/>
            </p:cNvSpPr>
            <p:nvPr/>
          </p:nvSpPr>
          <p:spPr bwMode="auto">
            <a:xfrm>
              <a:off x="498" y="4454"/>
              <a:ext cx="194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to (slide) motion. Hook 1st man outside 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2" name="Rectangle 112"/>
            <p:cNvSpPr>
              <a:spLocks noChangeArrowheads="1"/>
            </p:cNvSpPr>
            <p:nvPr/>
          </p:nvSpPr>
          <p:spPr bwMode="auto">
            <a:xfrm>
              <a:off x="384" y="465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3" name="Rectangle 113"/>
            <p:cNvSpPr>
              <a:spLocks noChangeArrowheads="1"/>
            </p:cNvSpPr>
            <p:nvPr/>
          </p:nvSpPr>
          <p:spPr bwMode="auto">
            <a:xfrm>
              <a:off x="509" y="4652"/>
              <a:ext cx="12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Belly Ctr. Block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4" name="Rectangle 114"/>
            <p:cNvSpPr>
              <a:spLocks noChangeArrowheads="1"/>
            </p:cNvSpPr>
            <p:nvPr/>
          </p:nvSpPr>
          <p:spPr bwMode="auto">
            <a:xfrm>
              <a:off x="384" y="4850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5" name="Rectangle 115"/>
            <p:cNvSpPr>
              <a:spLocks noChangeArrowheads="1"/>
            </p:cNvSpPr>
            <p:nvPr/>
          </p:nvSpPr>
          <p:spPr bwMode="auto">
            <a:xfrm>
              <a:off x="488" y="4850"/>
              <a:ext cx="38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Belly Ctr path.Block B gap if threatened. Delayed into flat. 1st step crossover@45 for outside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6" name="Rectangle 116"/>
            <p:cNvSpPr>
              <a:spLocks noChangeArrowheads="1"/>
            </p:cNvSpPr>
            <p:nvPr/>
          </p:nvSpPr>
          <p:spPr bwMode="auto">
            <a:xfrm>
              <a:off x="384" y="4949"/>
              <a:ext cx="51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foot of PSG.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7" name="Rectangle 117"/>
            <p:cNvSpPr>
              <a:spLocks noChangeArrowheads="1"/>
            </p:cNvSpPr>
            <p:nvPr/>
          </p:nvSpPr>
          <p:spPr bwMode="auto">
            <a:xfrm>
              <a:off x="384" y="5147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8" name="Rectangle 118"/>
            <p:cNvSpPr>
              <a:spLocks noChangeArrowheads="1"/>
            </p:cNvSpPr>
            <p:nvPr/>
          </p:nvSpPr>
          <p:spPr bwMode="auto">
            <a:xfrm>
              <a:off x="1588" y="362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69" name="Rectangle 119"/>
            <p:cNvSpPr>
              <a:spLocks noChangeArrowheads="1"/>
            </p:cNvSpPr>
            <p:nvPr/>
          </p:nvSpPr>
          <p:spPr bwMode="auto">
            <a:xfrm>
              <a:off x="1854" y="362"/>
              <a:ext cx="129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Liz 241 Counter Boot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570" name="Arc 120"/>
            <p:cNvSpPr>
              <a:spLocks/>
            </p:cNvSpPr>
            <p:nvPr/>
          </p:nvSpPr>
          <p:spPr bwMode="auto">
            <a:xfrm>
              <a:off x="2948" y="890"/>
              <a:ext cx="610" cy="128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1" name="Freeform 121"/>
            <p:cNvSpPr>
              <a:spLocks/>
            </p:cNvSpPr>
            <p:nvPr/>
          </p:nvSpPr>
          <p:spPr bwMode="auto">
            <a:xfrm>
              <a:off x="3507" y="872"/>
              <a:ext cx="51" cy="36"/>
            </a:xfrm>
            <a:custGeom>
              <a:avLst/>
              <a:gdLst>
                <a:gd name="T0" fmla="*/ 51 w 51"/>
                <a:gd name="T1" fmla="*/ 18 h 36"/>
                <a:gd name="T2" fmla="*/ 0 w 51"/>
                <a:gd name="T3" fmla="*/ 0 h 36"/>
                <a:gd name="T4" fmla="*/ 13 w 51"/>
                <a:gd name="T5" fmla="*/ 18 h 36"/>
                <a:gd name="T6" fmla="*/ 0 w 51"/>
                <a:gd name="T7" fmla="*/ 36 h 36"/>
                <a:gd name="T8" fmla="*/ 51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2" name="Arc 122"/>
            <p:cNvSpPr>
              <a:spLocks/>
            </p:cNvSpPr>
            <p:nvPr/>
          </p:nvSpPr>
          <p:spPr bwMode="auto">
            <a:xfrm>
              <a:off x="2422" y="2363"/>
              <a:ext cx="261" cy="21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3" name="Arc 123"/>
            <p:cNvSpPr>
              <a:spLocks/>
            </p:cNvSpPr>
            <p:nvPr/>
          </p:nvSpPr>
          <p:spPr bwMode="auto">
            <a:xfrm>
              <a:off x="2683" y="2576"/>
              <a:ext cx="365" cy="115"/>
            </a:xfrm>
            <a:custGeom>
              <a:avLst/>
              <a:gdLst>
                <a:gd name="G0" fmla="+- 21600 0 0"/>
                <a:gd name="G1" fmla="+- 188 0 0"/>
                <a:gd name="G2" fmla="+- 21600 0 0"/>
                <a:gd name="T0" fmla="*/ 21540 w 21600"/>
                <a:gd name="T1" fmla="*/ 21788 h 21788"/>
                <a:gd name="T2" fmla="*/ 1 w 21600"/>
                <a:gd name="T3" fmla="*/ 0 h 21788"/>
                <a:gd name="T4" fmla="*/ 21600 w 21600"/>
                <a:gd name="T5" fmla="*/ 188 h 21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8" fill="none" extrusionOk="0">
                  <a:moveTo>
                    <a:pt x="21540" y="21787"/>
                  </a:moveTo>
                  <a:cubicBezTo>
                    <a:pt x="9634" y="21754"/>
                    <a:pt x="0" y="12093"/>
                    <a:pt x="0" y="188"/>
                  </a:cubicBezTo>
                  <a:cubicBezTo>
                    <a:pt x="-1" y="125"/>
                    <a:pt x="0" y="62"/>
                    <a:pt x="0" y="-1"/>
                  </a:cubicBezTo>
                </a:path>
                <a:path w="21600" h="21788" stroke="0" extrusionOk="0">
                  <a:moveTo>
                    <a:pt x="21540" y="21787"/>
                  </a:moveTo>
                  <a:cubicBezTo>
                    <a:pt x="9634" y="21754"/>
                    <a:pt x="0" y="12093"/>
                    <a:pt x="0" y="188"/>
                  </a:cubicBezTo>
                  <a:cubicBezTo>
                    <a:pt x="-1" y="125"/>
                    <a:pt x="0" y="62"/>
                    <a:pt x="0" y="-1"/>
                  </a:cubicBezTo>
                  <a:lnTo>
                    <a:pt x="21600" y="18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4" name="Arc 124"/>
            <p:cNvSpPr>
              <a:spLocks/>
            </p:cNvSpPr>
            <p:nvPr/>
          </p:nvSpPr>
          <p:spPr bwMode="auto">
            <a:xfrm>
              <a:off x="3047" y="2472"/>
              <a:ext cx="339" cy="220"/>
            </a:xfrm>
            <a:custGeom>
              <a:avLst/>
              <a:gdLst>
                <a:gd name="G0" fmla="+- 0 0 0"/>
                <a:gd name="G1" fmla="+- 99 0 0"/>
                <a:gd name="G2" fmla="+- 21600 0 0"/>
                <a:gd name="T0" fmla="*/ 21600 w 21600"/>
                <a:gd name="T1" fmla="*/ 0 h 21699"/>
                <a:gd name="T2" fmla="*/ 0 w 21600"/>
                <a:gd name="T3" fmla="*/ 21699 h 21699"/>
                <a:gd name="T4" fmla="*/ 0 w 21600"/>
                <a:gd name="T5" fmla="*/ 99 h 2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9" fill="none" extrusionOk="0">
                  <a:moveTo>
                    <a:pt x="21599" y="0"/>
                  </a:moveTo>
                  <a:cubicBezTo>
                    <a:pt x="21599" y="33"/>
                    <a:pt x="21600" y="66"/>
                    <a:pt x="21600" y="99"/>
                  </a:cubicBezTo>
                  <a:cubicBezTo>
                    <a:pt x="21600" y="12028"/>
                    <a:pt x="11929" y="21698"/>
                    <a:pt x="0" y="21699"/>
                  </a:cubicBezTo>
                </a:path>
                <a:path w="21600" h="21699" stroke="0" extrusionOk="0">
                  <a:moveTo>
                    <a:pt x="21599" y="0"/>
                  </a:moveTo>
                  <a:cubicBezTo>
                    <a:pt x="21599" y="33"/>
                    <a:pt x="21600" y="66"/>
                    <a:pt x="21600" y="99"/>
                  </a:cubicBezTo>
                  <a:cubicBezTo>
                    <a:pt x="21600" y="12028"/>
                    <a:pt x="11929" y="21698"/>
                    <a:pt x="0" y="21699"/>
                  </a:cubicBezTo>
                  <a:lnTo>
                    <a:pt x="0" y="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5" name="Arc 125"/>
            <p:cNvSpPr>
              <a:spLocks/>
            </p:cNvSpPr>
            <p:nvPr/>
          </p:nvSpPr>
          <p:spPr bwMode="auto">
            <a:xfrm>
              <a:off x="3386" y="2285"/>
              <a:ext cx="5" cy="18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6" name="Freeform 126"/>
            <p:cNvSpPr>
              <a:spLocks/>
            </p:cNvSpPr>
            <p:nvPr/>
          </p:nvSpPr>
          <p:spPr bwMode="auto">
            <a:xfrm>
              <a:off x="3371" y="2285"/>
              <a:ext cx="36" cy="51"/>
            </a:xfrm>
            <a:custGeom>
              <a:avLst/>
              <a:gdLst>
                <a:gd name="T0" fmla="*/ 20 w 36"/>
                <a:gd name="T1" fmla="*/ 0 h 51"/>
                <a:gd name="T2" fmla="*/ 0 w 36"/>
                <a:gd name="T3" fmla="*/ 50 h 51"/>
                <a:gd name="T4" fmla="*/ 19 w 36"/>
                <a:gd name="T5" fmla="*/ 38 h 51"/>
                <a:gd name="T6" fmla="*/ 36 w 36"/>
                <a:gd name="T7" fmla="*/ 51 h 51"/>
                <a:gd name="T8" fmla="*/ 20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20" y="0"/>
                  </a:moveTo>
                  <a:lnTo>
                    <a:pt x="0" y="50"/>
                  </a:lnTo>
                  <a:lnTo>
                    <a:pt x="19" y="38"/>
                  </a:lnTo>
                  <a:lnTo>
                    <a:pt x="36" y="5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7" name="Freeform 127"/>
            <p:cNvSpPr>
              <a:spLocks/>
            </p:cNvSpPr>
            <p:nvPr/>
          </p:nvSpPr>
          <p:spPr bwMode="auto">
            <a:xfrm>
              <a:off x="2990" y="2530"/>
              <a:ext cx="52" cy="135"/>
            </a:xfrm>
            <a:custGeom>
              <a:avLst/>
              <a:gdLst>
                <a:gd name="T0" fmla="*/ 0 w 150"/>
                <a:gd name="T1" fmla="*/ 0 h 388"/>
                <a:gd name="T2" fmla="*/ 150 w 150"/>
                <a:gd name="T3" fmla="*/ 0 h 388"/>
                <a:gd name="T4" fmla="*/ 16 w 150"/>
                <a:gd name="T5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388">
                  <a:moveTo>
                    <a:pt x="0" y="0"/>
                  </a:moveTo>
                  <a:lnTo>
                    <a:pt x="150" y="0"/>
                  </a:lnTo>
                  <a:lnTo>
                    <a:pt x="16" y="3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8" name="Arc 128"/>
            <p:cNvSpPr>
              <a:spLocks/>
            </p:cNvSpPr>
            <p:nvPr/>
          </p:nvSpPr>
          <p:spPr bwMode="auto">
            <a:xfrm>
              <a:off x="2370" y="2040"/>
              <a:ext cx="625" cy="626"/>
            </a:xfrm>
            <a:custGeom>
              <a:avLst/>
              <a:gdLst>
                <a:gd name="G0" fmla="+- 21600 0 0"/>
                <a:gd name="G1" fmla="+- 35 0 0"/>
                <a:gd name="G2" fmla="+- 21600 0 0"/>
                <a:gd name="T0" fmla="*/ 21600 w 21600"/>
                <a:gd name="T1" fmla="*/ 21635 h 21635"/>
                <a:gd name="T2" fmla="*/ 0 w 21600"/>
                <a:gd name="T3" fmla="*/ 0 h 21635"/>
                <a:gd name="T4" fmla="*/ 21600 w 21600"/>
                <a:gd name="T5" fmla="*/ 35 h 21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5" fill="none" extrusionOk="0">
                  <a:moveTo>
                    <a:pt x="21600" y="21635"/>
                  </a:moveTo>
                  <a:cubicBezTo>
                    <a:pt x="9670" y="21635"/>
                    <a:pt x="0" y="11964"/>
                    <a:pt x="0" y="35"/>
                  </a:cubicBezTo>
                  <a:cubicBezTo>
                    <a:pt x="-1" y="23"/>
                    <a:pt x="0" y="11"/>
                    <a:pt x="0" y="0"/>
                  </a:cubicBezTo>
                </a:path>
                <a:path w="21600" h="21635" stroke="0" extrusionOk="0">
                  <a:moveTo>
                    <a:pt x="21600" y="21635"/>
                  </a:moveTo>
                  <a:cubicBezTo>
                    <a:pt x="9670" y="21635"/>
                    <a:pt x="0" y="11964"/>
                    <a:pt x="0" y="35"/>
                  </a:cubicBezTo>
                  <a:cubicBezTo>
                    <a:pt x="-1" y="23"/>
                    <a:pt x="0" y="11"/>
                    <a:pt x="0" y="0"/>
                  </a:cubicBezTo>
                  <a:lnTo>
                    <a:pt x="21600" y="3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9" name="Freeform 129"/>
            <p:cNvSpPr>
              <a:spLocks/>
            </p:cNvSpPr>
            <p:nvPr/>
          </p:nvSpPr>
          <p:spPr bwMode="auto">
            <a:xfrm>
              <a:off x="2334" y="2034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0" name="Line 130"/>
            <p:cNvSpPr>
              <a:spLocks noChangeShapeType="1"/>
            </p:cNvSpPr>
            <p:nvPr/>
          </p:nvSpPr>
          <p:spPr bwMode="auto">
            <a:xfrm>
              <a:off x="2334" y="203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1" name="Freeform 131"/>
            <p:cNvSpPr>
              <a:spLocks/>
            </p:cNvSpPr>
            <p:nvPr/>
          </p:nvSpPr>
          <p:spPr bwMode="auto">
            <a:xfrm>
              <a:off x="1745" y="2165"/>
              <a:ext cx="120" cy="156"/>
            </a:xfrm>
            <a:custGeom>
              <a:avLst/>
              <a:gdLst>
                <a:gd name="T0" fmla="*/ 0 w 345"/>
                <a:gd name="T1" fmla="*/ 316 h 450"/>
                <a:gd name="T2" fmla="*/ 345 w 345"/>
                <a:gd name="T3" fmla="*/ 450 h 450"/>
                <a:gd name="T4" fmla="*/ 195 w 345"/>
                <a:gd name="T5" fmla="*/ 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5" h="450">
                  <a:moveTo>
                    <a:pt x="0" y="316"/>
                  </a:moveTo>
                  <a:lnTo>
                    <a:pt x="345" y="450"/>
                  </a:lnTo>
                  <a:lnTo>
                    <a:pt x="1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2" name="Freeform 132"/>
            <p:cNvSpPr>
              <a:spLocks/>
            </p:cNvSpPr>
            <p:nvPr/>
          </p:nvSpPr>
          <p:spPr bwMode="auto">
            <a:xfrm>
              <a:off x="1777" y="2148"/>
              <a:ext cx="70" cy="28"/>
            </a:xfrm>
            <a:custGeom>
              <a:avLst/>
              <a:gdLst>
                <a:gd name="T0" fmla="*/ 197 w 203"/>
                <a:gd name="T1" fmla="*/ 0 h 82"/>
                <a:gd name="T2" fmla="*/ 203 w 203"/>
                <a:gd name="T3" fmla="*/ 19 h 82"/>
                <a:gd name="T4" fmla="*/ 6 w 203"/>
                <a:gd name="T5" fmla="*/ 82 h 82"/>
                <a:gd name="T6" fmla="*/ 0 w 203"/>
                <a:gd name="T7" fmla="*/ 6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82">
                  <a:moveTo>
                    <a:pt x="197" y="0"/>
                  </a:moveTo>
                  <a:lnTo>
                    <a:pt x="203" y="19"/>
                  </a:lnTo>
                  <a:lnTo>
                    <a:pt x="6" y="82"/>
                  </a:lnTo>
                  <a:lnTo>
                    <a:pt x="0" y="6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3" name="Line 133"/>
            <p:cNvSpPr>
              <a:spLocks noChangeShapeType="1"/>
            </p:cNvSpPr>
            <p:nvPr/>
          </p:nvSpPr>
          <p:spPr bwMode="auto">
            <a:xfrm>
              <a:off x="1777" y="2169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4" name="Freeform 134"/>
            <p:cNvSpPr>
              <a:spLocks/>
            </p:cNvSpPr>
            <p:nvPr/>
          </p:nvSpPr>
          <p:spPr bwMode="auto">
            <a:xfrm>
              <a:off x="2058" y="2108"/>
              <a:ext cx="63" cy="109"/>
            </a:xfrm>
            <a:custGeom>
              <a:avLst/>
              <a:gdLst>
                <a:gd name="T0" fmla="*/ 0 w 180"/>
                <a:gd name="T1" fmla="*/ 316 h 316"/>
                <a:gd name="T2" fmla="*/ 180 w 180"/>
                <a:gd name="T3" fmla="*/ 211 h 316"/>
                <a:gd name="T4" fmla="*/ 15 w 180"/>
                <a:gd name="T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316">
                  <a:moveTo>
                    <a:pt x="0" y="316"/>
                  </a:moveTo>
                  <a:lnTo>
                    <a:pt x="180" y="211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5" name="Freeform 135"/>
            <p:cNvSpPr>
              <a:spLocks/>
            </p:cNvSpPr>
            <p:nvPr/>
          </p:nvSpPr>
          <p:spPr bwMode="auto">
            <a:xfrm>
              <a:off x="2031" y="2081"/>
              <a:ext cx="60" cy="49"/>
            </a:xfrm>
            <a:custGeom>
              <a:avLst/>
              <a:gdLst>
                <a:gd name="T0" fmla="*/ 163 w 175"/>
                <a:gd name="T1" fmla="*/ 0 h 140"/>
                <a:gd name="T2" fmla="*/ 175 w 175"/>
                <a:gd name="T3" fmla="*/ 14 h 140"/>
                <a:gd name="T4" fmla="*/ 12 w 175"/>
                <a:gd name="T5" fmla="*/ 140 h 140"/>
                <a:gd name="T6" fmla="*/ 0 w 175"/>
                <a:gd name="T7" fmla="*/ 1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0">
                  <a:moveTo>
                    <a:pt x="163" y="0"/>
                  </a:moveTo>
                  <a:lnTo>
                    <a:pt x="175" y="14"/>
                  </a:lnTo>
                  <a:lnTo>
                    <a:pt x="12" y="140"/>
                  </a:lnTo>
                  <a:lnTo>
                    <a:pt x="0" y="12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6" name="Line 136"/>
            <p:cNvSpPr>
              <a:spLocks noChangeShapeType="1"/>
            </p:cNvSpPr>
            <p:nvPr/>
          </p:nvSpPr>
          <p:spPr bwMode="auto">
            <a:xfrm>
              <a:off x="2031" y="2124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7" name="Freeform 137"/>
            <p:cNvSpPr>
              <a:spLocks/>
            </p:cNvSpPr>
            <p:nvPr/>
          </p:nvSpPr>
          <p:spPr bwMode="auto">
            <a:xfrm>
              <a:off x="2256" y="2040"/>
              <a:ext cx="78" cy="130"/>
            </a:xfrm>
            <a:custGeom>
              <a:avLst/>
              <a:gdLst>
                <a:gd name="T0" fmla="*/ 29 w 223"/>
                <a:gd name="T1" fmla="*/ 374 h 374"/>
                <a:gd name="T2" fmla="*/ 223 w 223"/>
                <a:gd name="T3" fmla="*/ 225 h 374"/>
                <a:gd name="T4" fmla="*/ 0 w 223"/>
                <a:gd name="T5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" h="374">
                  <a:moveTo>
                    <a:pt x="29" y="374"/>
                  </a:moveTo>
                  <a:lnTo>
                    <a:pt x="223" y="22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8" name="Freeform 138"/>
            <p:cNvSpPr>
              <a:spLocks/>
            </p:cNvSpPr>
            <p:nvPr/>
          </p:nvSpPr>
          <p:spPr bwMode="auto">
            <a:xfrm>
              <a:off x="2226" y="2010"/>
              <a:ext cx="56" cy="56"/>
            </a:xfrm>
            <a:custGeom>
              <a:avLst/>
              <a:gdLst>
                <a:gd name="T0" fmla="*/ 146 w 161"/>
                <a:gd name="T1" fmla="*/ 0 h 161"/>
                <a:gd name="T2" fmla="*/ 161 w 161"/>
                <a:gd name="T3" fmla="*/ 15 h 161"/>
                <a:gd name="T4" fmla="*/ 14 w 161"/>
                <a:gd name="T5" fmla="*/ 161 h 161"/>
                <a:gd name="T6" fmla="*/ 0 w 161"/>
                <a:gd name="T7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6" y="0"/>
                  </a:moveTo>
                  <a:lnTo>
                    <a:pt x="161" y="15"/>
                  </a:lnTo>
                  <a:lnTo>
                    <a:pt x="14" y="161"/>
                  </a:lnTo>
                  <a:lnTo>
                    <a:pt x="0" y="1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9" name="Line 139"/>
            <p:cNvSpPr>
              <a:spLocks noChangeShapeType="1"/>
            </p:cNvSpPr>
            <p:nvPr/>
          </p:nvSpPr>
          <p:spPr bwMode="auto">
            <a:xfrm>
              <a:off x="2226" y="206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0" name="Freeform 140"/>
            <p:cNvSpPr>
              <a:spLocks/>
            </p:cNvSpPr>
            <p:nvPr/>
          </p:nvSpPr>
          <p:spPr bwMode="auto">
            <a:xfrm>
              <a:off x="2495" y="2076"/>
              <a:ext cx="94" cy="94"/>
            </a:xfrm>
            <a:custGeom>
              <a:avLst/>
              <a:gdLst>
                <a:gd name="T0" fmla="*/ 0 w 270"/>
                <a:gd name="T1" fmla="*/ 270 h 270"/>
                <a:gd name="T2" fmla="*/ 270 w 270"/>
                <a:gd name="T3" fmla="*/ 105 h 270"/>
                <a:gd name="T4" fmla="*/ 270 w 270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270">
                  <a:moveTo>
                    <a:pt x="0" y="270"/>
                  </a:moveTo>
                  <a:lnTo>
                    <a:pt x="270" y="105"/>
                  </a:lnTo>
                  <a:lnTo>
                    <a:pt x="2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1" name="Freeform 141"/>
            <p:cNvSpPr>
              <a:spLocks/>
            </p:cNvSpPr>
            <p:nvPr/>
          </p:nvSpPr>
          <p:spPr bwMode="auto">
            <a:xfrm>
              <a:off x="2553" y="2070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2" name="Line 142"/>
            <p:cNvSpPr>
              <a:spLocks noChangeShapeType="1"/>
            </p:cNvSpPr>
            <p:nvPr/>
          </p:nvSpPr>
          <p:spPr bwMode="auto">
            <a:xfrm>
              <a:off x="2553" y="207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3" name="Line 143"/>
            <p:cNvSpPr>
              <a:spLocks noChangeShapeType="1"/>
            </p:cNvSpPr>
            <p:nvPr/>
          </p:nvSpPr>
          <p:spPr bwMode="auto">
            <a:xfrm flipV="1">
              <a:off x="2719" y="2076"/>
              <a:ext cx="0" cy="9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4" name="Freeform 144"/>
            <p:cNvSpPr>
              <a:spLocks/>
            </p:cNvSpPr>
            <p:nvPr/>
          </p:nvSpPr>
          <p:spPr bwMode="auto">
            <a:xfrm>
              <a:off x="2684" y="2070"/>
              <a:ext cx="70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5" name="Line 145"/>
            <p:cNvSpPr>
              <a:spLocks noChangeShapeType="1"/>
            </p:cNvSpPr>
            <p:nvPr/>
          </p:nvSpPr>
          <p:spPr bwMode="auto">
            <a:xfrm>
              <a:off x="2684" y="207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6" name="Freeform 146"/>
            <p:cNvSpPr>
              <a:spLocks/>
            </p:cNvSpPr>
            <p:nvPr/>
          </p:nvSpPr>
          <p:spPr bwMode="auto">
            <a:xfrm>
              <a:off x="2490" y="1821"/>
              <a:ext cx="1177" cy="688"/>
            </a:xfrm>
            <a:custGeom>
              <a:avLst/>
              <a:gdLst>
                <a:gd name="T0" fmla="*/ 0 w 3392"/>
                <a:gd name="T1" fmla="*/ 1981 h 1981"/>
                <a:gd name="T2" fmla="*/ 1515 w 3392"/>
                <a:gd name="T3" fmla="*/ 0 h 1981"/>
                <a:gd name="T4" fmla="*/ 3392 w 3392"/>
                <a:gd name="T5" fmla="*/ 0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92" h="1981">
                  <a:moveTo>
                    <a:pt x="0" y="1981"/>
                  </a:moveTo>
                  <a:lnTo>
                    <a:pt x="1515" y="0"/>
                  </a:lnTo>
                  <a:lnTo>
                    <a:pt x="339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7" name="Freeform 147"/>
            <p:cNvSpPr>
              <a:spLocks/>
            </p:cNvSpPr>
            <p:nvPr/>
          </p:nvSpPr>
          <p:spPr bwMode="auto">
            <a:xfrm>
              <a:off x="3616" y="1803"/>
              <a:ext cx="51" cy="36"/>
            </a:xfrm>
            <a:custGeom>
              <a:avLst/>
              <a:gdLst>
                <a:gd name="T0" fmla="*/ 51 w 51"/>
                <a:gd name="T1" fmla="*/ 18 h 36"/>
                <a:gd name="T2" fmla="*/ 0 w 51"/>
                <a:gd name="T3" fmla="*/ 0 h 36"/>
                <a:gd name="T4" fmla="*/ 13 w 51"/>
                <a:gd name="T5" fmla="*/ 18 h 36"/>
                <a:gd name="T6" fmla="*/ 0 w 51"/>
                <a:gd name="T7" fmla="*/ 36 h 36"/>
                <a:gd name="T8" fmla="*/ 51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8" name="Arc 148"/>
            <p:cNvSpPr>
              <a:spLocks/>
            </p:cNvSpPr>
            <p:nvPr/>
          </p:nvSpPr>
          <p:spPr bwMode="auto">
            <a:xfrm>
              <a:off x="668" y="1416"/>
              <a:ext cx="1541" cy="76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72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72"/>
                  </a:moveTo>
                  <a:cubicBezTo>
                    <a:pt x="15" y="9653"/>
                    <a:pt x="9681" y="0"/>
                    <a:pt x="21599" y="0"/>
                  </a:cubicBezTo>
                </a:path>
                <a:path w="21600" h="21600" stroke="0" extrusionOk="0">
                  <a:moveTo>
                    <a:pt x="0" y="21572"/>
                  </a:moveTo>
                  <a:cubicBezTo>
                    <a:pt x="15" y="9653"/>
                    <a:pt x="9681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9" name="Freeform 149"/>
            <p:cNvSpPr>
              <a:spLocks/>
            </p:cNvSpPr>
            <p:nvPr/>
          </p:nvSpPr>
          <p:spPr bwMode="auto">
            <a:xfrm>
              <a:off x="2158" y="1398"/>
              <a:ext cx="51" cy="36"/>
            </a:xfrm>
            <a:custGeom>
              <a:avLst/>
              <a:gdLst>
                <a:gd name="T0" fmla="*/ 51 w 51"/>
                <a:gd name="T1" fmla="*/ 18 h 36"/>
                <a:gd name="T2" fmla="*/ 0 w 51"/>
                <a:gd name="T3" fmla="*/ 0 h 36"/>
                <a:gd name="T4" fmla="*/ 13 w 51"/>
                <a:gd name="T5" fmla="*/ 18 h 36"/>
                <a:gd name="T6" fmla="*/ 0 w 51"/>
                <a:gd name="T7" fmla="*/ 36 h 36"/>
                <a:gd name="T8" fmla="*/ 51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0" name="Line 150"/>
            <p:cNvSpPr>
              <a:spLocks noChangeShapeType="1"/>
            </p:cNvSpPr>
            <p:nvPr/>
          </p:nvSpPr>
          <p:spPr bwMode="auto">
            <a:xfrm flipH="1" flipV="1">
              <a:off x="3059" y="2045"/>
              <a:ext cx="150" cy="2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1" name="Freeform 151"/>
            <p:cNvSpPr>
              <a:spLocks/>
            </p:cNvSpPr>
            <p:nvPr/>
          </p:nvSpPr>
          <p:spPr bwMode="auto">
            <a:xfrm>
              <a:off x="3024" y="2021"/>
              <a:ext cx="65" cy="43"/>
            </a:xfrm>
            <a:custGeom>
              <a:avLst/>
              <a:gdLst>
                <a:gd name="T0" fmla="*/ 175 w 186"/>
                <a:gd name="T1" fmla="*/ 0 h 126"/>
                <a:gd name="T2" fmla="*/ 186 w 186"/>
                <a:gd name="T3" fmla="*/ 17 h 126"/>
                <a:gd name="T4" fmla="*/ 10 w 186"/>
                <a:gd name="T5" fmla="*/ 126 h 126"/>
                <a:gd name="T6" fmla="*/ 0 w 186"/>
                <a:gd name="T7" fmla="*/ 10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26">
                  <a:moveTo>
                    <a:pt x="175" y="0"/>
                  </a:moveTo>
                  <a:lnTo>
                    <a:pt x="186" y="17"/>
                  </a:lnTo>
                  <a:lnTo>
                    <a:pt x="10" y="126"/>
                  </a:lnTo>
                  <a:lnTo>
                    <a:pt x="0" y="1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2" name="Line 152"/>
            <p:cNvSpPr>
              <a:spLocks noChangeShapeType="1"/>
            </p:cNvSpPr>
            <p:nvPr/>
          </p:nvSpPr>
          <p:spPr bwMode="auto">
            <a:xfrm>
              <a:off x="7875" y="4963"/>
              <a:ext cx="10" cy="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47688" y="457200"/>
            <a:ext cx="6438900" cy="8337550"/>
            <a:chOff x="345" y="288"/>
            <a:chExt cx="4056" cy="52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45" y="288"/>
              <a:ext cx="3783" cy="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371" y="314"/>
              <a:ext cx="4030" cy="5047"/>
              <a:chOff x="371" y="314"/>
              <a:chExt cx="4030" cy="5047"/>
            </a:xfrm>
          </p:grpSpPr>
          <p:sp>
            <p:nvSpPr>
              <p:cNvPr id="19491" name="Rectangle 5"/>
              <p:cNvSpPr>
                <a:spLocks noChangeArrowheads="1"/>
              </p:cNvSpPr>
              <p:nvPr/>
            </p:nvSpPr>
            <p:spPr bwMode="auto">
              <a:xfrm>
                <a:off x="371" y="4345"/>
                <a:ext cx="1745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2" name="Rectangle 6"/>
              <p:cNvSpPr>
                <a:spLocks noChangeArrowheads="1"/>
              </p:cNvSpPr>
              <p:nvPr/>
            </p:nvSpPr>
            <p:spPr bwMode="auto">
              <a:xfrm>
                <a:off x="371" y="2293"/>
                <a:ext cx="1745" cy="98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3" name="Rectangle 7"/>
              <p:cNvSpPr>
                <a:spLocks noChangeArrowheads="1"/>
              </p:cNvSpPr>
              <p:nvPr/>
            </p:nvSpPr>
            <p:spPr bwMode="auto">
              <a:xfrm>
                <a:off x="371" y="3319"/>
                <a:ext cx="1745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4" name="Rectangle 8"/>
              <p:cNvSpPr>
                <a:spLocks noChangeArrowheads="1"/>
              </p:cNvSpPr>
              <p:nvPr/>
            </p:nvSpPr>
            <p:spPr bwMode="auto">
              <a:xfrm>
                <a:off x="773" y="461"/>
                <a:ext cx="3022" cy="1707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5" name="Oval 9"/>
              <p:cNvSpPr>
                <a:spLocks noChangeArrowheads="1"/>
              </p:cNvSpPr>
              <p:nvPr/>
            </p:nvSpPr>
            <p:spPr bwMode="auto">
              <a:xfrm>
                <a:off x="521" y="3962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6" name="Rectangle 10"/>
              <p:cNvSpPr>
                <a:spLocks noChangeArrowheads="1"/>
              </p:cNvSpPr>
              <p:nvPr/>
            </p:nvSpPr>
            <p:spPr bwMode="auto">
              <a:xfrm>
                <a:off x="966" y="383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97" name="Oval 11"/>
              <p:cNvSpPr>
                <a:spLocks noChangeArrowheads="1"/>
              </p:cNvSpPr>
              <p:nvPr/>
            </p:nvSpPr>
            <p:spPr bwMode="auto">
              <a:xfrm>
                <a:off x="958" y="3962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98" name="Rectangle 12"/>
              <p:cNvSpPr>
                <a:spLocks noChangeArrowheads="1"/>
              </p:cNvSpPr>
              <p:nvPr/>
            </p:nvSpPr>
            <p:spPr bwMode="auto">
              <a:xfrm>
                <a:off x="1153" y="38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499" name="Oval 13"/>
              <p:cNvSpPr>
                <a:spLocks noChangeArrowheads="1"/>
              </p:cNvSpPr>
              <p:nvPr/>
            </p:nvSpPr>
            <p:spPr bwMode="auto">
              <a:xfrm>
                <a:off x="1105" y="3962"/>
                <a:ext cx="61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0" name="Rectangle 14"/>
              <p:cNvSpPr>
                <a:spLocks noChangeArrowheads="1"/>
              </p:cNvSpPr>
              <p:nvPr/>
            </p:nvSpPr>
            <p:spPr bwMode="auto">
              <a:xfrm>
                <a:off x="1423" y="383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01" name="Rectangle 15"/>
              <p:cNvSpPr>
                <a:spLocks noChangeArrowheads="1"/>
              </p:cNvSpPr>
              <p:nvPr/>
            </p:nvSpPr>
            <p:spPr bwMode="auto">
              <a:xfrm>
                <a:off x="1252" y="3962"/>
                <a:ext cx="61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2" name="Line 16"/>
              <p:cNvSpPr>
                <a:spLocks noChangeShapeType="1"/>
              </p:cNvSpPr>
              <p:nvPr/>
            </p:nvSpPr>
            <p:spPr bwMode="auto">
              <a:xfrm>
                <a:off x="1252" y="3962"/>
                <a:ext cx="61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3" name="Line 17"/>
              <p:cNvSpPr>
                <a:spLocks noChangeShapeType="1"/>
              </p:cNvSpPr>
              <p:nvPr/>
            </p:nvSpPr>
            <p:spPr bwMode="auto">
              <a:xfrm flipV="1">
                <a:off x="1252" y="3962"/>
                <a:ext cx="61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4" name="Rectangle 18"/>
              <p:cNvSpPr>
                <a:spLocks noChangeArrowheads="1"/>
              </p:cNvSpPr>
              <p:nvPr/>
            </p:nvSpPr>
            <p:spPr bwMode="auto">
              <a:xfrm>
                <a:off x="816" y="38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05" name="Oval 19"/>
              <p:cNvSpPr>
                <a:spLocks noChangeArrowheads="1"/>
              </p:cNvSpPr>
              <p:nvPr/>
            </p:nvSpPr>
            <p:spPr bwMode="auto">
              <a:xfrm>
                <a:off x="1400" y="3962"/>
                <a:ext cx="60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6" name="Rectangle 20"/>
              <p:cNvSpPr>
                <a:spLocks noChangeArrowheads="1"/>
              </p:cNvSpPr>
              <p:nvPr/>
            </p:nvSpPr>
            <p:spPr bwMode="auto">
              <a:xfrm>
                <a:off x="1111" y="37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07" name="Oval 21"/>
              <p:cNvSpPr>
                <a:spLocks noChangeArrowheads="1"/>
              </p:cNvSpPr>
              <p:nvPr/>
            </p:nvSpPr>
            <p:spPr bwMode="auto">
              <a:xfrm>
                <a:off x="1547" y="3962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08" name="Rectangle 22"/>
              <p:cNvSpPr>
                <a:spLocks noChangeArrowheads="1"/>
              </p:cNvSpPr>
              <p:nvPr/>
            </p:nvSpPr>
            <p:spPr bwMode="auto">
              <a:xfrm>
                <a:off x="1400" y="37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09" name="Oval 23"/>
              <p:cNvSpPr>
                <a:spLocks noChangeArrowheads="1"/>
              </p:cNvSpPr>
              <p:nvPr/>
            </p:nvSpPr>
            <p:spPr bwMode="auto">
              <a:xfrm>
                <a:off x="810" y="3962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0" name="Rectangle 24"/>
              <p:cNvSpPr>
                <a:spLocks noChangeArrowheads="1"/>
              </p:cNvSpPr>
              <p:nvPr/>
            </p:nvSpPr>
            <p:spPr bwMode="auto">
              <a:xfrm>
                <a:off x="1574" y="38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1" name="Oval 25"/>
              <p:cNvSpPr>
                <a:spLocks noChangeArrowheads="1"/>
              </p:cNvSpPr>
              <p:nvPr/>
            </p:nvSpPr>
            <p:spPr bwMode="auto">
              <a:xfrm>
                <a:off x="1252" y="405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2" name="Rectangle 26"/>
              <p:cNvSpPr>
                <a:spLocks noChangeArrowheads="1"/>
              </p:cNvSpPr>
              <p:nvPr/>
            </p:nvSpPr>
            <p:spPr bwMode="auto">
              <a:xfrm>
                <a:off x="521" y="37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3" name="Oval 27"/>
              <p:cNvSpPr>
                <a:spLocks noChangeArrowheads="1"/>
              </p:cNvSpPr>
              <p:nvPr/>
            </p:nvSpPr>
            <p:spPr bwMode="auto">
              <a:xfrm>
                <a:off x="1252" y="415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4" name="Rectangle 28"/>
              <p:cNvSpPr>
                <a:spLocks noChangeArrowheads="1"/>
              </p:cNvSpPr>
              <p:nvPr/>
            </p:nvSpPr>
            <p:spPr bwMode="auto">
              <a:xfrm>
                <a:off x="1916" y="37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5" name="Oval 29"/>
              <p:cNvSpPr>
                <a:spLocks noChangeArrowheads="1"/>
              </p:cNvSpPr>
              <p:nvPr/>
            </p:nvSpPr>
            <p:spPr bwMode="auto">
              <a:xfrm>
                <a:off x="958" y="4151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6" name="Rectangle 30"/>
              <p:cNvSpPr>
                <a:spLocks noChangeArrowheads="1"/>
              </p:cNvSpPr>
              <p:nvPr/>
            </p:nvSpPr>
            <p:spPr bwMode="auto">
              <a:xfrm>
                <a:off x="869" y="353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7" name="Oval 31"/>
              <p:cNvSpPr>
                <a:spLocks noChangeArrowheads="1"/>
              </p:cNvSpPr>
              <p:nvPr/>
            </p:nvSpPr>
            <p:spPr bwMode="auto">
              <a:xfrm>
                <a:off x="1694" y="401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18" name="Rectangle 32"/>
              <p:cNvSpPr>
                <a:spLocks noChangeArrowheads="1"/>
              </p:cNvSpPr>
              <p:nvPr/>
            </p:nvSpPr>
            <p:spPr bwMode="auto">
              <a:xfrm>
                <a:off x="1671" y="353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19" name="Oval 33"/>
              <p:cNvSpPr>
                <a:spLocks noChangeArrowheads="1"/>
              </p:cNvSpPr>
              <p:nvPr/>
            </p:nvSpPr>
            <p:spPr bwMode="auto">
              <a:xfrm>
                <a:off x="521" y="498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0" name="Rectangle 34"/>
              <p:cNvSpPr>
                <a:spLocks noChangeArrowheads="1"/>
              </p:cNvSpPr>
              <p:nvPr/>
            </p:nvSpPr>
            <p:spPr bwMode="auto">
              <a:xfrm>
                <a:off x="966" y="486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1" name="Oval 35"/>
              <p:cNvSpPr>
                <a:spLocks noChangeArrowheads="1"/>
              </p:cNvSpPr>
              <p:nvPr/>
            </p:nvSpPr>
            <p:spPr bwMode="auto">
              <a:xfrm>
                <a:off x="958" y="4987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2" name="Rectangle 36"/>
              <p:cNvSpPr>
                <a:spLocks noChangeArrowheads="1"/>
              </p:cNvSpPr>
              <p:nvPr/>
            </p:nvSpPr>
            <p:spPr bwMode="auto">
              <a:xfrm>
                <a:off x="1253" y="486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3" name="Oval 37"/>
              <p:cNvSpPr>
                <a:spLocks noChangeArrowheads="1"/>
              </p:cNvSpPr>
              <p:nvPr/>
            </p:nvSpPr>
            <p:spPr bwMode="auto">
              <a:xfrm>
                <a:off x="1110" y="4987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4" name="Rectangle 38"/>
              <p:cNvSpPr>
                <a:spLocks noChangeArrowheads="1"/>
              </p:cNvSpPr>
              <p:nvPr/>
            </p:nvSpPr>
            <p:spPr bwMode="auto">
              <a:xfrm>
                <a:off x="1550" y="486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5" name="Rectangle 39"/>
              <p:cNvSpPr>
                <a:spLocks noChangeArrowheads="1"/>
              </p:cNvSpPr>
              <p:nvPr/>
            </p:nvSpPr>
            <p:spPr bwMode="auto">
              <a:xfrm>
                <a:off x="1252" y="4987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6" name="Line 40"/>
              <p:cNvSpPr>
                <a:spLocks noChangeShapeType="1"/>
              </p:cNvSpPr>
              <p:nvPr/>
            </p:nvSpPr>
            <p:spPr bwMode="auto">
              <a:xfrm>
                <a:off x="1252" y="498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7" name="Line 41"/>
              <p:cNvSpPr>
                <a:spLocks noChangeShapeType="1"/>
              </p:cNvSpPr>
              <p:nvPr/>
            </p:nvSpPr>
            <p:spPr bwMode="auto">
              <a:xfrm flipV="1">
                <a:off x="1252" y="4987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8" name="Rectangle 42"/>
              <p:cNvSpPr>
                <a:spLocks noChangeArrowheads="1"/>
              </p:cNvSpPr>
              <p:nvPr/>
            </p:nvSpPr>
            <p:spPr bwMode="auto">
              <a:xfrm>
                <a:off x="724" y="474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9" name="Oval 43"/>
              <p:cNvSpPr>
                <a:spLocks noChangeArrowheads="1"/>
              </p:cNvSpPr>
              <p:nvPr/>
            </p:nvSpPr>
            <p:spPr bwMode="auto">
              <a:xfrm>
                <a:off x="1400" y="4987"/>
                <a:ext cx="60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0" name="Rectangle 44"/>
              <p:cNvSpPr>
                <a:spLocks noChangeArrowheads="1"/>
              </p:cNvSpPr>
              <p:nvPr/>
            </p:nvSpPr>
            <p:spPr bwMode="auto">
              <a:xfrm>
                <a:off x="963" y="47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1" name="Oval 45"/>
              <p:cNvSpPr>
                <a:spLocks noChangeArrowheads="1"/>
              </p:cNvSpPr>
              <p:nvPr/>
            </p:nvSpPr>
            <p:spPr bwMode="auto">
              <a:xfrm>
                <a:off x="1547" y="498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2" name="Rectangle 46"/>
              <p:cNvSpPr>
                <a:spLocks noChangeArrowheads="1"/>
              </p:cNvSpPr>
              <p:nvPr/>
            </p:nvSpPr>
            <p:spPr bwMode="auto">
              <a:xfrm>
                <a:off x="1253" y="47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3" name="Oval 47"/>
              <p:cNvSpPr>
                <a:spLocks noChangeArrowheads="1"/>
              </p:cNvSpPr>
              <p:nvPr/>
            </p:nvSpPr>
            <p:spPr bwMode="auto">
              <a:xfrm>
                <a:off x="810" y="499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4" name="Rectangle 48"/>
              <p:cNvSpPr>
                <a:spLocks noChangeArrowheads="1"/>
              </p:cNvSpPr>
              <p:nvPr/>
            </p:nvSpPr>
            <p:spPr bwMode="auto">
              <a:xfrm>
                <a:off x="1547" y="47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5" name="Oval 49"/>
              <p:cNvSpPr>
                <a:spLocks noChangeArrowheads="1"/>
              </p:cNvSpPr>
              <p:nvPr/>
            </p:nvSpPr>
            <p:spPr bwMode="auto">
              <a:xfrm>
                <a:off x="1252" y="507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6" name="Rectangle 50"/>
              <p:cNvSpPr>
                <a:spLocks noChangeArrowheads="1"/>
              </p:cNvSpPr>
              <p:nvPr/>
            </p:nvSpPr>
            <p:spPr bwMode="auto">
              <a:xfrm>
                <a:off x="521" y="47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7" name="Oval 51"/>
              <p:cNvSpPr>
                <a:spLocks noChangeArrowheads="1"/>
              </p:cNvSpPr>
              <p:nvPr/>
            </p:nvSpPr>
            <p:spPr bwMode="auto">
              <a:xfrm>
                <a:off x="1252" y="5177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8" name="Rectangle 52"/>
              <p:cNvSpPr>
                <a:spLocks noChangeArrowheads="1"/>
              </p:cNvSpPr>
              <p:nvPr/>
            </p:nvSpPr>
            <p:spPr bwMode="auto">
              <a:xfrm>
                <a:off x="1447" y="45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9" name="Oval 53"/>
              <p:cNvSpPr>
                <a:spLocks noChangeArrowheads="1"/>
              </p:cNvSpPr>
              <p:nvPr/>
            </p:nvSpPr>
            <p:spPr bwMode="auto">
              <a:xfrm>
                <a:off x="958" y="5177"/>
                <a:ext cx="60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0" name="Rectangle 54"/>
              <p:cNvSpPr>
                <a:spLocks noChangeArrowheads="1"/>
              </p:cNvSpPr>
              <p:nvPr/>
            </p:nvSpPr>
            <p:spPr bwMode="auto">
              <a:xfrm>
                <a:off x="932" y="4559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1" name="Oval 55"/>
              <p:cNvSpPr>
                <a:spLocks noChangeArrowheads="1"/>
              </p:cNvSpPr>
              <p:nvPr/>
            </p:nvSpPr>
            <p:spPr bwMode="auto">
              <a:xfrm>
                <a:off x="1694" y="5040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2" name="Rectangle 56"/>
              <p:cNvSpPr>
                <a:spLocks noChangeArrowheads="1"/>
              </p:cNvSpPr>
              <p:nvPr/>
            </p:nvSpPr>
            <p:spPr bwMode="auto">
              <a:xfrm>
                <a:off x="1802" y="477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3" name="Oval 57"/>
              <p:cNvSpPr>
                <a:spLocks noChangeArrowheads="1"/>
              </p:cNvSpPr>
              <p:nvPr/>
            </p:nvSpPr>
            <p:spPr bwMode="auto">
              <a:xfrm>
                <a:off x="521" y="293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4" name="Rectangle 58"/>
              <p:cNvSpPr>
                <a:spLocks noChangeArrowheads="1"/>
              </p:cNvSpPr>
              <p:nvPr/>
            </p:nvSpPr>
            <p:spPr bwMode="auto">
              <a:xfrm>
                <a:off x="966" y="28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5" name="Oval 59"/>
              <p:cNvSpPr>
                <a:spLocks noChangeArrowheads="1"/>
              </p:cNvSpPr>
              <p:nvPr/>
            </p:nvSpPr>
            <p:spPr bwMode="auto">
              <a:xfrm>
                <a:off x="958" y="2936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6" name="Rectangle 60"/>
              <p:cNvSpPr>
                <a:spLocks noChangeArrowheads="1"/>
              </p:cNvSpPr>
              <p:nvPr/>
            </p:nvSpPr>
            <p:spPr bwMode="auto">
              <a:xfrm>
                <a:off x="1181" y="28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7" name="Oval 61"/>
              <p:cNvSpPr>
                <a:spLocks noChangeArrowheads="1"/>
              </p:cNvSpPr>
              <p:nvPr/>
            </p:nvSpPr>
            <p:spPr bwMode="auto">
              <a:xfrm>
                <a:off x="1105" y="2936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8" name="Rectangle 62"/>
              <p:cNvSpPr>
                <a:spLocks noChangeArrowheads="1"/>
              </p:cNvSpPr>
              <p:nvPr/>
            </p:nvSpPr>
            <p:spPr bwMode="auto">
              <a:xfrm>
                <a:off x="1402" y="28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9" name="Rectangle 63"/>
              <p:cNvSpPr>
                <a:spLocks noChangeArrowheads="1"/>
              </p:cNvSpPr>
              <p:nvPr/>
            </p:nvSpPr>
            <p:spPr bwMode="auto">
              <a:xfrm>
                <a:off x="1252" y="293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0" name="Line 64"/>
              <p:cNvSpPr>
                <a:spLocks noChangeShapeType="1"/>
              </p:cNvSpPr>
              <p:nvPr/>
            </p:nvSpPr>
            <p:spPr bwMode="auto">
              <a:xfrm>
                <a:off x="1252" y="293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1" name="Line 65"/>
              <p:cNvSpPr>
                <a:spLocks noChangeShapeType="1"/>
              </p:cNvSpPr>
              <p:nvPr/>
            </p:nvSpPr>
            <p:spPr bwMode="auto">
              <a:xfrm flipV="1">
                <a:off x="1252" y="293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2" name="Rectangle 66"/>
              <p:cNvSpPr>
                <a:spLocks noChangeArrowheads="1"/>
              </p:cNvSpPr>
              <p:nvPr/>
            </p:nvSpPr>
            <p:spPr bwMode="auto">
              <a:xfrm>
                <a:off x="816" y="281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3" name="Oval 67"/>
              <p:cNvSpPr>
                <a:spLocks noChangeArrowheads="1"/>
              </p:cNvSpPr>
              <p:nvPr/>
            </p:nvSpPr>
            <p:spPr bwMode="auto">
              <a:xfrm>
                <a:off x="1400" y="2931"/>
                <a:ext cx="60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4" name="Rectangle 68"/>
              <p:cNvSpPr>
                <a:spLocks noChangeArrowheads="1"/>
              </p:cNvSpPr>
              <p:nvPr/>
            </p:nvSpPr>
            <p:spPr bwMode="auto">
              <a:xfrm>
                <a:off x="1111" y="27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5" name="Oval 69"/>
              <p:cNvSpPr>
                <a:spLocks noChangeArrowheads="1"/>
              </p:cNvSpPr>
              <p:nvPr/>
            </p:nvSpPr>
            <p:spPr bwMode="auto">
              <a:xfrm>
                <a:off x="1547" y="293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6" name="Rectangle 70"/>
              <p:cNvSpPr>
                <a:spLocks noChangeArrowheads="1"/>
              </p:cNvSpPr>
              <p:nvPr/>
            </p:nvSpPr>
            <p:spPr bwMode="auto">
              <a:xfrm>
                <a:off x="1400" y="27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7" name="Oval 71"/>
              <p:cNvSpPr>
                <a:spLocks noChangeArrowheads="1"/>
              </p:cNvSpPr>
              <p:nvPr/>
            </p:nvSpPr>
            <p:spPr bwMode="auto">
              <a:xfrm>
                <a:off x="821" y="294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8" name="Rectangle 72"/>
              <p:cNvSpPr>
                <a:spLocks noChangeArrowheads="1"/>
              </p:cNvSpPr>
              <p:nvPr/>
            </p:nvSpPr>
            <p:spPr bwMode="auto">
              <a:xfrm>
                <a:off x="1587" y="28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9" name="Oval 73"/>
              <p:cNvSpPr>
                <a:spLocks noChangeArrowheads="1"/>
              </p:cNvSpPr>
              <p:nvPr/>
            </p:nvSpPr>
            <p:spPr bwMode="auto">
              <a:xfrm>
                <a:off x="1252" y="302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0" name="Rectangle 74"/>
              <p:cNvSpPr>
                <a:spLocks noChangeArrowheads="1"/>
              </p:cNvSpPr>
              <p:nvPr/>
            </p:nvSpPr>
            <p:spPr bwMode="auto">
              <a:xfrm>
                <a:off x="521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1" name="Oval 75"/>
              <p:cNvSpPr>
                <a:spLocks noChangeArrowheads="1"/>
              </p:cNvSpPr>
              <p:nvPr/>
            </p:nvSpPr>
            <p:spPr bwMode="auto">
              <a:xfrm>
                <a:off x="1252" y="312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2" name="Rectangle 76"/>
              <p:cNvSpPr>
                <a:spLocks noChangeArrowheads="1"/>
              </p:cNvSpPr>
              <p:nvPr/>
            </p:nvSpPr>
            <p:spPr bwMode="auto">
              <a:xfrm>
                <a:off x="1768" y="27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3" name="Oval 77"/>
              <p:cNvSpPr>
                <a:spLocks noChangeArrowheads="1"/>
              </p:cNvSpPr>
              <p:nvPr/>
            </p:nvSpPr>
            <p:spPr bwMode="auto">
              <a:xfrm>
                <a:off x="958" y="3125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4" name="Rectangle 78"/>
              <p:cNvSpPr>
                <a:spLocks noChangeArrowheads="1"/>
              </p:cNvSpPr>
              <p:nvPr/>
            </p:nvSpPr>
            <p:spPr bwMode="auto">
              <a:xfrm>
                <a:off x="942" y="250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5" name="Oval 79"/>
              <p:cNvSpPr>
                <a:spLocks noChangeArrowheads="1"/>
              </p:cNvSpPr>
              <p:nvPr/>
            </p:nvSpPr>
            <p:spPr bwMode="auto">
              <a:xfrm>
                <a:off x="1694" y="2989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6" name="Rectangle 80"/>
              <p:cNvSpPr>
                <a:spLocks noChangeArrowheads="1"/>
              </p:cNvSpPr>
              <p:nvPr/>
            </p:nvSpPr>
            <p:spPr bwMode="auto">
              <a:xfrm>
                <a:off x="1621" y="249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7" name="Oval 81"/>
              <p:cNvSpPr>
                <a:spLocks noChangeArrowheads="1"/>
              </p:cNvSpPr>
              <p:nvPr/>
            </p:nvSpPr>
            <p:spPr bwMode="auto">
              <a:xfrm>
                <a:off x="971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8" name="Rectangle 82"/>
              <p:cNvSpPr>
                <a:spLocks noChangeArrowheads="1"/>
              </p:cNvSpPr>
              <p:nvPr/>
            </p:nvSpPr>
            <p:spPr bwMode="auto">
              <a:xfrm>
                <a:off x="1742" y="1206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9" name="Oval 83"/>
              <p:cNvSpPr>
                <a:spLocks noChangeArrowheads="1"/>
              </p:cNvSpPr>
              <p:nvPr/>
            </p:nvSpPr>
            <p:spPr bwMode="auto">
              <a:xfrm>
                <a:off x="1734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0" name="Rectangle 84"/>
              <p:cNvSpPr>
                <a:spLocks noChangeArrowheads="1"/>
              </p:cNvSpPr>
              <p:nvPr/>
            </p:nvSpPr>
            <p:spPr bwMode="auto">
              <a:xfrm>
                <a:off x="2110" y="1216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1" name="Oval 85"/>
              <p:cNvSpPr>
                <a:spLocks noChangeArrowheads="1"/>
              </p:cNvSpPr>
              <p:nvPr/>
            </p:nvSpPr>
            <p:spPr bwMode="auto">
              <a:xfrm>
                <a:off x="2007" y="1403"/>
                <a:ext cx="106" cy="105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2" name="Rectangle 86"/>
              <p:cNvSpPr>
                <a:spLocks noChangeArrowheads="1"/>
              </p:cNvSpPr>
              <p:nvPr/>
            </p:nvSpPr>
            <p:spPr bwMode="auto">
              <a:xfrm>
                <a:off x="2542" y="1206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3" name="Rectangle 87"/>
              <p:cNvSpPr>
                <a:spLocks noChangeArrowheads="1"/>
              </p:cNvSpPr>
              <p:nvPr/>
            </p:nvSpPr>
            <p:spPr bwMode="auto">
              <a:xfrm>
                <a:off x="2239" y="1419"/>
                <a:ext cx="105" cy="105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4" name="Line 88"/>
              <p:cNvSpPr>
                <a:spLocks noChangeShapeType="1"/>
              </p:cNvSpPr>
              <p:nvPr/>
            </p:nvSpPr>
            <p:spPr bwMode="auto">
              <a:xfrm>
                <a:off x="2239" y="1419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5" name="Line 89"/>
              <p:cNvSpPr>
                <a:spLocks noChangeShapeType="1"/>
              </p:cNvSpPr>
              <p:nvPr/>
            </p:nvSpPr>
            <p:spPr bwMode="auto">
              <a:xfrm flipV="1">
                <a:off x="2239" y="1419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6" name="Rectangle 90"/>
              <p:cNvSpPr>
                <a:spLocks noChangeArrowheads="1"/>
              </p:cNvSpPr>
              <p:nvPr/>
            </p:nvSpPr>
            <p:spPr bwMode="auto">
              <a:xfrm>
                <a:off x="1479" y="1195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7" name="Oval 91"/>
              <p:cNvSpPr>
                <a:spLocks noChangeArrowheads="1"/>
              </p:cNvSpPr>
              <p:nvPr/>
            </p:nvSpPr>
            <p:spPr bwMode="auto">
              <a:xfrm>
                <a:off x="2497" y="1419"/>
                <a:ext cx="105" cy="105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8" name="Rectangle 92"/>
              <p:cNvSpPr>
                <a:spLocks noChangeArrowheads="1"/>
              </p:cNvSpPr>
              <p:nvPr/>
            </p:nvSpPr>
            <p:spPr bwMode="auto">
              <a:xfrm>
                <a:off x="2026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9" name="Oval 93"/>
              <p:cNvSpPr>
                <a:spLocks noChangeArrowheads="1"/>
              </p:cNvSpPr>
              <p:nvPr/>
            </p:nvSpPr>
            <p:spPr bwMode="auto">
              <a:xfrm>
                <a:off x="2749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0" name="Rectangle 94"/>
              <p:cNvSpPr>
                <a:spLocks noChangeArrowheads="1"/>
              </p:cNvSpPr>
              <p:nvPr/>
            </p:nvSpPr>
            <p:spPr bwMode="auto">
              <a:xfrm>
                <a:off x="2457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1" name="Oval 95"/>
              <p:cNvSpPr>
                <a:spLocks noChangeArrowheads="1"/>
              </p:cNvSpPr>
              <p:nvPr/>
            </p:nvSpPr>
            <p:spPr bwMode="auto">
              <a:xfrm>
                <a:off x="1487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2" name="Rectangle 96"/>
              <p:cNvSpPr>
                <a:spLocks noChangeArrowheads="1"/>
              </p:cNvSpPr>
              <p:nvPr/>
            </p:nvSpPr>
            <p:spPr bwMode="auto">
              <a:xfrm>
                <a:off x="2789" y="1206"/>
                <a:ext cx="15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3" name="Oval 97"/>
              <p:cNvSpPr>
                <a:spLocks noChangeArrowheads="1"/>
              </p:cNvSpPr>
              <p:nvPr/>
            </p:nvSpPr>
            <p:spPr bwMode="auto">
              <a:xfrm>
                <a:off x="2239" y="1577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4" name="Rectangle 98"/>
              <p:cNvSpPr>
                <a:spLocks noChangeArrowheads="1"/>
              </p:cNvSpPr>
              <p:nvPr/>
            </p:nvSpPr>
            <p:spPr bwMode="auto">
              <a:xfrm>
                <a:off x="974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5" name="Oval 99"/>
              <p:cNvSpPr>
                <a:spLocks noChangeArrowheads="1"/>
              </p:cNvSpPr>
              <p:nvPr/>
            </p:nvSpPr>
            <p:spPr bwMode="auto">
              <a:xfrm>
                <a:off x="2239" y="1750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6" name="Rectangle 100"/>
              <p:cNvSpPr>
                <a:spLocks noChangeArrowheads="1"/>
              </p:cNvSpPr>
              <p:nvPr/>
            </p:nvSpPr>
            <p:spPr bwMode="auto">
              <a:xfrm>
                <a:off x="3241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7" name="Oval 101"/>
              <p:cNvSpPr>
                <a:spLocks noChangeArrowheads="1"/>
              </p:cNvSpPr>
              <p:nvPr/>
            </p:nvSpPr>
            <p:spPr bwMode="auto">
              <a:xfrm>
                <a:off x="1723" y="1750"/>
                <a:ext cx="106" cy="105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8" name="Rectangle 102"/>
              <p:cNvSpPr>
                <a:spLocks noChangeArrowheads="1"/>
              </p:cNvSpPr>
              <p:nvPr/>
            </p:nvSpPr>
            <p:spPr bwMode="auto">
              <a:xfrm>
                <a:off x="1579" y="675"/>
                <a:ext cx="23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9" name="Oval 103"/>
              <p:cNvSpPr>
                <a:spLocks noChangeArrowheads="1"/>
              </p:cNvSpPr>
              <p:nvPr/>
            </p:nvSpPr>
            <p:spPr bwMode="auto">
              <a:xfrm>
                <a:off x="2965" y="1513"/>
                <a:ext cx="105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0" name="Rectangle 104"/>
              <p:cNvSpPr>
                <a:spLocks noChangeArrowheads="1"/>
              </p:cNvSpPr>
              <p:nvPr/>
            </p:nvSpPr>
            <p:spPr bwMode="auto">
              <a:xfrm>
                <a:off x="2676" y="675"/>
                <a:ext cx="24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1" name="Rectangle 105"/>
              <p:cNvSpPr>
                <a:spLocks noChangeArrowheads="1"/>
              </p:cNvSpPr>
              <p:nvPr/>
            </p:nvSpPr>
            <p:spPr bwMode="auto">
              <a:xfrm>
                <a:off x="1867" y="31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2" name="Rectangle 106"/>
              <p:cNvSpPr>
                <a:spLocks noChangeArrowheads="1"/>
              </p:cNvSpPr>
              <p:nvPr/>
            </p:nvSpPr>
            <p:spPr bwMode="auto">
              <a:xfrm>
                <a:off x="1890" y="524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3" name="Rectangle 107"/>
              <p:cNvSpPr>
                <a:spLocks noChangeArrowheads="1"/>
              </p:cNvSpPr>
              <p:nvPr/>
            </p:nvSpPr>
            <p:spPr bwMode="auto">
              <a:xfrm>
                <a:off x="1902" y="421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4" name="Rectangle 108"/>
              <p:cNvSpPr>
                <a:spLocks noChangeArrowheads="1"/>
              </p:cNvSpPr>
              <p:nvPr/>
            </p:nvSpPr>
            <p:spPr bwMode="auto">
              <a:xfrm>
                <a:off x="882" y="19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5" name="Rectangle 109"/>
              <p:cNvSpPr>
                <a:spLocks noChangeArrowheads="1"/>
              </p:cNvSpPr>
              <p:nvPr/>
            </p:nvSpPr>
            <p:spPr bwMode="auto">
              <a:xfrm>
                <a:off x="1715" y="314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6" name="Rectangle 110"/>
              <p:cNvSpPr>
                <a:spLocks noChangeArrowheads="1"/>
              </p:cNvSpPr>
              <p:nvPr/>
            </p:nvSpPr>
            <p:spPr bwMode="auto">
              <a:xfrm>
                <a:off x="1983" y="314"/>
                <a:ext cx="1250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Liz 428 Buck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7" name="Rectangle 111"/>
              <p:cNvSpPr>
                <a:spLocks noChangeArrowheads="1"/>
              </p:cNvSpPr>
              <p:nvPr/>
            </p:nvSpPr>
            <p:spPr bwMode="auto">
              <a:xfrm>
                <a:off x="2147" y="2336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8" name="Rectangle 112"/>
              <p:cNvSpPr>
                <a:spLocks noChangeArrowheads="1"/>
              </p:cNvSpPr>
              <p:nvPr/>
            </p:nvSpPr>
            <p:spPr bwMode="auto">
              <a:xfrm>
                <a:off x="2253" y="2336"/>
                <a:ext cx="84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 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9" name="Rectangle 113"/>
              <p:cNvSpPr>
                <a:spLocks noChangeArrowheads="1"/>
              </p:cNvSpPr>
              <p:nvPr/>
            </p:nvSpPr>
            <p:spPr bwMode="auto">
              <a:xfrm>
                <a:off x="2147" y="2436"/>
                <a:ext cx="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0" name="Rectangle 114"/>
              <p:cNvSpPr>
                <a:spLocks noChangeArrowheads="1"/>
              </p:cNvSpPr>
              <p:nvPr/>
            </p:nvSpPr>
            <p:spPr bwMode="auto">
              <a:xfrm>
                <a:off x="2147" y="2536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1" name="Rectangle 115"/>
              <p:cNvSpPr>
                <a:spLocks noChangeArrowheads="1"/>
              </p:cNvSpPr>
              <p:nvPr/>
            </p:nvSpPr>
            <p:spPr bwMode="auto">
              <a:xfrm>
                <a:off x="2263" y="2536"/>
                <a:ext cx="37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2" name="Rectangle 116"/>
              <p:cNvSpPr>
                <a:spLocks noChangeArrowheads="1"/>
              </p:cNvSpPr>
              <p:nvPr/>
            </p:nvSpPr>
            <p:spPr bwMode="auto">
              <a:xfrm>
                <a:off x="2147" y="273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3" name="Rectangle 117"/>
              <p:cNvSpPr>
                <a:spLocks noChangeArrowheads="1"/>
              </p:cNvSpPr>
              <p:nvPr/>
            </p:nvSpPr>
            <p:spPr bwMode="auto">
              <a:xfrm>
                <a:off x="2274" y="2736"/>
                <a:ext cx="143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:Pull-135-Kick Out (vs. 50 wall-off)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4" name="Rectangle 118"/>
              <p:cNvSpPr>
                <a:spLocks noChangeArrowheads="1"/>
              </p:cNvSpPr>
              <p:nvPr/>
            </p:nvSpPr>
            <p:spPr bwMode="auto">
              <a:xfrm>
                <a:off x="2147" y="293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5" name="Rectangle 119"/>
              <p:cNvSpPr>
                <a:spLocks noChangeArrowheads="1"/>
              </p:cNvSpPr>
              <p:nvPr/>
            </p:nvSpPr>
            <p:spPr bwMode="auto">
              <a:xfrm>
                <a:off x="2268" y="2936"/>
                <a:ext cx="7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6" name="Rectangle 120"/>
              <p:cNvSpPr>
                <a:spLocks noChangeArrowheads="1"/>
              </p:cNvSpPr>
              <p:nvPr/>
            </p:nvSpPr>
            <p:spPr bwMode="auto">
              <a:xfrm>
                <a:off x="2147" y="313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7" name="Rectangle 121"/>
              <p:cNvSpPr>
                <a:spLocks noChangeArrowheads="1"/>
              </p:cNvSpPr>
              <p:nvPr/>
            </p:nvSpPr>
            <p:spPr bwMode="auto">
              <a:xfrm>
                <a:off x="2263" y="3136"/>
                <a:ext cx="58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:Pull-Wall-off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8" name="Rectangle 122"/>
              <p:cNvSpPr>
                <a:spLocks noChangeArrowheads="1"/>
              </p:cNvSpPr>
              <p:nvPr/>
            </p:nvSpPr>
            <p:spPr bwMode="auto">
              <a:xfrm>
                <a:off x="2147" y="3336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9" name="Rectangle 123"/>
              <p:cNvSpPr>
                <a:spLocks noChangeArrowheads="1"/>
              </p:cNvSpPr>
              <p:nvPr/>
            </p:nvSpPr>
            <p:spPr bwMode="auto">
              <a:xfrm>
                <a:off x="2253" y="3336"/>
                <a:ext cx="35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0" name="Rectangle 124"/>
              <p:cNvSpPr>
                <a:spLocks noChangeArrowheads="1"/>
              </p:cNvSpPr>
              <p:nvPr/>
            </p:nvSpPr>
            <p:spPr bwMode="auto">
              <a:xfrm>
                <a:off x="2147" y="3536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1" name="Rectangle 125"/>
              <p:cNvSpPr>
                <a:spLocks noChangeArrowheads="1"/>
              </p:cNvSpPr>
              <p:nvPr/>
            </p:nvSpPr>
            <p:spPr bwMode="auto">
              <a:xfrm>
                <a:off x="2247" y="3536"/>
                <a:ext cx="123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2" name="Rectangle 126"/>
              <p:cNvSpPr>
                <a:spLocks noChangeArrowheads="1"/>
              </p:cNvSpPr>
              <p:nvPr/>
            </p:nvSpPr>
            <p:spPr bwMode="auto">
              <a:xfrm>
                <a:off x="2147" y="37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3" name="Rectangle 127"/>
              <p:cNvSpPr>
                <a:spLocks noChangeArrowheads="1"/>
              </p:cNvSpPr>
              <p:nvPr/>
            </p:nvSpPr>
            <p:spPr bwMode="auto">
              <a:xfrm>
                <a:off x="2268" y="3735"/>
                <a:ext cx="198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on midline.Hand to LH. Nod in his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4" name="Rectangle 128"/>
              <p:cNvSpPr>
                <a:spLocks noChangeArrowheads="1"/>
              </p:cNvSpPr>
              <p:nvPr/>
            </p:nvSpPr>
            <p:spPr bwMode="auto">
              <a:xfrm>
                <a:off x="2147" y="3835"/>
                <a:ext cx="90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direction. Waggle @9.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5" name="Rectangle 129"/>
              <p:cNvSpPr>
                <a:spLocks noChangeArrowheads="1"/>
              </p:cNvSpPr>
              <p:nvPr/>
            </p:nvSpPr>
            <p:spPr bwMode="auto">
              <a:xfrm>
                <a:off x="2147" y="403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6" name="Rectangle 130"/>
              <p:cNvSpPr>
                <a:spLocks noChangeArrowheads="1"/>
              </p:cNvSpPr>
              <p:nvPr/>
            </p:nvSpPr>
            <p:spPr bwMode="auto">
              <a:xfrm>
                <a:off x="2274" y="4035"/>
                <a:ext cx="212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down- 1st free man inside. Aim for inside foot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7" name="Rectangle 131"/>
              <p:cNvSpPr>
                <a:spLocks noChangeArrowheads="1"/>
              </p:cNvSpPr>
              <p:nvPr/>
            </p:nvSpPr>
            <p:spPr bwMode="auto">
              <a:xfrm>
                <a:off x="2147" y="4135"/>
                <a:ext cx="2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 TE.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8" name="Rectangle 132"/>
              <p:cNvSpPr>
                <a:spLocks noChangeArrowheads="1"/>
              </p:cNvSpPr>
              <p:nvPr/>
            </p:nvSpPr>
            <p:spPr bwMode="auto">
              <a:xfrm>
                <a:off x="2147" y="43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9" name="Rectangle 133"/>
              <p:cNvSpPr>
                <a:spLocks noChangeArrowheads="1"/>
              </p:cNvSpPr>
              <p:nvPr/>
            </p:nvSpPr>
            <p:spPr bwMode="auto">
              <a:xfrm>
                <a:off x="2263" y="4335"/>
                <a:ext cx="191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Carrier- 1st step crossover thru toes of FB.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0" name="Rectangle 134"/>
              <p:cNvSpPr>
                <a:spLocks noChangeArrowheads="1"/>
              </p:cNvSpPr>
              <p:nvPr/>
            </p:nvSpPr>
            <p:spPr bwMode="auto">
              <a:xfrm>
                <a:off x="2147" y="4435"/>
                <a:ext cx="93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Follow LG. Square Cut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1" name="Rectangle 135"/>
              <p:cNvSpPr>
                <a:spLocks noChangeArrowheads="1"/>
              </p:cNvSpPr>
              <p:nvPr/>
            </p:nvSpPr>
            <p:spPr bwMode="auto">
              <a:xfrm>
                <a:off x="2147" y="4635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2" name="Rectangle 136"/>
              <p:cNvSpPr>
                <a:spLocks noChangeArrowheads="1"/>
              </p:cNvSpPr>
              <p:nvPr/>
            </p:nvSpPr>
            <p:spPr bwMode="auto">
              <a:xfrm>
                <a:off x="2253" y="4635"/>
                <a:ext cx="204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left foot of C. Run trap right course.Block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3" name="Rectangle 137"/>
              <p:cNvSpPr>
                <a:spLocks noChangeArrowheads="1"/>
              </p:cNvSpPr>
              <p:nvPr/>
            </p:nvSpPr>
            <p:spPr bwMode="auto">
              <a:xfrm>
                <a:off x="2147" y="4735"/>
                <a:ext cx="22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4" name="Rectangle 138"/>
              <p:cNvSpPr>
                <a:spLocks noChangeArrowheads="1"/>
              </p:cNvSpPr>
              <p:nvPr/>
            </p:nvSpPr>
            <p:spPr bwMode="auto">
              <a:xfrm>
                <a:off x="2147" y="4935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5" name="Line 139"/>
              <p:cNvSpPr>
                <a:spLocks noChangeShapeType="1"/>
              </p:cNvSpPr>
              <p:nvPr/>
            </p:nvSpPr>
            <p:spPr bwMode="auto">
              <a:xfrm flipH="1" flipV="1">
                <a:off x="2869" y="1347"/>
                <a:ext cx="147" cy="16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26" name="Freeform 140"/>
              <p:cNvSpPr>
                <a:spLocks/>
              </p:cNvSpPr>
              <p:nvPr/>
            </p:nvSpPr>
            <p:spPr bwMode="auto">
              <a:xfrm>
                <a:off x="2838" y="1319"/>
                <a:ext cx="58" cy="52"/>
              </a:xfrm>
              <a:custGeom>
                <a:avLst/>
                <a:gdLst>
                  <a:gd name="T0" fmla="*/ 154 w 167"/>
                  <a:gd name="T1" fmla="*/ 0 h 148"/>
                  <a:gd name="T2" fmla="*/ 167 w 167"/>
                  <a:gd name="T3" fmla="*/ 15 h 148"/>
                  <a:gd name="T4" fmla="*/ 12 w 167"/>
                  <a:gd name="T5" fmla="*/ 148 h 148"/>
                  <a:gd name="T6" fmla="*/ 0 w 167"/>
                  <a:gd name="T7" fmla="*/ 13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148">
                    <a:moveTo>
                      <a:pt x="154" y="0"/>
                    </a:moveTo>
                    <a:lnTo>
                      <a:pt x="167" y="15"/>
                    </a:lnTo>
                    <a:lnTo>
                      <a:pt x="12" y="148"/>
                    </a:lnTo>
                    <a:lnTo>
                      <a:pt x="0" y="13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27" name="Line 141"/>
              <p:cNvSpPr>
                <a:spLocks noChangeShapeType="1"/>
              </p:cNvSpPr>
              <p:nvPr/>
            </p:nvSpPr>
            <p:spPr bwMode="auto">
              <a:xfrm>
                <a:off x="2838" y="1366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28" name="Freeform 142"/>
              <p:cNvSpPr>
                <a:spLocks/>
              </p:cNvSpPr>
              <p:nvPr/>
            </p:nvSpPr>
            <p:spPr bwMode="auto">
              <a:xfrm>
                <a:off x="985" y="4677"/>
                <a:ext cx="790" cy="500"/>
              </a:xfrm>
              <a:custGeom>
                <a:avLst/>
                <a:gdLst>
                  <a:gd name="T0" fmla="*/ 0 w 2251"/>
                  <a:gd name="T1" fmla="*/ 1426 h 1426"/>
                  <a:gd name="T2" fmla="*/ 1921 w 2251"/>
                  <a:gd name="T3" fmla="*/ 1426 h 1426"/>
                  <a:gd name="T4" fmla="*/ 2251 w 2251"/>
                  <a:gd name="T5" fmla="*/ 0 h 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51" h="1426">
                    <a:moveTo>
                      <a:pt x="0" y="1426"/>
                    </a:moveTo>
                    <a:lnTo>
                      <a:pt x="1921" y="1426"/>
                    </a:lnTo>
                    <a:lnTo>
                      <a:pt x="225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29" name="Freeform 143"/>
              <p:cNvSpPr>
                <a:spLocks/>
              </p:cNvSpPr>
              <p:nvPr/>
            </p:nvSpPr>
            <p:spPr bwMode="auto">
              <a:xfrm>
                <a:off x="1745" y="4677"/>
                <a:ext cx="37" cy="54"/>
              </a:xfrm>
              <a:custGeom>
                <a:avLst/>
                <a:gdLst>
                  <a:gd name="T0" fmla="*/ 30 w 37"/>
                  <a:gd name="T1" fmla="*/ 0 h 54"/>
                  <a:gd name="T2" fmla="*/ 0 w 37"/>
                  <a:gd name="T3" fmla="*/ 45 h 54"/>
                  <a:gd name="T4" fmla="*/ 22 w 37"/>
                  <a:gd name="T5" fmla="*/ 37 h 54"/>
                  <a:gd name="T6" fmla="*/ 37 w 37"/>
                  <a:gd name="T7" fmla="*/ 54 h 54"/>
                  <a:gd name="T8" fmla="*/ 30 w 37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4">
                    <a:moveTo>
                      <a:pt x="30" y="0"/>
                    </a:moveTo>
                    <a:lnTo>
                      <a:pt x="0" y="45"/>
                    </a:lnTo>
                    <a:lnTo>
                      <a:pt x="22" y="37"/>
                    </a:lnTo>
                    <a:lnTo>
                      <a:pt x="37" y="54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0" name="Freeform 144"/>
              <p:cNvSpPr>
                <a:spLocks/>
              </p:cNvSpPr>
              <p:nvPr/>
            </p:nvSpPr>
            <p:spPr bwMode="auto">
              <a:xfrm>
                <a:off x="980" y="3709"/>
                <a:ext cx="821" cy="436"/>
              </a:xfrm>
              <a:custGeom>
                <a:avLst/>
                <a:gdLst>
                  <a:gd name="T0" fmla="*/ 0 w 2341"/>
                  <a:gd name="T1" fmla="*/ 1244 h 1244"/>
                  <a:gd name="T2" fmla="*/ 1904 w 2341"/>
                  <a:gd name="T3" fmla="*/ 1215 h 1244"/>
                  <a:gd name="T4" fmla="*/ 2341 w 2341"/>
                  <a:gd name="T5" fmla="*/ 0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41" h="1244">
                    <a:moveTo>
                      <a:pt x="0" y="1244"/>
                    </a:moveTo>
                    <a:lnTo>
                      <a:pt x="1904" y="1215"/>
                    </a:lnTo>
                    <a:lnTo>
                      <a:pt x="234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1" name="Freeform 145"/>
              <p:cNvSpPr>
                <a:spLocks/>
              </p:cNvSpPr>
              <p:nvPr/>
            </p:nvSpPr>
            <p:spPr bwMode="auto">
              <a:xfrm>
                <a:off x="1767" y="3709"/>
                <a:ext cx="34" cy="54"/>
              </a:xfrm>
              <a:custGeom>
                <a:avLst/>
                <a:gdLst>
                  <a:gd name="T0" fmla="*/ 34 w 34"/>
                  <a:gd name="T1" fmla="*/ 0 h 54"/>
                  <a:gd name="T2" fmla="*/ 0 w 34"/>
                  <a:gd name="T3" fmla="*/ 42 h 54"/>
                  <a:gd name="T4" fmla="*/ 22 w 34"/>
                  <a:gd name="T5" fmla="*/ 36 h 54"/>
                  <a:gd name="T6" fmla="*/ 34 w 34"/>
                  <a:gd name="T7" fmla="*/ 54 h 54"/>
                  <a:gd name="T8" fmla="*/ 34 w 34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54">
                    <a:moveTo>
                      <a:pt x="34" y="0"/>
                    </a:moveTo>
                    <a:lnTo>
                      <a:pt x="0" y="42"/>
                    </a:lnTo>
                    <a:lnTo>
                      <a:pt x="22" y="36"/>
                    </a:lnTo>
                    <a:lnTo>
                      <a:pt x="34" y="5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2" name="Freeform 146"/>
              <p:cNvSpPr>
                <a:spLocks/>
              </p:cNvSpPr>
              <p:nvPr/>
            </p:nvSpPr>
            <p:spPr bwMode="auto">
              <a:xfrm>
                <a:off x="991" y="2615"/>
                <a:ext cx="773" cy="510"/>
              </a:xfrm>
              <a:custGeom>
                <a:avLst/>
                <a:gdLst>
                  <a:gd name="T0" fmla="*/ 0 w 2205"/>
                  <a:gd name="T1" fmla="*/ 1455 h 1455"/>
                  <a:gd name="T2" fmla="*/ 1906 w 2205"/>
                  <a:gd name="T3" fmla="*/ 1440 h 1455"/>
                  <a:gd name="T4" fmla="*/ 2205 w 2205"/>
                  <a:gd name="T5" fmla="*/ 0 h 1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5" h="1455">
                    <a:moveTo>
                      <a:pt x="0" y="1455"/>
                    </a:moveTo>
                    <a:lnTo>
                      <a:pt x="1906" y="1440"/>
                    </a:lnTo>
                    <a:lnTo>
                      <a:pt x="220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3" name="Freeform 147"/>
              <p:cNvSpPr>
                <a:spLocks/>
              </p:cNvSpPr>
              <p:nvPr/>
            </p:nvSpPr>
            <p:spPr bwMode="auto">
              <a:xfrm>
                <a:off x="1735" y="2615"/>
                <a:ext cx="36" cy="55"/>
              </a:xfrm>
              <a:custGeom>
                <a:avLst/>
                <a:gdLst>
                  <a:gd name="T0" fmla="*/ 29 w 36"/>
                  <a:gd name="T1" fmla="*/ 0 h 55"/>
                  <a:gd name="T2" fmla="*/ 0 w 36"/>
                  <a:gd name="T3" fmla="*/ 46 h 55"/>
                  <a:gd name="T4" fmla="*/ 22 w 36"/>
                  <a:gd name="T5" fmla="*/ 38 h 55"/>
                  <a:gd name="T6" fmla="*/ 36 w 36"/>
                  <a:gd name="T7" fmla="*/ 55 h 55"/>
                  <a:gd name="T8" fmla="*/ 29 w 36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5">
                    <a:moveTo>
                      <a:pt x="29" y="0"/>
                    </a:moveTo>
                    <a:lnTo>
                      <a:pt x="0" y="46"/>
                    </a:lnTo>
                    <a:lnTo>
                      <a:pt x="22" y="38"/>
                    </a:lnTo>
                    <a:lnTo>
                      <a:pt x="36" y="55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4" name="Freeform 148"/>
              <p:cNvSpPr>
                <a:spLocks/>
              </p:cNvSpPr>
              <p:nvPr/>
            </p:nvSpPr>
            <p:spPr bwMode="auto">
              <a:xfrm>
                <a:off x="1301" y="4918"/>
                <a:ext cx="68" cy="74"/>
              </a:xfrm>
              <a:custGeom>
                <a:avLst/>
                <a:gdLst>
                  <a:gd name="T0" fmla="*/ 15 w 194"/>
                  <a:gd name="T1" fmla="*/ 211 h 211"/>
                  <a:gd name="T2" fmla="*/ 194 w 194"/>
                  <a:gd name="T3" fmla="*/ 61 h 211"/>
                  <a:gd name="T4" fmla="*/ 0 w 194"/>
                  <a:gd name="T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4" h="211">
                    <a:moveTo>
                      <a:pt x="15" y="211"/>
                    </a:moveTo>
                    <a:lnTo>
                      <a:pt x="194" y="6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5" name="Freeform 149"/>
              <p:cNvSpPr>
                <a:spLocks/>
              </p:cNvSpPr>
              <p:nvPr/>
            </p:nvSpPr>
            <p:spPr bwMode="auto">
              <a:xfrm>
                <a:off x="1285" y="4883"/>
                <a:ext cx="27" cy="70"/>
              </a:xfrm>
              <a:custGeom>
                <a:avLst/>
                <a:gdLst>
                  <a:gd name="T0" fmla="*/ 58 w 77"/>
                  <a:gd name="T1" fmla="*/ 0 h 200"/>
                  <a:gd name="T2" fmla="*/ 77 w 77"/>
                  <a:gd name="T3" fmla="*/ 4 h 200"/>
                  <a:gd name="T4" fmla="*/ 19 w 77"/>
                  <a:gd name="T5" fmla="*/ 200 h 200"/>
                  <a:gd name="T6" fmla="*/ 0 w 77"/>
                  <a:gd name="T7" fmla="*/ 19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200">
                    <a:moveTo>
                      <a:pt x="58" y="0"/>
                    </a:moveTo>
                    <a:lnTo>
                      <a:pt x="77" y="4"/>
                    </a:lnTo>
                    <a:lnTo>
                      <a:pt x="19" y="200"/>
                    </a:lnTo>
                    <a:lnTo>
                      <a:pt x="0" y="19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6" name="Line 150"/>
              <p:cNvSpPr>
                <a:spLocks noChangeShapeType="1"/>
              </p:cNvSpPr>
              <p:nvPr/>
            </p:nvSpPr>
            <p:spPr bwMode="auto">
              <a:xfrm>
                <a:off x="1285" y="4951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7" name="Freeform 151"/>
              <p:cNvSpPr>
                <a:spLocks/>
              </p:cNvSpPr>
              <p:nvPr/>
            </p:nvSpPr>
            <p:spPr bwMode="auto">
              <a:xfrm>
                <a:off x="1201" y="4792"/>
                <a:ext cx="263" cy="389"/>
              </a:xfrm>
              <a:custGeom>
                <a:avLst/>
                <a:gdLst>
                  <a:gd name="T0" fmla="*/ 211 w 750"/>
                  <a:gd name="T1" fmla="*/ 1110 h 1110"/>
                  <a:gd name="T2" fmla="*/ 0 w 750"/>
                  <a:gd name="T3" fmla="*/ 705 h 1110"/>
                  <a:gd name="T4" fmla="*/ 750 w 750"/>
                  <a:gd name="T5" fmla="*/ 0 h 1110"/>
                  <a:gd name="T6" fmla="*/ 631 w 750"/>
                  <a:gd name="T7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0" h="1110">
                    <a:moveTo>
                      <a:pt x="211" y="1110"/>
                    </a:moveTo>
                    <a:lnTo>
                      <a:pt x="0" y="705"/>
                    </a:lnTo>
                    <a:lnTo>
                      <a:pt x="750" y="0"/>
                    </a:lnTo>
                    <a:lnTo>
                      <a:pt x="63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8" name="Freeform 152"/>
              <p:cNvSpPr>
                <a:spLocks/>
              </p:cNvSpPr>
              <p:nvPr/>
            </p:nvSpPr>
            <p:spPr bwMode="auto">
              <a:xfrm>
                <a:off x="1416" y="4756"/>
                <a:ext cx="6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39" name="Line 153"/>
              <p:cNvSpPr>
                <a:spLocks noChangeShapeType="1"/>
              </p:cNvSpPr>
              <p:nvPr/>
            </p:nvSpPr>
            <p:spPr bwMode="auto">
              <a:xfrm>
                <a:off x="1416" y="4828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0" name="Arc 154"/>
              <p:cNvSpPr>
                <a:spLocks/>
              </p:cNvSpPr>
              <p:nvPr/>
            </p:nvSpPr>
            <p:spPr bwMode="auto">
              <a:xfrm>
                <a:off x="838" y="4966"/>
                <a:ext cx="137" cy="9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1" name="Freeform 155"/>
              <p:cNvSpPr>
                <a:spLocks/>
              </p:cNvSpPr>
              <p:nvPr/>
            </p:nvSpPr>
            <p:spPr bwMode="auto">
              <a:xfrm>
                <a:off x="939" y="4960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2" name="Line 156"/>
              <p:cNvSpPr>
                <a:spLocks noChangeShapeType="1"/>
              </p:cNvSpPr>
              <p:nvPr/>
            </p:nvSpPr>
            <p:spPr bwMode="auto">
              <a:xfrm>
                <a:off x="939" y="496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3" name="Arc 157"/>
              <p:cNvSpPr>
                <a:spLocks/>
              </p:cNvSpPr>
              <p:nvPr/>
            </p:nvSpPr>
            <p:spPr bwMode="auto">
              <a:xfrm>
                <a:off x="991" y="4918"/>
                <a:ext cx="148" cy="139"/>
              </a:xfrm>
              <a:custGeom>
                <a:avLst/>
                <a:gdLst>
                  <a:gd name="G0" fmla="+- 0 0 0"/>
                  <a:gd name="G1" fmla="+- 158 0 0"/>
                  <a:gd name="G2" fmla="+- 21600 0 0"/>
                  <a:gd name="T0" fmla="*/ 21599 w 21600"/>
                  <a:gd name="T1" fmla="*/ 0 h 21758"/>
                  <a:gd name="T2" fmla="*/ 0 w 21600"/>
                  <a:gd name="T3" fmla="*/ 21758 h 21758"/>
                  <a:gd name="T4" fmla="*/ 0 w 21600"/>
                  <a:gd name="T5" fmla="*/ 158 h 217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58" fill="none" extrusionOk="0">
                    <a:moveTo>
                      <a:pt x="21599" y="-1"/>
                    </a:moveTo>
                    <a:cubicBezTo>
                      <a:pt x="21599" y="52"/>
                      <a:pt x="21600" y="105"/>
                      <a:pt x="21600" y="158"/>
                    </a:cubicBezTo>
                    <a:cubicBezTo>
                      <a:pt x="21600" y="12087"/>
                      <a:pt x="11929" y="21757"/>
                      <a:pt x="0" y="21758"/>
                    </a:cubicBezTo>
                  </a:path>
                  <a:path w="21600" h="21758" stroke="0" extrusionOk="0">
                    <a:moveTo>
                      <a:pt x="21599" y="-1"/>
                    </a:moveTo>
                    <a:cubicBezTo>
                      <a:pt x="21599" y="52"/>
                      <a:pt x="21600" y="105"/>
                      <a:pt x="21600" y="158"/>
                    </a:cubicBezTo>
                    <a:cubicBezTo>
                      <a:pt x="21600" y="12087"/>
                      <a:pt x="11929" y="21757"/>
                      <a:pt x="0" y="21758"/>
                    </a:cubicBezTo>
                    <a:lnTo>
                      <a:pt x="0" y="158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4" name="Freeform 158"/>
              <p:cNvSpPr>
                <a:spLocks/>
              </p:cNvSpPr>
              <p:nvPr/>
            </p:nvSpPr>
            <p:spPr bwMode="auto">
              <a:xfrm>
                <a:off x="1102" y="4912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5" name="Line 159"/>
              <p:cNvSpPr>
                <a:spLocks noChangeShapeType="1"/>
              </p:cNvSpPr>
              <p:nvPr/>
            </p:nvSpPr>
            <p:spPr bwMode="auto">
              <a:xfrm>
                <a:off x="1102" y="491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6" name="Arc 160"/>
              <p:cNvSpPr>
                <a:spLocks/>
              </p:cNvSpPr>
              <p:nvPr/>
            </p:nvSpPr>
            <p:spPr bwMode="auto">
              <a:xfrm>
                <a:off x="843" y="3940"/>
                <a:ext cx="132" cy="90"/>
              </a:xfrm>
              <a:custGeom>
                <a:avLst/>
                <a:gdLst>
                  <a:gd name="G0" fmla="+- 0 0 0"/>
                  <a:gd name="G1" fmla="+- 241 0 0"/>
                  <a:gd name="G2" fmla="+- 21600 0 0"/>
                  <a:gd name="T0" fmla="*/ 21599 w 21600"/>
                  <a:gd name="T1" fmla="*/ 0 h 21841"/>
                  <a:gd name="T2" fmla="*/ 0 w 21600"/>
                  <a:gd name="T3" fmla="*/ 21841 h 21841"/>
                  <a:gd name="T4" fmla="*/ 0 w 21600"/>
                  <a:gd name="T5" fmla="*/ 241 h 21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41" fill="none" extrusionOk="0">
                    <a:moveTo>
                      <a:pt x="21598" y="0"/>
                    </a:moveTo>
                    <a:cubicBezTo>
                      <a:pt x="21599" y="80"/>
                      <a:pt x="21600" y="160"/>
                      <a:pt x="21600" y="241"/>
                    </a:cubicBezTo>
                    <a:cubicBezTo>
                      <a:pt x="21600" y="12170"/>
                      <a:pt x="11929" y="21840"/>
                      <a:pt x="0" y="21841"/>
                    </a:cubicBezTo>
                  </a:path>
                  <a:path w="21600" h="21841" stroke="0" extrusionOk="0">
                    <a:moveTo>
                      <a:pt x="21598" y="0"/>
                    </a:moveTo>
                    <a:cubicBezTo>
                      <a:pt x="21599" y="80"/>
                      <a:pt x="21600" y="160"/>
                      <a:pt x="21600" y="241"/>
                    </a:cubicBezTo>
                    <a:cubicBezTo>
                      <a:pt x="21600" y="12170"/>
                      <a:pt x="11929" y="21840"/>
                      <a:pt x="0" y="21841"/>
                    </a:cubicBezTo>
                    <a:lnTo>
                      <a:pt x="0" y="24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7" name="Freeform 161"/>
              <p:cNvSpPr>
                <a:spLocks/>
              </p:cNvSpPr>
              <p:nvPr/>
            </p:nvSpPr>
            <p:spPr bwMode="auto">
              <a:xfrm>
                <a:off x="939" y="3934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8" name="Line 162"/>
              <p:cNvSpPr>
                <a:spLocks noChangeShapeType="1"/>
              </p:cNvSpPr>
              <p:nvPr/>
            </p:nvSpPr>
            <p:spPr bwMode="auto">
              <a:xfrm>
                <a:off x="939" y="393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49" name="Arc 163"/>
              <p:cNvSpPr>
                <a:spLocks/>
              </p:cNvSpPr>
              <p:nvPr/>
            </p:nvSpPr>
            <p:spPr bwMode="auto">
              <a:xfrm>
                <a:off x="980" y="3920"/>
                <a:ext cx="148" cy="10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0" name="Freeform 164"/>
              <p:cNvSpPr>
                <a:spLocks/>
              </p:cNvSpPr>
              <p:nvPr/>
            </p:nvSpPr>
            <p:spPr bwMode="auto">
              <a:xfrm>
                <a:off x="1092" y="3913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1" name="Line 165"/>
              <p:cNvSpPr>
                <a:spLocks noChangeShapeType="1"/>
              </p:cNvSpPr>
              <p:nvPr/>
            </p:nvSpPr>
            <p:spPr bwMode="auto">
              <a:xfrm>
                <a:off x="1092" y="391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2" name="Arc 166"/>
              <p:cNvSpPr>
                <a:spLocks/>
              </p:cNvSpPr>
              <p:nvPr/>
            </p:nvSpPr>
            <p:spPr bwMode="auto">
              <a:xfrm>
                <a:off x="860" y="2915"/>
                <a:ext cx="105" cy="8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3" name="Freeform 167"/>
              <p:cNvSpPr>
                <a:spLocks/>
              </p:cNvSpPr>
              <p:nvPr/>
            </p:nvSpPr>
            <p:spPr bwMode="auto">
              <a:xfrm>
                <a:off x="928" y="2908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4" name="Line 168"/>
              <p:cNvSpPr>
                <a:spLocks noChangeShapeType="1"/>
              </p:cNvSpPr>
              <p:nvPr/>
            </p:nvSpPr>
            <p:spPr bwMode="auto">
              <a:xfrm>
                <a:off x="928" y="290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5" name="Arc 169"/>
              <p:cNvSpPr>
                <a:spLocks/>
              </p:cNvSpPr>
              <p:nvPr/>
            </p:nvSpPr>
            <p:spPr bwMode="auto">
              <a:xfrm>
                <a:off x="985" y="2899"/>
                <a:ext cx="138" cy="100"/>
              </a:xfrm>
              <a:custGeom>
                <a:avLst/>
                <a:gdLst>
                  <a:gd name="G0" fmla="+- 157 0 0"/>
                  <a:gd name="G1" fmla="+- 0 0 0"/>
                  <a:gd name="G2" fmla="+- 21600 0 0"/>
                  <a:gd name="T0" fmla="*/ 21757 w 21757"/>
                  <a:gd name="T1" fmla="*/ 0 h 21600"/>
                  <a:gd name="T2" fmla="*/ 0 w 21757"/>
                  <a:gd name="T3" fmla="*/ 21599 h 21600"/>
                  <a:gd name="T4" fmla="*/ 157 w 2175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7" h="21600" fill="none" extrusionOk="0">
                    <a:moveTo>
                      <a:pt x="21757" y="0"/>
                    </a:moveTo>
                    <a:cubicBezTo>
                      <a:pt x="21757" y="11929"/>
                      <a:pt x="12086" y="21600"/>
                      <a:pt x="157" y="21600"/>
                    </a:cubicBezTo>
                    <a:cubicBezTo>
                      <a:pt x="104" y="21600"/>
                      <a:pt x="52" y="21599"/>
                      <a:pt x="-1" y="21599"/>
                    </a:cubicBezTo>
                  </a:path>
                  <a:path w="21757" h="21600" stroke="0" extrusionOk="0">
                    <a:moveTo>
                      <a:pt x="21757" y="0"/>
                    </a:moveTo>
                    <a:cubicBezTo>
                      <a:pt x="21757" y="11929"/>
                      <a:pt x="12086" y="21600"/>
                      <a:pt x="157" y="21600"/>
                    </a:cubicBezTo>
                    <a:cubicBezTo>
                      <a:pt x="104" y="21600"/>
                      <a:pt x="52" y="21599"/>
                      <a:pt x="-1" y="21599"/>
                    </a:cubicBezTo>
                    <a:lnTo>
                      <a:pt x="15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6" name="Freeform 170"/>
              <p:cNvSpPr>
                <a:spLocks/>
              </p:cNvSpPr>
              <p:nvPr/>
            </p:nvSpPr>
            <p:spPr bwMode="auto">
              <a:xfrm>
                <a:off x="1087" y="2892"/>
                <a:ext cx="71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7" name="Line 171"/>
              <p:cNvSpPr>
                <a:spLocks noChangeShapeType="1"/>
              </p:cNvSpPr>
              <p:nvPr/>
            </p:nvSpPr>
            <p:spPr bwMode="auto">
              <a:xfrm>
                <a:off x="1087" y="289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8" name="Freeform 172"/>
              <p:cNvSpPr>
                <a:spLocks/>
              </p:cNvSpPr>
              <p:nvPr/>
            </p:nvSpPr>
            <p:spPr bwMode="auto">
              <a:xfrm>
                <a:off x="1143" y="5060"/>
                <a:ext cx="442" cy="53"/>
              </a:xfrm>
              <a:custGeom>
                <a:avLst/>
                <a:gdLst>
                  <a:gd name="T0" fmla="*/ 0 w 1261"/>
                  <a:gd name="T1" fmla="*/ 0 h 151"/>
                  <a:gd name="T2" fmla="*/ 136 w 1261"/>
                  <a:gd name="T3" fmla="*/ 151 h 151"/>
                  <a:gd name="T4" fmla="*/ 1261 w 1261"/>
                  <a:gd name="T5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61" h="151">
                    <a:moveTo>
                      <a:pt x="0" y="0"/>
                    </a:moveTo>
                    <a:lnTo>
                      <a:pt x="136" y="151"/>
                    </a:lnTo>
                    <a:lnTo>
                      <a:pt x="1261" y="15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9" name="Arc 173"/>
              <p:cNvSpPr>
                <a:spLocks/>
              </p:cNvSpPr>
              <p:nvPr/>
            </p:nvSpPr>
            <p:spPr bwMode="auto">
              <a:xfrm>
                <a:off x="1585" y="4840"/>
                <a:ext cx="74" cy="2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0" name="Arc 174"/>
              <p:cNvSpPr>
                <a:spLocks/>
              </p:cNvSpPr>
              <p:nvPr/>
            </p:nvSpPr>
            <p:spPr bwMode="auto">
              <a:xfrm>
                <a:off x="1633" y="4834"/>
                <a:ext cx="26" cy="6"/>
              </a:xfrm>
              <a:custGeom>
                <a:avLst/>
                <a:gdLst>
                  <a:gd name="G0" fmla="+- 21600 0 0"/>
                  <a:gd name="G1" fmla="+- 3864 0 0"/>
                  <a:gd name="G2" fmla="+- 21600 0 0"/>
                  <a:gd name="T0" fmla="*/ 21600 w 21600"/>
                  <a:gd name="T1" fmla="*/ 25464 h 25464"/>
                  <a:gd name="T2" fmla="*/ 348 w 21600"/>
                  <a:gd name="T3" fmla="*/ 0 h 25464"/>
                  <a:gd name="T4" fmla="*/ 21600 w 21600"/>
                  <a:gd name="T5" fmla="*/ 3864 h 25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5464" fill="none" extrusionOk="0">
                    <a:moveTo>
                      <a:pt x="21600" y="25464"/>
                    </a:moveTo>
                    <a:cubicBezTo>
                      <a:pt x="9670" y="25464"/>
                      <a:pt x="0" y="15793"/>
                      <a:pt x="0" y="3864"/>
                    </a:cubicBezTo>
                    <a:cubicBezTo>
                      <a:pt x="-1" y="2568"/>
                      <a:pt x="116" y="1274"/>
                      <a:pt x="348" y="0"/>
                    </a:cubicBezTo>
                  </a:path>
                  <a:path w="21600" h="25464" stroke="0" extrusionOk="0">
                    <a:moveTo>
                      <a:pt x="21600" y="25464"/>
                    </a:moveTo>
                    <a:cubicBezTo>
                      <a:pt x="9670" y="25464"/>
                      <a:pt x="0" y="15793"/>
                      <a:pt x="0" y="3864"/>
                    </a:cubicBezTo>
                    <a:cubicBezTo>
                      <a:pt x="-1" y="2568"/>
                      <a:pt x="116" y="1274"/>
                      <a:pt x="348" y="0"/>
                    </a:cubicBezTo>
                    <a:lnTo>
                      <a:pt x="21600" y="386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1" name="Freeform 175"/>
              <p:cNvSpPr>
                <a:spLocks/>
              </p:cNvSpPr>
              <p:nvPr/>
            </p:nvSpPr>
            <p:spPr bwMode="auto">
              <a:xfrm>
                <a:off x="1619" y="4798"/>
                <a:ext cx="21" cy="71"/>
              </a:xfrm>
              <a:custGeom>
                <a:avLst/>
                <a:gdLst>
                  <a:gd name="T0" fmla="*/ 42 w 60"/>
                  <a:gd name="T1" fmla="*/ 0 h 205"/>
                  <a:gd name="T2" fmla="*/ 60 w 60"/>
                  <a:gd name="T3" fmla="*/ 4 h 205"/>
                  <a:gd name="T4" fmla="*/ 19 w 60"/>
                  <a:gd name="T5" fmla="*/ 205 h 205"/>
                  <a:gd name="T6" fmla="*/ 0 w 60"/>
                  <a:gd name="T7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205">
                    <a:moveTo>
                      <a:pt x="42" y="0"/>
                    </a:moveTo>
                    <a:lnTo>
                      <a:pt x="60" y="4"/>
                    </a:lnTo>
                    <a:lnTo>
                      <a:pt x="19" y="205"/>
                    </a:lnTo>
                    <a:lnTo>
                      <a:pt x="0" y="20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2" name="Line 176"/>
              <p:cNvSpPr>
                <a:spLocks noChangeShapeType="1"/>
              </p:cNvSpPr>
              <p:nvPr/>
            </p:nvSpPr>
            <p:spPr bwMode="auto">
              <a:xfrm>
                <a:off x="1619" y="4868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3" name="Freeform 177"/>
              <p:cNvSpPr>
                <a:spLocks/>
              </p:cNvSpPr>
              <p:nvPr/>
            </p:nvSpPr>
            <p:spPr bwMode="auto">
              <a:xfrm>
                <a:off x="1133" y="2999"/>
                <a:ext cx="447" cy="42"/>
              </a:xfrm>
              <a:custGeom>
                <a:avLst/>
                <a:gdLst>
                  <a:gd name="T0" fmla="*/ 0 w 1275"/>
                  <a:gd name="T1" fmla="*/ 0 h 119"/>
                  <a:gd name="T2" fmla="*/ 121 w 1275"/>
                  <a:gd name="T3" fmla="*/ 119 h 119"/>
                  <a:gd name="T4" fmla="*/ 1275 w 1275"/>
                  <a:gd name="T5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5" h="119">
                    <a:moveTo>
                      <a:pt x="0" y="0"/>
                    </a:moveTo>
                    <a:lnTo>
                      <a:pt x="121" y="119"/>
                    </a:lnTo>
                    <a:lnTo>
                      <a:pt x="1275" y="11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4" name="Arc 178"/>
              <p:cNvSpPr>
                <a:spLocks/>
              </p:cNvSpPr>
              <p:nvPr/>
            </p:nvSpPr>
            <p:spPr bwMode="auto">
              <a:xfrm>
                <a:off x="1580" y="2705"/>
                <a:ext cx="106" cy="33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5" name="Arc 179"/>
              <p:cNvSpPr>
                <a:spLocks/>
              </p:cNvSpPr>
              <p:nvPr/>
            </p:nvSpPr>
            <p:spPr bwMode="auto">
              <a:xfrm>
                <a:off x="1596" y="2678"/>
                <a:ext cx="89" cy="2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6" name="Freeform 180"/>
              <p:cNvSpPr>
                <a:spLocks/>
              </p:cNvSpPr>
              <p:nvPr/>
            </p:nvSpPr>
            <p:spPr bwMode="auto">
              <a:xfrm>
                <a:off x="1579" y="2642"/>
                <a:ext cx="27" cy="71"/>
              </a:xfrm>
              <a:custGeom>
                <a:avLst/>
                <a:gdLst>
                  <a:gd name="T0" fmla="*/ 59 w 77"/>
                  <a:gd name="T1" fmla="*/ 0 h 201"/>
                  <a:gd name="T2" fmla="*/ 77 w 77"/>
                  <a:gd name="T3" fmla="*/ 5 h 201"/>
                  <a:gd name="T4" fmla="*/ 19 w 77"/>
                  <a:gd name="T5" fmla="*/ 201 h 201"/>
                  <a:gd name="T6" fmla="*/ 0 w 77"/>
                  <a:gd name="T7" fmla="*/ 197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" h="201">
                    <a:moveTo>
                      <a:pt x="59" y="0"/>
                    </a:moveTo>
                    <a:lnTo>
                      <a:pt x="77" y="5"/>
                    </a:lnTo>
                    <a:lnTo>
                      <a:pt x="19" y="201"/>
                    </a:lnTo>
                    <a:lnTo>
                      <a:pt x="0" y="19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7" name="Line 181"/>
              <p:cNvSpPr>
                <a:spLocks noChangeShapeType="1"/>
              </p:cNvSpPr>
              <p:nvPr/>
            </p:nvSpPr>
            <p:spPr bwMode="auto">
              <a:xfrm>
                <a:off x="1579" y="2711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8" name="Freeform 182"/>
              <p:cNvSpPr>
                <a:spLocks/>
              </p:cNvSpPr>
              <p:nvPr/>
            </p:nvSpPr>
            <p:spPr bwMode="auto">
              <a:xfrm>
                <a:off x="1143" y="4024"/>
                <a:ext cx="421" cy="43"/>
              </a:xfrm>
              <a:custGeom>
                <a:avLst/>
                <a:gdLst>
                  <a:gd name="T0" fmla="*/ 0 w 1202"/>
                  <a:gd name="T1" fmla="*/ 0 h 121"/>
                  <a:gd name="T2" fmla="*/ 92 w 1202"/>
                  <a:gd name="T3" fmla="*/ 121 h 121"/>
                  <a:gd name="T4" fmla="*/ 1202 w 1202"/>
                  <a:gd name="T5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02" h="121">
                    <a:moveTo>
                      <a:pt x="0" y="0"/>
                    </a:moveTo>
                    <a:lnTo>
                      <a:pt x="92" y="121"/>
                    </a:lnTo>
                    <a:lnTo>
                      <a:pt x="1202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9" name="Arc 183"/>
              <p:cNvSpPr>
                <a:spLocks/>
              </p:cNvSpPr>
              <p:nvPr/>
            </p:nvSpPr>
            <p:spPr bwMode="auto">
              <a:xfrm>
                <a:off x="1564" y="3735"/>
                <a:ext cx="121" cy="33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0" name="Freeform 184"/>
              <p:cNvSpPr>
                <a:spLocks/>
              </p:cNvSpPr>
              <p:nvPr/>
            </p:nvSpPr>
            <p:spPr bwMode="auto">
              <a:xfrm>
                <a:off x="1650" y="3728"/>
                <a:ext cx="71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1" name="Line 185"/>
              <p:cNvSpPr>
                <a:spLocks noChangeShapeType="1"/>
              </p:cNvSpPr>
              <p:nvPr/>
            </p:nvSpPr>
            <p:spPr bwMode="auto">
              <a:xfrm>
                <a:off x="1650" y="372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2" name="Freeform 186"/>
              <p:cNvSpPr>
                <a:spLocks/>
              </p:cNvSpPr>
              <p:nvPr/>
            </p:nvSpPr>
            <p:spPr bwMode="auto">
              <a:xfrm>
                <a:off x="1433" y="4887"/>
                <a:ext cx="379" cy="226"/>
              </a:xfrm>
              <a:custGeom>
                <a:avLst/>
                <a:gdLst>
                  <a:gd name="T0" fmla="*/ 0 w 1081"/>
                  <a:gd name="T1" fmla="*/ 466 h 646"/>
                  <a:gd name="T2" fmla="*/ 150 w 1081"/>
                  <a:gd name="T3" fmla="*/ 646 h 646"/>
                  <a:gd name="T4" fmla="*/ 1081 w 1081"/>
                  <a:gd name="T5" fmla="*/ 0 h 6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81" h="646">
                    <a:moveTo>
                      <a:pt x="0" y="466"/>
                    </a:moveTo>
                    <a:lnTo>
                      <a:pt x="150" y="646"/>
                    </a:lnTo>
                    <a:lnTo>
                      <a:pt x="108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3" name="Freeform 187"/>
              <p:cNvSpPr>
                <a:spLocks/>
              </p:cNvSpPr>
              <p:nvPr/>
            </p:nvSpPr>
            <p:spPr bwMode="auto">
              <a:xfrm>
                <a:off x="1791" y="4853"/>
                <a:ext cx="47" cy="64"/>
              </a:xfrm>
              <a:custGeom>
                <a:avLst/>
                <a:gdLst>
                  <a:gd name="T0" fmla="*/ 134 w 134"/>
                  <a:gd name="T1" fmla="*/ 171 h 182"/>
                  <a:gd name="T2" fmla="*/ 117 w 134"/>
                  <a:gd name="T3" fmla="*/ 182 h 182"/>
                  <a:gd name="T4" fmla="*/ 0 w 134"/>
                  <a:gd name="T5" fmla="*/ 10 h 182"/>
                  <a:gd name="T6" fmla="*/ 17 w 134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182">
                    <a:moveTo>
                      <a:pt x="134" y="171"/>
                    </a:moveTo>
                    <a:lnTo>
                      <a:pt x="117" y="182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4" name="Line 188"/>
              <p:cNvSpPr>
                <a:spLocks noChangeShapeType="1"/>
              </p:cNvSpPr>
              <p:nvPr/>
            </p:nvSpPr>
            <p:spPr bwMode="auto">
              <a:xfrm flipH="1">
                <a:off x="1791" y="4853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5" name="Freeform 189"/>
              <p:cNvSpPr>
                <a:spLocks/>
              </p:cNvSpPr>
              <p:nvPr/>
            </p:nvSpPr>
            <p:spPr bwMode="auto">
              <a:xfrm>
                <a:off x="544" y="4624"/>
                <a:ext cx="1094" cy="358"/>
              </a:xfrm>
              <a:custGeom>
                <a:avLst/>
                <a:gdLst>
                  <a:gd name="T0" fmla="*/ 0 w 3120"/>
                  <a:gd name="T1" fmla="*/ 1020 h 1020"/>
                  <a:gd name="T2" fmla="*/ 3120 w 3120"/>
                  <a:gd name="T3" fmla="*/ 0 h 1020"/>
                  <a:gd name="T4" fmla="*/ 2836 w 3120"/>
                  <a:gd name="T5" fmla="*/ 0 h 10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20" h="1020">
                    <a:moveTo>
                      <a:pt x="0" y="1020"/>
                    </a:moveTo>
                    <a:lnTo>
                      <a:pt x="3120" y="0"/>
                    </a:lnTo>
                    <a:lnTo>
                      <a:pt x="283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6" name="Freeform 190"/>
              <p:cNvSpPr>
                <a:spLocks/>
              </p:cNvSpPr>
              <p:nvPr/>
            </p:nvSpPr>
            <p:spPr bwMode="auto">
              <a:xfrm>
                <a:off x="1531" y="4588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7" name="Line 191"/>
              <p:cNvSpPr>
                <a:spLocks noChangeShapeType="1"/>
              </p:cNvSpPr>
              <p:nvPr/>
            </p:nvSpPr>
            <p:spPr bwMode="auto">
              <a:xfrm>
                <a:off x="1531" y="4660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8" name="Line 192"/>
              <p:cNvSpPr>
                <a:spLocks noChangeShapeType="1"/>
              </p:cNvSpPr>
              <p:nvPr/>
            </p:nvSpPr>
            <p:spPr bwMode="auto">
              <a:xfrm flipH="1" flipV="1">
                <a:off x="1322" y="4834"/>
                <a:ext cx="248" cy="1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9" name="Freeform 193"/>
              <p:cNvSpPr>
                <a:spLocks/>
              </p:cNvSpPr>
              <p:nvPr/>
            </p:nvSpPr>
            <p:spPr bwMode="auto">
              <a:xfrm>
                <a:off x="1299" y="4800"/>
                <a:ext cx="42" cy="65"/>
              </a:xfrm>
              <a:custGeom>
                <a:avLst/>
                <a:gdLst>
                  <a:gd name="T0" fmla="*/ 104 w 121"/>
                  <a:gd name="T1" fmla="*/ 0 h 186"/>
                  <a:gd name="T2" fmla="*/ 121 w 121"/>
                  <a:gd name="T3" fmla="*/ 11 h 186"/>
                  <a:gd name="T4" fmla="*/ 16 w 121"/>
                  <a:gd name="T5" fmla="*/ 186 h 186"/>
                  <a:gd name="T6" fmla="*/ 0 w 121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86">
                    <a:moveTo>
                      <a:pt x="104" y="0"/>
                    </a:moveTo>
                    <a:lnTo>
                      <a:pt x="121" y="11"/>
                    </a:lnTo>
                    <a:lnTo>
                      <a:pt x="16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0" name="Line 194"/>
              <p:cNvSpPr>
                <a:spLocks noChangeShapeType="1"/>
              </p:cNvSpPr>
              <p:nvPr/>
            </p:nvSpPr>
            <p:spPr bwMode="auto">
              <a:xfrm>
                <a:off x="1299" y="4861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1" name="Line 195"/>
              <p:cNvSpPr>
                <a:spLocks noChangeShapeType="1"/>
              </p:cNvSpPr>
              <p:nvPr/>
            </p:nvSpPr>
            <p:spPr bwMode="auto">
              <a:xfrm flipH="1" flipV="1">
                <a:off x="1591" y="4935"/>
                <a:ext cx="126" cy="10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2" name="Freeform 196"/>
              <p:cNvSpPr>
                <a:spLocks/>
              </p:cNvSpPr>
              <p:nvPr/>
            </p:nvSpPr>
            <p:spPr bwMode="auto">
              <a:xfrm>
                <a:off x="1563" y="4902"/>
                <a:ext cx="51" cy="60"/>
              </a:xfrm>
              <a:custGeom>
                <a:avLst/>
                <a:gdLst>
                  <a:gd name="T0" fmla="*/ 130 w 144"/>
                  <a:gd name="T1" fmla="*/ 0 h 171"/>
                  <a:gd name="T2" fmla="*/ 144 w 144"/>
                  <a:gd name="T3" fmla="*/ 13 h 171"/>
                  <a:gd name="T4" fmla="*/ 15 w 144"/>
                  <a:gd name="T5" fmla="*/ 171 h 171"/>
                  <a:gd name="T6" fmla="*/ 0 w 144"/>
                  <a:gd name="T7" fmla="*/ 15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1">
                    <a:moveTo>
                      <a:pt x="130" y="0"/>
                    </a:moveTo>
                    <a:lnTo>
                      <a:pt x="144" y="13"/>
                    </a:lnTo>
                    <a:lnTo>
                      <a:pt x="15" y="171"/>
                    </a:lnTo>
                    <a:lnTo>
                      <a:pt x="0" y="1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3" name="Line 197"/>
              <p:cNvSpPr>
                <a:spLocks noChangeShapeType="1"/>
              </p:cNvSpPr>
              <p:nvPr/>
            </p:nvSpPr>
            <p:spPr bwMode="auto">
              <a:xfrm>
                <a:off x="1563" y="4958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4" name="Freeform 198"/>
              <p:cNvSpPr>
                <a:spLocks/>
              </p:cNvSpPr>
              <p:nvPr/>
            </p:nvSpPr>
            <p:spPr bwMode="auto">
              <a:xfrm>
                <a:off x="1207" y="3730"/>
                <a:ext cx="278" cy="426"/>
              </a:xfrm>
              <a:custGeom>
                <a:avLst/>
                <a:gdLst>
                  <a:gd name="T0" fmla="*/ 209 w 794"/>
                  <a:gd name="T1" fmla="*/ 1216 h 1216"/>
                  <a:gd name="T2" fmla="*/ 0 w 794"/>
                  <a:gd name="T3" fmla="*/ 780 h 1216"/>
                  <a:gd name="T4" fmla="*/ 794 w 794"/>
                  <a:gd name="T5" fmla="*/ 0 h 1216"/>
                  <a:gd name="T6" fmla="*/ 629 w 794"/>
                  <a:gd name="T7" fmla="*/ 0 h 1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94" h="1216">
                    <a:moveTo>
                      <a:pt x="209" y="1216"/>
                    </a:moveTo>
                    <a:lnTo>
                      <a:pt x="0" y="780"/>
                    </a:lnTo>
                    <a:lnTo>
                      <a:pt x="794" y="0"/>
                    </a:lnTo>
                    <a:lnTo>
                      <a:pt x="62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5" name="Freeform 199"/>
              <p:cNvSpPr>
                <a:spLocks/>
              </p:cNvSpPr>
              <p:nvPr/>
            </p:nvSpPr>
            <p:spPr bwMode="auto">
              <a:xfrm>
                <a:off x="1421" y="3694"/>
                <a:ext cx="6" cy="72"/>
              </a:xfrm>
              <a:custGeom>
                <a:avLst/>
                <a:gdLst>
                  <a:gd name="T0" fmla="*/ 0 w 18"/>
                  <a:gd name="T1" fmla="*/ 0 h 204"/>
                  <a:gd name="T2" fmla="*/ 18 w 18"/>
                  <a:gd name="T3" fmla="*/ 0 h 204"/>
                  <a:gd name="T4" fmla="*/ 18 w 18"/>
                  <a:gd name="T5" fmla="*/ 204 h 204"/>
                  <a:gd name="T6" fmla="*/ 0 w 18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4">
                    <a:moveTo>
                      <a:pt x="0" y="0"/>
                    </a:moveTo>
                    <a:lnTo>
                      <a:pt x="18" y="0"/>
                    </a:lnTo>
                    <a:lnTo>
                      <a:pt x="18" y="204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6" name="Line 200"/>
              <p:cNvSpPr>
                <a:spLocks noChangeShapeType="1"/>
              </p:cNvSpPr>
              <p:nvPr/>
            </p:nvSpPr>
            <p:spPr bwMode="auto">
              <a:xfrm>
                <a:off x="1421" y="3766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7" name="Freeform 201"/>
              <p:cNvSpPr>
                <a:spLocks/>
              </p:cNvSpPr>
              <p:nvPr/>
            </p:nvSpPr>
            <p:spPr bwMode="auto">
              <a:xfrm>
                <a:off x="544" y="3609"/>
                <a:ext cx="852" cy="352"/>
              </a:xfrm>
              <a:custGeom>
                <a:avLst/>
                <a:gdLst>
                  <a:gd name="T0" fmla="*/ 0 w 2430"/>
                  <a:gd name="T1" fmla="*/ 1005 h 1005"/>
                  <a:gd name="T2" fmla="*/ 2430 w 2430"/>
                  <a:gd name="T3" fmla="*/ 0 h 1005"/>
                  <a:gd name="T4" fmla="*/ 2221 w 2430"/>
                  <a:gd name="T5" fmla="*/ 0 h 1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30" h="1005">
                    <a:moveTo>
                      <a:pt x="0" y="1005"/>
                    </a:moveTo>
                    <a:lnTo>
                      <a:pt x="2430" y="0"/>
                    </a:lnTo>
                    <a:lnTo>
                      <a:pt x="22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8" name="Freeform 202"/>
              <p:cNvSpPr>
                <a:spLocks/>
              </p:cNvSpPr>
              <p:nvPr/>
            </p:nvSpPr>
            <p:spPr bwMode="auto">
              <a:xfrm>
                <a:off x="1316" y="3573"/>
                <a:ext cx="6" cy="72"/>
              </a:xfrm>
              <a:custGeom>
                <a:avLst/>
                <a:gdLst>
                  <a:gd name="T0" fmla="*/ 0 w 18"/>
                  <a:gd name="T1" fmla="*/ 0 h 205"/>
                  <a:gd name="T2" fmla="*/ 18 w 18"/>
                  <a:gd name="T3" fmla="*/ 0 h 205"/>
                  <a:gd name="T4" fmla="*/ 18 w 18"/>
                  <a:gd name="T5" fmla="*/ 205 h 205"/>
                  <a:gd name="T6" fmla="*/ 0 w 18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5">
                    <a:moveTo>
                      <a:pt x="0" y="0"/>
                    </a:moveTo>
                    <a:lnTo>
                      <a:pt x="18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9" name="Line 203"/>
              <p:cNvSpPr>
                <a:spLocks noChangeShapeType="1"/>
              </p:cNvSpPr>
              <p:nvPr/>
            </p:nvSpPr>
            <p:spPr bwMode="auto">
              <a:xfrm>
                <a:off x="1316" y="3645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0" name="Freeform 204"/>
              <p:cNvSpPr>
                <a:spLocks/>
              </p:cNvSpPr>
              <p:nvPr/>
            </p:nvSpPr>
            <p:spPr bwMode="auto">
              <a:xfrm>
                <a:off x="1259" y="3920"/>
                <a:ext cx="53" cy="36"/>
              </a:xfrm>
              <a:custGeom>
                <a:avLst/>
                <a:gdLst>
                  <a:gd name="T0" fmla="*/ 60 w 150"/>
                  <a:gd name="T1" fmla="*/ 105 h 105"/>
                  <a:gd name="T2" fmla="*/ 150 w 150"/>
                  <a:gd name="T3" fmla="*/ 0 h 105"/>
                  <a:gd name="T4" fmla="*/ 0 w 150"/>
                  <a:gd name="T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105">
                    <a:moveTo>
                      <a:pt x="60" y="105"/>
                    </a:moveTo>
                    <a:lnTo>
                      <a:pt x="150" y="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1252" y="3884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1252" y="3956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438" y="3857"/>
              <a:ext cx="468" cy="204"/>
            </a:xfrm>
            <a:custGeom>
              <a:avLst/>
              <a:gdLst>
                <a:gd name="T0" fmla="*/ 0 w 1335"/>
                <a:gd name="T1" fmla="*/ 493 h 583"/>
                <a:gd name="T2" fmla="*/ 165 w 1335"/>
                <a:gd name="T3" fmla="*/ 583 h 583"/>
                <a:gd name="T4" fmla="*/ 1335 w 1335"/>
                <a:gd name="T5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5" h="583">
                  <a:moveTo>
                    <a:pt x="0" y="493"/>
                  </a:moveTo>
                  <a:lnTo>
                    <a:pt x="165" y="583"/>
                  </a:lnTo>
                  <a:lnTo>
                    <a:pt x="133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1890" y="3821"/>
              <a:ext cx="38" cy="68"/>
            </a:xfrm>
            <a:custGeom>
              <a:avLst/>
              <a:gdLst>
                <a:gd name="T0" fmla="*/ 109 w 109"/>
                <a:gd name="T1" fmla="*/ 184 h 193"/>
                <a:gd name="T2" fmla="*/ 92 w 109"/>
                <a:gd name="T3" fmla="*/ 193 h 193"/>
                <a:gd name="T4" fmla="*/ 0 w 109"/>
                <a:gd name="T5" fmla="*/ 9 h 193"/>
                <a:gd name="T6" fmla="*/ 17 w 109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3">
                  <a:moveTo>
                    <a:pt x="109" y="184"/>
                  </a:moveTo>
                  <a:lnTo>
                    <a:pt x="92" y="193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 flipH="1">
              <a:off x="1890" y="382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H="1" flipV="1">
              <a:off x="1469" y="3888"/>
              <a:ext cx="101" cy="6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443" y="3854"/>
              <a:ext cx="47" cy="64"/>
            </a:xfrm>
            <a:custGeom>
              <a:avLst/>
              <a:gdLst>
                <a:gd name="T0" fmla="*/ 117 w 134"/>
                <a:gd name="T1" fmla="*/ 0 h 182"/>
                <a:gd name="T2" fmla="*/ 134 w 134"/>
                <a:gd name="T3" fmla="*/ 11 h 182"/>
                <a:gd name="T4" fmla="*/ 17 w 134"/>
                <a:gd name="T5" fmla="*/ 182 h 182"/>
                <a:gd name="T6" fmla="*/ 0 w 134"/>
                <a:gd name="T7" fmla="*/ 17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17" y="0"/>
                  </a:moveTo>
                  <a:lnTo>
                    <a:pt x="134" y="11"/>
                  </a:lnTo>
                  <a:lnTo>
                    <a:pt x="17" y="182"/>
                  </a:lnTo>
                  <a:lnTo>
                    <a:pt x="0" y="17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>
              <a:off x="1443" y="3915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 flipH="1" flipV="1">
              <a:off x="1622" y="3909"/>
              <a:ext cx="95" cy="1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1592" y="3879"/>
              <a:ext cx="57" cy="55"/>
            </a:xfrm>
            <a:custGeom>
              <a:avLst/>
              <a:gdLst>
                <a:gd name="T0" fmla="*/ 150 w 163"/>
                <a:gd name="T1" fmla="*/ 0 h 157"/>
                <a:gd name="T2" fmla="*/ 163 w 163"/>
                <a:gd name="T3" fmla="*/ 15 h 157"/>
                <a:gd name="T4" fmla="*/ 12 w 163"/>
                <a:gd name="T5" fmla="*/ 157 h 157"/>
                <a:gd name="T6" fmla="*/ 0 w 163"/>
                <a:gd name="T7" fmla="*/ 14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7">
                  <a:moveTo>
                    <a:pt x="150" y="0"/>
                  </a:moveTo>
                  <a:lnTo>
                    <a:pt x="163" y="15"/>
                  </a:lnTo>
                  <a:lnTo>
                    <a:pt x="12" y="157"/>
                  </a:lnTo>
                  <a:lnTo>
                    <a:pt x="0" y="14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>
              <a:off x="1592" y="3928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554" y="2573"/>
              <a:ext cx="821" cy="352"/>
            </a:xfrm>
            <a:custGeom>
              <a:avLst/>
              <a:gdLst>
                <a:gd name="T0" fmla="*/ 0 w 2339"/>
                <a:gd name="T1" fmla="*/ 1005 h 1005"/>
                <a:gd name="T2" fmla="*/ 2339 w 2339"/>
                <a:gd name="T3" fmla="*/ 0 h 1005"/>
                <a:gd name="T4" fmla="*/ 2069 w 2339"/>
                <a:gd name="T5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39" h="1005">
                  <a:moveTo>
                    <a:pt x="0" y="1005"/>
                  </a:moveTo>
                  <a:lnTo>
                    <a:pt x="2339" y="0"/>
                  </a:lnTo>
                  <a:lnTo>
                    <a:pt x="206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1273" y="2537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>
              <a:off x="1273" y="260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212" y="2768"/>
              <a:ext cx="157" cy="352"/>
            </a:xfrm>
            <a:custGeom>
              <a:avLst/>
              <a:gdLst>
                <a:gd name="T0" fmla="*/ 180 w 449"/>
                <a:gd name="T1" fmla="*/ 1005 h 1005"/>
                <a:gd name="T2" fmla="*/ 0 w 449"/>
                <a:gd name="T3" fmla="*/ 524 h 1005"/>
                <a:gd name="T4" fmla="*/ 449 w 449"/>
                <a:gd name="T5" fmla="*/ 0 h 1005"/>
                <a:gd name="T6" fmla="*/ 299 w 449"/>
                <a:gd name="T7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9" h="1005">
                  <a:moveTo>
                    <a:pt x="180" y="1005"/>
                  </a:moveTo>
                  <a:lnTo>
                    <a:pt x="0" y="524"/>
                  </a:lnTo>
                  <a:lnTo>
                    <a:pt x="449" y="0"/>
                  </a:lnTo>
                  <a:lnTo>
                    <a:pt x="29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1310" y="2732"/>
              <a:ext cx="7" cy="71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>
              <a:off x="1310" y="280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244" y="2883"/>
              <a:ext cx="68" cy="47"/>
            </a:xfrm>
            <a:custGeom>
              <a:avLst/>
              <a:gdLst>
                <a:gd name="T0" fmla="*/ 90 w 194"/>
                <a:gd name="T1" fmla="*/ 134 h 134"/>
                <a:gd name="T2" fmla="*/ 194 w 194"/>
                <a:gd name="T3" fmla="*/ 44 h 134"/>
                <a:gd name="T4" fmla="*/ 0 w 194"/>
                <a:gd name="T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134">
                  <a:moveTo>
                    <a:pt x="90" y="134"/>
                  </a:moveTo>
                  <a:lnTo>
                    <a:pt x="194" y="4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1229" y="2847"/>
              <a:ext cx="23" cy="71"/>
            </a:xfrm>
            <a:custGeom>
              <a:avLst/>
              <a:gdLst>
                <a:gd name="T0" fmla="*/ 46 w 65"/>
                <a:gd name="T1" fmla="*/ 0 h 204"/>
                <a:gd name="T2" fmla="*/ 65 w 65"/>
                <a:gd name="T3" fmla="*/ 4 h 204"/>
                <a:gd name="T4" fmla="*/ 19 w 65"/>
                <a:gd name="T5" fmla="*/ 204 h 204"/>
                <a:gd name="T6" fmla="*/ 0 w 65"/>
                <a:gd name="T7" fmla="*/ 20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204">
                  <a:moveTo>
                    <a:pt x="46" y="0"/>
                  </a:moveTo>
                  <a:lnTo>
                    <a:pt x="65" y="4"/>
                  </a:lnTo>
                  <a:lnTo>
                    <a:pt x="19" y="204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>
              <a:off x="1229" y="2917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433" y="2883"/>
              <a:ext cx="379" cy="163"/>
            </a:xfrm>
            <a:custGeom>
              <a:avLst/>
              <a:gdLst>
                <a:gd name="T0" fmla="*/ 0 w 1081"/>
                <a:gd name="T1" fmla="*/ 330 h 464"/>
                <a:gd name="T2" fmla="*/ 165 w 1081"/>
                <a:gd name="T3" fmla="*/ 464 h 464"/>
                <a:gd name="T4" fmla="*/ 1081 w 1081"/>
                <a:gd name="T5" fmla="*/ 0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1" h="464">
                  <a:moveTo>
                    <a:pt x="0" y="330"/>
                  </a:moveTo>
                  <a:lnTo>
                    <a:pt x="165" y="464"/>
                  </a:lnTo>
                  <a:lnTo>
                    <a:pt x="108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796" y="2848"/>
              <a:ext cx="37" cy="68"/>
            </a:xfrm>
            <a:custGeom>
              <a:avLst/>
              <a:gdLst>
                <a:gd name="T0" fmla="*/ 108 w 108"/>
                <a:gd name="T1" fmla="*/ 184 h 192"/>
                <a:gd name="T2" fmla="*/ 92 w 108"/>
                <a:gd name="T3" fmla="*/ 192 h 192"/>
                <a:gd name="T4" fmla="*/ 0 w 108"/>
                <a:gd name="T5" fmla="*/ 8 h 192"/>
                <a:gd name="T6" fmla="*/ 16 w 108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92">
                  <a:moveTo>
                    <a:pt x="108" y="184"/>
                  </a:moveTo>
                  <a:lnTo>
                    <a:pt x="92" y="192"/>
                  </a:lnTo>
                  <a:lnTo>
                    <a:pt x="0" y="8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 flipH="1">
              <a:off x="1796" y="2848"/>
              <a:ext cx="5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 flipH="1" flipV="1">
              <a:off x="1449" y="2889"/>
              <a:ext cx="99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428" y="2853"/>
              <a:ext cx="35" cy="69"/>
            </a:xfrm>
            <a:custGeom>
              <a:avLst/>
              <a:gdLst>
                <a:gd name="T0" fmla="*/ 80 w 99"/>
                <a:gd name="T1" fmla="*/ 0 h 199"/>
                <a:gd name="T2" fmla="*/ 99 w 99"/>
                <a:gd name="T3" fmla="*/ 7 h 199"/>
                <a:gd name="T4" fmla="*/ 19 w 99"/>
                <a:gd name="T5" fmla="*/ 199 h 199"/>
                <a:gd name="T6" fmla="*/ 0 w 99"/>
                <a:gd name="T7" fmla="*/ 19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99">
                  <a:moveTo>
                    <a:pt x="80" y="0"/>
                  </a:moveTo>
                  <a:lnTo>
                    <a:pt x="99" y="7"/>
                  </a:lnTo>
                  <a:lnTo>
                    <a:pt x="19" y="199"/>
                  </a:lnTo>
                  <a:lnTo>
                    <a:pt x="0" y="19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1428" y="2920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6" name="Line 232"/>
            <p:cNvSpPr>
              <a:spLocks noChangeShapeType="1"/>
            </p:cNvSpPr>
            <p:nvPr/>
          </p:nvSpPr>
          <p:spPr bwMode="auto">
            <a:xfrm flipH="1" flipV="1">
              <a:off x="1628" y="2889"/>
              <a:ext cx="84" cy="9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7" name="Freeform 233"/>
            <p:cNvSpPr>
              <a:spLocks/>
            </p:cNvSpPr>
            <p:nvPr/>
          </p:nvSpPr>
          <p:spPr bwMode="auto">
            <a:xfrm>
              <a:off x="1595" y="2860"/>
              <a:ext cx="60" cy="52"/>
            </a:xfrm>
            <a:custGeom>
              <a:avLst/>
              <a:gdLst>
                <a:gd name="T0" fmla="*/ 159 w 171"/>
                <a:gd name="T1" fmla="*/ 0 h 149"/>
                <a:gd name="T2" fmla="*/ 171 w 171"/>
                <a:gd name="T3" fmla="*/ 15 h 149"/>
                <a:gd name="T4" fmla="*/ 13 w 171"/>
                <a:gd name="T5" fmla="*/ 149 h 149"/>
                <a:gd name="T6" fmla="*/ 0 w 171"/>
                <a:gd name="T7" fmla="*/ 13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49">
                  <a:moveTo>
                    <a:pt x="159" y="0"/>
                  </a:moveTo>
                  <a:lnTo>
                    <a:pt x="171" y="15"/>
                  </a:lnTo>
                  <a:lnTo>
                    <a:pt x="13" y="149"/>
                  </a:lnTo>
                  <a:lnTo>
                    <a:pt x="0" y="13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9" name="Line 234"/>
            <p:cNvSpPr>
              <a:spLocks noChangeShapeType="1"/>
            </p:cNvSpPr>
            <p:nvPr/>
          </p:nvSpPr>
          <p:spPr bwMode="auto">
            <a:xfrm>
              <a:off x="1595" y="2907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0" name="Arc 235"/>
            <p:cNvSpPr>
              <a:spLocks/>
            </p:cNvSpPr>
            <p:nvPr/>
          </p:nvSpPr>
          <p:spPr bwMode="auto">
            <a:xfrm>
              <a:off x="2248" y="1647"/>
              <a:ext cx="74" cy="5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1" name="Freeform 236"/>
            <p:cNvSpPr>
              <a:spLocks/>
            </p:cNvSpPr>
            <p:nvPr/>
          </p:nvSpPr>
          <p:spPr bwMode="auto">
            <a:xfrm>
              <a:off x="1775" y="1705"/>
              <a:ext cx="547" cy="300"/>
            </a:xfrm>
            <a:custGeom>
              <a:avLst/>
              <a:gdLst>
                <a:gd name="T0" fmla="*/ 1559 w 1559"/>
                <a:gd name="T1" fmla="*/ 0 h 855"/>
                <a:gd name="T2" fmla="*/ 1530 w 1559"/>
                <a:gd name="T3" fmla="*/ 165 h 855"/>
                <a:gd name="T4" fmla="*/ 0 w 1559"/>
                <a:gd name="T5" fmla="*/ 855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59" h="855">
                  <a:moveTo>
                    <a:pt x="1559" y="0"/>
                  </a:moveTo>
                  <a:lnTo>
                    <a:pt x="1530" y="165"/>
                  </a:lnTo>
                  <a:lnTo>
                    <a:pt x="0" y="8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2" name="Freeform 237"/>
            <p:cNvSpPr>
              <a:spLocks/>
            </p:cNvSpPr>
            <p:nvPr/>
          </p:nvSpPr>
          <p:spPr bwMode="auto">
            <a:xfrm>
              <a:off x="1775" y="1966"/>
              <a:ext cx="54" cy="39"/>
            </a:xfrm>
            <a:custGeom>
              <a:avLst/>
              <a:gdLst>
                <a:gd name="T0" fmla="*/ 0 w 54"/>
                <a:gd name="T1" fmla="*/ 39 h 39"/>
                <a:gd name="T2" fmla="*/ 54 w 54"/>
                <a:gd name="T3" fmla="*/ 35 h 39"/>
                <a:gd name="T4" fmla="*/ 34 w 54"/>
                <a:gd name="T5" fmla="*/ 23 h 39"/>
                <a:gd name="T6" fmla="*/ 39 w 54"/>
                <a:gd name="T7" fmla="*/ 0 h 39"/>
                <a:gd name="T8" fmla="*/ 0 w 54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0" y="39"/>
                  </a:moveTo>
                  <a:lnTo>
                    <a:pt x="54" y="35"/>
                  </a:lnTo>
                  <a:lnTo>
                    <a:pt x="34" y="2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3" name="Freeform 238"/>
            <p:cNvSpPr>
              <a:spLocks/>
            </p:cNvSpPr>
            <p:nvPr/>
          </p:nvSpPr>
          <p:spPr bwMode="auto">
            <a:xfrm>
              <a:off x="1780" y="990"/>
              <a:ext cx="1268" cy="778"/>
            </a:xfrm>
            <a:custGeom>
              <a:avLst/>
              <a:gdLst>
                <a:gd name="T0" fmla="*/ 0 w 3615"/>
                <a:gd name="T1" fmla="*/ 2205 h 2220"/>
                <a:gd name="T2" fmla="*/ 3089 w 3615"/>
                <a:gd name="T3" fmla="*/ 2220 h 2220"/>
                <a:gd name="T4" fmla="*/ 3615 w 3615"/>
                <a:gd name="T5" fmla="*/ 0 h 2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15" h="2220">
                  <a:moveTo>
                    <a:pt x="0" y="2205"/>
                  </a:moveTo>
                  <a:lnTo>
                    <a:pt x="3089" y="2220"/>
                  </a:lnTo>
                  <a:lnTo>
                    <a:pt x="36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4" name="Freeform 239"/>
            <p:cNvSpPr>
              <a:spLocks/>
            </p:cNvSpPr>
            <p:nvPr/>
          </p:nvSpPr>
          <p:spPr bwMode="auto">
            <a:xfrm>
              <a:off x="3018" y="990"/>
              <a:ext cx="36" cy="54"/>
            </a:xfrm>
            <a:custGeom>
              <a:avLst/>
              <a:gdLst>
                <a:gd name="T0" fmla="*/ 30 w 36"/>
                <a:gd name="T1" fmla="*/ 0 h 54"/>
                <a:gd name="T2" fmla="*/ 0 w 36"/>
                <a:gd name="T3" fmla="*/ 45 h 54"/>
                <a:gd name="T4" fmla="*/ 21 w 36"/>
                <a:gd name="T5" fmla="*/ 37 h 54"/>
                <a:gd name="T6" fmla="*/ 36 w 36"/>
                <a:gd name="T7" fmla="*/ 54 h 54"/>
                <a:gd name="T8" fmla="*/ 30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30" y="0"/>
                  </a:moveTo>
                  <a:lnTo>
                    <a:pt x="0" y="45"/>
                  </a:lnTo>
                  <a:lnTo>
                    <a:pt x="21" y="37"/>
                  </a:lnTo>
                  <a:lnTo>
                    <a:pt x="36" y="5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5" name="Freeform 240"/>
            <p:cNvSpPr>
              <a:spLocks/>
            </p:cNvSpPr>
            <p:nvPr/>
          </p:nvSpPr>
          <p:spPr bwMode="auto">
            <a:xfrm>
              <a:off x="2164" y="1037"/>
              <a:ext cx="342" cy="726"/>
            </a:xfrm>
            <a:custGeom>
              <a:avLst/>
              <a:gdLst>
                <a:gd name="T0" fmla="*/ 315 w 974"/>
                <a:gd name="T1" fmla="*/ 2071 h 2071"/>
                <a:gd name="T2" fmla="*/ 0 w 974"/>
                <a:gd name="T3" fmla="*/ 1261 h 2071"/>
                <a:gd name="T4" fmla="*/ 974 w 974"/>
                <a:gd name="T5" fmla="*/ 0 h 2071"/>
                <a:gd name="T6" fmla="*/ 704 w 974"/>
                <a:gd name="T7" fmla="*/ 0 h 2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4" h="2071">
                  <a:moveTo>
                    <a:pt x="315" y="2071"/>
                  </a:moveTo>
                  <a:lnTo>
                    <a:pt x="0" y="1261"/>
                  </a:lnTo>
                  <a:lnTo>
                    <a:pt x="974" y="0"/>
                  </a:lnTo>
                  <a:lnTo>
                    <a:pt x="7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6" name="Freeform 241"/>
            <p:cNvSpPr>
              <a:spLocks/>
            </p:cNvSpPr>
            <p:nvPr/>
          </p:nvSpPr>
          <p:spPr bwMode="auto">
            <a:xfrm>
              <a:off x="2404" y="1001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7" name="Line 242"/>
            <p:cNvSpPr>
              <a:spLocks noChangeShapeType="1"/>
            </p:cNvSpPr>
            <p:nvPr/>
          </p:nvSpPr>
          <p:spPr bwMode="auto">
            <a:xfrm>
              <a:off x="2404" y="107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8" name="Freeform 243"/>
            <p:cNvSpPr>
              <a:spLocks/>
            </p:cNvSpPr>
            <p:nvPr/>
          </p:nvSpPr>
          <p:spPr bwMode="auto">
            <a:xfrm>
              <a:off x="1038" y="853"/>
              <a:ext cx="1268" cy="568"/>
            </a:xfrm>
            <a:custGeom>
              <a:avLst/>
              <a:gdLst>
                <a:gd name="T0" fmla="*/ 0 w 3615"/>
                <a:gd name="T1" fmla="*/ 1619 h 1619"/>
                <a:gd name="T2" fmla="*/ 3615 w 3615"/>
                <a:gd name="T3" fmla="*/ 150 h 1619"/>
                <a:gd name="T4" fmla="*/ 3615 w 3615"/>
                <a:gd name="T5" fmla="*/ 0 h 1619"/>
                <a:gd name="T6" fmla="*/ 3360 w 3615"/>
                <a:gd name="T7" fmla="*/ 0 h 1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15" h="1619">
                  <a:moveTo>
                    <a:pt x="0" y="1619"/>
                  </a:moveTo>
                  <a:lnTo>
                    <a:pt x="3615" y="150"/>
                  </a:lnTo>
                  <a:lnTo>
                    <a:pt x="3615" y="0"/>
                  </a:lnTo>
                  <a:lnTo>
                    <a:pt x="33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9" name="Freeform 244"/>
            <p:cNvSpPr>
              <a:spLocks/>
            </p:cNvSpPr>
            <p:nvPr/>
          </p:nvSpPr>
          <p:spPr bwMode="auto">
            <a:xfrm>
              <a:off x="2210" y="817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0" name="Line 245"/>
            <p:cNvSpPr>
              <a:spLocks noChangeShapeType="1"/>
            </p:cNvSpPr>
            <p:nvPr/>
          </p:nvSpPr>
          <p:spPr bwMode="auto">
            <a:xfrm>
              <a:off x="2210" y="88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1" name="Arc 246"/>
            <p:cNvSpPr>
              <a:spLocks/>
            </p:cNvSpPr>
            <p:nvPr/>
          </p:nvSpPr>
          <p:spPr bwMode="auto">
            <a:xfrm>
              <a:off x="1538" y="1358"/>
              <a:ext cx="242" cy="16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2" name="Freeform 247"/>
            <p:cNvSpPr>
              <a:spLocks/>
            </p:cNvSpPr>
            <p:nvPr/>
          </p:nvSpPr>
          <p:spPr bwMode="auto">
            <a:xfrm>
              <a:off x="1744" y="1351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3" name="Line 248"/>
            <p:cNvSpPr>
              <a:spLocks noChangeShapeType="1"/>
            </p:cNvSpPr>
            <p:nvPr/>
          </p:nvSpPr>
          <p:spPr bwMode="auto">
            <a:xfrm>
              <a:off x="1744" y="13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4" name="Arc 249"/>
            <p:cNvSpPr>
              <a:spLocks/>
            </p:cNvSpPr>
            <p:nvPr/>
          </p:nvSpPr>
          <p:spPr bwMode="auto">
            <a:xfrm>
              <a:off x="1790" y="1316"/>
              <a:ext cx="200" cy="2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5" name="Freeform 250"/>
            <p:cNvSpPr>
              <a:spLocks/>
            </p:cNvSpPr>
            <p:nvPr/>
          </p:nvSpPr>
          <p:spPr bwMode="auto">
            <a:xfrm>
              <a:off x="1954" y="130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6" name="Line 251"/>
            <p:cNvSpPr>
              <a:spLocks noChangeShapeType="1"/>
            </p:cNvSpPr>
            <p:nvPr/>
          </p:nvSpPr>
          <p:spPr bwMode="auto">
            <a:xfrm>
              <a:off x="1954" y="130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7" name="Freeform 252"/>
            <p:cNvSpPr>
              <a:spLocks/>
            </p:cNvSpPr>
            <p:nvPr/>
          </p:nvSpPr>
          <p:spPr bwMode="auto">
            <a:xfrm>
              <a:off x="2096" y="1505"/>
              <a:ext cx="578" cy="47"/>
            </a:xfrm>
            <a:custGeom>
              <a:avLst/>
              <a:gdLst>
                <a:gd name="T0" fmla="*/ 0 w 1649"/>
                <a:gd name="T1" fmla="*/ 0 h 134"/>
                <a:gd name="T2" fmla="*/ 255 w 1649"/>
                <a:gd name="T3" fmla="*/ 134 h 134"/>
                <a:gd name="T4" fmla="*/ 1649 w 1649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9" h="134">
                  <a:moveTo>
                    <a:pt x="0" y="0"/>
                  </a:moveTo>
                  <a:lnTo>
                    <a:pt x="255" y="134"/>
                  </a:lnTo>
                  <a:lnTo>
                    <a:pt x="1649" y="13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8" name="Arc 253"/>
            <p:cNvSpPr>
              <a:spLocks/>
            </p:cNvSpPr>
            <p:nvPr/>
          </p:nvSpPr>
          <p:spPr bwMode="auto">
            <a:xfrm>
              <a:off x="2674" y="1147"/>
              <a:ext cx="286" cy="405"/>
            </a:xfrm>
            <a:custGeom>
              <a:avLst/>
              <a:gdLst>
                <a:gd name="G0" fmla="+- 76 0 0"/>
                <a:gd name="G1" fmla="+- 53 0 0"/>
                <a:gd name="G2" fmla="+- 21600 0 0"/>
                <a:gd name="T0" fmla="*/ 21676 w 21676"/>
                <a:gd name="T1" fmla="*/ 0 h 21653"/>
                <a:gd name="T2" fmla="*/ 0 w 21676"/>
                <a:gd name="T3" fmla="*/ 21653 h 21653"/>
                <a:gd name="T4" fmla="*/ 76 w 21676"/>
                <a:gd name="T5" fmla="*/ 53 h 2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6" h="21653" fill="none" extrusionOk="0">
                  <a:moveTo>
                    <a:pt x="21675" y="0"/>
                  </a:moveTo>
                  <a:cubicBezTo>
                    <a:pt x="21675" y="17"/>
                    <a:pt x="21676" y="35"/>
                    <a:pt x="21676" y="53"/>
                  </a:cubicBezTo>
                  <a:cubicBezTo>
                    <a:pt x="21676" y="11982"/>
                    <a:pt x="12005" y="21653"/>
                    <a:pt x="76" y="21653"/>
                  </a:cubicBezTo>
                  <a:cubicBezTo>
                    <a:pt x="50" y="21653"/>
                    <a:pt x="25" y="21652"/>
                    <a:pt x="0" y="21652"/>
                  </a:cubicBezTo>
                </a:path>
                <a:path w="21676" h="21653" stroke="0" extrusionOk="0">
                  <a:moveTo>
                    <a:pt x="21675" y="0"/>
                  </a:moveTo>
                  <a:cubicBezTo>
                    <a:pt x="21675" y="17"/>
                    <a:pt x="21676" y="35"/>
                    <a:pt x="21676" y="53"/>
                  </a:cubicBezTo>
                  <a:cubicBezTo>
                    <a:pt x="21676" y="11982"/>
                    <a:pt x="12005" y="21653"/>
                    <a:pt x="76" y="21653"/>
                  </a:cubicBezTo>
                  <a:cubicBezTo>
                    <a:pt x="50" y="21653"/>
                    <a:pt x="25" y="21652"/>
                    <a:pt x="0" y="21652"/>
                  </a:cubicBezTo>
                  <a:lnTo>
                    <a:pt x="76" y="5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9" name="Arc 254"/>
            <p:cNvSpPr>
              <a:spLocks/>
            </p:cNvSpPr>
            <p:nvPr/>
          </p:nvSpPr>
          <p:spPr bwMode="auto">
            <a:xfrm>
              <a:off x="2848" y="1121"/>
              <a:ext cx="111" cy="27"/>
            </a:xfrm>
            <a:custGeom>
              <a:avLst/>
              <a:gdLst>
                <a:gd name="G0" fmla="+- 192 0 0"/>
                <a:gd name="G1" fmla="+- 21600 0 0"/>
                <a:gd name="G2" fmla="+- 21600 0 0"/>
                <a:gd name="T0" fmla="*/ 0 w 21776"/>
                <a:gd name="T1" fmla="*/ 1 h 21600"/>
                <a:gd name="T2" fmla="*/ 21776 w 21776"/>
                <a:gd name="T3" fmla="*/ 20782 h 21600"/>
                <a:gd name="T4" fmla="*/ 192 w 2177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6" h="21600" fill="none" extrusionOk="0">
                  <a:moveTo>
                    <a:pt x="-1" y="0"/>
                  </a:moveTo>
                  <a:cubicBezTo>
                    <a:pt x="63" y="0"/>
                    <a:pt x="127" y="-1"/>
                    <a:pt x="192" y="0"/>
                  </a:cubicBezTo>
                  <a:cubicBezTo>
                    <a:pt x="11803" y="0"/>
                    <a:pt x="21336" y="9179"/>
                    <a:pt x="21776" y="20781"/>
                  </a:cubicBezTo>
                </a:path>
                <a:path w="21776" h="21600" stroke="0" extrusionOk="0">
                  <a:moveTo>
                    <a:pt x="-1" y="0"/>
                  </a:moveTo>
                  <a:cubicBezTo>
                    <a:pt x="63" y="0"/>
                    <a:pt x="127" y="-1"/>
                    <a:pt x="192" y="0"/>
                  </a:cubicBezTo>
                  <a:cubicBezTo>
                    <a:pt x="11803" y="0"/>
                    <a:pt x="21336" y="9179"/>
                    <a:pt x="21776" y="20781"/>
                  </a:cubicBezTo>
                  <a:lnTo>
                    <a:pt x="192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0" name="Freeform 255"/>
            <p:cNvSpPr>
              <a:spLocks/>
            </p:cNvSpPr>
            <p:nvPr/>
          </p:nvSpPr>
          <p:spPr bwMode="auto">
            <a:xfrm>
              <a:off x="2833" y="1084"/>
              <a:ext cx="23" cy="72"/>
            </a:xfrm>
            <a:custGeom>
              <a:avLst/>
              <a:gdLst>
                <a:gd name="T0" fmla="*/ 46 w 65"/>
                <a:gd name="T1" fmla="*/ 0 h 205"/>
                <a:gd name="T2" fmla="*/ 65 w 65"/>
                <a:gd name="T3" fmla="*/ 4 h 205"/>
                <a:gd name="T4" fmla="*/ 19 w 65"/>
                <a:gd name="T5" fmla="*/ 205 h 205"/>
                <a:gd name="T6" fmla="*/ 0 w 65"/>
                <a:gd name="T7" fmla="*/ 20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205">
                  <a:moveTo>
                    <a:pt x="46" y="0"/>
                  </a:moveTo>
                  <a:lnTo>
                    <a:pt x="65" y="4"/>
                  </a:lnTo>
                  <a:lnTo>
                    <a:pt x="19" y="205"/>
                  </a:lnTo>
                  <a:lnTo>
                    <a:pt x="0" y="20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1" name="Line 256"/>
            <p:cNvSpPr>
              <a:spLocks noChangeShapeType="1"/>
            </p:cNvSpPr>
            <p:nvPr/>
          </p:nvSpPr>
          <p:spPr bwMode="auto">
            <a:xfrm>
              <a:off x="2833" y="1155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2" name="Freeform 257"/>
            <p:cNvSpPr>
              <a:spLocks/>
            </p:cNvSpPr>
            <p:nvPr/>
          </p:nvSpPr>
          <p:spPr bwMode="auto">
            <a:xfrm>
              <a:off x="2242" y="1336"/>
              <a:ext cx="127" cy="74"/>
            </a:xfrm>
            <a:custGeom>
              <a:avLst/>
              <a:gdLst>
                <a:gd name="T0" fmla="*/ 272 w 362"/>
                <a:gd name="T1" fmla="*/ 211 h 211"/>
                <a:gd name="T2" fmla="*/ 362 w 362"/>
                <a:gd name="T3" fmla="*/ 151 h 211"/>
                <a:gd name="T4" fmla="*/ 0 w 362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2" h="211">
                  <a:moveTo>
                    <a:pt x="272" y="211"/>
                  </a:moveTo>
                  <a:lnTo>
                    <a:pt x="362" y="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3" name="Freeform 258"/>
            <p:cNvSpPr>
              <a:spLocks/>
            </p:cNvSpPr>
            <p:nvPr/>
          </p:nvSpPr>
          <p:spPr bwMode="auto">
            <a:xfrm>
              <a:off x="2222" y="1301"/>
              <a:ext cx="34" cy="69"/>
            </a:xfrm>
            <a:custGeom>
              <a:avLst/>
              <a:gdLst>
                <a:gd name="T0" fmla="*/ 79 w 98"/>
                <a:gd name="T1" fmla="*/ 0 h 198"/>
                <a:gd name="T2" fmla="*/ 98 w 98"/>
                <a:gd name="T3" fmla="*/ 6 h 198"/>
                <a:gd name="T4" fmla="*/ 19 w 98"/>
                <a:gd name="T5" fmla="*/ 198 h 198"/>
                <a:gd name="T6" fmla="*/ 0 w 98"/>
                <a:gd name="T7" fmla="*/ 19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98">
                  <a:moveTo>
                    <a:pt x="79" y="0"/>
                  </a:moveTo>
                  <a:lnTo>
                    <a:pt x="98" y="6"/>
                  </a:lnTo>
                  <a:lnTo>
                    <a:pt x="19" y="198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4" name="Line 259"/>
            <p:cNvSpPr>
              <a:spLocks noChangeShapeType="1"/>
            </p:cNvSpPr>
            <p:nvPr/>
          </p:nvSpPr>
          <p:spPr bwMode="auto">
            <a:xfrm>
              <a:off x="2222" y="1368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5" name="Freeform 260"/>
            <p:cNvSpPr>
              <a:spLocks/>
            </p:cNvSpPr>
            <p:nvPr/>
          </p:nvSpPr>
          <p:spPr bwMode="auto">
            <a:xfrm>
              <a:off x="2580" y="1284"/>
              <a:ext cx="626" cy="310"/>
            </a:xfrm>
            <a:custGeom>
              <a:avLst/>
              <a:gdLst>
                <a:gd name="T0" fmla="*/ 0 w 1785"/>
                <a:gd name="T1" fmla="*/ 660 h 886"/>
                <a:gd name="T2" fmla="*/ 315 w 1785"/>
                <a:gd name="T3" fmla="*/ 886 h 886"/>
                <a:gd name="T4" fmla="*/ 464 w 1785"/>
                <a:gd name="T5" fmla="*/ 886 h 886"/>
                <a:gd name="T6" fmla="*/ 1785 w 1785"/>
                <a:gd name="T7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5" h="886">
                  <a:moveTo>
                    <a:pt x="0" y="660"/>
                  </a:moveTo>
                  <a:lnTo>
                    <a:pt x="315" y="886"/>
                  </a:lnTo>
                  <a:lnTo>
                    <a:pt x="464" y="886"/>
                  </a:lnTo>
                  <a:lnTo>
                    <a:pt x="178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6" name="Freeform 261"/>
            <p:cNvSpPr>
              <a:spLocks/>
            </p:cNvSpPr>
            <p:nvPr/>
          </p:nvSpPr>
          <p:spPr bwMode="auto">
            <a:xfrm>
              <a:off x="3186" y="1250"/>
              <a:ext cx="45" cy="64"/>
            </a:xfrm>
            <a:custGeom>
              <a:avLst/>
              <a:gdLst>
                <a:gd name="T0" fmla="*/ 130 w 130"/>
                <a:gd name="T1" fmla="*/ 172 h 182"/>
                <a:gd name="T2" fmla="*/ 113 w 130"/>
                <a:gd name="T3" fmla="*/ 182 h 182"/>
                <a:gd name="T4" fmla="*/ 0 w 130"/>
                <a:gd name="T5" fmla="*/ 11 h 182"/>
                <a:gd name="T6" fmla="*/ 17 w 130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30" y="172"/>
                  </a:moveTo>
                  <a:lnTo>
                    <a:pt x="113" y="182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7" name="Line 262"/>
            <p:cNvSpPr>
              <a:spLocks noChangeShapeType="1"/>
            </p:cNvSpPr>
            <p:nvPr/>
          </p:nvSpPr>
          <p:spPr bwMode="auto">
            <a:xfrm flipH="1">
              <a:off x="3186" y="1250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8" name="Line 263"/>
            <p:cNvSpPr>
              <a:spLocks noChangeShapeType="1"/>
            </p:cNvSpPr>
            <p:nvPr/>
          </p:nvSpPr>
          <p:spPr bwMode="auto">
            <a:xfrm flipH="1" flipV="1">
              <a:off x="2643" y="1321"/>
              <a:ext cx="147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9" name="Freeform 264"/>
            <p:cNvSpPr>
              <a:spLocks/>
            </p:cNvSpPr>
            <p:nvPr/>
          </p:nvSpPr>
          <p:spPr bwMode="auto">
            <a:xfrm>
              <a:off x="2618" y="1287"/>
              <a:ext cx="44" cy="65"/>
            </a:xfrm>
            <a:custGeom>
              <a:avLst/>
              <a:gdLst>
                <a:gd name="T0" fmla="*/ 108 w 125"/>
                <a:gd name="T1" fmla="*/ 0 h 186"/>
                <a:gd name="T2" fmla="*/ 125 w 125"/>
                <a:gd name="T3" fmla="*/ 10 h 186"/>
                <a:gd name="T4" fmla="*/ 16 w 125"/>
                <a:gd name="T5" fmla="*/ 186 h 186"/>
                <a:gd name="T6" fmla="*/ 0 w 125"/>
                <a:gd name="T7" fmla="*/ 17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08" y="0"/>
                  </a:moveTo>
                  <a:lnTo>
                    <a:pt x="125" y="10"/>
                  </a:lnTo>
                  <a:lnTo>
                    <a:pt x="16" y="186"/>
                  </a:lnTo>
                  <a:lnTo>
                    <a:pt x="0" y="1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0" name="Line 265"/>
            <p:cNvSpPr>
              <a:spLocks noChangeShapeType="1"/>
            </p:cNvSpPr>
            <p:nvPr/>
          </p:nvSpPr>
          <p:spPr bwMode="auto">
            <a:xfrm>
              <a:off x="6481" y="3023"/>
              <a:ext cx="16" cy="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533400" y="457200"/>
            <a:ext cx="6388100" cy="8337550"/>
            <a:chOff x="336" y="288"/>
            <a:chExt cx="4024" cy="52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36" y="288"/>
              <a:ext cx="3744" cy="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62" y="314"/>
              <a:ext cx="3998" cy="5047"/>
              <a:chOff x="362" y="314"/>
              <a:chExt cx="3998" cy="5047"/>
            </a:xfrm>
          </p:grpSpPr>
          <p:sp>
            <p:nvSpPr>
              <p:cNvPr id="18485" name="Rectangle 5"/>
              <p:cNvSpPr>
                <a:spLocks noChangeArrowheads="1"/>
              </p:cNvSpPr>
              <p:nvPr/>
            </p:nvSpPr>
            <p:spPr bwMode="auto">
              <a:xfrm>
                <a:off x="362" y="4345"/>
                <a:ext cx="1744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6" name="Rectangle 6"/>
              <p:cNvSpPr>
                <a:spLocks noChangeArrowheads="1"/>
              </p:cNvSpPr>
              <p:nvPr/>
            </p:nvSpPr>
            <p:spPr bwMode="auto">
              <a:xfrm>
                <a:off x="362" y="2293"/>
                <a:ext cx="1744" cy="98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7" name="Rectangle 7"/>
              <p:cNvSpPr>
                <a:spLocks noChangeArrowheads="1"/>
              </p:cNvSpPr>
              <p:nvPr/>
            </p:nvSpPr>
            <p:spPr bwMode="auto">
              <a:xfrm>
                <a:off x="362" y="3319"/>
                <a:ext cx="1744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8" name="Rectangle 8"/>
              <p:cNvSpPr>
                <a:spLocks noChangeArrowheads="1"/>
              </p:cNvSpPr>
              <p:nvPr/>
            </p:nvSpPr>
            <p:spPr bwMode="auto">
              <a:xfrm>
                <a:off x="764" y="461"/>
                <a:ext cx="3021" cy="1707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89" name="Oval 9"/>
              <p:cNvSpPr>
                <a:spLocks noChangeArrowheads="1"/>
              </p:cNvSpPr>
              <p:nvPr/>
            </p:nvSpPr>
            <p:spPr bwMode="auto">
              <a:xfrm>
                <a:off x="1130" y="1350"/>
                <a:ext cx="105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0" name="Rectangle 10"/>
              <p:cNvSpPr>
                <a:spLocks noChangeArrowheads="1"/>
              </p:cNvSpPr>
              <p:nvPr/>
            </p:nvSpPr>
            <p:spPr bwMode="auto">
              <a:xfrm>
                <a:off x="3000" y="1132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1" name="Oval 11"/>
              <p:cNvSpPr>
                <a:spLocks noChangeArrowheads="1"/>
              </p:cNvSpPr>
              <p:nvPr/>
            </p:nvSpPr>
            <p:spPr bwMode="auto">
              <a:xfrm>
                <a:off x="2960" y="1345"/>
                <a:ext cx="106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2" name="Rectangle 12"/>
              <p:cNvSpPr>
                <a:spLocks noChangeArrowheads="1"/>
              </p:cNvSpPr>
              <p:nvPr/>
            </p:nvSpPr>
            <p:spPr bwMode="auto">
              <a:xfrm>
                <a:off x="2516" y="1132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3" name="Oval 13"/>
              <p:cNvSpPr>
                <a:spLocks noChangeArrowheads="1"/>
              </p:cNvSpPr>
              <p:nvPr/>
            </p:nvSpPr>
            <p:spPr bwMode="auto">
              <a:xfrm>
                <a:off x="2708" y="1345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4" name="Rectangle 14"/>
              <p:cNvSpPr>
                <a:spLocks noChangeArrowheads="1"/>
              </p:cNvSpPr>
              <p:nvPr/>
            </p:nvSpPr>
            <p:spPr bwMode="auto">
              <a:xfrm>
                <a:off x="2143" y="1143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5" name="Rectangle 15"/>
              <p:cNvSpPr>
                <a:spLocks noChangeArrowheads="1"/>
              </p:cNvSpPr>
              <p:nvPr/>
            </p:nvSpPr>
            <p:spPr bwMode="auto">
              <a:xfrm>
                <a:off x="2450" y="1345"/>
                <a:ext cx="105" cy="105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6" name="Line 16"/>
              <p:cNvSpPr>
                <a:spLocks noChangeShapeType="1"/>
              </p:cNvSpPr>
              <p:nvPr/>
            </p:nvSpPr>
            <p:spPr bwMode="auto">
              <a:xfrm>
                <a:off x="2450" y="1345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7" name="Line 17"/>
              <p:cNvSpPr>
                <a:spLocks noChangeShapeType="1"/>
              </p:cNvSpPr>
              <p:nvPr/>
            </p:nvSpPr>
            <p:spPr bwMode="auto">
              <a:xfrm flipV="1">
                <a:off x="2450" y="1345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98" name="Rectangle 18"/>
              <p:cNvSpPr>
                <a:spLocks noChangeArrowheads="1"/>
              </p:cNvSpPr>
              <p:nvPr/>
            </p:nvSpPr>
            <p:spPr bwMode="auto">
              <a:xfrm>
                <a:off x="2800" y="985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499" name="Oval 19"/>
              <p:cNvSpPr>
                <a:spLocks noChangeArrowheads="1"/>
              </p:cNvSpPr>
              <p:nvPr/>
            </p:nvSpPr>
            <p:spPr bwMode="auto">
              <a:xfrm>
                <a:off x="2198" y="1345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0" name="Rectangle 20"/>
              <p:cNvSpPr>
                <a:spLocks noChangeArrowheads="1"/>
              </p:cNvSpPr>
              <p:nvPr/>
            </p:nvSpPr>
            <p:spPr bwMode="auto">
              <a:xfrm>
                <a:off x="2416" y="996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1" name="Oval 21"/>
              <p:cNvSpPr>
                <a:spLocks noChangeArrowheads="1"/>
              </p:cNvSpPr>
              <p:nvPr/>
            </p:nvSpPr>
            <p:spPr bwMode="auto">
              <a:xfrm>
                <a:off x="1945" y="1345"/>
                <a:ext cx="106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2" name="Rectangle 22"/>
              <p:cNvSpPr>
                <a:spLocks noChangeArrowheads="1"/>
              </p:cNvSpPr>
              <p:nvPr/>
            </p:nvSpPr>
            <p:spPr bwMode="auto">
              <a:xfrm>
                <a:off x="1927" y="985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3" name="Oval 23"/>
              <p:cNvSpPr>
                <a:spLocks noChangeArrowheads="1"/>
              </p:cNvSpPr>
              <p:nvPr/>
            </p:nvSpPr>
            <p:spPr bwMode="auto">
              <a:xfrm>
                <a:off x="1688" y="1345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4" name="Rectangle 24"/>
              <p:cNvSpPr>
                <a:spLocks noChangeArrowheads="1"/>
              </p:cNvSpPr>
              <p:nvPr/>
            </p:nvSpPr>
            <p:spPr bwMode="auto">
              <a:xfrm>
                <a:off x="1654" y="1138"/>
                <a:ext cx="15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5" name="Oval 25"/>
              <p:cNvSpPr>
                <a:spLocks noChangeArrowheads="1"/>
              </p:cNvSpPr>
              <p:nvPr/>
            </p:nvSpPr>
            <p:spPr bwMode="auto">
              <a:xfrm>
                <a:off x="2450" y="1503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6" name="Rectangle 26"/>
              <p:cNvSpPr>
                <a:spLocks noChangeArrowheads="1"/>
              </p:cNvSpPr>
              <p:nvPr/>
            </p:nvSpPr>
            <p:spPr bwMode="auto">
              <a:xfrm>
                <a:off x="3363" y="985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7" name="Oval 27"/>
              <p:cNvSpPr>
                <a:spLocks noChangeArrowheads="1"/>
              </p:cNvSpPr>
              <p:nvPr/>
            </p:nvSpPr>
            <p:spPr bwMode="auto">
              <a:xfrm>
                <a:off x="2450" y="1671"/>
                <a:ext cx="105" cy="105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08" name="Rectangle 28"/>
              <p:cNvSpPr>
                <a:spLocks noChangeArrowheads="1"/>
              </p:cNvSpPr>
              <p:nvPr/>
            </p:nvSpPr>
            <p:spPr bwMode="auto">
              <a:xfrm>
                <a:off x="1101" y="1017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09" name="Oval 29"/>
              <p:cNvSpPr>
                <a:spLocks noChangeArrowheads="1"/>
              </p:cNvSpPr>
              <p:nvPr/>
            </p:nvSpPr>
            <p:spPr bwMode="auto">
              <a:xfrm>
                <a:off x="3187" y="152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0" name="Rectangle 30"/>
              <p:cNvSpPr>
                <a:spLocks noChangeArrowheads="1"/>
              </p:cNvSpPr>
              <p:nvPr/>
            </p:nvSpPr>
            <p:spPr bwMode="auto">
              <a:xfrm>
                <a:off x="2590" y="669"/>
                <a:ext cx="23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1" name="Oval 31"/>
              <p:cNvSpPr>
                <a:spLocks noChangeArrowheads="1"/>
              </p:cNvSpPr>
              <p:nvPr/>
            </p:nvSpPr>
            <p:spPr bwMode="auto">
              <a:xfrm>
                <a:off x="1951" y="1671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2" name="Rectangle 32"/>
              <p:cNvSpPr>
                <a:spLocks noChangeArrowheads="1"/>
              </p:cNvSpPr>
              <p:nvPr/>
            </p:nvSpPr>
            <p:spPr bwMode="auto">
              <a:xfrm>
                <a:off x="1724" y="654"/>
                <a:ext cx="24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3" name="Oval 33"/>
              <p:cNvSpPr>
                <a:spLocks noChangeArrowheads="1"/>
              </p:cNvSpPr>
              <p:nvPr/>
            </p:nvSpPr>
            <p:spPr bwMode="auto">
              <a:xfrm>
                <a:off x="591" y="2868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4" name="Rectangle 34"/>
              <p:cNvSpPr>
                <a:spLocks noChangeArrowheads="1"/>
              </p:cNvSpPr>
              <p:nvPr/>
            </p:nvSpPr>
            <p:spPr bwMode="auto">
              <a:xfrm>
                <a:off x="1614" y="273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5" name="Oval 35"/>
              <p:cNvSpPr>
                <a:spLocks noChangeArrowheads="1"/>
              </p:cNvSpPr>
              <p:nvPr/>
            </p:nvSpPr>
            <p:spPr bwMode="auto">
              <a:xfrm>
                <a:off x="1611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6" name="Rectangle 36"/>
              <p:cNvSpPr>
                <a:spLocks noChangeArrowheads="1"/>
              </p:cNvSpPr>
              <p:nvPr/>
            </p:nvSpPr>
            <p:spPr bwMode="auto">
              <a:xfrm>
                <a:off x="1393" y="273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7" name="Oval 37"/>
              <p:cNvSpPr>
                <a:spLocks noChangeArrowheads="1"/>
              </p:cNvSpPr>
              <p:nvPr/>
            </p:nvSpPr>
            <p:spPr bwMode="auto">
              <a:xfrm>
                <a:off x="1464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8" name="Rectangle 38"/>
              <p:cNvSpPr>
                <a:spLocks noChangeArrowheads="1"/>
              </p:cNvSpPr>
              <p:nvPr/>
            </p:nvSpPr>
            <p:spPr bwMode="auto">
              <a:xfrm>
                <a:off x="1104" y="273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19" name="Rectangle 39"/>
              <p:cNvSpPr>
                <a:spLocks noChangeArrowheads="1"/>
              </p:cNvSpPr>
              <p:nvPr/>
            </p:nvSpPr>
            <p:spPr bwMode="auto">
              <a:xfrm>
                <a:off x="1317" y="2862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0" name="Line 40"/>
              <p:cNvSpPr>
                <a:spLocks noChangeShapeType="1"/>
              </p:cNvSpPr>
              <p:nvPr/>
            </p:nvSpPr>
            <p:spPr bwMode="auto">
              <a:xfrm>
                <a:off x="1317" y="2862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1" name="Line 41"/>
              <p:cNvSpPr>
                <a:spLocks noChangeShapeType="1"/>
              </p:cNvSpPr>
              <p:nvPr/>
            </p:nvSpPr>
            <p:spPr bwMode="auto">
              <a:xfrm flipV="1">
                <a:off x="1317" y="2862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2" name="Rectangle 42"/>
              <p:cNvSpPr>
                <a:spLocks noChangeArrowheads="1"/>
              </p:cNvSpPr>
              <p:nvPr/>
            </p:nvSpPr>
            <p:spPr bwMode="auto">
              <a:xfrm>
                <a:off x="1764" y="26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3" name="Oval 43"/>
              <p:cNvSpPr>
                <a:spLocks noChangeArrowheads="1"/>
              </p:cNvSpPr>
              <p:nvPr/>
            </p:nvSpPr>
            <p:spPr bwMode="auto">
              <a:xfrm>
                <a:off x="1169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4" name="Rectangle 44"/>
              <p:cNvSpPr>
                <a:spLocks noChangeArrowheads="1"/>
              </p:cNvSpPr>
              <p:nvPr/>
            </p:nvSpPr>
            <p:spPr bwMode="auto">
              <a:xfrm>
                <a:off x="1464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5" name="Oval 45"/>
              <p:cNvSpPr>
                <a:spLocks noChangeArrowheads="1"/>
              </p:cNvSpPr>
              <p:nvPr/>
            </p:nvSpPr>
            <p:spPr bwMode="auto">
              <a:xfrm>
                <a:off x="1022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6" name="Rectangle 46"/>
              <p:cNvSpPr>
                <a:spLocks noChangeArrowheads="1"/>
              </p:cNvSpPr>
              <p:nvPr/>
            </p:nvSpPr>
            <p:spPr bwMode="auto">
              <a:xfrm>
                <a:off x="1170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7" name="Oval 47"/>
              <p:cNvSpPr>
                <a:spLocks noChangeArrowheads="1"/>
              </p:cNvSpPr>
              <p:nvPr/>
            </p:nvSpPr>
            <p:spPr bwMode="auto">
              <a:xfrm>
                <a:off x="875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8" name="Rectangle 48"/>
              <p:cNvSpPr>
                <a:spLocks noChangeArrowheads="1"/>
              </p:cNvSpPr>
              <p:nvPr/>
            </p:nvSpPr>
            <p:spPr bwMode="auto">
              <a:xfrm>
                <a:off x="936" y="273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9" name="Oval 49"/>
              <p:cNvSpPr>
                <a:spLocks noChangeArrowheads="1"/>
              </p:cNvSpPr>
              <p:nvPr/>
            </p:nvSpPr>
            <p:spPr bwMode="auto">
              <a:xfrm>
                <a:off x="1317" y="2952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0" name="Rectangle 50"/>
              <p:cNvSpPr>
                <a:spLocks noChangeArrowheads="1"/>
              </p:cNvSpPr>
              <p:nvPr/>
            </p:nvSpPr>
            <p:spPr bwMode="auto">
              <a:xfrm>
                <a:off x="1906" y="251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1" name="Oval 51"/>
              <p:cNvSpPr>
                <a:spLocks noChangeArrowheads="1"/>
              </p:cNvSpPr>
              <p:nvPr/>
            </p:nvSpPr>
            <p:spPr bwMode="auto">
              <a:xfrm>
                <a:off x="1317" y="3104"/>
                <a:ext cx="60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2" name="Rectangle 52"/>
              <p:cNvSpPr>
                <a:spLocks noChangeArrowheads="1"/>
              </p:cNvSpPr>
              <p:nvPr/>
            </p:nvSpPr>
            <p:spPr bwMode="auto">
              <a:xfrm>
                <a:off x="749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3" name="Oval 53"/>
              <p:cNvSpPr>
                <a:spLocks noChangeArrowheads="1"/>
              </p:cNvSpPr>
              <p:nvPr/>
            </p:nvSpPr>
            <p:spPr bwMode="auto">
              <a:xfrm>
                <a:off x="1753" y="295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4" name="Rectangle 54"/>
              <p:cNvSpPr>
                <a:spLocks noChangeArrowheads="1"/>
              </p:cNvSpPr>
              <p:nvPr/>
            </p:nvSpPr>
            <p:spPr bwMode="auto">
              <a:xfrm>
                <a:off x="1154" y="242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5" name="Oval 55"/>
              <p:cNvSpPr>
                <a:spLocks noChangeArrowheads="1"/>
              </p:cNvSpPr>
              <p:nvPr/>
            </p:nvSpPr>
            <p:spPr bwMode="auto">
              <a:xfrm>
                <a:off x="1017" y="310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6" name="Rectangle 56"/>
              <p:cNvSpPr>
                <a:spLocks noChangeArrowheads="1"/>
              </p:cNvSpPr>
              <p:nvPr/>
            </p:nvSpPr>
            <p:spPr bwMode="auto">
              <a:xfrm>
                <a:off x="497" y="25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7" name="Oval 57"/>
              <p:cNvSpPr>
                <a:spLocks noChangeArrowheads="1"/>
              </p:cNvSpPr>
              <p:nvPr/>
            </p:nvSpPr>
            <p:spPr bwMode="auto">
              <a:xfrm>
                <a:off x="580" y="492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8" name="Rectangle 58"/>
              <p:cNvSpPr>
                <a:spLocks noChangeArrowheads="1"/>
              </p:cNvSpPr>
              <p:nvPr/>
            </p:nvSpPr>
            <p:spPr bwMode="auto">
              <a:xfrm>
                <a:off x="1688" y="479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9" name="Oval 59"/>
              <p:cNvSpPr>
                <a:spLocks noChangeArrowheads="1"/>
              </p:cNvSpPr>
              <p:nvPr/>
            </p:nvSpPr>
            <p:spPr bwMode="auto">
              <a:xfrm>
                <a:off x="1685" y="4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0" name="Rectangle 60"/>
              <p:cNvSpPr>
                <a:spLocks noChangeArrowheads="1"/>
              </p:cNvSpPr>
              <p:nvPr/>
            </p:nvSpPr>
            <p:spPr bwMode="auto">
              <a:xfrm>
                <a:off x="1391" y="47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1" name="Oval 61"/>
              <p:cNvSpPr>
                <a:spLocks noChangeArrowheads="1"/>
              </p:cNvSpPr>
              <p:nvPr/>
            </p:nvSpPr>
            <p:spPr bwMode="auto">
              <a:xfrm>
                <a:off x="1538" y="4914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2" name="Rectangle 62"/>
              <p:cNvSpPr>
                <a:spLocks noChangeArrowheads="1"/>
              </p:cNvSpPr>
              <p:nvPr/>
            </p:nvSpPr>
            <p:spPr bwMode="auto">
              <a:xfrm>
                <a:off x="1104" y="479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3" name="Rectangle 63"/>
              <p:cNvSpPr>
                <a:spLocks noChangeArrowheads="1"/>
              </p:cNvSpPr>
              <p:nvPr/>
            </p:nvSpPr>
            <p:spPr bwMode="auto">
              <a:xfrm>
                <a:off x="1390" y="4914"/>
                <a:ext cx="61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4" name="Line 64"/>
              <p:cNvSpPr>
                <a:spLocks noChangeShapeType="1"/>
              </p:cNvSpPr>
              <p:nvPr/>
            </p:nvSpPr>
            <p:spPr bwMode="auto">
              <a:xfrm>
                <a:off x="1390" y="4914"/>
                <a:ext cx="61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5" name="Line 65"/>
              <p:cNvSpPr>
                <a:spLocks noChangeShapeType="1"/>
              </p:cNvSpPr>
              <p:nvPr/>
            </p:nvSpPr>
            <p:spPr bwMode="auto">
              <a:xfrm flipV="1">
                <a:off x="1390" y="4914"/>
                <a:ext cx="61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6" name="Rectangle 66"/>
              <p:cNvSpPr>
                <a:spLocks noChangeArrowheads="1"/>
              </p:cNvSpPr>
              <p:nvPr/>
            </p:nvSpPr>
            <p:spPr bwMode="auto">
              <a:xfrm>
                <a:off x="1872" y="470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7" name="Oval 67"/>
              <p:cNvSpPr>
                <a:spLocks noChangeArrowheads="1"/>
              </p:cNvSpPr>
              <p:nvPr/>
            </p:nvSpPr>
            <p:spPr bwMode="auto">
              <a:xfrm>
                <a:off x="1243" y="4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8" name="Rectangle 68"/>
              <p:cNvSpPr>
                <a:spLocks noChangeArrowheads="1"/>
              </p:cNvSpPr>
              <p:nvPr/>
            </p:nvSpPr>
            <p:spPr bwMode="auto">
              <a:xfrm>
                <a:off x="1685" y="47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9" name="Oval 69"/>
              <p:cNvSpPr>
                <a:spLocks noChangeArrowheads="1"/>
              </p:cNvSpPr>
              <p:nvPr/>
            </p:nvSpPr>
            <p:spPr bwMode="auto">
              <a:xfrm>
                <a:off x="1096" y="4914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0" name="Rectangle 70"/>
              <p:cNvSpPr>
                <a:spLocks noChangeArrowheads="1"/>
              </p:cNvSpPr>
              <p:nvPr/>
            </p:nvSpPr>
            <p:spPr bwMode="auto">
              <a:xfrm>
                <a:off x="1391" y="47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1" name="Oval 71"/>
              <p:cNvSpPr>
                <a:spLocks noChangeArrowheads="1"/>
              </p:cNvSpPr>
              <p:nvPr/>
            </p:nvSpPr>
            <p:spPr bwMode="auto">
              <a:xfrm>
                <a:off x="949" y="4914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2" name="Rectangle 72"/>
              <p:cNvSpPr>
                <a:spLocks noChangeArrowheads="1"/>
              </p:cNvSpPr>
              <p:nvPr/>
            </p:nvSpPr>
            <p:spPr bwMode="auto">
              <a:xfrm>
                <a:off x="1101" y="472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3" name="Oval 73"/>
              <p:cNvSpPr>
                <a:spLocks noChangeArrowheads="1"/>
              </p:cNvSpPr>
              <p:nvPr/>
            </p:nvSpPr>
            <p:spPr bwMode="auto">
              <a:xfrm>
                <a:off x="1390" y="500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4" name="Rectangle 74"/>
              <p:cNvSpPr>
                <a:spLocks noChangeArrowheads="1"/>
              </p:cNvSpPr>
              <p:nvPr/>
            </p:nvSpPr>
            <p:spPr bwMode="auto">
              <a:xfrm>
                <a:off x="1564" y="446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5" name="Oval 75"/>
              <p:cNvSpPr>
                <a:spLocks noChangeArrowheads="1"/>
              </p:cNvSpPr>
              <p:nvPr/>
            </p:nvSpPr>
            <p:spPr bwMode="auto">
              <a:xfrm>
                <a:off x="1390" y="5145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6" name="Rectangle 76"/>
              <p:cNvSpPr>
                <a:spLocks noChangeArrowheads="1"/>
              </p:cNvSpPr>
              <p:nvPr/>
            </p:nvSpPr>
            <p:spPr bwMode="auto">
              <a:xfrm>
                <a:off x="554" y="456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7" name="Oval 77"/>
              <p:cNvSpPr>
                <a:spLocks noChangeArrowheads="1"/>
              </p:cNvSpPr>
              <p:nvPr/>
            </p:nvSpPr>
            <p:spPr bwMode="auto">
              <a:xfrm>
                <a:off x="1822" y="5029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8" name="Rectangle 78"/>
              <p:cNvSpPr>
                <a:spLocks noChangeArrowheads="1"/>
              </p:cNvSpPr>
              <p:nvPr/>
            </p:nvSpPr>
            <p:spPr bwMode="auto">
              <a:xfrm>
                <a:off x="1023" y="448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9" name="Oval 79"/>
              <p:cNvSpPr>
                <a:spLocks noChangeArrowheads="1"/>
              </p:cNvSpPr>
              <p:nvPr/>
            </p:nvSpPr>
            <p:spPr bwMode="auto">
              <a:xfrm>
                <a:off x="1096" y="5140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0" name="Rectangle 80"/>
              <p:cNvSpPr>
                <a:spLocks noChangeArrowheads="1"/>
              </p:cNvSpPr>
              <p:nvPr/>
            </p:nvSpPr>
            <p:spPr bwMode="auto">
              <a:xfrm>
                <a:off x="857" y="478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1" name="Oval 81"/>
              <p:cNvSpPr>
                <a:spLocks noChangeArrowheads="1"/>
              </p:cNvSpPr>
              <p:nvPr/>
            </p:nvSpPr>
            <p:spPr bwMode="auto">
              <a:xfrm>
                <a:off x="496" y="3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2" name="Rectangle 82"/>
              <p:cNvSpPr>
                <a:spLocks noChangeArrowheads="1"/>
              </p:cNvSpPr>
              <p:nvPr/>
            </p:nvSpPr>
            <p:spPr bwMode="auto">
              <a:xfrm>
                <a:off x="1540" y="376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3" name="Oval 83"/>
              <p:cNvSpPr>
                <a:spLocks noChangeArrowheads="1"/>
              </p:cNvSpPr>
              <p:nvPr/>
            </p:nvSpPr>
            <p:spPr bwMode="auto">
              <a:xfrm>
                <a:off x="1538" y="388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4" name="Rectangle 84"/>
              <p:cNvSpPr>
                <a:spLocks noChangeArrowheads="1"/>
              </p:cNvSpPr>
              <p:nvPr/>
            </p:nvSpPr>
            <p:spPr bwMode="auto">
              <a:xfrm>
                <a:off x="1243" y="37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5" name="Oval 85"/>
              <p:cNvSpPr>
                <a:spLocks noChangeArrowheads="1"/>
              </p:cNvSpPr>
              <p:nvPr/>
            </p:nvSpPr>
            <p:spPr bwMode="auto">
              <a:xfrm>
                <a:off x="1390" y="3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6" name="Rectangle 86"/>
              <p:cNvSpPr>
                <a:spLocks noChangeArrowheads="1"/>
              </p:cNvSpPr>
              <p:nvPr/>
            </p:nvSpPr>
            <p:spPr bwMode="auto">
              <a:xfrm>
                <a:off x="957" y="376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7" name="Rectangle 87"/>
              <p:cNvSpPr>
                <a:spLocks noChangeArrowheads="1"/>
              </p:cNvSpPr>
              <p:nvPr/>
            </p:nvSpPr>
            <p:spPr bwMode="auto">
              <a:xfrm>
                <a:off x="1243" y="388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8" name="Line 88"/>
              <p:cNvSpPr>
                <a:spLocks noChangeShapeType="1"/>
              </p:cNvSpPr>
              <p:nvPr/>
            </p:nvSpPr>
            <p:spPr bwMode="auto">
              <a:xfrm>
                <a:off x="1243" y="388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9" name="Line 89"/>
              <p:cNvSpPr>
                <a:spLocks noChangeShapeType="1"/>
              </p:cNvSpPr>
              <p:nvPr/>
            </p:nvSpPr>
            <p:spPr bwMode="auto">
              <a:xfrm flipV="1">
                <a:off x="1243" y="388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0" name="Rectangle 90"/>
              <p:cNvSpPr>
                <a:spLocks noChangeArrowheads="1"/>
              </p:cNvSpPr>
              <p:nvPr/>
            </p:nvSpPr>
            <p:spPr bwMode="auto">
              <a:xfrm>
                <a:off x="1685" y="37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1" name="Oval 91"/>
              <p:cNvSpPr>
                <a:spLocks noChangeArrowheads="1"/>
              </p:cNvSpPr>
              <p:nvPr/>
            </p:nvSpPr>
            <p:spPr bwMode="auto">
              <a:xfrm>
                <a:off x="1096" y="388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2" name="Rectangle 92"/>
              <p:cNvSpPr>
                <a:spLocks noChangeArrowheads="1"/>
              </p:cNvSpPr>
              <p:nvPr/>
            </p:nvSpPr>
            <p:spPr bwMode="auto">
              <a:xfrm>
                <a:off x="1391" y="3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3" name="Oval 93"/>
              <p:cNvSpPr>
                <a:spLocks noChangeArrowheads="1"/>
              </p:cNvSpPr>
              <p:nvPr/>
            </p:nvSpPr>
            <p:spPr bwMode="auto">
              <a:xfrm>
                <a:off x="949" y="388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4" name="Rectangle 94"/>
              <p:cNvSpPr>
                <a:spLocks noChangeArrowheads="1"/>
              </p:cNvSpPr>
              <p:nvPr/>
            </p:nvSpPr>
            <p:spPr bwMode="auto">
              <a:xfrm>
                <a:off x="1101" y="3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5" name="Oval 95"/>
              <p:cNvSpPr>
                <a:spLocks noChangeArrowheads="1"/>
              </p:cNvSpPr>
              <p:nvPr/>
            </p:nvSpPr>
            <p:spPr bwMode="auto">
              <a:xfrm>
                <a:off x="801" y="3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6" name="Rectangle 96"/>
              <p:cNvSpPr>
                <a:spLocks noChangeArrowheads="1"/>
              </p:cNvSpPr>
              <p:nvPr/>
            </p:nvSpPr>
            <p:spPr bwMode="auto">
              <a:xfrm>
                <a:off x="754" y="37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7" name="Oval 97"/>
              <p:cNvSpPr>
                <a:spLocks noChangeArrowheads="1"/>
              </p:cNvSpPr>
              <p:nvPr/>
            </p:nvSpPr>
            <p:spPr bwMode="auto">
              <a:xfrm>
                <a:off x="1243" y="397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8" name="Rectangle 98"/>
              <p:cNvSpPr>
                <a:spLocks noChangeArrowheads="1"/>
              </p:cNvSpPr>
              <p:nvPr/>
            </p:nvSpPr>
            <p:spPr bwMode="auto">
              <a:xfrm>
                <a:off x="1832" y="3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9" name="Oval 99"/>
              <p:cNvSpPr>
                <a:spLocks noChangeArrowheads="1"/>
              </p:cNvSpPr>
              <p:nvPr/>
            </p:nvSpPr>
            <p:spPr bwMode="auto">
              <a:xfrm>
                <a:off x="1243" y="4114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0" name="Rectangle 100"/>
              <p:cNvSpPr>
                <a:spLocks noChangeArrowheads="1"/>
              </p:cNvSpPr>
              <p:nvPr/>
            </p:nvSpPr>
            <p:spPr bwMode="auto">
              <a:xfrm>
                <a:off x="507" y="360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1" name="Oval 101"/>
              <p:cNvSpPr>
                <a:spLocks noChangeArrowheads="1"/>
              </p:cNvSpPr>
              <p:nvPr/>
            </p:nvSpPr>
            <p:spPr bwMode="auto">
              <a:xfrm>
                <a:off x="1685" y="400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2" name="Rectangle 102"/>
              <p:cNvSpPr>
                <a:spLocks noChangeArrowheads="1"/>
              </p:cNvSpPr>
              <p:nvPr/>
            </p:nvSpPr>
            <p:spPr bwMode="auto">
              <a:xfrm>
                <a:off x="1591" y="3459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3" name="Oval 103"/>
              <p:cNvSpPr>
                <a:spLocks noChangeArrowheads="1"/>
              </p:cNvSpPr>
              <p:nvPr/>
            </p:nvSpPr>
            <p:spPr bwMode="auto">
              <a:xfrm>
                <a:off x="949" y="4109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4" name="Rectangle 104"/>
              <p:cNvSpPr>
                <a:spLocks noChangeArrowheads="1"/>
              </p:cNvSpPr>
              <p:nvPr/>
            </p:nvSpPr>
            <p:spPr bwMode="auto">
              <a:xfrm>
                <a:off x="783" y="345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5" name="Rectangle 105"/>
              <p:cNvSpPr>
                <a:spLocks noChangeArrowheads="1"/>
              </p:cNvSpPr>
              <p:nvPr/>
            </p:nvSpPr>
            <p:spPr bwMode="auto">
              <a:xfrm>
                <a:off x="1858" y="31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6" name="Rectangle 106"/>
              <p:cNvSpPr>
                <a:spLocks noChangeArrowheads="1"/>
              </p:cNvSpPr>
              <p:nvPr/>
            </p:nvSpPr>
            <p:spPr bwMode="auto">
              <a:xfrm>
                <a:off x="1881" y="524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7" name="Rectangle 107"/>
              <p:cNvSpPr>
                <a:spLocks noChangeArrowheads="1"/>
              </p:cNvSpPr>
              <p:nvPr/>
            </p:nvSpPr>
            <p:spPr bwMode="auto">
              <a:xfrm>
                <a:off x="1892" y="421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8" name="Rectangle 108"/>
              <p:cNvSpPr>
                <a:spLocks noChangeArrowheads="1"/>
              </p:cNvSpPr>
              <p:nvPr/>
            </p:nvSpPr>
            <p:spPr bwMode="auto">
              <a:xfrm>
                <a:off x="2138" y="231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9" name="Rectangle 109"/>
              <p:cNvSpPr>
                <a:spLocks noChangeArrowheads="1"/>
              </p:cNvSpPr>
              <p:nvPr/>
            </p:nvSpPr>
            <p:spPr bwMode="auto">
              <a:xfrm>
                <a:off x="2243" y="2310"/>
                <a:ext cx="33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 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0" name="Rectangle 110"/>
              <p:cNvSpPr>
                <a:spLocks noChangeArrowheads="1"/>
              </p:cNvSpPr>
              <p:nvPr/>
            </p:nvSpPr>
            <p:spPr bwMode="auto">
              <a:xfrm>
                <a:off x="2138" y="251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1" name="Rectangle 111"/>
              <p:cNvSpPr>
                <a:spLocks noChangeArrowheads="1"/>
              </p:cNvSpPr>
              <p:nvPr/>
            </p:nvSpPr>
            <p:spPr bwMode="auto">
              <a:xfrm>
                <a:off x="2243" y="2510"/>
                <a:ext cx="67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:Gap-Post-Lead.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2" name="Rectangle 112"/>
              <p:cNvSpPr>
                <a:spLocks noChangeArrowheads="1"/>
              </p:cNvSpPr>
              <p:nvPr/>
            </p:nvSpPr>
            <p:spPr bwMode="auto">
              <a:xfrm>
                <a:off x="2138" y="2709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3" name="Rectangle 113"/>
              <p:cNvSpPr>
                <a:spLocks noChangeArrowheads="1"/>
              </p:cNvSpPr>
              <p:nvPr/>
            </p:nvSpPr>
            <p:spPr bwMode="auto">
              <a:xfrm>
                <a:off x="2254" y="2709"/>
                <a:ext cx="66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:Gap-Area-Post.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4" name="Rectangle 114"/>
              <p:cNvSpPr>
                <a:spLocks noChangeArrowheads="1"/>
              </p:cNvSpPr>
              <p:nvPr/>
            </p:nvSpPr>
            <p:spPr bwMode="auto">
              <a:xfrm>
                <a:off x="2138" y="2909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5" name="Rectangle 115"/>
              <p:cNvSpPr>
                <a:spLocks noChangeArrowheads="1"/>
              </p:cNvSpPr>
              <p:nvPr/>
            </p:nvSpPr>
            <p:spPr bwMode="auto">
              <a:xfrm>
                <a:off x="2259" y="2909"/>
                <a:ext cx="6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6" name="Rectangle 116"/>
              <p:cNvSpPr>
                <a:spLocks noChangeArrowheads="1"/>
              </p:cNvSpPr>
              <p:nvPr/>
            </p:nvSpPr>
            <p:spPr bwMode="auto">
              <a:xfrm>
                <a:off x="2138" y="3109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7" name="Rectangle 117"/>
              <p:cNvSpPr>
                <a:spLocks noChangeArrowheads="1"/>
              </p:cNvSpPr>
              <p:nvPr/>
            </p:nvSpPr>
            <p:spPr bwMode="auto">
              <a:xfrm>
                <a:off x="2264" y="3109"/>
                <a:ext cx="2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8" name="Rectangle 118"/>
              <p:cNvSpPr>
                <a:spLocks noChangeArrowheads="1"/>
              </p:cNvSpPr>
              <p:nvPr/>
            </p:nvSpPr>
            <p:spPr bwMode="auto">
              <a:xfrm>
                <a:off x="2138" y="3309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9" name="Rectangle 119"/>
              <p:cNvSpPr>
                <a:spLocks noChangeArrowheads="1"/>
              </p:cNvSpPr>
              <p:nvPr/>
            </p:nvSpPr>
            <p:spPr bwMode="auto">
              <a:xfrm>
                <a:off x="2254" y="3309"/>
                <a:ext cx="77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:Gap-Lead-Backer.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0" name="Rectangle 120"/>
              <p:cNvSpPr>
                <a:spLocks noChangeArrowheads="1"/>
              </p:cNvSpPr>
              <p:nvPr/>
            </p:nvSpPr>
            <p:spPr bwMode="auto">
              <a:xfrm>
                <a:off x="2138" y="3509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1" name="Rectangle 121"/>
              <p:cNvSpPr>
                <a:spLocks noChangeArrowheads="1"/>
              </p:cNvSpPr>
              <p:nvPr/>
            </p:nvSpPr>
            <p:spPr bwMode="auto">
              <a:xfrm>
                <a:off x="2238" y="3509"/>
                <a:ext cx="116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2" name="Rectangle 122"/>
              <p:cNvSpPr>
                <a:spLocks noChangeArrowheads="1"/>
              </p:cNvSpPr>
              <p:nvPr/>
            </p:nvSpPr>
            <p:spPr bwMode="auto">
              <a:xfrm>
                <a:off x="2138" y="3709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3" name="Rectangle 123"/>
              <p:cNvSpPr>
                <a:spLocks noChangeArrowheads="1"/>
              </p:cNvSpPr>
              <p:nvPr/>
            </p:nvSpPr>
            <p:spPr bwMode="auto">
              <a:xfrm>
                <a:off x="2259" y="3709"/>
                <a:ext cx="203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over midline. Belly path. Fake Keep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4" name="Rectangle 124"/>
              <p:cNvSpPr>
                <a:spLocks noChangeArrowheads="1"/>
              </p:cNvSpPr>
              <p:nvPr/>
            </p:nvSpPr>
            <p:spPr bwMode="auto">
              <a:xfrm>
                <a:off x="2138" y="3809"/>
                <a:ext cx="23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5" name="Rectangle 125"/>
              <p:cNvSpPr>
                <a:spLocks noChangeArrowheads="1"/>
              </p:cNvSpPr>
              <p:nvPr/>
            </p:nvSpPr>
            <p:spPr bwMode="auto">
              <a:xfrm>
                <a:off x="2138" y="4009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6" name="Rectangle 126"/>
              <p:cNvSpPr>
                <a:spLocks noChangeArrowheads="1"/>
              </p:cNvSpPr>
              <p:nvPr/>
            </p:nvSpPr>
            <p:spPr bwMode="auto">
              <a:xfrm>
                <a:off x="2254" y="4009"/>
                <a:ext cx="210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:Triangle step. Lead thru hole. Wall off 1st LB inside.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7" name="Rectangle 127"/>
              <p:cNvSpPr>
                <a:spLocks noChangeArrowheads="1"/>
              </p:cNvSpPr>
              <p:nvPr/>
            </p:nvSpPr>
            <p:spPr bwMode="auto">
              <a:xfrm>
                <a:off x="2138" y="4208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8" name="Rectangle 128"/>
              <p:cNvSpPr>
                <a:spLocks noChangeArrowheads="1"/>
              </p:cNvSpPr>
              <p:nvPr/>
            </p:nvSpPr>
            <p:spPr bwMode="auto">
              <a:xfrm>
                <a:off x="2264" y="4208"/>
                <a:ext cx="16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:Belly slide motion. Kick out 1st past PST.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9" name="Rectangle 129"/>
              <p:cNvSpPr>
                <a:spLocks noChangeArrowheads="1"/>
              </p:cNvSpPr>
              <p:nvPr/>
            </p:nvSpPr>
            <p:spPr bwMode="auto">
              <a:xfrm>
                <a:off x="2138" y="440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0" name="Rectangle 130"/>
              <p:cNvSpPr>
                <a:spLocks noChangeArrowheads="1"/>
              </p:cNvSpPr>
              <p:nvPr/>
            </p:nvSpPr>
            <p:spPr bwMode="auto">
              <a:xfrm>
                <a:off x="2243" y="4408"/>
                <a:ext cx="206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Belly path. Make the 1st Down or TD!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1" name="Rectangle 131"/>
              <p:cNvSpPr>
                <a:spLocks noChangeArrowheads="1"/>
              </p:cNvSpPr>
              <p:nvPr/>
            </p:nvSpPr>
            <p:spPr bwMode="auto">
              <a:xfrm>
                <a:off x="2138" y="4608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2" name="Rectangle 132"/>
              <p:cNvSpPr>
                <a:spLocks noChangeArrowheads="1"/>
              </p:cNvSpPr>
              <p:nvPr/>
            </p:nvSpPr>
            <p:spPr bwMode="auto">
              <a:xfrm>
                <a:off x="1706" y="314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3" name="Rectangle 133"/>
              <p:cNvSpPr>
                <a:spLocks noChangeArrowheads="1"/>
              </p:cNvSpPr>
              <p:nvPr/>
            </p:nvSpPr>
            <p:spPr bwMode="auto">
              <a:xfrm>
                <a:off x="1974" y="314"/>
                <a:ext cx="824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Liz 437 Blast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4" name="Rectangle 134"/>
              <p:cNvSpPr>
                <a:spLocks noChangeArrowheads="1"/>
              </p:cNvSpPr>
              <p:nvPr/>
            </p:nvSpPr>
            <p:spPr bwMode="auto">
              <a:xfrm>
                <a:off x="873" y="19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5" name="Freeform 135"/>
              <p:cNvSpPr>
                <a:spLocks/>
              </p:cNvSpPr>
              <p:nvPr/>
            </p:nvSpPr>
            <p:spPr bwMode="auto">
              <a:xfrm>
                <a:off x="2271" y="1616"/>
                <a:ext cx="957" cy="47"/>
              </a:xfrm>
              <a:custGeom>
                <a:avLst/>
                <a:gdLst>
                  <a:gd name="T0" fmla="*/ 2730 w 2730"/>
                  <a:gd name="T1" fmla="*/ 60 h 134"/>
                  <a:gd name="T2" fmla="*/ 2700 w 2730"/>
                  <a:gd name="T3" fmla="*/ 120 h 134"/>
                  <a:gd name="T4" fmla="*/ 2639 w 2730"/>
                  <a:gd name="T5" fmla="*/ 0 h 134"/>
                  <a:gd name="T6" fmla="*/ 2580 w 2730"/>
                  <a:gd name="T7" fmla="*/ 120 h 134"/>
                  <a:gd name="T8" fmla="*/ 2519 w 2730"/>
                  <a:gd name="T9" fmla="*/ 1 h 134"/>
                  <a:gd name="T10" fmla="*/ 2460 w 2730"/>
                  <a:gd name="T11" fmla="*/ 121 h 134"/>
                  <a:gd name="T12" fmla="*/ 2399 w 2730"/>
                  <a:gd name="T13" fmla="*/ 1 h 134"/>
                  <a:gd name="T14" fmla="*/ 2340 w 2730"/>
                  <a:gd name="T15" fmla="*/ 122 h 134"/>
                  <a:gd name="T16" fmla="*/ 2279 w 2730"/>
                  <a:gd name="T17" fmla="*/ 2 h 134"/>
                  <a:gd name="T18" fmla="*/ 2220 w 2730"/>
                  <a:gd name="T19" fmla="*/ 122 h 134"/>
                  <a:gd name="T20" fmla="*/ 2159 w 2730"/>
                  <a:gd name="T21" fmla="*/ 3 h 134"/>
                  <a:gd name="T22" fmla="*/ 2100 w 2730"/>
                  <a:gd name="T23" fmla="*/ 123 h 134"/>
                  <a:gd name="T24" fmla="*/ 2039 w 2730"/>
                  <a:gd name="T25" fmla="*/ 3 h 134"/>
                  <a:gd name="T26" fmla="*/ 1980 w 2730"/>
                  <a:gd name="T27" fmla="*/ 124 h 134"/>
                  <a:gd name="T28" fmla="*/ 1919 w 2730"/>
                  <a:gd name="T29" fmla="*/ 4 h 134"/>
                  <a:gd name="T30" fmla="*/ 1860 w 2730"/>
                  <a:gd name="T31" fmla="*/ 124 h 134"/>
                  <a:gd name="T32" fmla="*/ 1799 w 2730"/>
                  <a:gd name="T33" fmla="*/ 5 h 134"/>
                  <a:gd name="T34" fmla="*/ 1740 w 2730"/>
                  <a:gd name="T35" fmla="*/ 125 h 134"/>
                  <a:gd name="T36" fmla="*/ 1679 w 2730"/>
                  <a:gd name="T37" fmla="*/ 5 h 134"/>
                  <a:gd name="T38" fmla="*/ 1620 w 2730"/>
                  <a:gd name="T39" fmla="*/ 126 h 134"/>
                  <a:gd name="T40" fmla="*/ 1559 w 2730"/>
                  <a:gd name="T41" fmla="*/ 6 h 134"/>
                  <a:gd name="T42" fmla="*/ 1500 w 2730"/>
                  <a:gd name="T43" fmla="*/ 126 h 134"/>
                  <a:gd name="T44" fmla="*/ 1439 w 2730"/>
                  <a:gd name="T45" fmla="*/ 7 h 134"/>
                  <a:gd name="T46" fmla="*/ 1380 w 2730"/>
                  <a:gd name="T47" fmla="*/ 127 h 134"/>
                  <a:gd name="T48" fmla="*/ 1319 w 2730"/>
                  <a:gd name="T49" fmla="*/ 7 h 134"/>
                  <a:gd name="T50" fmla="*/ 1260 w 2730"/>
                  <a:gd name="T51" fmla="*/ 128 h 134"/>
                  <a:gd name="T52" fmla="*/ 1199 w 2730"/>
                  <a:gd name="T53" fmla="*/ 8 h 134"/>
                  <a:gd name="T54" fmla="*/ 1140 w 2730"/>
                  <a:gd name="T55" fmla="*/ 128 h 134"/>
                  <a:gd name="T56" fmla="*/ 1079 w 2730"/>
                  <a:gd name="T57" fmla="*/ 9 h 134"/>
                  <a:gd name="T58" fmla="*/ 1020 w 2730"/>
                  <a:gd name="T59" fmla="*/ 129 h 134"/>
                  <a:gd name="T60" fmla="*/ 959 w 2730"/>
                  <a:gd name="T61" fmla="*/ 9 h 134"/>
                  <a:gd name="T62" fmla="*/ 900 w 2730"/>
                  <a:gd name="T63" fmla="*/ 130 h 134"/>
                  <a:gd name="T64" fmla="*/ 839 w 2730"/>
                  <a:gd name="T65" fmla="*/ 10 h 134"/>
                  <a:gd name="T66" fmla="*/ 780 w 2730"/>
                  <a:gd name="T67" fmla="*/ 130 h 134"/>
                  <a:gd name="T68" fmla="*/ 719 w 2730"/>
                  <a:gd name="T69" fmla="*/ 11 h 134"/>
                  <a:gd name="T70" fmla="*/ 660 w 2730"/>
                  <a:gd name="T71" fmla="*/ 131 h 134"/>
                  <a:gd name="T72" fmla="*/ 599 w 2730"/>
                  <a:gd name="T73" fmla="*/ 11 h 134"/>
                  <a:gd name="T74" fmla="*/ 540 w 2730"/>
                  <a:gd name="T75" fmla="*/ 132 h 134"/>
                  <a:gd name="T76" fmla="*/ 479 w 2730"/>
                  <a:gd name="T77" fmla="*/ 12 h 134"/>
                  <a:gd name="T78" fmla="*/ 420 w 2730"/>
                  <a:gd name="T79" fmla="*/ 132 h 134"/>
                  <a:gd name="T80" fmla="*/ 359 w 2730"/>
                  <a:gd name="T81" fmla="*/ 13 h 134"/>
                  <a:gd name="T82" fmla="*/ 300 w 2730"/>
                  <a:gd name="T83" fmla="*/ 133 h 134"/>
                  <a:gd name="T84" fmla="*/ 239 w 2730"/>
                  <a:gd name="T85" fmla="*/ 13 h 134"/>
                  <a:gd name="T86" fmla="*/ 180 w 2730"/>
                  <a:gd name="T87" fmla="*/ 133 h 134"/>
                  <a:gd name="T88" fmla="*/ 119 w 2730"/>
                  <a:gd name="T89" fmla="*/ 14 h 134"/>
                  <a:gd name="T90" fmla="*/ 60 w 2730"/>
                  <a:gd name="T91" fmla="*/ 134 h 134"/>
                  <a:gd name="T92" fmla="*/ 30 w 2730"/>
                  <a:gd name="T93" fmla="*/ 74 h 134"/>
                  <a:gd name="T94" fmla="*/ 0 w 2730"/>
                  <a:gd name="T95" fmla="*/ 7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30" h="134">
                    <a:moveTo>
                      <a:pt x="2730" y="60"/>
                    </a:moveTo>
                    <a:lnTo>
                      <a:pt x="2700" y="120"/>
                    </a:lnTo>
                    <a:lnTo>
                      <a:pt x="2639" y="0"/>
                    </a:lnTo>
                    <a:lnTo>
                      <a:pt x="2580" y="120"/>
                    </a:lnTo>
                    <a:lnTo>
                      <a:pt x="2519" y="1"/>
                    </a:lnTo>
                    <a:lnTo>
                      <a:pt x="2460" y="121"/>
                    </a:lnTo>
                    <a:lnTo>
                      <a:pt x="2399" y="1"/>
                    </a:lnTo>
                    <a:lnTo>
                      <a:pt x="2340" y="122"/>
                    </a:lnTo>
                    <a:lnTo>
                      <a:pt x="2279" y="2"/>
                    </a:lnTo>
                    <a:lnTo>
                      <a:pt x="2220" y="122"/>
                    </a:lnTo>
                    <a:lnTo>
                      <a:pt x="2159" y="3"/>
                    </a:lnTo>
                    <a:lnTo>
                      <a:pt x="2100" y="123"/>
                    </a:lnTo>
                    <a:lnTo>
                      <a:pt x="2039" y="3"/>
                    </a:lnTo>
                    <a:lnTo>
                      <a:pt x="1980" y="124"/>
                    </a:lnTo>
                    <a:lnTo>
                      <a:pt x="1919" y="4"/>
                    </a:lnTo>
                    <a:lnTo>
                      <a:pt x="1860" y="124"/>
                    </a:lnTo>
                    <a:lnTo>
                      <a:pt x="1799" y="5"/>
                    </a:lnTo>
                    <a:lnTo>
                      <a:pt x="1740" y="125"/>
                    </a:lnTo>
                    <a:lnTo>
                      <a:pt x="1679" y="5"/>
                    </a:lnTo>
                    <a:lnTo>
                      <a:pt x="1620" y="126"/>
                    </a:lnTo>
                    <a:lnTo>
                      <a:pt x="1559" y="6"/>
                    </a:lnTo>
                    <a:lnTo>
                      <a:pt x="1500" y="126"/>
                    </a:lnTo>
                    <a:lnTo>
                      <a:pt x="1439" y="7"/>
                    </a:lnTo>
                    <a:lnTo>
                      <a:pt x="1380" y="127"/>
                    </a:lnTo>
                    <a:lnTo>
                      <a:pt x="1319" y="7"/>
                    </a:lnTo>
                    <a:lnTo>
                      <a:pt x="1260" y="128"/>
                    </a:lnTo>
                    <a:lnTo>
                      <a:pt x="1199" y="8"/>
                    </a:lnTo>
                    <a:lnTo>
                      <a:pt x="1140" y="128"/>
                    </a:lnTo>
                    <a:lnTo>
                      <a:pt x="1079" y="9"/>
                    </a:lnTo>
                    <a:lnTo>
                      <a:pt x="1020" y="129"/>
                    </a:lnTo>
                    <a:lnTo>
                      <a:pt x="959" y="9"/>
                    </a:lnTo>
                    <a:lnTo>
                      <a:pt x="900" y="130"/>
                    </a:lnTo>
                    <a:lnTo>
                      <a:pt x="839" y="10"/>
                    </a:lnTo>
                    <a:lnTo>
                      <a:pt x="780" y="130"/>
                    </a:lnTo>
                    <a:lnTo>
                      <a:pt x="719" y="11"/>
                    </a:lnTo>
                    <a:lnTo>
                      <a:pt x="660" y="131"/>
                    </a:lnTo>
                    <a:lnTo>
                      <a:pt x="599" y="11"/>
                    </a:lnTo>
                    <a:lnTo>
                      <a:pt x="540" y="132"/>
                    </a:lnTo>
                    <a:lnTo>
                      <a:pt x="479" y="12"/>
                    </a:lnTo>
                    <a:lnTo>
                      <a:pt x="420" y="132"/>
                    </a:lnTo>
                    <a:lnTo>
                      <a:pt x="359" y="13"/>
                    </a:lnTo>
                    <a:lnTo>
                      <a:pt x="300" y="133"/>
                    </a:lnTo>
                    <a:lnTo>
                      <a:pt x="239" y="13"/>
                    </a:lnTo>
                    <a:lnTo>
                      <a:pt x="180" y="133"/>
                    </a:lnTo>
                    <a:lnTo>
                      <a:pt x="119" y="14"/>
                    </a:lnTo>
                    <a:lnTo>
                      <a:pt x="60" y="134"/>
                    </a:lnTo>
                    <a:lnTo>
                      <a:pt x="30" y="74"/>
                    </a:lnTo>
                    <a:lnTo>
                      <a:pt x="0" y="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6" name="Line 136"/>
              <p:cNvSpPr>
                <a:spLocks noChangeShapeType="1"/>
              </p:cNvSpPr>
              <p:nvPr/>
            </p:nvSpPr>
            <p:spPr bwMode="auto">
              <a:xfrm>
                <a:off x="2050" y="1642"/>
                <a:ext cx="5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7" name="Arc 137"/>
              <p:cNvSpPr>
                <a:spLocks/>
              </p:cNvSpPr>
              <p:nvPr/>
            </p:nvSpPr>
            <p:spPr bwMode="auto">
              <a:xfrm>
                <a:off x="2055" y="1607"/>
                <a:ext cx="65" cy="3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70 w 43200"/>
                  <a:gd name="T1" fmla="*/ 26082 h 26082"/>
                  <a:gd name="T2" fmla="*/ 43169 w 43200"/>
                  <a:gd name="T3" fmla="*/ 22766 h 26082"/>
                  <a:gd name="T4" fmla="*/ 21600 w 43200"/>
                  <a:gd name="T5" fmla="*/ 21600 h 260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082" fill="none" extrusionOk="0">
                    <a:moveTo>
                      <a:pt x="470" y="26081"/>
                    </a:moveTo>
                    <a:cubicBezTo>
                      <a:pt x="157" y="24608"/>
                      <a:pt x="0" y="2310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88"/>
                      <a:pt x="43189" y="22377"/>
                      <a:pt x="43168" y="22765"/>
                    </a:cubicBezTo>
                  </a:path>
                  <a:path w="43200" h="26082" stroke="0" extrusionOk="0">
                    <a:moveTo>
                      <a:pt x="470" y="26081"/>
                    </a:moveTo>
                    <a:cubicBezTo>
                      <a:pt x="157" y="24608"/>
                      <a:pt x="0" y="2310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88"/>
                      <a:pt x="43189" y="22377"/>
                      <a:pt x="43168" y="2276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8" name="Arc 138"/>
              <p:cNvSpPr>
                <a:spLocks/>
              </p:cNvSpPr>
              <p:nvPr/>
            </p:nvSpPr>
            <p:spPr bwMode="auto">
              <a:xfrm>
                <a:off x="2125" y="1607"/>
                <a:ext cx="65" cy="3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70 w 43200"/>
                  <a:gd name="T1" fmla="*/ 26082 h 26082"/>
                  <a:gd name="T2" fmla="*/ 43169 w 43200"/>
                  <a:gd name="T3" fmla="*/ 22766 h 26082"/>
                  <a:gd name="T4" fmla="*/ 21600 w 43200"/>
                  <a:gd name="T5" fmla="*/ 21600 h 260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082" fill="none" extrusionOk="0">
                    <a:moveTo>
                      <a:pt x="470" y="26081"/>
                    </a:moveTo>
                    <a:cubicBezTo>
                      <a:pt x="157" y="24608"/>
                      <a:pt x="0" y="2310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88"/>
                      <a:pt x="43189" y="22377"/>
                      <a:pt x="43168" y="22765"/>
                    </a:cubicBezTo>
                  </a:path>
                  <a:path w="43200" h="26082" stroke="0" extrusionOk="0">
                    <a:moveTo>
                      <a:pt x="470" y="26081"/>
                    </a:moveTo>
                    <a:cubicBezTo>
                      <a:pt x="157" y="24608"/>
                      <a:pt x="0" y="2310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88"/>
                      <a:pt x="43189" y="22377"/>
                      <a:pt x="43168" y="2276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9" name="Arc 139"/>
              <p:cNvSpPr>
                <a:spLocks/>
              </p:cNvSpPr>
              <p:nvPr/>
            </p:nvSpPr>
            <p:spPr bwMode="auto">
              <a:xfrm>
                <a:off x="2195" y="1607"/>
                <a:ext cx="65" cy="3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70 w 43200"/>
                  <a:gd name="T1" fmla="*/ 26082 h 26082"/>
                  <a:gd name="T2" fmla="*/ 43170 w 43200"/>
                  <a:gd name="T3" fmla="*/ 22735 h 26082"/>
                  <a:gd name="T4" fmla="*/ 21600 w 43200"/>
                  <a:gd name="T5" fmla="*/ 21600 h 260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082" fill="none" extrusionOk="0">
                    <a:moveTo>
                      <a:pt x="470" y="26081"/>
                    </a:moveTo>
                    <a:cubicBezTo>
                      <a:pt x="157" y="24608"/>
                      <a:pt x="0" y="2310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78"/>
                      <a:pt x="43190" y="22356"/>
                      <a:pt x="43170" y="22735"/>
                    </a:cubicBezTo>
                  </a:path>
                  <a:path w="43200" h="26082" stroke="0" extrusionOk="0">
                    <a:moveTo>
                      <a:pt x="470" y="26081"/>
                    </a:moveTo>
                    <a:cubicBezTo>
                      <a:pt x="157" y="24608"/>
                      <a:pt x="0" y="23106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978"/>
                      <a:pt x="43190" y="22356"/>
                      <a:pt x="43170" y="2273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0" name="Freeform 140"/>
              <p:cNvSpPr>
                <a:spLocks/>
              </p:cNvSpPr>
              <p:nvPr/>
            </p:nvSpPr>
            <p:spPr bwMode="auto">
              <a:xfrm>
                <a:off x="1803" y="1279"/>
                <a:ext cx="468" cy="363"/>
              </a:xfrm>
              <a:custGeom>
                <a:avLst/>
                <a:gdLst>
                  <a:gd name="T0" fmla="*/ 1319 w 1335"/>
                  <a:gd name="T1" fmla="*/ 1035 h 1035"/>
                  <a:gd name="T2" fmla="*/ 1335 w 1335"/>
                  <a:gd name="T3" fmla="*/ 1035 h 1035"/>
                  <a:gd name="T4" fmla="*/ 0 w 1335"/>
                  <a:gd name="T5" fmla="*/ 0 h 1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35" h="1035">
                    <a:moveTo>
                      <a:pt x="1319" y="1035"/>
                    </a:moveTo>
                    <a:lnTo>
                      <a:pt x="1335" y="103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1" name="Freeform 141"/>
              <p:cNvSpPr>
                <a:spLocks/>
              </p:cNvSpPr>
              <p:nvPr/>
            </p:nvSpPr>
            <p:spPr bwMode="auto">
              <a:xfrm>
                <a:off x="1769" y="1253"/>
                <a:ext cx="64" cy="47"/>
              </a:xfrm>
              <a:custGeom>
                <a:avLst/>
                <a:gdLst>
                  <a:gd name="T0" fmla="*/ 172 w 182"/>
                  <a:gd name="T1" fmla="*/ 0 h 134"/>
                  <a:gd name="T2" fmla="*/ 182 w 182"/>
                  <a:gd name="T3" fmla="*/ 17 h 134"/>
                  <a:gd name="T4" fmla="*/ 11 w 182"/>
                  <a:gd name="T5" fmla="*/ 134 h 134"/>
                  <a:gd name="T6" fmla="*/ 0 w 182"/>
                  <a:gd name="T7" fmla="*/ 11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34">
                    <a:moveTo>
                      <a:pt x="172" y="0"/>
                    </a:moveTo>
                    <a:lnTo>
                      <a:pt x="182" y="17"/>
                    </a:lnTo>
                    <a:lnTo>
                      <a:pt x="11" y="134"/>
                    </a:lnTo>
                    <a:lnTo>
                      <a:pt x="0" y="11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2" name="Line 142"/>
              <p:cNvSpPr>
                <a:spLocks noChangeShapeType="1"/>
              </p:cNvSpPr>
              <p:nvPr/>
            </p:nvSpPr>
            <p:spPr bwMode="auto">
              <a:xfrm>
                <a:off x="1769" y="1294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3" name="Line 143"/>
              <p:cNvSpPr>
                <a:spLocks noChangeShapeType="1"/>
              </p:cNvSpPr>
              <p:nvPr/>
            </p:nvSpPr>
            <p:spPr bwMode="auto">
              <a:xfrm flipV="1">
                <a:off x="1760" y="1100"/>
                <a:ext cx="383" cy="24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4" name="Freeform 144"/>
              <p:cNvSpPr>
                <a:spLocks/>
              </p:cNvSpPr>
              <p:nvPr/>
            </p:nvSpPr>
            <p:spPr bwMode="auto">
              <a:xfrm>
                <a:off x="2124" y="1066"/>
                <a:ext cx="45" cy="64"/>
              </a:xfrm>
              <a:custGeom>
                <a:avLst/>
                <a:gdLst>
                  <a:gd name="T0" fmla="*/ 130 w 130"/>
                  <a:gd name="T1" fmla="*/ 171 h 182"/>
                  <a:gd name="T2" fmla="*/ 113 w 130"/>
                  <a:gd name="T3" fmla="*/ 182 h 182"/>
                  <a:gd name="T4" fmla="*/ 0 w 130"/>
                  <a:gd name="T5" fmla="*/ 10 h 182"/>
                  <a:gd name="T6" fmla="*/ 17 w 130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82">
                    <a:moveTo>
                      <a:pt x="130" y="171"/>
                    </a:moveTo>
                    <a:lnTo>
                      <a:pt x="113" y="182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5" name="Line 145"/>
              <p:cNvSpPr>
                <a:spLocks noChangeShapeType="1"/>
              </p:cNvSpPr>
              <p:nvPr/>
            </p:nvSpPr>
            <p:spPr bwMode="auto">
              <a:xfrm flipH="1">
                <a:off x="2124" y="106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6" name="Line 146"/>
              <p:cNvSpPr>
                <a:spLocks noChangeShapeType="1"/>
              </p:cNvSpPr>
              <p:nvPr/>
            </p:nvSpPr>
            <p:spPr bwMode="auto">
              <a:xfrm flipV="1">
                <a:off x="2002" y="1252"/>
                <a:ext cx="126" cy="9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7" name="Freeform 147"/>
              <p:cNvSpPr>
                <a:spLocks/>
              </p:cNvSpPr>
              <p:nvPr/>
            </p:nvSpPr>
            <p:spPr bwMode="auto">
              <a:xfrm>
                <a:off x="2106" y="1219"/>
                <a:ext cx="49" cy="62"/>
              </a:xfrm>
              <a:custGeom>
                <a:avLst/>
                <a:gdLst>
                  <a:gd name="T0" fmla="*/ 140 w 140"/>
                  <a:gd name="T1" fmla="*/ 163 h 175"/>
                  <a:gd name="T2" fmla="*/ 125 w 140"/>
                  <a:gd name="T3" fmla="*/ 175 h 175"/>
                  <a:gd name="T4" fmla="*/ 0 w 140"/>
                  <a:gd name="T5" fmla="*/ 12 h 175"/>
                  <a:gd name="T6" fmla="*/ 15 w 140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5">
                    <a:moveTo>
                      <a:pt x="140" y="163"/>
                    </a:moveTo>
                    <a:lnTo>
                      <a:pt x="125" y="175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8" name="Line 148"/>
              <p:cNvSpPr>
                <a:spLocks noChangeShapeType="1"/>
              </p:cNvSpPr>
              <p:nvPr/>
            </p:nvSpPr>
            <p:spPr bwMode="auto">
              <a:xfrm flipH="1">
                <a:off x="2106" y="1219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29" name="Line 149"/>
              <p:cNvSpPr>
                <a:spLocks noChangeShapeType="1"/>
              </p:cNvSpPr>
              <p:nvPr/>
            </p:nvSpPr>
            <p:spPr bwMode="auto">
              <a:xfrm flipV="1">
                <a:off x="2244" y="1284"/>
                <a:ext cx="0" cy="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0" name="Freeform 150"/>
              <p:cNvSpPr>
                <a:spLocks/>
              </p:cNvSpPr>
              <p:nvPr/>
            </p:nvSpPr>
            <p:spPr bwMode="auto">
              <a:xfrm>
                <a:off x="2208" y="1277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1" name="Line 151"/>
              <p:cNvSpPr>
                <a:spLocks noChangeShapeType="1"/>
              </p:cNvSpPr>
              <p:nvPr/>
            </p:nvSpPr>
            <p:spPr bwMode="auto">
              <a:xfrm>
                <a:off x="2208" y="127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2" name="Arc 152"/>
              <p:cNvSpPr>
                <a:spLocks/>
              </p:cNvSpPr>
              <p:nvPr/>
            </p:nvSpPr>
            <p:spPr bwMode="auto">
              <a:xfrm>
                <a:off x="1099" y="4025"/>
                <a:ext cx="205" cy="10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3" name="Arc 153"/>
              <p:cNvSpPr>
                <a:spLocks/>
              </p:cNvSpPr>
              <p:nvPr/>
            </p:nvSpPr>
            <p:spPr bwMode="auto">
              <a:xfrm>
                <a:off x="847" y="4130"/>
                <a:ext cx="253" cy="6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4" name="Freeform 154"/>
              <p:cNvSpPr>
                <a:spLocks/>
              </p:cNvSpPr>
              <p:nvPr/>
            </p:nvSpPr>
            <p:spPr bwMode="auto">
              <a:xfrm>
                <a:off x="847" y="4163"/>
                <a:ext cx="54" cy="35"/>
              </a:xfrm>
              <a:custGeom>
                <a:avLst/>
                <a:gdLst>
                  <a:gd name="T0" fmla="*/ 0 w 54"/>
                  <a:gd name="T1" fmla="*/ 30 h 35"/>
                  <a:gd name="T2" fmla="*/ 54 w 54"/>
                  <a:gd name="T3" fmla="*/ 35 h 35"/>
                  <a:gd name="T4" fmla="*/ 36 w 54"/>
                  <a:gd name="T5" fmla="*/ 21 h 35"/>
                  <a:gd name="T6" fmla="*/ 45 w 54"/>
                  <a:gd name="T7" fmla="*/ 0 h 35"/>
                  <a:gd name="T8" fmla="*/ 0 w 54"/>
                  <a:gd name="T9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5">
                    <a:moveTo>
                      <a:pt x="0" y="30"/>
                    </a:moveTo>
                    <a:lnTo>
                      <a:pt x="54" y="35"/>
                    </a:lnTo>
                    <a:lnTo>
                      <a:pt x="36" y="21"/>
                    </a:lnTo>
                    <a:lnTo>
                      <a:pt x="45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5" name="Arc 155"/>
              <p:cNvSpPr>
                <a:spLocks/>
              </p:cNvSpPr>
              <p:nvPr/>
            </p:nvSpPr>
            <p:spPr bwMode="auto">
              <a:xfrm>
                <a:off x="1277" y="5045"/>
                <a:ext cx="186" cy="112"/>
              </a:xfrm>
              <a:custGeom>
                <a:avLst/>
                <a:gdLst>
                  <a:gd name="G0" fmla="+- 118 0 0"/>
                  <a:gd name="G1" fmla="+- 196 0 0"/>
                  <a:gd name="G2" fmla="+- 21600 0 0"/>
                  <a:gd name="T0" fmla="*/ 21717 w 21718"/>
                  <a:gd name="T1" fmla="*/ 0 h 21796"/>
                  <a:gd name="T2" fmla="*/ 0 w 21718"/>
                  <a:gd name="T3" fmla="*/ 21796 h 21796"/>
                  <a:gd name="T4" fmla="*/ 118 w 21718"/>
                  <a:gd name="T5" fmla="*/ 196 h 217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18" h="21796" fill="none" extrusionOk="0">
                    <a:moveTo>
                      <a:pt x="21717" y="-1"/>
                    </a:moveTo>
                    <a:cubicBezTo>
                      <a:pt x="21717" y="65"/>
                      <a:pt x="21718" y="130"/>
                      <a:pt x="21718" y="196"/>
                    </a:cubicBezTo>
                    <a:cubicBezTo>
                      <a:pt x="21718" y="12125"/>
                      <a:pt x="12047" y="21796"/>
                      <a:pt x="118" y="21796"/>
                    </a:cubicBezTo>
                    <a:cubicBezTo>
                      <a:pt x="78" y="21796"/>
                      <a:pt x="39" y="21795"/>
                      <a:pt x="0" y="21795"/>
                    </a:cubicBezTo>
                  </a:path>
                  <a:path w="21718" h="21796" stroke="0" extrusionOk="0">
                    <a:moveTo>
                      <a:pt x="21717" y="-1"/>
                    </a:moveTo>
                    <a:cubicBezTo>
                      <a:pt x="21717" y="65"/>
                      <a:pt x="21718" y="130"/>
                      <a:pt x="21718" y="196"/>
                    </a:cubicBezTo>
                    <a:cubicBezTo>
                      <a:pt x="21718" y="12125"/>
                      <a:pt x="12047" y="21796"/>
                      <a:pt x="118" y="21796"/>
                    </a:cubicBezTo>
                    <a:cubicBezTo>
                      <a:pt x="78" y="21796"/>
                      <a:pt x="39" y="21795"/>
                      <a:pt x="0" y="21795"/>
                    </a:cubicBezTo>
                    <a:lnTo>
                      <a:pt x="118" y="19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6" name="Arc 156"/>
              <p:cNvSpPr>
                <a:spLocks/>
              </p:cNvSpPr>
              <p:nvPr/>
            </p:nvSpPr>
            <p:spPr bwMode="auto">
              <a:xfrm>
                <a:off x="1019" y="5156"/>
                <a:ext cx="258" cy="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7" name="Freeform 157"/>
              <p:cNvSpPr>
                <a:spLocks/>
              </p:cNvSpPr>
              <p:nvPr/>
            </p:nvSpPr>
            <p:spPr bwMode="auto">
              <a:xfrm>
                <a:off x="1019" y="5193"/>
                <a:ext cx="55" cy="35"/>
              </a:xfrm>
              <a:custGeom>
                <a:avLst/>
                <a:gdLst>
                  <a:gd name="T0" fmla="*/ 0 w 55"/>
                  <a:gd name="T1" fmla="*/ 31 h 35"/>
                  <a:gd name="T2" fmla="*/ 55 w 55"/>
                  <a:gd name="T3" fmla="*/ 35 h 35"/>
                  <a:gd name="T4" fmla="*/ 37 w 55"/>
                  <a:gd name="T5" fmla="*/ 21 h 35"/>
                  <a:gd name="T6" fmla="*/ 45 w 55"/>
                  <a:gd name="T7" fmla="*/ 0 h 35"/>
                  <a:gd name="T8" fmla="*/ 0 w 55"/>
                  <a:gd name="T9" fmla="*/ 31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5">
                    <a:moveTo>
                      <a:pt x="0" y="31"/>
                    </a:moveTo>
                    <a:lnTo>
                      <a:pt x="55" y="35"/>
                    </a:lnTo>
                    <a:lnTo>
                      <a:pt x="37" y="21"/>
                    </a:lnTo>
                    <a:lnTo>
                      <a:pt x="45" y="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8" name="Arc 158"/>
              <p:cNvSpPr>
                <a:spLocks/>
              </p:cNvSpPr>
              <p:nvPr/>
            </p:nvSpPr>
            <p:spPr bwMode="auto">
              <a:xfrm>
                <a:off x="946" y="4535"/>
                <a:ext cx="484" cy="668"/>
              </a:xfrm>
              <a:custGeom>
                <a:avLst/>
                <a:gdLst>
                  <a:gd name="G0" fmla="+- 21600 0 0"/>
                  <a:gd name="G1" fmla="+- 32 0 0"/>
                  <a:gd name="G2" fmla="+- 21600 0 0"/>
                  <a:gd name="T0" fmla="*/ 21600 w 21600"/>
                  <a:gd name="T1" fmla="*/ 21632 h 21632"/>
                  <a:gd name="T2" fmla="*/ 0 w 21600"/>
                  <a:gd name="T3" fmla="*/ 0 h 21632"/>
                  <a:gd name="T4" fmla="*/ 21600 w 21600"/>
                  <a:gd name="T5" fmla="*/ 32 h 21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32" fill="none" extrusionOk="0">
                    <a:moveTo>
                      <a:pt x="21600" y="21632"/>
                    </a:moveTo>
                    <a:cubicBezTo>
                      <a:pt x="9670" y="21632"/>
                      <a:pt x="0" y="11961"/>
                      <a:pt x="0" y="32"/>
                    </a:cubicBezTo>
                    <a:cubicBezTo>
                      <a:pt x="-1" y="21"/>
                      <a:pt x="0" y="10"/>
                      <a:pt x="0" y="0"/>
                    </a:cubicBezTo>
                  </a:path>
                  <a:path w="21600" h="21632" stroke="0" extrusionOk="0">
                    <a:moveTo>
                      <a:pt x="21600" y="21632"/>
                    </a:moveTo>
                    <a:cubicBezTo>
                      <a:pt x="9670" y="21632"/>
                      <a:pt x="0" y="11961"/>
                      <a:pt x="0" y="32"/>
                    </a:cubicBezTo>
                    <a:cubicBezTo>
                      <a:pt x="-1" y="21"/>
                      <a:pt x="0" y="10"/>
                      <a:pt x="0" y="0"/>
                    </a:cubicBezTo>
                    <a:lnTo>
                      <a:pt x="21600" y="3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39" name="Freeform 159"/>
              <p:cNvSpPr>
                <a:spLocks/>
              </p:cNvSpPr>
              <p:nvPr/>
            </p:nvSpPr>
            <p:spPr bwMode="auto">
              <a:xfrm>
                <a:off x="928" y="4535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0" name="Arc 160"/>
              <p:cNvSpPr>
                <a:spLocks/>
              </p:cNvSpPr>
              <p:nvPr/>
            </p:nvSpPr>
            <p:spPr bwMode="auto">
              <a:xfrm>
                <a:off x="878" y="3625"/>
                <a:ext cx="400" cy="55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1" name="Freeform 161"/>
              <p:cNvSpPr>
                <a:spLocks/>
              </p:cNvSpPr>
              <p:nvPr/>
            </p:nvSpPr>
            <p:spPr bwMode="auto">
              <a:xfrm>
                <a:off x="860" y="3625"/>
                <a:ext cx="36" cy="51"/>
              </a:xfrm>
              <a:custGeom>
                <a:avLst/>
                <a:gdLst>
                  <a:gd name="T0" fmla="*/ 18 w 36"/>
                  <a:gd name="T1" fmla="*/ 0 h 51"/>
                  <a:gd name="T2" fmla="*/ 0 w 36"/>
                  <a:gd name="T3" fmla="*/ 51 h 51"/>
                  <a:gd name="T4" fmla="*/ 18 w 36"/>
                  <a:gd name="T5" fmla="*/ 38 h 51"/>
                  <a:gd name="T6" fmla="*/ 36 w 36"/>
                  <a:gd name="T7" fmla="*/ 51 h 51"/>
                  <a:gd name="T8" fmla="*/ 18 w 3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6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2" name="Arc 162"/>
              <p:cNvSpPr>
                <a:spLocks/>
              </p:cNvSpPr>
              <p:nvPr/>
            </p:nvSpPr>
            <p:spPr bwMode="auto">
              <a:xfrm>
                <a:off x="1156" y="3004"/>
                <a:ext cx="228" cy="116"/>
              </a:xfrm>
              <a:custGeom>
                <a:avLst/>
                <a:gdLst>
                  <a:gd name="G0" fmla="+- 96 0 0"/>
                  <a:gd name="G1" fmla="+- 187 0 0"/>
                  <a:gd name="G2" fmla="+- 21600 0 0"/>
                  <a:gd name="T0" fmla="*/ 21695 w 21696"/>
                  <a:gd name="T1" fmla="*/ 0 h 21787"/>
                  <a:gd name="T2" fmla="*/ 0 w 21696"/>
                  <a:gd name="T3" fmla="*/ 21787 h 21787"/>
                  <a:gd name="T4" fmla="*/ 96 w 21696"/>
                  <a:gd name="T5" fmla="*/ 187 h 217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96" h="21787" fill="none" extrusionOk="0">
                    <a:moveTo>
                      <a:pt x="21695" y="-1"/>
                    </a:moveTo>
                    <a:cubicBezTo>
                      <a:pt x="21695" y="62"/>
                      <a:pt x="21696" y="124"/>
                      <a:pt x="21696" y="187"/>
                    </a:cubicBezTo>
                    <a:cubicBezTo>
                      <a:pt x="21696" y="12116"/>
                      <a:pt x="12025" y="21787"/>
                      <a:pt x="96" y="21787"/>
                    </a:cubicBezTo>
                    <a:cubicBezTo>
                      <a:pt x="64" y="21787"/>
                      <a:pt x="32" y="21786"/>
                      <a:pt x="0" y="21786"/>
                    </a:cubicBezTo>
                  </a:path>
                  <a:path w="21696" h="21787" stroke="0" extrusionOk="0">
                    <a:moveTo>
                      <a:pt x="21695" y="-1"/>
                    </a:moveTo>
                    <a:cubicBezTo>
                      <a:pt x="21695" y="62"/>
                      <a:pt x="21696" y="124"/>
                      <a:pt x="21696" y="187"/>
                    </a:cubicBezTo>
                    <a:cubicBezTo>
                      <a:pt x="21696" y="12116"/>
                      <a:pt x="12025" y="21787"/>
                      <a:pt x="96" y="21787"/>
                    </a:cubicBezTo>
                    <a:cubicBezTo>
                      <a:pt x="64" y="21787"/>
                      <a:pt x="32" y="21786"/>
                      <a:pt x="0" y="21786"/>
                    </a:cubicBezTo>
                    <a:lnTo>
                      <a:pt x="96" y="18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3" name="Arc 163"/>
              <p:cNvSpPr>
                <a:spLocks/>
              </p:cNvSpPr>
              <p:nvPr/>
            </p:nvSpPr>
            <p:spPr bwMode="auto">
              <a:xfrm>
                <a:off x="878" y="3120"/>
                <a:ext cx="278" cy="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4" name="Arc 164"/>
              <p:cNvSpPr>
                <a:spLocks/>
              </p:cNvSpPr>
              <p:nvPr/>
            </p:nvSpPr>
            <p:spPr bwMode="auto">
              <a:xfrm>
                <a:off x="746" y="3105"/>
                <a:ext cx="132" cy="8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5" name="Freeform 165"/>
              <p:cNvSpPr>
                <a:spLocks/>
              </p:cNvSpPr>
              <p:nvPr/>
            </p:nvSpPr>
            <p:spPr bwMode="auto">
              <a:xfrm>
                <a:off x="728" y="3105"/>
                <a:ext cx="36" cy="51"/>
              </a:xfrm>
              <a:custGeom>
                <a:avLst/>
                <a:gdLst>
                  <a:gd name="T0" fmla="*/ 18 w 36"/>
                  <a:gd name="T1" fmla="*/ 0 h 51"/>
                  <a:gd name="T2" fmla="*/ 0 w 36"/>
                  <a:gd name="T3" fmla="*/ 51 h 51"/>
                  <a:gd name="T4" fmla="*/ 18 w 36"/>
                  <a:gd name="T5" fmla="*/ 38 h 51"/>
                  <a:gd name="T6" fmla="*/ 36 w 36"/>
                  <a:gd name="T7" fmla="*/ 51 h 51"/>
                  <a:gd name="T8" fmla="*/ 18 w 3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6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6" name="Arc 166"/>
              <p:cNvSpPr>
                <a:spLocks/>
              </p:cNvSpPr>
              <p:nvPr/>
            </p:nvSpPr>
            <p:spPr bwMode="auto">
              <a:xfrm>
                <a:off x="873" y="2663"/>
                <a:ext cx="484" cy="5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7" name="Freeform 167"/>
              <p:cNvSpPr>
                <a:spLocks/>
              </p:cNvSpPr>
              <p:nvPr/>
            </p:nvSpPr>
            <p:spPr bwMode="auto">
              <a:xfrm>
                <a:off x="855" y="2663"/>
                <a:ext cx="36" cy="51"/>
              </a:xfrm>
              <a:custGeom>
                <a:avLst/>
                <a:gdLst>
                  <a:gd name="T0" fmla="*/ 18 w 36"/>
                  <a:gd name="T1" fmla="*/ 0 h 51"/>
                  <a:gd name="T2" fmla="*/ 0 w 36"/>
                  <a:gd name="T3" fmla="*/ 51 h 51"/>
                  <a:gd name="T4" fmla="*/ 18 w 36"/>
                  <a:gd name="T5" fmla="*/ 38 h 51"/>
                  <a:gd name="T6" fmla="*/ 36 w 36"/>
                  <a:gd name="T7" fmla="*/ 51 h 51"/>
                  <a:gd name="T8" fmla="*/ 18 w 3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6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8" name="Freeform 168"/>
              <p:cNvSpPr>
                <a:spLocks/>
              </p:cNvSpPr>
              <p:nvPr/>
            </p:nvSpPr>
            <p:spPr bwMode="auto">
              <a:xfrm>
                <a:off x="1420" y="5066"/>
                <a:ext cx="430" cy="42"/>
              </a:xfrm>
              <a:custGeom>
                <a:avLst/>
                <a:gdLst>
                  <a:gd name="T0" fmla="*/ 1228 w 1228"/>
                  <a:gd name="T1" fmla="*/ 60 h 120"/>
                  <a:gd name="T2" fmla="*/ 1198 w 1228"/>
                  <a:gd name="T3" fmla="*/ 120 h 120"/>
                  <a:gd name="T4" fmla="*/ 1138 w 1228"/>
                  <a:gd name="T5" fmla="*/ 0 h 120"/>
                  <a:gd name="T6" fmla="*/ 1078 w 1228"/>
                  <a:gd name="T7" fmla="*/ 120 h 120"/>
                  <a:gd name="T8" fmla="*/ 1018 w 1228"/>
                  <a:gd name="T9" fmla="*/ 0 h 120"/>
                  <a:gd name="T10" fmla="*/ 958 w 1228"/>
                  <a:gd name="T11" fmla="*/ 120 h 120"/>
                  <a:gd name="T12" fmla="*/ 898 w 1228"/>
                  <a:gd name="T13" fmla="*/ 0 h 120"/>
                  <a:gd name="T14" fmla="*/ 838 w 1228"/>
                  <a:gd name="T15" fmla="*/ 120 h 120"/>
                  <a:gd name="T16" fmla="*/ 778 w 1228"/>
                  <a:gd name="T17" fmla="*/ 0 h 120"/>
                  <a:gd name="T18" fmla="*/ 718 w 1228"/>
                  <a:gd name="T19" fmla="*/ 120 h 120"/>
                  <a:gd name="T20" fmla="*/ 658 w 1228"/>
                  <a:gd name="T21" fmla="*/ 0 h 120"/>
                  <a:gd name="T22" fmla="*/ 598 w 1228"/>
                  <a:gd name="T23" fmla="*/ 120 h 120"/>
                  <a:gd name="T24" fmla="*/ 538 w 1228"/>
                  <a:gd name="T25" fmla="*/ 0 h 120"/>
                  <a:gd name="T26" fmla="*/ 478 w 1228"/>
                  <a:gd name="T27" fmla="*/ 120 h 120"/>
                  <a:gd name="T28" fmla="*/ 418 w 1228"/>
                  <a:gd name="T29" fmla="*/ 0 h 120"/>
                  <a:gd name="T30" fmla="*/ 358 w 1228"/>
                  <a:gd name="T31" fmla="*/ 120 h 120"/>
                  <a:gd name="T32" fmla="*/ 298 w 1228"/>
                  <a:gd name="T33" fmla="*/ 0 h 120"/>
                  <a:gd name="T34" fmla="*/ 238 w 1228"/>
                  <a:gd name="T35" fmla="*/ 120 h 120"/>
                  <a:gd name="T36" fmla="*/ 178 w 1228"/>
                  <a:gd name="T37" fmla="*/ 0 h 120"/>
                  <a:gd name="T38" fmla="*/ 118 w 1228"/>
                  <a:gd name="T39" fmla="*/ 120 h 120"/>
                  <a:gd name="T40" fmla="*/ 58 w 1228"/>
                  <a:gd name="T41" fmla="*/ 0 h 120"/>
                  <a:gd name="T42" fmla="*/ 28 w 1228"/>
                  <a:gd name="T43" fmla="*/ 60 h 120"/>
                  <a:gd name="T44" fmla="*/ 0 w 1228"/>
                  <a:gd name="T45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28" h="120">
                    <a:moveTo>
                      <a:pt x="1228" y="60"/>
                    </a:moveTo>
                    <a:lnTo>
                      <a:pt x="1198" y="120"/>
                    </a:lnTo>
                    <a:lnTo>
                      <a:pt x="1138" y="0"/>
                    </a:lnTo>
                    <a:lnTo>
                      <a:pt x="1078" y="120"/>
                    </a:lnTo>
                    <a:lnTo>
                      <a:pt x="1018" y="0"/>
                    </a:lnTo>
                    <a:lnTo>
                      <a:pt x="958" y="120"/>
                    </a:lnTo>
                    <a:lnTo>
                      <a:pt x="898" y="0"/>
                    </a:lnTo>
                    <a:lnTo>
                      <a:pt x="838" y="120"/>
                    </a:lnTo>
                    <a:lnTo>
                      <a:pt x="778" y="0"/>
                    </a:lnTo>
                    <a:lnTo>
                      <a:pt x="718" y="120"/>
                    </a:lnTo>
                    <a:lnTo>
                      <a:pt x="658" y="0"/>
                    </a:lnTo>
                    <a:lnTo>
                      <a:pt x="598" y="120"/>
                    </a:lnTo>
                    <a:lnTo>
                      <a:pt x="538" y="0"/>
                    </a:lnTo>
                    <a:lnTo>
                      <a:pt x="478" y="120"/>
                    </a:lnTo>
                    <a:lnTo>
                      <a:pt x="418" y="0"/>
                    </a:lnTo>
                    <a:lnTo>
                      <a:pt x="358" y="120"/>
                    </a:lnTo>
                    <a:lnTo>
                      <a:pt x="298" y="0"/>
                    </a:lnTo>
                    <a:lnTo>
                      <a:pt x="238" y="120"/>
                    </a:lnTo>
                    <a:lnTo>
                      <a:pt x="178" y="0"/>
                    </a:lnTo>
                    <a:lnTo>
                      <a:pt x="118" y="120"/>
                    </a:lnTo>
                    <a:lnTo>
                      <a:pt x="58" y="0"/>
                    </a:lnTo>
                    <a:lnTo>
                      <a:pt x="28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49" name="Line 169"/>
              <p:cNvSpPr>
                <a:spLocks noChangeShapeType="1"/>
              </p:cNvSpPr>
              <p:nvPr/>
            </p:nvSpPr>
            <p:spPr bwMode="auto">
              <a:xfrm flipH="1" flipV="1">
                <a:off x="1387" y="5086"/>
                <a:ext cx="33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0" name="Arc 170"/>
              <p:cNvSpPr>
                <a:spLocks/>
              </p:cNvSpPr>
              <p:nvPr/>
            </p:nvSpPr>
            <p:spPr bwMode="auto">
              <a:xfrm>
                <a:off x="1317" y="5050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0 w 43200"/>
                  <a:gd name="T1" fmla="*/ 22254 h 23346"/>
                  <a:gd name="T2" fmla="*/ 43129 w 43200"/>
                  <a:gd name="T3" fmla="*/ 23346 h 23346"/>
                  <a:gd name="T4" fmla="*/ 21600 w 43200"/>
                  <a:gd name="T5" fmla="*/ 21600 h 23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46" fill="none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</a:path>
                  <a:path w="43200" h="23346" stroke="0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1" name="Arc 171"/>
              <p:cNvSpPr>
                <a:spLocks/>
              </p:cNvSpPr>
              <p:nvPr/>
            </p:nvSpPr>
            <p:spPr bwMode="auto">
              <a:xfrm>
                <a:off x="1247" y="5048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40 w 43200"/>
                  <a:gd name="T1" fmla="*/ 22907 h 23346"/>
                  <a:gd name="T2" fmla="*/ 43129 w 43200"/>
                  <a:gd name="T3" fmla="*/ 23346 h 23346"/>
                  <a:gd name="T4" fmla="*/ 21600 w 43200"/>
                  <a:gd name="T5" fmla="*/ 21600 h 23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46" fill="none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</a:path>
                  <a:path w="43200" h="23346" stroke="0" extrusionOk="0">
                    <a:moveTo>
                      <a:pt x="39" y="22907"/>
                    </a:moveTo>
                    <a:cubicBezTo>
                      <a:pt x="13" y="22471"/>
                      <a:pt x="0" y="2203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2" name="Freeform 172"/>
              <p:cNvSpPr>
                <a:spLocks/>
              </p:cNvSpPr>
              <p:nvPr/>
            </p:nvSpPr>
            <p:spPr bwMode="auto">
              <a:xfrm>
                <a:off x="957" y="4850"/>
                <a:ext cx="290" cy="233"/>
              </a:xfrm>
              <a:custGeom>
                <a:avLst/>
                <a:gdLst>
                  <a:gd name="T0" fmla="*/ 828 w 828"/>
                  <a:gd name="T1" fmla="*/ 662 h 662"/>
                  <a:gd name="T2" fmla="*/ 735 w 828"/>
                  <a:gd name="T3" fmla="*/ 660 h 662"/>
                  <a:gd name="T4" fmla="*/ 0 w 828"/>
                  <a:gd name="T5" fmla="*/ 0 h 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28" h="662">
                    <a:moveTo>
                      <a:pt x="828" y="662"/>
                    </a:moveTo>
                    <a:lnTo>
                      <a:pt x="735" y="66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3" name="Freeform 173"/>
              <p:cNvSpPr>
                <a:spLocks/>
              </p:cNvSpPr>
              <p:nvPr/>
            </p:nvSpPr>
            <p:spPr bwMode="auto">
              <a:xfrm>
                <a:off x="927" y="4819"/>
                <a:ext cx="54" cy="58"/>
              </a:xfrm>
              <a:custGeom>
                <a:avLst/>
                <a:gdLst>
                  <a:gd name="T0" fmla="*/ 138 w 153"/>
                  <a:gd name="T1" fmla="*/ 0 h 167"/>
                  <a:gd name="T2" fmla="*/ 153 w 153"/>
                  <a:gd name="T3" fmla="*/ 12 h 167"/>
                  <a:gd name="T4" fmla="*/ 15 w 153"/>
                  <a:gd name="T5" fmla="*/ 167 h 167"/>
                  <a:gd name="T6" fmla="*/ 0 w 153"/>
                  <a:gd name="T7" fmla="*/ 15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67">
                    <a:moveTo>
                      <a:pt x="138" y="0"/>
                    </a:moveTo>
                    <a:lnTo>
                      <a:pt x="153" y="12"/>
                    </a:lnTo>
                    <a:lnTo>
                      <a:pt x="15" y="167"/>
                    </a:lnTo>
                    <a:lnTo>
                      <a:pt x="0" y="15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4" name="Line 174"/>
              <p:cNvSpPr>
                <a:spLocks noChangeShapeType="1"/>
              </p:cNvSpPr>
              <p:nvPr/>
            </p:nvSpPr>
            <p:spPr bwMode="auto">
              <a:xfrm>
                <a:off x="927" y="4873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5" name="Freeform 175"/>
              <p:cNvSpPr>
                <a:spLocks/>
              </p:cNvSpPr>
              <p:nvPr/>
            </p:nvSpPr>
            <p:spPr bwMode="auto">
              <a:xfrm>
                <a:off x="1262" y="4046"/>
                <a:ext cx="447" cy="42"/>
              </a:xfrm>
              <a:custGeom>
                <a:avLst/>
                <a:gdLst>
                  <a:gd name="T0" fmla="*/ 1275 w 1275"/>
                  <a:gd name="T1" fmla="*/ 60 h 120"/>
                  <a:gd name="T2" fmla="*/ 1245 w 1275"/>
                  <a:gd name="T3" fmla="*/ 120 h 120"/>
                  <a:gd name="T4" fmla="*/ 1185 w 1275"/>
                  <a:gd name="T5" fmla="*/ 0 h 120"/>
                  <a:gd name="T6" fmla="*/ 1125 w 1275"/>
                  <a:gd name="T7" fmla="*/ 120 h 120"/>
                  <a:gd name="T8" fmla="*/ 1065 w 1275"/>
                  <a:gd name="T9" fmla="*/ 0 h 120"/>
                  <a:gd name="T10" fmla="*/ 1005 w 1275"/>
                  <a:gd name="T11" fmla="*/ 120 h 120"/>
                  <a:gd name="T12" fmla="*/ 945 w 1275"/>
                  <a:gd name="T13" fmla="*/ 0 h 120"/>
                  <a:gd name="T14" fmla="*/ 885 w 1275"/>
                  <a:gd name="T15" fmla="*/ 120 h 120"/>
                  <a:gd name="T16" fmla="*/ 825 w 1275"/>
                  <a:gd name="T17" fmla="*/ 0 h 120"/>
                  <a:gd name="T18" fmla="*/ 765 w 1275"/>
                  <a:gd name="T19" fmla="*/ 120 h 120"/>
                  <a:gd name="T20" fmla="*/ 705 w 1275"/>
                  <a:gd name="T21" fmla="*/ 0 h 120"/>
                  <a:gd name="T22" fmla="*/ 645 w 1275"/>
                  <a:gd name="T23" fmla="*/ 120 h 120"/>
                  <a:gd name="T24" fmla="*/ 585 w 1275"/>
                  <a:gd name="T25" fmla="*/ 0 h 120"/>
                  <a:gd name="T26" fmla="*/ 525 w 1275"/>
                  <a:gd name="T27" fmla="*/ 120 h 120"/>
                  <a:gd name="T28" fmla="*/ 465 w 1275"/>
                  <a:gd name="T29" fmla="*/ 0 h 120"/>
                  <a:gd name="T30" fmla="*/ 405 w 1275"/>
                  <a:gd name="T31" fmla="*/ 120 h 120"/>
                  <a:gd name="T32" fmla="*/ 345 w 1275"/>
                  <a:gd name="T33" fmla="*/ 0 h 120"/>
                  <a:gd name="T34" fmla="*/ 285 w 1275"/>
                  <a:gd name="T35" fmla="*/ 120 h 120"/>
                  <a:gd name="T36" fmla="*/ 225 w 1275"/>
                  <a:gd name="T37" fmla="*/ 0 h 120"/>
                  <a:gd name="T38" fmla="*/ 165 w 1275"/>
                  <a:gd name="T39" fmla="*/ 120 h 120"/>
                  <a:gd name="T40" fmla="*/ 105 w 1275"/>
                  <a:gd name="T41" fmla="*/ 0 h 120"/>
                  <a:gd name="T42" fmla="*/ 45 w 1275"/>
                  <a:gd name="T43" fmla="*/ 120 h 120"/>
                  <a:gd name="T44" fmla="*/ 15 w 1275"/>
                  <a:gd name="T45" fmla="*/ 60 h 120"/>
                  <a:gd name="T46" fmla="*/ 0 w 1275"/>
                  <a:gd name="T47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75" h="120">
                    <a:moveTo>
                      <a:pt x="1275" y="60"/>
                    </a:moveTo>
                    <a:lnTo>
                      <a:pt x="1245" y="120"/>
                    </a:lnTo>
                    <a:lnTo>
                      <a:pt x="1185" y="0"/>
                    </a:lnTo>
                    <a:lnTo>
                      <a:pt x="1125" y="120"/>
                    </a:lnTo>
                    <a:lnTo>
                      <a:pt x="1065" y="0"/>
                    </a:lnTo>
                    <a:lnTo>
                      <a:pt x="1005" y="120"/>
                    </a:lnTo>
                    <a:lnTo>
                      <a:pt x="945" y="0"/>
                    </a:lnTo>
                    <a:lnTo>
                      <a:pt x="885" y="120"/>
                    </a:lnTo>
                    <a:lnTo>
                      <a:pt x="825" y="0"/>
                    </a:lnTo>
                    <a:lnTo>
                      <a:pt x="765" y="120"/>
                    </a:lnTo>
                    <a:lnTo>
                      <a:pt x="705" y="0"/>
                    </a:lnTo>
                    <a:lnTo>
                      <a:pt x="645" y="120"/>
                    </a:lnTo>
                    <a:lnTo>
                      <a:pt x="585" y="0"/>
                    </a:lnTo>
                    <a:lnTo>
                      <a:pt x="525" y="120"/>
                    </a:lnTo>
                    <a:lnTo>
                      <a:pt x="465" y="0"/>
                    </a:lnTo>
                    <a:lnTo>
                      <a:pt x="405" y="120"/>
                    </a:lnTo>
                    <a:lnTo>
                      <a:pt x="345" y="0"/>
                    </a:lnTo>
                    <a:lnTo>
                      <a:pt x="285" y="120"/>
                    </a:lnTo>
                    <a:lnTo>
                      <a:pt x="225" y="0"/>
                    </a:lnTo>
                    <a:lnTo>
                      <a:pt x="165" y="120"/>
                    </a:lnTo>
                    <a:lnTo>
                      <a:pt x="105" y="0"/>
                    </a:lnTo>
                    <a:lnTo>
                      <a:pt x="45" y="120"/>
                    </a:lnTo>
                    <a:lnTo>
                      <a:pt x="15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6" name="Line 176"/>
              <p:cNvSpPr>
                <a:spLocks noChangeShapeType="1"/>
              </p:cNvSpPr>
              <p:nvPr/>
            </p:nvSpPr>
            <p:spPr bwMode="auto">
              <a:xfrm flipH="1" flipV="1">
                <a:off x="1253" y="4066"/>
                <a:ext cx="9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7" name="Arc 177"/>
              <p:cNvSpPr>
                <a:spLocks/>
              </p:cNvSpPr>
              <p:nvPr/>
            </p:nvSpPr>
            <p:spPr bwMode="auto">
              <a:xfrm>
                <a:off x="1183" y="4030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0 w 43200"/>
                  <a:gd name="T1" fmla="*/ 22254 h 23346"/>
                  <a:gd name="T2" fmla="*/ 43129 w 43200"/>
                  <a:gd name="T3" fmla="*/ 23346 h 23346"/>
                  <a:gd name="T4" fmla="*/ 21600 w 43200"/>
                  <a:gd name="T5" fmla="*/ 21600 h 23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46" fill="none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</a:path>
                  <a:path w="43200" h="23346" stroke="0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8" name="Arc 178"/>
              <p:cNvSpPr>
                <a:spLocks/>
              </p:cNvSpPr>
              <p:nvPr/>
            </p:nvSpPr>
            <p:spPr bwMode="auto">
              <a:xfrm>
                <a:off x="1113" y="4028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0 w 43200"/>
                  <a:gd name="T1" fmla="*/ 22254 h 23346"/>
                  <a:gd name="T2" fmla="*/ 43129 w 43200"/>
                  <a:gd name="T3" fmla="*/ 23346 h 23346"/>
                  <a:gd name="T4" fmla="*/ 21600 w 43200"/>
                  <a:gd name="T5" fmla="*/ 21600 h 23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346" fill="none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</a:path>
                  <a:path w="43200" h="23346" stroke="0" extrusionOk="0">
                    <a:moveTo>
                      <a:pt x="9" y="22254"/>
                    </a:moveTo>
                    <a:cubicBezTo>
                      <a:pt x="3" y="22036"/>
                      <a:pt x="0" y="21818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82"/>
                      <a:pt x="43176" y="22765"/>
                      <a:pt x="43129" y="23346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9" name="Freeform 179"/>
              <p:cNvSpPr>
                <a:spLocks/>
              </p:cNvSpPr>
              <p:nvPr/>
            </p:nvSpPr>
            <p:spPr bwMode="auto">
              <a:xfrm>
                <a:off x="831" y="3852"/>
                <a:ext cx="282" cy="210"/>
              </a:xfrm>
              <a:custGeom>
                <a:avLst/>
                <a:gdLst>
                  <a:gd name="T0" fmla="*/ 804 w 804"/>
                  <a:gd name="T1" fmla="*/ 600 h 600"/>
                  <a:gd name="T2" fmla="*/ 780 w 804"/>
                  <a:gd name="T3" fmla="*/ 600 h 600"/>
                  <a:gd name="T4" fmla="*/ 0 w 804"/>
                  <a:gd name="T5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4" h="600">
                    <a:moveTo>
                      <a:pt x="804" y="600"/>
                    </a:moveTo>
                    <a:lnTo>
                      <a:pt x="780" y="60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0" name="Freeform 180"/>
              <p:cNvSpPr>
                <a:spLocks/>
              </p:cNvSpPr>
              <p:nvPr/>
            </p:nvSpPr>
            <p:spPr bwMode="auto">
              <a:xfrm>
                <a:off x="804" y="3819"/>
                <a:ext cx="49" cy="61"/>
              </a:xfrm>
              <a:custGeom>
                <a:avLst/>
                <a:gdLst>
                  <a:gd name="T0" fmla="*/ 125 w 140"/>
                  <a:gd name="T1" fmla="*/ 0 h 175"/>
                  <a:gd name="T2" fmla="*/ 140 w 140"/>
                  <a:gd name="T3" fmla="*/ 12 h 175"/>
                  <a:gd name="T4" fmla="*/ 15 w 140"/>
                  <a:gd name="T5" fmla="*/ 175 h 175"/>
                  <a:gd name="T6" fmla="*/ 0 w 140"/>
                  <a:gd name="T7" fmla="*/ 16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5">
                    <a:moveTo>
                      <a:pt x="125" y="0"/>
                    </a:moveTo>
                    <a:lnTo>
                      <a:pt x="140" y="12"/>
                    </a:lnTo>
                    <a:lnTo>
                      <a:pt x="15" y="175"/>
                    </a:lnTo>
                    <a:lnTo>
                      <a:pt x="0" y="16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1" name="Line 181"/>
              <p:cNvSpPr>
                <a:spLocks noChangeShapeType="1"/>
              </p:cNvSpPr>
              <p:nvPr/>
            </p:nvSpPr>
            <p:spPr bwMode="auto">
              <a:xfrm>
                <a:off x="804" y="3876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2" name="Freeform 182"/>
              <p:cNvSpPr>
                <a:spLocks/>
              </p:cNvSpPr>
              <p:nvPr/>
            </p:nvSpPr>
            <p:spPr bwMode="auto">
              <a:xfrm>
                <a:off x="1351" y="3006"/>
                <a:ext cx="437" cy="59"/>
              </a:xfrm>
              <a:custGeom>
                <a:avLst/>
                <a:gdLst>
                  <a:gd name="T0" fmla="*/ 1244 w 1244"/>
                  <a:gd name="T1" fmla="*/ 56 h 169"/>
                  <a:gd name="T2" fmla="*/ 1216 w 1244"/>
                  <a:gd name="T3" fmla="*/ 117 h 169"/>
                  <a:gd name="T4" fmla="*/ 1151 w 1244"/>
                  <a:gd name="T5" fmla="*/ 0 h 169"/>
                  <a:gd name="T6" fmla="*/ 1097 w 1244"/>
                  <a:gd name="T7" fmla="*/ 123 h 169"/>
                  <a:gd name="T8" fmla="*/ 1031 w 1244"/>
                  <a:gd name="T9" fmla="*/ 6 h 169"/>
                  <a:gd name="T10" fmla="*/ 977 w 1244"/>
                  <a:gd name="T11" fmla="*/ 128 h 169"/>
                  <a:gd name="T12" fmla="*/ 911 w 1244"/>
                  <a:gd name="T13" fmla="*/ 11 h 169"/>
                  <a:gd name="T14" fmla="*/ 857 w 1244"/>
                  <a:gd name="T15" fmla="*/ 134 h 169"/>
                  <a:gd name="T16" fmla="*/ 791 w 1244"/>
                  <a:gd name="T17" fmla="*/ 17 h 169"/>
                  <a:gd name="T18" fmla="*/ 737 w 1244"/>
                  <a:gd name="T19" fmla="*/ 140 h 169"/>
                  <a:gd name="T20" fmla="*/ 671 w 1244"/>
                  <a:gd name="T21" fmla="*/ 23 h 169"/>
                  <a:gd name="T22" fmla="*/ 617 w 1244"/>
                  <a:gd name="T23" fmla="*/ 146 h 169"/>
                  <a:gd name="T24" fmla="*/ 551 w 1244"/>
                  <a:gd name="T25" fmla="*/ 29 h 169"/>
                  <a:gd name="T26" fmla="*/ 497 w 1244"/>
                  <a:gd name="T27" fmla="*/ 152 h 169"/>
                  <a:gd name="T28" fmla="*/ 432 w 1244"/>
                  <a:gd name="T29" fmla="*/ 35 h 169"/>
                  <a:gd name="T30" fmla="*/ 377 w 1244"/>
                  <a:gd name="T31" fmla="*/ 157 h 169"/>
                  <a:gd name="T32" fmla="*/ 312 w 1244"/>
                  <a:gd name="T33" fmla="*/ 40 h 169"/>
                  <a:gd name="T34" fmla="*/ 258 w 1244"/>
                  <a:gd name="T35" fmla="*/ 163 h 169"/>
                  <a:gd name="T36" fmla="*/ 192 w 1244"/>
                  <a:gd name="T37" fmla="*/ 46 h 169"/>
                  <a:gd name="T38" fmla="*/ 138 w 1244"/>
                  <a:gd name="T39" fmla="*/ 169 h 169"/>
                  <a:gd name="T40" fmla="*/ 72 w 1244"/>
                  <a:gd name="T41" fmla="*/ 52 h 169"/>
                  <a:gd name="T42" fmla="*/ 45 w 1244"/>
                  <a:gd name="T43" fmla="*/ 113 h 169"/>
                  <a:gd name="T44" fmla="*/ 0 w 1244"/>
                  <a:gd name="T45" fmla="*/ 11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4" h="169">
                    <a:moveTo>
                      <a:pt x="1244" y="56"/>
                    </a:moveTo>
                    <a:lnTo>
                      <a:pt x="1216" y="117"/>
                    </a:lnTo>
                    <a:lnTo>
                      <a:pt x="1151" y="0"/>
                    </a:lnTo>
                    <a:lnTo>
                      <a:pt x="1097" y="123"/>
                    </a:lnTo>
                    <a:lnTo>
                      <a:pt x="1031" y="6"/>
                    </a:lnTo>
                    <a:lnTo>
                      <a:pt x="977" y="128"/>
                    </a:lnTo>
                    <a:lnTo>
                      <a:pt x="911" y="11"/>
                    </a:lnTo>
                    <a:lnTo>
                      <a:pt x="857" y="134"/>
                    </a:lnTo>
                    <a:lnTo>
                      <a:pt x="791" y="17"/>
                    </a:lnTo>
                    <a:lnTo>
                      <a:pt x="737" y="140"/>
                    </a:lnTo>
                    <a:lnTo>
                      <a:pt x="671" y="23"/>
                    </a:lnTo>
                    <a:lnTo>
                      <a:pt x="617" y="146"/>
                    </a:lnTo>
                    <a:lnTo>
                      <a:pt x="551" y="29"/>
                    </a:lnTo>
                    <a:lnTo>
                      <a:pt x="497" y="152"/>
                    </a:lnTo>
                    <a:lnTo>
                      <a:pt x="432" y="35"/>
                    </a:lnTo>
                    <a:lnTo>
                      <a:pt x="377" y="157"/>
                    </a:lnTo>
                    <a:lnTo>
                      <a:pt x="312" y="40"/>
                    </a:lnTo>
                    <a:lnTo>
                      <a:pt x="258" y="163"/>
                    </a:lnTo>
                    <a:lnTo>
                      <a:pt x="192" y="46"/>
                    </a:lnTo>
                    <a:lnTo>
                      <a:pt x="138" y="169"/>
                    </a:lnTo>
                    <a:lnTo>
                      <a:pt x="72" y="52"/>
                    </a:lnTo>
                    <a:lnTo>
                      <a:pt x="45" y="113"/>
                    </a:lnTo>
                    <a:lnTo>
                      <a:pt x="0" y="11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3" name="Line 183"/>
              <p:cNvSpPr>
                <a:spLocks noChangeShapeType="1"/>
              </p:cNvSpPr>
              <p:nvPr/>
            </p:nvSpPr>
            <p:spPr bwMode="auto">
              <a:xfrm flipH="1" flipV="1">
                <a:off x="1340" y="3045"/>
                <a:ext cx="11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4" name="Arc 184"/>
              <p:cNvSpPr>
                <a:spLocks/>
              </p:cNvSpPr>
              <p:nvPr/>
            </p:nvSpPr>
            <p:spPr bwMode="auto">
              <a:xfrm>
                <a:off x="1270" y="3007"/>
                <a:ext cx="65" cy="37"/>
              </a:xfrm>
              <a:custGeom>
                <a:avLst/>
                <a:gdLst>
                  <a:gd name="G0" fmla="+- 21589 0 0"/>
                  <a:gd name="G1" fmla="+- 21600 0 0"/>
                  <a:gd name="G2" fmla="+- 21600 0 0"/>
                  <a:gd name="T0" fmla="*/ 0 w 43189"/>
                  <a:gd name="T1" fmla="*/ 20925 h 24418"/>
                  <a:gd name="T2" fmla="*/ 43004 w 43189"/>
                  <a:gd name="T3" fmla="*/ 24418 h 24418"/>
                  <a:gd name="T4" fmla="*/ 21589 w 43189"/>
                  <a:gd name="T5" fmla="*/ 21600 h 24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89" h="24418" fill="none" extrusionOk="0">
                    <a:moveTo>
                      <a:pt x="-1" y="20924"/>
                    </a:moveTo>
                    <a:cubicBezTo>
                      <a:pt x="364" y="9264"/>
                      <a:pt x="9922" y="-1"/>
                      <a:pt x="21589" y="0"/>
                    </a:cubicBezTo>
                    <a:cubicBezTo>
                      <a:pt x="33518" y="0"/>
                      <a:pt x="43189" y="9670"/>
                      <a:pt x="43189" y="21600"/>
                    </a:cubicBezTo>
                    <a:cubicBezTo>
                      <a:pt x="43189" y="22542"/>
                      <a:pt x="43127" y="23483"/>
                      <a:pt x="43004" y="24418"/>
                    </a:cubicBezTo>
                  </a:path>
                  <a:path w="43189" h="24418" stroke="0" extrusionOk="0">
                    <a:moveTo>
                      <a:pt x="-1" y="20924"/>
                    </a:moveTo>
                    <a:cubicBezTo>
                      <a:pt x="364" y="9264"/>
                      <a:pt x="9922" y="-1"/>
                      <a:pt x="21589" y="0"/>
                    </a:cubicBezTo>
                    <a:cubicBezTo>
                      <a:pt x="33518" y="0"/>
                      <a:pt x="43189" y="9670"/>
                      <a:pt x="43189" y="21600"/>
                    </a:cubicBezTo>
                    <a:cubicBezTo>
                      <a:pt x="43189" y="22542"/>
                      <a:pt x="43127" y="23483"/>
                      <a:pt x="43004" y="24418"/>
                    </a:cubicBezTo>
                    <a:lnTo>
                      <a:pt x="21589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5" name="Arc 185"/>
              <p:cNvSpPr>
                <a:spLocks/>
              </p:cNvSpPr>
              <p:nvPr/>
            </p:nvSpPr>
            <p:spPr bwMode="auto">
              <a:xfrm>
                <a:off x="1200" y="3000"/>
                <a:ext cx="64" cy="38"/>
              </a:xfrm>
              <a:custGeom>
                <a:avLst/>
                <a:gdLst>
                  <a:gd name="G0" fmla="+- 21590 0 0"/>
                  <a:gd name="G1" fmla="+- 21600 0 0"/>
                  <a:gd name="G2" fmla="+- 21600 0 0"/>
                  <a:gd name="T0" fmla="*/ 0 w 43190"/>
                  <a:gd name="T1" fmla="*/ 20936 h 25006"/>
                  <a:gd name="T2" fmla="*/ 42920 w 43190"/>
                  <a:gd name="T3" fmla="*/ 25006 h 25006"/>
                  <a:gd name="T4" fmla="*/ 21590 w 43190"/>
                  <a:gd name="T5" fmla="*/ 21600 h 25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0" h="25006" fill="none" extrusionOk="0">
                    <a:moveTo>
                      <a:pt x="0" y="20936"/>
                    </a:moveTo>
                    <a:cubicBezTo>
                      <a:pt x="358" y="9270"/>
                      <a:pt x="9919" y="-1"/>
                      <a:pt x="21590" y="0"/>
                    </a:cubicBezTo>
                    <a:cubicBezTo>
                      <a:pt x="33519" y="0"/>
                      <a:pt x="43190" y="9670"/>
                      <a:pt x="43190" y="21600"/>
                    </a:cubicBezTo>
                    <a:cubicBezTo>
                      <a:pt x="43190" y="22740"/>
                      <a:pt x="43099" y="23879"/>
                      <a:pt x="42919" y="25005"/>
                    </a:cubicBezTo>
                  </a:path>
                  <a:path w="43190" h="25006" stroke="0" extrusionOk="0">
                    <a:moveTo>
                      <a:pt x="0" y="20936"/>
                    </a:moveTo>
                    <a:cubicBezTo>
                      <a:pt x="358" y="9270"/>
                      <a:pt x="9919" y="-1"/>
                      <a:pt x="21590" y="0"/>
                    </a:cubicBezTo>
                    <a:cubicBezTo>
                      <a:pt x="33519" y="0"/>
                      <a:pt x="43190" y="9670"/>
                      <a:pt x="43190" y="21600"/>
                    </a:cubicBezTo>
                    <a:cubicBezTo>
                      <a:pt x="43190" y="22740"/>
                      <a:pt x="43099" y="23879"/>
                      <a:pt x="42919" y="25005"/>
                    </a:cubicBezTo>
                    <a:lnTo>
                      <a:pt x="2159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6" name="Freeform 186"/>
              <p:cNvSpPr>
                <a:spLocks/>
              </p:cNvSpPr>
              <p:nvPr/>
            </p:nvSpPr>
            <p:spPr bwMode="auto">
              <a:xfrm>
                <a:off x="794" y="2799"/>
                <a:ext cx="406" cy="233"/>
              </a:xfrm>
              <a:custGeom>
                <a:avLst/>
                <a:gdLst>
                  <a:gd name="T0" fmla="*/ 1157 w 1157"/>
                  <a:gd name="T1" fmla="*/ 663 h 663"/>
                  <a:gd name="T2" fmla="*/ 1124 w 1157"/>
                  <a:gd name="T3" fmla="*/ 660 h 663"/>
                  <a:gd name="T4" fmla="*/ 0 w 1157"/>
                  <a:gd name="T5" fmla="*/ 0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57" h="663">
                    <a:moveTo>
                      <a:pt x="1157" y="663"/>
                    </a:moveTo>
                    <a:lnTo>
                      <a:pt x="1124" y="66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7" name="Freeform 187"/>
              <p:cNvSpPr>
                <a:spLocks/>
              </p:cNvSpPr>
              <p:nvPr/>
            </p:nvSpPr>
            <p:spPr bwMode="auto">
              <a:xfrm>
                <a:off x="770" y="2764"/>
                <a:ext cx="42" cy="67"/>
              </a:xfrm>
              <a:custGeom>
                <a:avLst/>
                <a:gdLst>
                  <a:gd name="T0" fmla="*/ 104 w 121"/>
                  <a:gd name="T1" fmla="*/ 0 h 191"/>
                  <a:gd name="T2" fmla="*/ 121 w 121"/>
                  <a:gd name="T3" fmla="*/ 11 h 191"/>
                  <a:gd name="T4" fmla="*/ 16 w 121"/>
                  <a:gd name="T5" fmla="*/ 191 h 191"/>
                  <a:gd name="T6" fmla="*/ 0 w 121"/>
                  <a:gd name="T7" fmla="*/ 18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91">
                    <a:moveTo>
                      <a:pt x="104" y="0"/>
                    </a:moveTo>
                    <a:lnTo>
                      <a:pt x="121" y="11"/>
                    </a:lnTo>
                    <a:lnTo>
                      <a:pt x="16" y="191"/>
                    </a:lnTo>
                    <a:lnTo>
                      <a:pt x="0" y="18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8" name="Line 188"/>
              <p:cNvSpPr>
                <a:spLocks noChangeShapeType="1"/>
              </p:cNvSpPr>
              <p:nvPr/>
            </p:nvSpPr>
            <p:spPr bwMode="auto">
              <a:xfrm>
                <a:off x="770" y="2827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9" name="Freeform 189"/>
              <p:cNvSpPr>
                <a:spLocks/>
              </p:cNvSpPr>
              <p:nvPr/>
            </p:nvSpPr>
            <p:spPr bwMode="auto">
              <a:xfrm>
                <a:off x="926" y="3746"/>
                <a:ext cx="58" cy="363"/>
              </a:xfrm>
              <a:custGeom>
                <a:avLst/>
                <a:gdLst>
                  <a:gd name="T0" fmla="*/ 165 w 165"/>
                  <a:gd name="T1" fmla="*/ 1035 h 1035"/>
                  <a:gd name="T2" fmla="*/ 44 w 165"/>
                  <a:gd name="T3" fmla="*/ 872 h 1035"/>
                  <a:gd name="T4" fmla="*/ 0 w 165"/>
                  <a:gd name="T5" fmla="*/ 15 h 1035"/>
                  <a:gd name="T6" fmla="*/ 104 w 165"/>
                  <a:gd name="T7" fmla="*/ 0 h 1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1035">
                    <a:moveTo>
                      <a:pt x="165" y="1035"/>
                    </a:moveTo>
                    <a:lnTo>
                      <a:pt x="44" y="872"/>
                    </a:lnTo>
                    <a:lnTo>
                      <a:pt x="0" y="15"/>
                    </a:lnTo>
                    <a:lnTo>
                      <a:pt x="10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0" name="Freeform 190"/>
              <p:cNvSpPr>
                <a:spLocks/>
              </p:cNvSpPr>
              <p:nvPr/>
            </p:nvSpPr>
            <p:spPr bwMode="auto">
              <a:xfrm>
                <a:off x="958" y="3709"/>
                <a:ext cx="15" cy="73"/>
              </a:xfrm>
              <a:custGeom>
                <a:avLst/>
                <a:gdLst>
                  <a:gd name="T0" fmla="*/ 44 w 44"/>
                  <a:gd name="T1" fmla="*/ 205 h 207"/>
                  <a:gd name="T2" fmla="*/ 25 w 44"/>
                  <a:gd name="T3" fmla="*/ 207 h 207"/>
                  <a:gd name="T4" fmla="*/ 0 w 44"/>
                  <a:gd name="T5" fmla="*/ 3 h 207"/>
                  <a:gd name="T6" fmla="*/ 19 w 44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207">
                    <a:moveTo>
                      <a:pt x="44" y="205"/>
                    </a:moveTo>
                    <a:lnTo>
                      <a:pt x="25" y="207"/>
                    </a:lnTo>
                    <a:lnTo>
                      <a:pt x="0" y="3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1" name="Line 191"/>
              <p:cNvSpPr>
                <a:spLocks noChangeShapeType="1"/>
              </p:cNvSpPr>
              <p:nvPr/>
            </p:nvSpPr>
            <p:spPr bwMode="auto">
              <a:xfrm flipH="1">
                <a:off x="958" y="3709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2" name="Freeform 192"/>
              <p:cNvSpPr>
                <a:spLocks/>
              </p:cNvSpPr>
              <p:nvPr/>
            </p:nvSpPr>
            <p:spPr bwMode="auto">
              <a:xfrm>
                <a:off x="1036" y="4751"/>
                <a:ext cx="78" cy="379"/>
              </a:xfrm>
              <a:custGeom>
                <a:avLst/>
                <a:gdLst>
                  <a:gd name="T0" fmla="*/ 224 w 224"/>
                  <a:gd name="T1" fmla="*/ 1081 h 1081"/>
                  <a:gd name="T2" fmla="*/ 0 w 224"/>
                  <a:gd name="T3" fmla="*/ 976 h 1081"/>
                  <a:gd name="T4" fmla="*/ 59 w 224"/>
                  <a:gd name="T5" fmla="*/ 61 h 1081"/>
                  <a:gd name="T6" fmla="*/ 149 w 224"/>
                  <a:gd name="T7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4" h="1081">
                    <a:moveTo>
                      <a:pt x="224" y="1081"/>
                    </a:moveTo>
                    <a:lnTo>
                      <a:pt x="0" y="976"/>
                    </a:lnTo>
                    <a:lnTo>
                      <a:pt x="59" y="61"/>
                    </a:lnTo>
                    <a:lnTo>
                      <a:pt x="14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3" name="Freeform 193"/>
              <p:cNvSpPr>
                <a:spLocks/>
              </p:cNvSpPr>
              <p:nvPr/>
            </p:nvSpPr>
            <p:spPr bwMode="auto">
              <a:xfrm>
                <a:off x="1068" y="4717"/>
                <a:ext cx="45" cy="64"/>
              </a:xfrm>
              <a:custGeom>
                <a:avLst/>
                <a:gdLst>
                  <a:gd name="T0" fmla="*/ 130 w 130"/>
                  <a:gd name="T1" fmla="*/ 172 h 182"/>
                  <a:gd name="T2" fmla="*/ 113 w 130"/>
                  <a:gd name="T3" fmla="*/ 182 h 182"/>
                  <a:gd name="T4" fmla="*/ 0 w 130"/>
                  <a:gd name="T5" fmla="*/ 11 h 182"/>
                  <a:gd name="T6" fmla="*/ 17 w 130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82">
                    <a:moveTo>
                      <a:pt x="130" y="172"/>
                    </a:moveTo>
                    <a:lnTo>
                      <a:pt x="113" y="182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4" name="Line 194"/>
              <p:cNvSpPr>
                <a:spLocks noChangeShapeType="1"/>
              </p:cNvSpPr>
              <p:nvPr/>
            </p:nvSpPr>
            <p:spPr bwMode="auto">
              <a:xfrm flipH="1">
                <a:off x="1068" y="4717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5" name="Freeform 195"/>
              <p:cNvSpPr>
                <a:spLocks/>
              </p:cNvSpPr>
              <p:nvPr/>
            </p:nvSpPr>
            <p:spPr bwMode="auto">
              <a:xfrm>
                <a:off x="1509" y="3815"/>
                <a:ext cx="37" cy="100"/>
              </a:xfrm>
              <a:custGeom>
                <a:avLst/>
                <a:gdLst>
                  <a:gd name="T0" fmla="*/ 106 w 106"/>
                  <a:gd name="T1" fmla="*/ 285 h 285"/>
                  <a:gd name="T2" fmla="*/ 0 w 106"/>
                  <a:gd name="T3" fmla="*/ 149 h 285"/>
                  <a:gd name="T4" fmla="*/ 0 w 106"/>
                  <a:gd name="T5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6" h="285">
                    <a:moveTo>
                      <a:pt x="106" y="285"/>
                    </a:moveTo>
                    <a:lnTo>
                      <a:pt x="0" y="14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6" name="Freeform 196"/>
              <p:cNvSpPr>
                <a:spLocks/>
              </p:cNvSpPr>
              <p:nvPr/>
            </p:nvSpPr>
            <p:spPr bwMode="auto">
              <a:xfrm>
                <a:off x="1473" y="3808"/>
                <a:ext cx="72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7" name="Line 197"/>
              <p:cNvSpPr>
                <a:spLocks noChangeShapeType="1"/>
              </p:cNvSpPr>
              <p:nvPr/>
            </p:nvSpPr>
            <p:spPr bwMode="auto">
              <a:xfrm>
                <a:off x="1473" y="380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8" name="Freeform 198"/>
              <p:cNvSpPr>
                <a:spLocks/>
              </p:cNvSpPr>
              <p:nvPr/>
            </p:nvSpPr>
            <p:spPr bwMode="auto">
              <a:xfrm>
                <a:off x="1383" y="3804"/>
                <a:ext cx="26" cy="89"/>
              </a:xfrm>
              <a:custGeom>
                <a:avLst/>
                <a:gdLst>
                  <a:gd name="T0" fmla="*/ 75 w 75"/>
                  <a:gd name="T1" fmla="*/ 255 h 255"/>
                  <a:gd name="T2" fmla="*/ 0 w 75"/>
                  <a:gd name="T3" fmla="*/ 151 h 255"/>
                  <a:gd name="T4" fmla="*/ 0 w 75"/>
                  <a:gd name="T5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255">
                    <a:moveTo>
                      <a:pt x="75" y="255"/>
                    </a:moveTo>
                    <a:lnTo>
                      <a:pt x="0" y="15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9" name="Freeform 199"/>
              <p:cNvSpPr>
                <a:spLocks/>
              </p:cNvSpPr>
              <p:nvPr/>
            </p:nvSpPr>
            <p:spPr bwMode="auto">
              <a:xfrm>
                <a:off x="1347" y="3797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0" name="Line 200"/>
              <p:cNvSpPr>
                <a:spLocks noChangeShapeType="1"/>
              </p:cNvSpPr>
              <p:nvPr/>
            </p:nvSpPr>
            <p:spPr bwMode="auto">
              <a:xfrm>
                <a:off x="1347" y="379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1" name="Line 201"/>
              <p:cNvSpPr>
                <a:spLocks noChangeShapeType="1"/>
              </p:cNvSpPr>
              <p:nvPr/>
            </p:nvSpPr>
            <p:spPr bwMode="auto">
              <a:xfrm flipV="1">
                <a:off x="1120" y="3815"/>
                <a:ext cx="0" cy="6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2" name="Freeform 202"/>
              <p:cNvSpPr>
                <a:spLocks/>
              </p:cNvSpPr>
              <p:nvPr/>
            </p:nvSpPr>
            <p:spPr bwMode="auto">
              <a:xfrm>
                <a:off x="1084" y="3808"/>
                <a:ext cx="72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3" name="Line 203"/>
              <p:cNvSpPr>
                <a:spLocks noChangeShapeType="1"/>
              </p:cNvSpPr>
              <p:nvPr/>
            </p:nvSpPr>
            <p:spPr bwMode="auto">
              <a:xfrm>
                <a:off x="1084" y="380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4" name="Freeform 204"/>
              <p:cNvSpPr>
                <a:spLocks/>
              </p:cNvSpPr>
              <p:nvPr/>
            </p:nvSpPr>
            <p:spPr bwMode="auto">
              <a:xfrm>
                <a:off x="1257" y="3835"/>
                <a:ext cx="26" cy="53"/>
              </a:xfrm>
              <a:custGeom>
                <a:avLst/>
                <a:gdLst>
                  <a:gd name="T0" fmla="*/ 75 w 75"/>
                  <a:gd name="T1" fmla="*/ 150 h 150"/>
                  <a:gd name="T2" fmla="*/ 0 w 75"/>
                  <a:gd name="T3" fmla="*/ 46 h 150"/>
                  <a:gd name="T4" fmla="*/ 0 w 75"/>
                  <a:gd name="T5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150">
                    <a:moveTo>
                      <a:pt x="75" y="150"/>
                    </a:moveTo>
                    <a:lnTo>
                      <a:pt x="0" y="4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221" y="3829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1221" y="382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V="1">
              <a:off x="842" y="3809"/>
              <a:ext cx="120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943" y="3774"/>
              <a:ext cx="44" cy="66"/>
            </a:xfrm>
            <a:custGeom>
              <a:avLst/>
              <a:gdLst>
                <a:gd name="T0" fmla="*/ 125 w 125"/>
                <a:gd name="T1" fmla="*/ 176 h 186"/>
                <a:gd name="T2" fmla="*/ 109 w 125"/>
                <a:gd name="T3" fmla="*/ 186 h 186"/>
                <a:gd name="T4" fmla="*/ 0 w 125"/>
                <a:gd name="T5" fmla="*/ 11 h 186"/>
                <a:gd name="T6" fmla="*/ 17 w 125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25" y="176"/>
                  </a:moveTo>
                  <a:lnTo>
                    <a:pt x="109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H="1">
              <a:off x="943" y="377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V="1">
              <a:off x="994" y="3852"/>
              <a:ext cx="0" cy="3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958" y="3845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958" y="384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531" y="3572"/>
              <a:ext cx="337" cy="316"/>
            </a:xfrm>
            <a:custGeom>
              <a:avLst/>
              <a:gdLst>
                <a:gd name="T0" fmla="*/ 0 w 960"/>
                <a:gd name="T1" fmla="*/ 900 h 900"/>
                <a:gd name="T2" fmla="*/ 960 w 960"/>
                <a:gd name="T3" fmla="*/ 150 h 900"/>
                <a:gd name="T4" fmla="*/ 960 w 960"/>
                <a:gd name="T5" fmla="*/ 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0" h="900">
                  <a:moveTo>
                    <a:pt x="0" y="900"/>
                  </a:moveTo>
                  <a:lnTo>
                    <a:pt x="960" y="150"/>
                  </a:lnTo>
                  <a:lnTo>
                    <a:pt x="9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832" y="3566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832" y="356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625" y="4609"/>
              <a:ext cx="426" cy="310"/>
            </a:xfrm>
            <a:custGeom>
              <a:avLst/>
              <a:gdLst>
                <a:gd name="T0" fmla="*/ 0 w 1214"/>
                <a:gd name="T1" fmla="*/ 886 h 886"/>
                <a:gd name="T2" fmla="*/ 1214 w 1214"/>
                <a:gd name="T3" fmla="*/ 106 h 886"/>
                <a:gd name="T4" fmla="*/ 1214 w 1214"/>
                <a:gd name="T5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4" h="886">
                  <a:moveTo>
                    <a:pt x="0" y="886"/>
                  </a:moveTo>
                  <a:lnTo>
                    <a:pt x="1214" y="106"/>
                  </a:lnTo>
                  <a:lnTo>
                    <a:pt x="12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015" y="460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1015" y="46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540" y="4814"/>
              <a:ext cx="26" cy="100"/>
            </a:xfrm>
            <a:custGeom>
              <a:avLst/>
              <a:gdLst>
                <a:gd name="T0" fmla="*/ 74 w 74"/>
                <a:gd name="T1" fmla="*/ 286 h 286"/>
                <a:gd name="T2" fmla="*/ 0 w 74"/>
                <a:gd name="T3" fmla="*/ 136 h 286"/>
                <a:gd name="T4" fmla="*/ 0 w 74"/>
                <a:gd name="T5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286">
                  <a:moveTo>
                    <a:pt x="74" y="286"/>
                  </a:move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505" y="480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1505" y="480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672" y="4871"/>
              <a:ext cx="47" cy="37"/>
            </a:xfrm>
            <a:custGeom>
              <a:avLst/>
              <a:gdLst>
                <a:gd name="T0" fmla="*/ 135 w 135"/>
                <a:gd name="T1" fmla="*/ 105 h 105"/>
                <a:gd name="T2" fmla="*/ 0 w 135"/>
                <a:gd name="T3" fmla="*/ 61 h 105"/>
                <a:gd name="T4" fmla="*/ 0 w 135"/>
                <a:gd name="T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" h="105">
                  <a:moveTo>
                    <a:pt x="135" y="105"/>
                  </a:moveTo>
                  <a:lnTo>
                    <a:pt x="0" y="6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636" y="4865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1636" y="486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283" y="4772"/>
              <a:ext cx="79" cy="131"/>
            </a:xfrm>
            <a:custGeom>
              <a:avLst/>
              <a:gdLst>
                <a:gd name="T0" fmla="*/ 0 w 225"/>
                <a:gd name="T1" fmla="*/ 374 h 374"/>
                <a:gd name="T2" fmla="*/ 104 w 225"/>
                <a:gd name="T3" fmla="*/ 29 h 374"/>
                <a:gd name="T4" fmla="*/ 225 w 225"/>
                <a:gd name="T5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" h="374">
                  <a:moveTo>
                    <a:pt x="0" y="374"/>
                  </a:moveTo>
                  <a:lnTo>
                    <a:pt x="104" y="29"/>
                  </a:lnTo>
                  <a:lnTo>
                    <a:pt x="22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354" y="4735"/>
              <a:ext cx="22" cy="72"/>
            </a:xfrm>
            <a:custGeom>
              <a:avLst/>
              <a:gdLst>
                <a:gd name="T0" fmla="*/ 65 w 65"/>
                <a:gd name="T1" fmla="*/ 201 h 205"/>
                <a:gd name="T2" fmla="*/ 46 w 65"/>
                <a:gd name="T3" fmla="*/ 205 h 205"/>
                <a:gd name="T4" fmla="*/ 0 w 65"/>
                <a:gd name="T5" fmla="*/ 5 h 205"/>
                <a:gd name="T6" fmla="*/ 19 w 65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205">
                  <a:moveTo>
                    <a:pt x="65" y="201"/>
                  </a:moveTo>
                  <a:lnTo>
                    <a:pt x="46" y="205"/>
                  </a:lnTo>
                  <a:lnTo>
                    <a:pt x="0" y="5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H="1">
              <a:off x="1354" y="4735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388" y="4861"/>
              <a:ext cx="42" cy="53"/>
            </a:xfrm>
            <a:custGeom>
              <a:avLst/>
              <a:gdLst>
                <a:gd name="T0" fmla="*/ 121 w 121"/>
                <a:gd name="T1" fmla="*/ 150 h 150"/>
                <a:gd name="T2" fmla="*/ 0 w 121"/>
                <a:gd name="T3" fmla="*/ 90 h 150"/>
                <a:gd name="T4" fmla="*/ 0 w 121"/>
                <a:gd name="T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50">
                  <a:moveTo>
                    <a:pt x="121" y="150"/>
                  </a:moveTo>
                  <a:lnTo>
                    <a:pt x="0" y="9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351" y="4855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2" name="Line 231"/>
            <p:cNvSpPr>
              <a:spLocks noChangeShapeType="1"/>
            </p:cNvSpPr>
            <p:nvPr/>
          </p:nvSpPr>
          <p:spPr bwMode="auto">
            <a:xfrm>
              <a:off x="1351" y="485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3" name="Line 232"/>
            <p:cNvSpPr>
              <a:spLocks noChangeShapeType="1"/>
            </p:cNvSpPr>
            <p:nvPr/>
          </p:nvSpPr>
          <p:spPr bwMode="auto">
            <a:xfrm flipV="1">
              <a:off x="998" y="4850"/>
              <a:ext cx="111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5" name="Freeform 233"/>
            <p:cNvSpPr>
              <a:spLocks/>
            </p:cNvSpPr>
            <p:nvPr/>
          </p:nvSpPr>
          <p:spPr bwMode="auto">
            <a:xfrm>
              <a:off x="1092" y="4815"/>
              <a:ext cx="40" cy="68"/>
            </a:xfrm>
            <a:custGeom>
              <a:avLst/>
              <a:gdLst>
                <a:gd name="T0" fmla="*/ 113 w 113"/>
                <a:gd name="T1" fmla="*/ 184 h 193"/>
                <a:gd name="T2" fmla="*/ 96 w 113"/>
                <a:gd name="T3" fmla="*/ 193 h 193"/>
                <a:gd name="T4" fmla="*/ 0 w 113"/>
                <a:gd name="T5" fmla="*/ 9 h 193"/>
                <a:gd name="T6" fmla="*/ 17 w 113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3">
                  <a:moveTo>
                    <a:pt x="113" y="184"/>
                  </a:moveTo>
                  <a:lnTo>
                    <a:pt x="96" y="193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6" name="Line 234"/>
            <p:cNvSpPr>
              <a:spLocks noChangeShapeType="1"/>
            </p:cNvSpPr>
            <p:nvPr/>
          </p:nvSpPr>
          <p:spPr bwMode="auto">
            <a:xfrm flipH="1">
              <a:off x="1092" y="4815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7" name="Line 235"/>
            <p:cNvSpPr>
              <a:spLocks noChangeShapeType="1"/>
            </p:cNvSpPr>
            <p:nvPr/>
          </p:nvSpPr>
          <p:spPr bwMode="auto">
            <a:xfrm flipV="1">
              <a:off x="1146" y="487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8" name="Freeform 236"/>
            <p:cNvSpPr>
              <a:spLocks/>
            </p:cNvSpPr>
            <p:nvPr/>
          </p:nvSpPr>
          <p:spPr bwMode="auto">
            <a:xfrm>
              <a:off x="1109" y="4865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9" name="Line 237"/>
            <p:cNvSpPr>
              <a:spLocks noChangeShapeType="1"/>
            </p:cNvSpPr>
            <p:nvPr/>
          </p:nvSpPr>
          <p:spPr bwMode="auto">
            <a:xfrm>
              <a:off x="1109" y="486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0" name="Freeform 238"/>
            <p:cNvSpPr>
              <a:spLocks/>
            </p:cNvSpPr>
            <p:nvPr/>
          </p:nvSpPr>
          <p:spPr bwMode="auto">
            <a:xfrm>
              <a:off x="1004" y="2694"/>
              <a:ext cx="137" cy="411"/>
            </a:xfrm>
            <a:custGeom>
              <a:avLst/>
              <a:gdLst>
                <a:gd name="T0" fmla="*/ 150 w 390"/>
                <a:gd name="T1" fmla="*/ 1170 h 1170"/>
                <a:gd name="T2" fmla="*/ 0 w 390"/>
                <a:gd name="T3" fmla="*/ 990 h 1170"/>
                <a:gd name="T4" fmla="*/ 45 w 390"/>
                <a:gd name="T5" fmla="*/ 389 h 1170"/>
                <a:gd name="T6" fmla="*/ 390 w 390"/>
                <a:gd name="T7" fmla="*/ 0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0" h="1170">
                  <a:moveTo>
                    <a:pt x="150" y="1170"/>
                  </a:moveTo>
                  <a:lnTo>
                    <a:pt x="0" y="990"/>
                  </a:lnTo>
                  <a:lnTo>
                    <a:pt x="45" y="389"/>
                  </a:lnTo>
                  <a:lnTo>
                    <a:pt x="3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1" name="Freeform 239"/>
            <p:cNvSpPr>
              <a:spLocks/>
            </p:cNvSpPr>
            <p:nvPr/>
          </p:nvSpPr>
          <p:spPr bwMode="auto">
            <a:xfrm>
              <a:off x="1114" y="2665"/>
              <a:ext cx="59" cy="54"/>
            </a:xfrm>
            <a:custGeom>
              <a:avLst/>
              <a:gdLst>
                <a:gd name="T0" fmla="*/ 167 w 167"/>
                <a:gd name="T1" fmla="*/ 138 h 153"/>
                <a:gd name="T2" fmla="*/ 155 w 167"/>
                <a:gd name="T3" fmla="*/ 153 h 153"/>
                <a:gd name="T4" fmla="*/ 0 w 167"/>
                <a:gd name="T5" fmla="*/ 15 h 153"/>
                <a:gd name="T6" fmla="*/ 13 w 167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3">
                  <a:moveTo>
                    <a:pt x="167" y="138"/>
                  </a:moveTo>
                  <a:lnTo>
                    <a:pt x="155" y="153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2" name="Line 240"/>
            <p:cNvSpPr>
              <a:spLocks noChangeShapeType="1"/>
            </p:cNvSpPr>
            <p:nvPr/>
          </p:nvSpPr>
          <p:spPr bwMode="auto">
            <a:xfrm flipH="1">
              <a:off x="1114" y="2665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3" name="Freeform 241"/>
            <p:cNvSpPr>
              <a:spLocks/>
            </p:cNvSpPr>
            <p:nvPr/>
          </p:nvSpPr>
          <p:spPr bwMode="auto">
            <a:xfrm>
              <a:off x="620" y="2552"/>
              <a:ext cx="227" cy="311"/>
            </a:xfrm>
            <a:custGeom>
              <a:avLst/>
              <a:gdLst>
                <a:gd name="T0" fmla="*/ 0 w 646"/>
                <a:gd name="T1" fmla="*/ 887 h 887"/>
                <a:gd name="T2" fmla="*/ 646 w 646"/>
                <a:gd name="T3" fmla="*/ 90 h 887"/>
                <a:gd name="T4" fmla="*/ 646 w 646"/>
                <a:gd name="T5" fmla="*/ 0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6" h="887">
                  <a:moveTo>
                    <a:pt x="0" y="887"/>
                  </a:moveTo>
                  <a:lnTo>
                    <a:pt x="646" y="90"/>
                  </a:lnTo>
                  <a:lnTo>
                    <a:pt x="64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4" name="Freeform 242"/>
            <p:cNvSpPr>
              <a:spLocks/>
            </p:cNvSpPr>
            <p:nvPr/>
          </p:nvSpPr>
          <p:spPr bwMode="auto">
            <a:xfrm>
              <a:off x="811" y="2546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5" name="Line 243"/>
            <p:cNvSpPr>
              <a:spLocks noChangeShapeType="1"/>
            </p:cNvSpPr>
            <p:nvPr/>
          </p:nvSpPr>
          <p:spPr bwMode="auto">
            <a:xfrm>
              <a:off x="811" y="254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6" name="Freeform 244"/>
            <p:cNvSpPr>
              <a:spLocks/>
            </p:cNvSpPr>
            <p:nvPr/>
          </p:nvSpPr>
          <p:spPr bwMode="auto">
            <a:xfrm>
              <a:off x="1588" y="2842"/>
              <a:ext cx="58" cy="78"/>
            </a:xfrm>
            <a:custGeom>
              <a:avLst/>
              <a:gdLst>
                <a:gd name="T0" fmla="*/ 165 w 165"/>
                <a:gd name="T1" fmla="*/ 224 h 224"/>
                <a:gd name="T2" fmla="*/ 0 w 165"/>
                <a:gd name="T3" fmla="*/ 134 h 224"/>
                <a:gd name="T4" fmla="*/ 0 w 165"/>
                <a:gd name="T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24">
                  <a:moveTo>
                    <a:pt x="165" y="224"/>
                  </a:moveTo>
                  <a:lnTo>
                    <a:pt x="0" y="13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7" name="Freeform 245"/>
            <p:cNvSpPr>
              <a:spLocks/>
            </p:cNvSpPr>
            <p:nvPr/>
          </p:nvSpPr>
          <p:spPr bwMode="auto">
            <a:xfrm>
              <a:off x="1552" y="2835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8" name="Line 246"/>
            <p:cNvSpPr>
              <a:spLocks noChangeShapeType="1"/>
            </p:cNvSpPr>
            <p:nvPr/>
          </p:nvSpPr>
          <p:spPr bwMode="auto">
            <a:xfrm>
              <a:off x="1552" y="283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9" name="Freeform 247"/>
            <p:cNvSpPr>
              <a:spLocks/>
            </p:cNvSpPr>
            <p:nvPr/>
          </p:nvSpPr>
          <p:spPr bwMode="auto">
            <a:xfrm>
              <a:off x="1425" y="2815"/>
              <a:ext cx="63" cy="105"/>
            </a:xfrm>
            <a:custGeom>
              <a:avLst/>
              <a:gdLst>
                <a:gd name="T0" fmla="*/ 180 w 180"/>
                <a:gd name="T1" fmla="*/ 299 h 299"/>
                <a:gd name="T2" fmla="*/ 0 w 180"/>
                <a:gd name="T3" fmla="*/ 119 h 299"/>
                <a:gd name="T4" fmla="*/ 0 w 180"/>
                <a:gd name="T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299">
                  <a:moveTo>
                    <a:pt x="180" y="299"/>
                  </a:moveTo>
                  <a:lnTo>
                    <a:pt x="0" y="1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0" name="Freeform 248"/>
            <p:cNvSpPr>
              <a:spLocks/>
            </p:cNvSpPr>
            <p:nvPr/>
          </p:nvSpPr>
          <p:spPr bwMode="auto">
            <a:xfrm>
              <a:off x="1389" y="2809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1" name="Line 249"/>
            <p:cNvSpPr>
              <a:spLocks noChangeShapeType="1"/>
            </p:cNvSpPr>
            <p:nvPr/>
          </p:nvSpPr>
          <p:spPr bwMode="auto">
            <a:xfrm>
              <a:off x="1389" y="280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2" name="Freeform 250"/>
            <p:cNvSpPr>
              <a:spLocks/>
            </p:cNvSpPr>
            <p:nvPr/>
          </p:nvSpPr>
          <p:spPr bwMode="auto">
            <a:xfrm>
              <a:off x="1314" y="2815"/>
              <a:ext cx="27" cy="42"/>
            </a:xfrm>
            <a:custGeom>
              <a:avLst/>
              <a:gdLst>
                <a:gd name="T0" fmla="*/ 75 w 75"/>
                <a:gd name="T1" fmla="*/ 119 h 119"/>
                <a:gd name="T2" fmla="*/ 0 w 75"/>
                <a:gd name="T3" fmla="*/ 44 h 119"/>
                <a:gd name="T4" fmla="*/ 0 w 75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119">
                  <a:moveTo>
                    <a:pt x="75" y="119"/>
                  </a:moveTo>
                  <a:lnTo>
                    <a:pt x="0" y="4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3" name="Freeform 251"/>
            <p:cNvSpPr>
              <a:spLocks/>
            </p:cNvSpPr>
            <p:nvPr/>
          </p:nvSpPr>
          <p:spPr bwMode="auto">
            <a:xfrm>
              <a:off x="1278" y="2809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4" name="Line 252"/>
            <p:cNvSpPr>
              <a:spLocks noChangeShapeType="1"/>
            </p:cNvSpPr>
            <p:nvPr/>
          </p:nvSpPr>
          <p:spPr bwMode="auto">
            <a:xfrm>
              <a:off x="1278" y="280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5" name="Line 253"/>
            <p:cNvSpPr>
              <a:spLocks noChangeShapeType="1"/>
            </p:cNvSpPr>
            <p:nvPr/>
          </p:nvSpPr>
          <p:spPr bwMode="auto">
            <a:xfrm flipV="1">
              <a:off x="1072" y="2789"/>
              <a:ext cx="58" cy="6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6" name="Freeform 254"/>
            <p:cNvSpPr>
              <a:spLocks/>
            </p:cNvSpPr>
            <p:nvPr/>
          </p:nvSpPr>
          <p:spPr bwMode="auto">
            <a:xfrm>
              <a:off x="1102" y="2760"/>
              <a:ext cx="60" cy="52"/>
            </a:xfrm>
            <a:custGeom>
              <a:avLst/>
              <a:gdLst>
                <a:gd name="T0" fmla="*/ 171 w 171"/>
                <a:gd name="T1" fmla="*/ 134 h 148"/>
                <a:gd name="T2" fmla="*/ 158 w 171"/>
                <a:gd name="T3" fmla="*/ 148 h 148"/>
                <a:gd name="T4" fmla="*/ 0 w 171"/>
                <a:gd name="T5" fmla="*/ 15 h 148"/>
                <a:gd name="T6" fmla="*/ 12 w 171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48">
                  <a:moveTo>
                    <a:pt x="171" y="134"/>
                  </a:moveTo>
                  <a:lnTo>
                    <a:pt x="158" y="148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7" name="Line 255"/>
            <p:cNvSpPr>
              <a:spLocks noChangeShapeType="1"/>
            </p:cNvSpPr>
            <p:nvPr/>
          </p:nvSpPr>
          <p:spPr bwMode="auto">
            <a:xfrm flipH="1">
              <a:off x="1102" y="2760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8" name="Line 256"/>
            <p:cNvSpPr>
              <a:spLocks noChangeShapeType="1"/>
            </p:cNvSpPr>
            <p:nvPr/>
          </p:nvSpPr>
          <p:spPr bwMode="auto">
            <a:xfrm flipV="1">
              <a:off x="1199" y="281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9" name="Freeform 257"/>
            <p:cNvSpPr>
              <a:spLocks/>
            </p:cNvSpPr>
            <p:nvPr/>
          </p:nvSpPr>
          <p:spPr bwMode="auto">
            <a:xfrm>
              <a:off x="1163" y="2809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0" name="Line 258"/>
            <p:cNvSpPr>
              <a:spLocks noChangeShapeType="1"/>
            </p:cNvSpPr>
            <p:nvPr/>
          </p:nvSpPr>
          <p:spPr bwMode="auto">
            <a:xfrm>
              <a:off x="1163" y="280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1" name="Line 259"/>
            <p:cNvSpPr>
              <a:spLocks noChangeShapeType="1"/>
            </p:cNvSpPr>
            <p:nvPr/>
          </p:nvSpPr>
          <p:spPr bwMode="auto">
            <a:xfrm flipV="1">
              <a:off x="910" y="2815"/>
              <a:ext cx="47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2" name="Freeform 260"/>
            <p:cNvSpPr>
              <a:spLocks/>
            </p:cNvSpPr>
            <p:nvPr/>
          </p:nvSpPr>
          <p:spPr bwMode="auto">
            <a:xfrm>
              <a:off x="932" y="2784"/>
              <a:ext cx="54" cy="58"/>
            </a:xfrm>
            <a:custGeom>
              <a:avLst/>
              <a:gdLst>
                <a:gd name="T0" fmla="*/ 152 w 152"/>
                <a:gd name="T1" fmla="*/ 154 h 167"/>
                <a:gd name="T2" fmla="*/ 138 w 152"/>
                <a:gd name="T3" fmla="*/ 167 h 167"/>
                <a:gd name="T4" fmla="*/ 0 w 152"/>
                <a:gd name="T5" fmla="*/ 12 h 167"/>
                <a:gd name="T6" fmla="*/ 14 w 152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67">
                  <a:moveTo>
                    <a:pt x="152" y="154"/>
                  </a:moveTo>
                  <a:lnTo>
                    <a:pt x="138" y="167"/>
                  </a:lnTo>
                  <a:lnTo>
                    <a:pt x="0" y="12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3" name="Line 261"/>
            <p:cNvSpPr>
              <a:spLocks noChangeShapeType="1"/>
            </p:cNvSpPr>
            <p:nvPr/>
          </p:nvSpPr>
          <p:spPr bwMode="auto">
            <a:xfrm flipH="1">
              <a:off x="932" y="2784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4" name="Arc 262"/>
            <p:cNvSpPr>
              <a:spLocks/>
            </p:cNvSpPr>
            <p:nvPr/>
          </p:nvSpPr>
          <p:spPr bwMode="auto">
            <a:xfrm>
              <a:off x="2229" y="1569"/>
              <a:ext cx="326" cy="14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5" name="Arc 263"/>
            <p:cNvSpPr>
              <a:spLocks/>
            </p:cNvSpPr>
            <p:nvPr/>
          </p:nvSpPr>
          <p:spPr bwMode="auto">
            <a:xfrm>
              <a:off x="1819" y="1715"/>
              <a:ext cx="411" cy="206"/>
            </a:xfrm>
            <a:custGeom>
              <a:avLst/>
              <a:gdLst>
                <a:gd name="G0" fmla="+- 53 0 0"/>
                <a:gd name="G1" fmla="+- 105 0 0"/>
                <a:gd name="G2" fmla="+- 21600 0 0"/>
                <a:gd name="T0" fmla="*/ 21653 w 21653"/>
                <a:gd name="T1" fmla="*/ 0 h 21705"/>
                <a:gd name="T2" fmla="*/ 0 w 21653"/>
                <a:gd name="T3" fmla="*/ 21705 h 21705"/>
                <a:gd name="T4" fmla="*/ 53 w 21653"/>
                <a:gd name="T5" fmla="*/ 105 h 2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53" h="21705" fill="none" extrusionOk="0">
                  <a:moveTo>
                    <a:pt x="21652" y="0"/>
                  </a:moveTo>
                  <a:cubicBezTo>
                    <a:pt x="21652" y="35"/>
                    <a:pt x="21653" y="70"/>
                    <a:pt x="21653" y="105"/>
                  </a:cubicBezTo>
                  <a:cubicBezTo>
                    <a:pt x="21653" y="12034"/>
                    <a:pt x="11982" y="21705"/>
                    <a:pt x="53" y="21705"/>
                  </a:cubicBezTo>
                  <a:cubicBezTo>
                    <a:pt x="35" y="21705"/>
                    <a:pt x="17" y="21704"/>
                    <a:pt x="0" y="21704"/>
                  </a:cubicBezTo>
                </a:path>
                <a:path w="21653" h="21705" stroke="0" extrusionOk="0">
                  <a:moveTo>
                    <a:pt x="21652" y="0"/>
                  </a:moveTo>
                  <a:cubicBezTo>
                    <a:pt x="21652" y="35"/>
                    <a:pt x="21653" y="70"/>
                    <a:pt x="21653" y="105"/>
                  </a:cubicBezTo>
                  <a:cubicBezTo>
                    <a:pt x="21653" y="12034"/>
                    <a:pt x="11982" y="21705"/>
                    <a:pt x="53" y="21705"/>
                  </a:cubicBezTo>
                  <a:cubicBezTo>
                    <a:pt x="35" y="21705"/>
                    <a:pt x="17" y="21704"/>
                    <a:pt x="0" y="21704"/>
                  </a:cubicBezTo>
                  <a:lnTo>
                    <a:pt x="53" y="10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6" name="Arc 264"/>
            <p:cNvSpPr>
              <a:spLocks/>
            </p:cNvSpPr>
            <p:nvPr/>
          </p:nvSpPr>
          <p:spPr bwMode="auto">
            <a:xfrm>
              <a:off x="1477" y="1784"/>
              <a:ext cx="342" cy="137"/>
            </a:xfrm>
            <a:custGeom>
              <a:avLst/>
              <a:gdLst>
                <a:gd name="G0" fmla="+- 21600 0 0"/>
                <a:gd name="G1" fmla="+- 158 0 0"/>
                <a:gd name="G2" fmla="+- 21600 0 0"/>
                <a:gd name="T0" fmla="*/ 21600 w 21600"/>
                <a:gd name="T1" fmla="*/ 21758 h 21758"/>
                <a:gd name="T2" fmla="*/ 1 w 21600"/>
                <a:gd name="T3" fmla="*/ 0 h 21758"/>
                <a:gd name="T4" fmla="*/ 21600 w 21600"/>
                <a:gd name="T5" fmla="*/ 158 h 21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8" fill="none" extrusionOk="0">
                  <a:moveTo>
                    <a:pt x="21600" y="21758"/>
                  </a:moveTo>
                  <a:cubicBezTo>
                    <a:pt x="9670" y="21758"/>
                    <a:pt x="0" y="12087"/>
                    <a:pt x="0" y="158"/>
                  </a:cubicBezTo>
                  <a:cubicBezTo>
                    <a:pt x="-1" y="105"/>
                    <a:pt x="0" y="52"/>
                    <a:pt x="0" y="-1"/>
                  </a:cubicBezTo>
                </a:path>
                <a:path w="21600" h="21758" stroke="0" extrusionOk="0">
                  <a:moveTo>
                    <a:pt x="21600" y="21758"/>
                  </a:moveTo>
                  <a:cubicBezTo>
                    <a:pt x="9670" y="21758"/>
                    <a:pt x="0" y="12087"/>
                    <a:pt x="0" y="158"/>
                  </a:cubicBezTo>
                  <a:cubicBezTo>
                    <a:pt x="-1" y="105"/>
                    <a:pt x="0" y="52"/>
                    <a:pt x="0" y="-1"/>
                  </a:cubicBezTo>
                  <a:lnTo>
                    <a:pt x="21600" y="15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7" name="Freeform 265"/>
            <p:cNvSpPr>
              <a:spLocks/>
            </p:cNvSpPr>
            <p:nvPr/>
          </p:nvSpPr>
          <p:spPr bwMode="auto">
            <a:xfrm>
              <a:off x="1458" y="1784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8" name="Freeform 266"/>
            <p:cNvSpPr>
              <a:spLocks/>
            </p:cNvSpPr>
            <p:nvPr/>
          </p:nvSpPr>
          <p:spPr bwMode="auto">
            <a:xfrm>
              <a:off x="1834" y="1084"/>
              <a:ext cx="143" cy="605"/>
            </a:xfrm>
            <a:custGeom>
              <a:avLst/>
              <a:gdLst>
                <a:gd name="T0" fmla="*/ 406 w 406"/>
                <a:gd name="T1" fmla="*/ 1726 h 1726"/>
                <a:gd name="T2" fmla="*/ 166 w 406"/>
                <a:gd name="T3" fmla="*/ 1591 h 1726"/>
                <a:gd name="T4" fmla="*/ 0 w 406"/>
                <a:gd name="T5" fmla="*/ 46 h 1726"/>
                <a:gd name="T6" fmla="*/ 120 w 406"/>
                <a:gd name="T7" fmla="*/ 0 h 1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1726">
                  <a:moveTo>
                    <a:pt x="406" y="1726"/>
                  </a:moveTo>
                  <a:lnTo>
                    <a:pt x="166" y="1591"/>
                  </a:lnTo>
                  <a:lnTo>
                    <a:pt x="0" y="46"/>
                  </a:lnTo>
                  <a:lnTo>
                    <a:pt x="1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9" name="Freeform 267"/>
            <p:cNvSpPr>
              <a:spLocks/>
            </p:cNvSpPr>
            <p:nvPr/>
          </p:nvSpPr>
          <p:spPr bwMode="auto">
            <a:xfrm>
              <a:off x="1863" y="1049"/>
              <a:ext cx="33" cy="69"/>
            </a:xfrm>
            <a:custGeom>
              <a:avLst/>
              <a:gdLst>
                <a:gd name="T0" fmla="*/ 94 w 94"/>
                <a:gd name="T1" fmla="*/ 192 h 198"/>
                <a:gd name="T2" fmla="*/ 75 w 94"/>
                <a:gd name="T3" fmla="*/ 198 h 198"/>
                <a:gd name="T4" fmla="*/ 0 w 94"/>
                <a:gd name="T5" fmla="*/ 6 h 198"/>
                <a:gd name="T6" fmla="*/ 19 w 9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94" y="192"/>
                  </a:moveTo>
                  <a:lnTo>
                    <a:pt x="75" y="198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0" name="Line 268"/>
            <p:cNvSpPr>
              <a:spLocks noChangeShapeType="1"/>
            </p:cNvSpPr>
            <p:nvPr/>
          </p:nvSpPr>
          <p:spPr bwMode="auto">
            <a:xfrm flipH="1">
              <a:off x="1863" y="1049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1" name="Freeform 269"/>
            <p:cNvSpPr>
              <a:spLocks/>
            </p:cNvSpPr>
            <p:nvPr/>
          </p:nvSpPr>
          <p:spPr bwMode="auto">
            <a:xfrm>
              <a:off x="1187" y="816"/>
              <a:ext cx="679" cy="531"/>
            </a:xfrm>
            <a:custGeom>
              <a:avLst/>
              <a:gdLst>
                <a:gd name="T0" fmla="*/ 0 w 1935"/>
                <a:gd name="T1" fmla="*/ 1515 h 1515"/>
                <a:gd name="T2" fmla="*/ 1935 w 1935"/>
                <a:gd name="T3" fmla="*/ 211 h 1515"/>
                <a:gd name="T4" fmla="*/ 1935 w 1935"/>
                <a:gd name="T5" fmla="*/ 0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5" h="1515">
                  <a:moveTo>
                    <a:pt x="0" y="1515"/>
                  </a:moveTo>
                  <a:lnTo>
                    <a:pt x="1935" y="211"/>
                  </a:lnTo>
                  <a:lnTo>
                    <a:pt x="193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2" name="Freeform 270"/>
            <p:cNvSpPr>
              <a:spLocks/>
            </p:cNvSpPr>
            <p:nvPr/>
          </p:nvSpPr>
          <p:spPr bwMode="auto">
            <a:xfrm>
              <a:off x="1830" y="80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3" name="Line 271"/>
            <p:cNvSpPr>
              <a:spLocks noChangeShapeType="1"/>
            </p:cNvSpPr>
            <p:nvPr/>
          </p:nvSpPr>
          <p:spPr bwMode="auto">
            <a:xfrm>
              <a:off x="1830" y="80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4" name="Arc 272"/>
            <p:cNvSpPr>
              <a:spLocks/>
            </p:cNvSpPr>
            <p:nvPr/>
          </p:nvSpPr>
          <p:spPr bwMode="auto">
            <a:xfrm>
              <a:off x="2397" y="1332"/>
              <a:ext cx="126" cy="11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5" name="Freeform 273"/>
            <p:cNvSpPr>
              <a:spLocks/>
            </p:cNvSpPr>
            <p:nvPr/>
          </p:nvSpPr>
          <p:spPr bwMode="auto">
            <a:xfrm>
              <a:off x="2361" y="1326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6" name="Line 274"/>
            <p:cNvSpPr>
              <a:spLocks noChangeShapeType="1"/>
            </p:cNvSpPr>
            <p:nvPr/>
          </p:nvSpPr>
          <p:spPr bwMode="auto">
            <a:xfrm>
              <a:off x="2361" y="132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7" name="Arc 275"/>
            <p:cNvSpPr>
              <a:spLocks/>
            </p:cNvSpPr>
            <p:nvPr/>
          </p:nvSpPr>
          <p:spPr bwMode="auto">
            <a:xfrm>
              <a:off x="2624" y="1321"/>
              <a:ext cx="153" cy="12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58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458" y="21599"/>
                  </a:moveTo>
                  <a:cubicBezTo>
                    <a:pt x="9584" y="21521"/>
                    <a:pt x="0" y="11873"/>
                    <a:pt x="0" y="0"/>
                  </a:cubicBezTo>
                </a:path>
                <a:path w="21600" h="21600" stroke="0" extrusionOk="0">
                  <a:moveTo>
                    <a:pt x="21458" y="21599"/>
                  </a:moveTo>
                  <a:cubicBezTo>
                    <a:pt x="9584" y="21521"/>
                    <a:pt x="0" y="1187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8" name="Freeform 276"/>
            <p:cNvSpPr>
              <a:spLocks/>
            </p:cNvSpPr>
            <p:nvPr/>
          </p:nvSpPr>
          <p:spPr bwMode="auto">
            <a:xfrm>
              <a:off x="2588" y="131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9" name="Line 277"/>
            <p:cNvSpPr>
              <a:spLocks noChangeShapeType="1"/>
            </p:cNvSpPr>
            <p:nvPr/>
          </p:nvSpPr>
          <p:spPr bwMode="auto">
            <a:xfrm>
              <a:off x="2588" y="131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0" name="Arc 278"/>
            <p:cNvSpPr>
              <a:spLocks/>
            </p:cNvSpPr>
            <p:nvPr/>
          </p:nvSpPr>
          <p:spPr bwMode="auto">
            <a:xfrm>
              <a:off x="2886" y="1300"/>
              <a:ext cx="127" cy="15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1" name="Freeform 279"/>
            <p:cNvSpPr>
              <a:spLocks/>
            </p:cNvSpPr>
            <p:nvPr/>
          </p:nvSpPr>
          <p:spPr bwMode="auto">
            <a:xfrm>
              <a:off x="2850" y="1293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2" name="Line 280"/>
            <p:cNvSpPr>
              <a:spLocks noChangeShapeType="1"/>
            </p:cNvSpPr>
            <p:nvPr/>
          </p:nvSpPr>
          <p:spPr bwMode="auto">
            <a:xfrm>
              <a:off x="2850" y="129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3" name="Arc 281"/>
            <p:cNvSpPr>
              <a:spLocks/>
            </p:cNvSpPr>
            <p:nvPr/>
          </p:nvSpPr>
          <p:spPr bwMode="auto">
            <a:xfrm>
              <a:off x="1798" y="1000"/>
              <a:ext cx="720" cy="78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4" name="Freeform 282"/>
            <p:cNvSpPr>
              <a:spLocks/>
            </p:cNvSpPr>
            <p:nvPr/>
          </p:nvSpPr>
          <p:spPr bwMode="auto">
            <a:xfrm>
              <a:off x="1780" y="1000"/>
              <a:ext cx="36" cy="51"/>
            </a:xfrm>
            <a:custGeom>
              <a:avLst/>
              <a:gdLst>
                <a:gd name="T0" fmla="*/ 18 w 36"/>
                <a:gd name="T1" fmla="*/ 0 h 51"/>
                <a:gd name="T2" fmla="*/ 0 w 36"/>
                <a:gd name="T3" fmla="*/ 51 h 51"/>
                <a:gd name="T4" fmla="*/ 18 w 36"/>
                <a:gd name="T5" fmla="*/ 38 h 51"/>
                <a:gd name="T6" fmla="*/ 36 w 36"/>
                <a:gd name="T7" fmla="*/ 51 h 51"/>
                <a:gd name="T8" fmla="*/ 18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6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28600" y="304800"/>
            <a:ext cx="6711950" cy="8534400"/>
            <a:chOff x="144" y="192"/>
            <a:chExt cx="4228" cy="5376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92"/>
              <a:ext cx="4176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172" y="219"/>
              <a:ext cx="4200" cy="5343"/>
              <a:chOff x="172" y="219"/>
              <a:chExt cx="4200" cy="5343"/>
            </a:xfrm>
          </p:grpSpPr>
          <p:sp>
            <p:nvSpPr>
              <p:cNvPr id="1086" name="Rectangle 5"/>
              <p:cNvSpPr>
                <a:spLocks noChangeArrowheads="1"/>
              </p:cNvSpPr>
              <p:nvPr/>
            </p:nvSpPr>
            <p:spPr bwMode="auto">
              <a:xfrm>
                <a:off x="172" y="4492"/>
                <a:ext cx="1890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7" name="Rectangle 6"/>
              <p:cNvSpPr>
                <a:spLocks noChangeArrowheads="1"/>
              </p:cNvSpPr>
              <p:nvPr/>
            </p:nvSpPr>
            <p:spPr bwMode="auto">
              <a:xfrm>
                <a:off x="172" y="2317"/>
                <a:ext cx="1890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Rectangle 7"/>
              <p:cNvSpPr>
                <a:spLocks noChangeArrowheads="1"/>
              </p:cNvSpPr>
              <p:nvPr/>
            </p:nvSpPr>
            <p:spPr bwMode="auto">
              <a:xfrm>
                <a:off x="172" y="3404"/>
                <a:ext cx="1890" cy="1042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9" name="Rectangle 8"/>
              <p:cNvSpPr>
                <a:spLocks noChangeArrowheads="1"/>
              </p:cNvSpPr>
              <p:nvPr/>
            </p:nvSpPr>
            <p:spPr bwMode="auto">
              <a:xfrm>
                <a:off x="607" y="375"/>
                <a:ext cx="3276" cy="1808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Oval 9"/>
              <p:cNvSpPr>
                <a:spLocks noChangeArrowheads="1"/>
              </p:cNvSpPr>
              <p:nvPr/>
            </p:nvSpPr>
            <p:spPr bwMode="auto">
              <a:xfrm>
                <a:off x="1006" y="1319"/>
                <a:ext cx="110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1" name="Rectangle 10"/>
              <p:cNvSpPr>
                <a:spLocks noChangeArrowheads="1"/>
              </p:cNvSpPr>
              <p:nvPr/>
            </p:nvSpPr>
            <p:spPr bwMode="auto">
              <a:xfrm>
                <a:off x="2750" y="1092"/>
                <a:ext cx="16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2" name="Oval 11"/>
              <p:cNvSpPr>
                <a:spLocks noChangeArrowheads="1"/>
              </p:cNvSpPr>
              <p:nvPr/>
            </p:nvSpPr>
            <p:spPr bwMode="auto">
              <a:xfrm>
                <a:off x="2988" y="1313"/>
                <a:ext cx="110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" name="Rectangle 12"/>
              <p:cNvSpPr>
                <a:spLocks noChangeArrowheads="1"/>
              </p:cNvSpPr>
              <p:nvPr/>
            </p:nvSpPr>
            <p:spPr bwMode="auto">
              <a:xfrm>
                <a:off x="2274" y="1092"/>
                <a:ext cx="17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4" name="Oval 13"/>
              <p:cNvSpPr>
                <a:spLocks noChangeArrowheads="1"/>
              </p:cNvSpPr>
              <p:nvPr/>
            </p:nvSpPr>
            <p:spPr bwMode="auto">
              <a:xfrm>
                <a:off x="2713" y="1313"/>
                <a:ext cx="110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5" name="Rectangle 14"/>
              <p:cNvSpPr>
                <a:spLocks noChangeArrowheads="1"/>
              </p:cNvSpPr>
              <p:nvPr/>
            </p:nvSpPr>
            <p:spPr bwMode="auto">
              <a:xfrm>
                <a:off x="1865" y="1103"/>
                <a:ext cx="160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6" name="Rectangle 15"/>
              <p:cNvSpPr>
                <a:spLocks noChangeArrowheads="1"/>
              </p:cNvSpPr>
              <p:nvPr/>
            </p:nvSpPr>
            <p:spPr bwMode="auto">
              <a:xfrm>
                <a:off x="2439" y="1313"/>
                <a:ext cx="110" cy="108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7" name="Line 16"/>
              <p:cNvSpPr>
                <a:spLocks noChangeShapeType="1"/>
              </p:cNvSpPr>
              <p:nvPr/>
            </p:nvSpPr>
            <p:spPr bwMode="auto">
              <a:xfrm>
                <a:off x="2439" y="1313"/>
                <a:ext cx="106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Line 17"/>
              <p:cNvSpPr>
                <a:spLocks noChangeShapeType="1"/>
              </p:cNvSpPr>
              <p:nvPr/>
            </p:nvSpPr>
            <p:spPr bwMode="auto">
              <a:xfrm flipV="1">
                <a:off x="2439" y="1313"/>
                <a:ext cx="106" cy="10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9" name="Rectangle 18"/>
              <p:cNvSpPr>
                <a:spLocks noChangeArrowheads="1"/>
              </p:cNvSpPr>
              <p:nvPr/>
            </p:nvSpPr>
            <p:spPr bwMode="auto">
              <a:xfrm>
                <a:off x="3063" y="1092"/>
                <a:ext cx="17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0" name="Oval 19"/>
              <p:cNvSpPr>
                <a:spLocks noChangeArrowheads="1"/>
              </p:cNvSpPr>
              <p:nvPr/>
            </p:nvSpPr>
            <p:spPr bwMode="auto">
              <a:xfrm>
                <a:off x="2164" y="1313"/>
                <a:ext cx="111" cy="108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1" name="Rectangle 20"/>
              <p:cNvSpPr>
                <a:spLocks noChangeArrowheads="1"/>
              </p:cNvSpPr>
              <p:nvPr/>
            </p:nvSpPr>
            <p:spPr bwMode="auto">
              <a:xfrm>
                <a:off x="2739" y="955"/>
                <a:ext cx="17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2" name="Oval 21"/>
              <p:cNvSpPr>
                <a:spLocks noChangeArrowheads="1"/>
              </p:cNvSpPr>
              <p:nvPr/>
            </p:nvSpPr>
            <p:spPr bwMode="auto">
              <a:xfrm>
                <a:off x="1890" y="1313"/>
                <a:ext cx="111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3" name="Rectangle 22"/>
              <p:cNvSpPr>
                <a:spLocks noChangeArrowheads="1"/>
              </p:cNvSpPr>
              <p:nvPr/>
            </p:nvSpPr>
            <p:spPr bwMode="auto">
              <a:xfrm>
                <a:off x="2106" y="928"/>
                <a:ext cx="17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4" name="Oval 23"/>
              <p:cNvSpPr>
                <a:spLocks noChangeArrowheads="1"/>
              </p:cNvSpPr>
              <p:nvPr/>
            </p:nvSpPr>
            <p:spPr bwMode="auto">
              <a:xfrm>
                <a:off x="1611" y="1313"/>
                <a:ext cx="110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5" name="Rectangle 24"/>
              <p:cNvSpPr>
                <a:spLocks noChangeArrowheads="1"/>
              </p:cNvSpPr>
              <p:nvPr/>
            </p:nvSpPr>
            <p:spPr bwMode="auto">
              <a:xfrm>
                <a:off x="1574" y="1098"/>
                <a:ext cx="16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6" name="Oval 25"/>
              <p:cNvSpPr>
                <a:spLocks noChangeArrowheads="1"/>
              </p:cNvSpPr>
              <p:nvPr/>
            </p:nvSpPr>
            <p:spPr bwMode="auto">
              <a:xfrm>
                <a:off x="2439" y="1483"/>
                <a:ext cx="110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7" name="Rectangle 26"/>
              <p:cNvSpPr>
                <a:spLocks noChangeArrowheads="1"/>
              </p:cNvSpPr>
              <p:nvPr/>
            </p:nvSpPr>
            <p:spPr bwMode="auto">
              <a:xfrm>
                <a:off x="3427" y="928"/>
                <a:ext cx="17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8" name="Oval 27"/>
              <p:cNvSpPr>
                <a:spLocks noChangeArrowheads="1"/>
              </p:cNvSpPr>
              <p:nvPr/>
            </p:nvSpPr>
            <p:spPr bwMode="auto">
              <a:xfrm>
                <a:off x="3245" y="1505"/>
                <a:ext cx="111" cy="108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9" name="Rectangle 28"/>
              <p:cNvSpPr>
                <a:spLocks noChangeArrowheads="1"/>
              </p:cNvSpPr>
              <p:nvPr/>
            </p:nvSpPr>
            <p:spPr bwMode="auto">
              <a:xfrm>
                <a:off x="936" y="769"/>
                <a:ext cx="17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0" name="Oval 29"/>
              <p:cNvSpPr>
                <a:spLocks noChangeArrowheads="1"/>
              </p:cNvSpPr>
              <p:nvPr/>
            </p:nvSpPr>
            <p:spPr bwMode="auto">
              <a:xfrm>
                <a:off x="2439" y="1664"/>
                <a:ext cx="110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1" name="Rectangle 30"/>
              <p:cNvSpPr>
                <a:spLocks noChangeArrowheads="1"/>
              </p:cNvSpPr>
              <p:nvPr/>
            </p:nvSpPr>
            <p:spPr bwMode="auto">
              <a:xfrm>
                <a:off x="2168" y="622"/>
                <a:ext cx="259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2" name="Oval 31"/>
              <p:cNvSpPr>
                <a:spLocks noChangeArrowheads="1"/>
              </p:cNvSpPr>
              <p:nvPr/>
            </p:nvSpPr>
            <p:spPr bwMode="auto">
              <a:xfrm>
                <a:off x="1896" y="1658"/>
                <a:ext cx="110" cy="108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3" name="Rectangle 32"/>
              <p:cNvSpPr>
                <a:spLocks noChangeArrowheads="1"/>
              </p:cNvSpPr>
              <p:nvPr/>
            </p:nvSpPr>
            <p:spPr bwMode="auto">
              <a:xfrm>
                <a:off x="1347" y="906"/>
                <a:ext cx="266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4" name="Oval 33"/>
              <p:cNvSpPr>
                <a:spLocks noChangeArrowheads="1"/>
              </p:cNvSpPr>
              <p:nvPr/>
            </p:nvSpPr>
            <p:spPr bwMode="auto">
              <a:xfrm>
                <a:off x="421" y="2848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5" name="Rectangle 34"/>
              <p:cNvSpPr>
                <a:spLocks noChangeArrowheads="1"/>
              </p:cNvSpPr>
              <p:nvPr/>
            </p:nvSpPr>
            <p:spPr bwMode="auto">
              <a:xfrm>
                <a:off x="1532" y="2714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6" name="Oval 35"/>
              <p:cNvSpPr>
                <a:spLocks noChangeArrowheads="1"/>
              </p:cNvSpPr>
              <p:nvPr/>
            </p:nvSpPr>
            <p:spPr bwMode="auto">
              <a:xfrm>
                <a:off x="1524" y="284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Rectangle 36"/>
              <p:cNvSpPr>
                <a:spLocks noChangeArrowheads="1"/>
              </p:cNvSpPr>
              <p:nvPr/>
            </p:nvSpPr>
            <p:spPr bwMode="auto">
              <a:xfrm>
                <a:off x="1292" y="2714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8" name="Oval 37"/>
              <p:cNvSpPr>
                <a:spLocks noChangeArrowheads="1"/>
              </p:cNvSpPr>
              <p:nvPr/>
            </p:nvSpPr>
            <p:spPr bwMode="auto">
              <a:xfrm>
                <a:off x="1367" y="2842"/>
                <a:ext cx="63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9" name="Rectangle 38"/>
              <p:cNvSpPr>
                <a:spLocks noChangeArrowheads="1"/>
              </p:cNvSpPr>
              <p:nvPr/>
            </p:nvSpPr>
            <p:spPr bwMode="auto">
              <a:xfrm>
                <a:off x="972" y="2714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0" name="Rectangle 39"/>
              <p:cNvSpPr>
                <a:spLocks noChangeArrowheads="1"/>
              </p:cNvSpPr>
              <p:nvPr/>
            </p:nvSpPr>
            <p:spPr bwMode="auto">
              <a:xfrm>
                <a:off x="1204" y="2842"/>
                <a:ext cx="63" cy="62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1" name="Line 40"/>
              <p:cNvSpPr>
                <a:spLocks noChangeShapeType="1"/>
              </p:cNvSpPr>
              <p:nvPr/>
            </p:nvSpPr>
            <p:spPr bwMode="auto">
              <a:xfrm>
                <a:off x="1205" y="2842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Line 41"/>
              <p:cNvSpPr>
                <a:spLocks noChangeShapeType="1"/>
              </p:cNvSpPr>
              <p:nvPr/>
            </p:nvSpPr>
            <p:spPr bwMode="auto">
              <a:xfrm flipV="1">
                <a:off x="1205" y="2842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3" name="Rectangle 42"/>
              <p:cNvSpPr>
                <a:spLocks noChangeArrowheads="1"/>
              </p:cNvSpPr>
              <p:nvPr/>
            </p:nvSpPr>
            <p:spPr bwMode="auto">
              <a:xfrm>
                <a:off x="1692" y="2637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4" name="Oval 43"/>
              <p:cNvSpPr>
                <a:spLocks noChangeArrowheads="1"/>
              </p:cNvSpPr>
              <p:nvPr/>
            </p:nvSpPr>
            <p:spPr bwMode="auto">
              <a:xfrm>
                <a:off x="1048" y="2842"/>
                <a:ext cx="63" cy="62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5" name="Rectangle 44"/>
              <p:cNvSpPr>
                <a:spLocks noChangeArrowheads="1"/>
              </p:cNvSpPr>
              <p:nvPr/>
            </p:nvSpPr>
            <p:spPr bwMode="auto">
              <a:xfrm>
                <a:off x="1367" y="2621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6" name="Oval 45"/>
              <p:cNvSpPr>
                <a:spLocks noChangeArrowheads="1"/>
              </p:cNvSpPr>
              <p:nvPr/>
            </p:nvSpPr>
            <p:spPr bwMode="auto">
              <a:xfrm>
                <a:off x="891" y="2842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7" name="Rectangle 46"/>
              <p:cNvSpPr>
                <a:spLocks noChangeArrowheads="1"/>
              </p:cNvSpPr>
              <p:nvPr/>
            </p:nvSpPr>
            <p:spPr bwMode="auto">
              <a:xfrm>
                <a:off x="1054" y="2621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8" name="Oval 47"/>
              <p:cNvSpPr>
                <a:spLocks noChangeArrowheads="1"/>
              </p:cNvSpPr>
              <p:nvPr/>
            </p:nvSpPr>
            <p:spPr bwMode="auto">
              <a:xfrm>
                <a:off x="729" y="284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9" name="Rectangle 48"/>
              <p:cNvSpPr>
                <a:spLocks noChangeArrowheads="1"/>
              </p:cNvSpPr>
              <p:nvPr/>
            </p:nvSpPr>
            <p:spPr bwMode="auto">
              <a:xfrm>
                <a:off x="793" y="2714"/>
                <a:ext cx="10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0" name="Oval 49"/>
              <p:cNvSpPr>
                <a:spLocks noChangeArrowheads="1"/>
              </p:cNvSpPr>
              <p:nvPr/>
            </p:nvSpPr>
            <p:spPr bwMode="auto">
              <a:xfrm>
                <a:off x="1204" y="2941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1" name="Rectangle 50"/>
              <p:cNvSpPr>
                <a:spLocks noChangeArrowheads="1"/>
              </p:cNvSpPr>
              <p:nvPr/>
            </p:nvSpPr>
            <p:spPr bwMode="auto">
              <a:xfrm>
                <a:off x="1849" y="2479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2" name="Oval 51"/>
              <p:cNvSpPr>
                <a:spLocks noChangeArrowheads="1"/>
              </p:cNvSpPr>
              <p:nvPr/>
            </p:nvSpPr>
            <p:spPr bwMode="auto">
              <a:xfrm>
                <a:off x="1686" y="2947"/>
                <a:ext cx="63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3" name="Rectangle 52"/>
              <p:cNvSpPr>
                <a:spLocks noChangeArrowheads="1"/>
              </p:cNvSpPr>
              <p:nvPr/>
            </p:nvSpPr>
            <p:spPr bwMode="auto">
              <a:xfrm>
                <a:off x="589" y="2621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4" name="Oval 53"/>
              <p:cNvSpPr>
                <a:spLocks noChangeArrowheads="1"/>
              </p:cNvSpPr>
              <p:nvPr/>
            </p:nvSpPr>
            <p:spPr bwMode="auto">
              <a:xfrm>
                <a:off x="1204" y="3099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5" name="Rectangle 54"/>
              <p:cNvSpPr>
                <a:spLocks noChangeArrowheads="1"/>
              </p:cNvSpPr>
              <p:nvPr/>
            </p:nvSpPr>
            <p:spPr bwMode="auto">
              <a:xfrm>
                <a:off x="1031" y="2380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6" name="Oval 55"/>
              <p:cNvSpPr>
                <a:spLocks noChangeArrowheads="1"/>
              </p:cNvSpPr>
              <p:nvPr/>
            </p:nvSpPr>
            <p:spPr bwMode="auto">
              <a:xfrm>
                <a:off x="886" y="3099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7" name="Rectangle 56"/>
              <p:cNvSpPr>
                <a:spLocks noChangeArrowheads="1"/>
              </p:cNvSpPr>
              <p:nvPr/>
            </p:nvSpPr>
            <p:spPr bwMode="auto">
              <a:xfrm>
                <a:off x="321" y="2484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8" name="Oval 57"/>
              <p:cNvSpPr>
                <a:spLocks noChangeArrowheads="1"/>
              </p:cNvSpPr>
              <p:nvPr/>
            </p:nvSpPr>
            <p:spPr bwMode="auto">
              <a:xfrm>
                <a:off x="331" y="5112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9" name="Rectangle 58"/>
              <p:cNvSpPr>
                <a:spLocks noChangeArrowheads="1"/>
              </p:cNvSpPr>
              <p:nvPr/>
            </p:nvSpPr>
            <p:spPr bwMode="auto">
              <a:xfrm>
                <a:off x="1532" y="4968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0" name="Oval 59"/>
              <p:cNvSpPr>
                <a:spLocks noChangeArrowheads="1"/>
              </p:cNvSpPr>
              <p:nvPr/>
            </p:nvSpPr>
            <p:spPr bwMode="auto">
              <a:xfrm>
                <a:off x="1529" y="5097"/>
                <a:ext cx="63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" name="Rectangle 60"/>
              <p:cNvSpPr>
                <a:spLocks noChangeArrowheads="1"/>
              </p:cNvSpPr>
              <p:nvPr/>
            </p:nvSpPr>
            <p:spPr bwMode="auto">
              <a:xfrm>
                <a:off x="1211" y="4968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2" name="Oval 61"/>
              <p:cNvSpPr>
                <a:spLocks noChangeArrowheads="1"/>
              </p:cNvSpPr>
              <p:nvPr/>
            </p:nvSpPr>
            <p:spPr bwMode="auto">
              <a:xfrm>
                <a:off x="1367" y="5097"/>
                <a:ext cx="63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3" name="Rectangle 62"/>
              <p:cNvSpPr>
                <a:spLocks noChangeArrowheads="1"/>
              </p:cNvSpPr>
              <p:nvPr/>
            </p:nvSpPr>
            <p:spPr bwMode="auto">
              <a:xfrm>
                <a:off x="900" y="4968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4" name="Rectangle 63"/>
              <p:cNvSpPr>
                <a:spLocks noChangeArrowheads="1"/>
              </p:cNvSpPr>
              <p:nvPr/>
            </p:nvSpPr>
            <p:spPr bwMode="auto">
              <a:xfrm>
                <a:off x="1210" y="5097"/>
                <a:ext cx="63" cy="60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5" name="Line 64"/>
              <p:cNvSpPr>
                <a:spLocks noChangeShapeType="1"/>
              </p:cNvSpPr>
              <p:nvPr/>
            </p:nvSpPr>
            <p:spPr bwMode="auto">
              <a:xfrm>
                <a:off x="1210" y="5096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Line 65"/>
              <p:cNvSpPr>
                <a:spLocks noChangeShapeType="1"/>
              </p:cNvSpPr>
              <p:nvPr/>
            </p:nvSpPr>
            <p:spPr bwMode="auto">
              <a:xfrm flipV="1">
                <a:off x="1210" y="5096"/>
                <a:ext cx="65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7" name="Rectangle 66"/>
              <p:cNvSpPr>
                <a:spLocks noChangeArrowheads="1"/>
              </p:cNvSpPr>
              <p:nvPr/>
            </p:nvSpPr>
            <p:spPr bwMode="auto">
              <a:xfrm>
                <a:off x="1734" y="4875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8" name="Oval 67"/>
              <p:cNvSpPr>
                <a:spLocks noChangeArrowheads="1"/>
              </p:cNvSpPr>
              <p:nvPr/>
            </p:nvSpPr>
            <p:spPr bwMode="auto">
              <a:xfrm>
                <a:off x="1048" y="5097"/>
                <a:ext cx="63" cy="60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9" name="Rectangle 68"/>
              <p:cNvSpPr>
                <a:spLocks noChangeArrowheads="1"/>
              </p:cNvSpPr>
              <p:nvPr/>
            </p:nvSpPr>
            <p:spPr bwMode="auto">
              <a:xfrm>
                <a:off x="1530" y="4875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0" name="Oval 69"/>
              <p:cNvSpPr>
                <a:spLocks noChangeArrowheads="1"/>
              </p:cNvSpPr>
              <p:nvPr/>
            </p:nvSpPr>
            <p:spPr bwMode="auto">
              <a:xfrm>
                <a:off x="891" y="5097"/>
                <a:ext cx="63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1" name="Rectangle 70"/>
              <p:cNvSpPr>
                <a:spLocks noChangeArrowheads="1"/>
              </p:cNvSpPr>
              <p:nvPr/>
            </p:nvSpPr>
            <p:spPr bwMode="auto">
              <a:xfrm>
                <a:off x="1211" y="4875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2" name="Oval 71"/>
              <p:cNvSpPr>
                <a:spLocks noChangeArrowheads="1"/>
              </p:cNvSpPr>
              <p:nvPr/>
            </p:nvSpPr>
            <p:spPr bwMode="auto">
              <a:xfrm>
                <a:off x="734" y="5097"/>
                <a:ext cx="63" cy="60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3" name="Rectangle 72"/>
              <p:cNvSpPr>
                <a:spLocks noChangeArrowheads="1"/>
              </p:cNvSpPr>
              <p:nvPr/>
            </p:nvSpPr>
            <p:spPr bwMode="auto">
              <a:xfrm>
                <a:off x="897" y="4891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4" name="Oval 73"/>
              <p:cNvSpPr>
                <a:spLocks noChangeArrowheads="1"/>
              </p:cNvSpPr>
              <p:nvPr/>
            </p:nvSpPr>
            <p:spPr bwMode="auto">
              <a:xfrm>
                <a:off x="1210" y="5195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5" name="Rectangle 74"/>
              <p:cNvSpPr>
                <a:spLocks noChangeArrowheads="1"/>
              </p:cNvSpPr>
              <p:nvPr/>
            </p:nvSpPr>
            <p:spPr bwMode="auto">
              <a:xfrm>
                <a:off x="1401" y="4618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6" name="Oval 75"/>
              <p:cNvSpPr>
                <a:spLocks noChangeArrowheads="1"/>
              </p:cNvSpPr>
              <p:nvPr/>
            </p:nvSpPr>
            <p:spPr bwMode="auto">
              <a:xfrm>
                <a:off x="1686" y="5184"/>
                <a:ext cx="63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7" name="Rectangle 76"/>
              <p:cNvSpPr>
                <a:spLocks noChangeArrowheads="1"/>
              </p:cNvSpPr>
              <p:nvPr/>
            </p:nvSpPr>
            <p:spPr bwMode="auto">
              <a:xfrm>
                <a:off x="304" y="4727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8" name="Oval 77"/>
              <p:cNvSpPr>
                <a:spLocks noChangeArrowheads="1"/>
              </p:cNvSpPr>
              <p:nvPr/>
            </p:nvSpPr>
            <p:spPr bwMode="auto">
              <a:xfrm>
                <a:off x="1210" y="5342"/>
                <a:ext cx="63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9" name="Rectangle 78"/>
              <p:cNvSpPr>
                <a:spLocks noChangeArrowheads="1"/>
              </p:cNvSpPr>
              <p:nvPr/>
            </p:nvSpPr>
            <p:spPr bwMode="auto">
              <a:xfrm>
                <a:off x="813" y="4634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0" name="Oval 79"/>
              <p:cNvSpPr>
                <a:spLocks noChangeArrowheads="1"/>
              </p:cNvSpPr>
              <p:nvPr/>
            </p:nvSpPr>
            <p:spPr bwMode="auto">
              <a:xfrm>
                <a:off x="891" y="5337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1" name="Rectangle 80"/>
              <p:cNvSpPr>
                <a:spLocks noChangeArrowheads="1"/>
              </p:cNvSpPr>
              <p:nvPr/>
            </p:nvSpPr>
            <p:spPr bwMode="auto">
              <a:xfrm>
                <a:off x="631" y="4951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2" name="Oval 81"/>
              <p:cNvSpPr>
                <a:spLocks noChangeArrowheads="1"/>
              </p:cNvSpPr>
              <p:nvPr/>
            </p:nvSpPr>
            <p:spPr bwMode="auto">
              <a:xfrm>
                <a:off x="399" y="4008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3" name="Rectangle 82"/>
              <p:cNvSpPr>
                <a:spLocks noChangeArrowheads="1"/>
              </p:cNvSpPr>
              <p:nvPr/>
            </p:nvSpPr>
            <p:spPr bwMode="auto">
              <a:xfrm>
                <a:off x="1532" y="3879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4" name="Oval 83"/>
              <p:cNvSpPr>
                <a:spLocks noChangeArrowheads="1"/>
              </p:cNvSpPr>
              <p:nvPr/>
            </p:nvSpPr>
            <p:spPr bwMode="auto">
              <a:xfrm>
                <a:off x="1524" y="400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5" name="Rectangle 84"/>
              <p:cNvSpPr>
                <a:spLocks noChangeArrowheads="1"/>
              </p:cNvSpPr>
              <p:nvPr/>
            </p:nvSpPr>
            <p:spPr bwMode="auto">
              <a:xfrm>
                <a:off x="1211" y="3879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6" name="Oval 85"/>
              <p:cNvSpPr>
                <a:spLocks noChangeArrowheads="1"/>
              </p:cNvSpPr>
              <p:nvPr/>
            </p:nvSpPr>
            <p:spPr bwMode="auto">
              <a:xfrm>
                <a:off x="1367" y="4008"/>
                <a:ext cx="63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7" name="Rectangle 86"/>
              <p:cNvSpPr>
                <a:spLocks noChangeArrowheads="1"/>
              </p:cNvSpPr>
              <p:nvPr/>
            </p:nvSpPr>
            <p:spPr bwMode="auto">
              <a:xfrm>
                <a:off x="894" y="3879"/>
                <a:ext cx="9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8" name="Rectangle 87"/>
              <p:cNvSpPr>
                <a:spLocks noChangeArrowheads="1"/>
              </p:cNvSpPr>
              <p:nvPr/>
            </p:nvSpPr>
            <p:spPr bwMode="auto">
              <a:xfrm>
                <a:off x="1204" y="4008"/>
                <a:ext cx="63" cy="61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9" name="Line 88"/>
              <p:cNvSpPr>
                <a:spLocks noChangeShapeType="1"/>
              </p:cNvSpPr>
              <p:nvPr/>
            </p:nvSpPr>
            <p:spPr bwMode="auto">
              <a:xfrm>
                <a:off x="1205" y="4008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Line 89"/>
              <p:cNvSpPr>
                <a:spLocks noChangeShapeType="1"/>
              </p:cNvSpPr>
              <p:nvPr/>
            </p:nvSpPr>
            <p:spPr bwMode="auto">
              <a:xfrm flipV="1">
                <a:off x="1205" y="4008"/>
                <a:ext cx="64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1" name="Rectangle 90"/>
              <p:cNvSpPr>
                <a:spLocks noChangeArrowheads="1"/>
              </p:cNvSpPr>
              <p:nvPr/>
            </p:nvSpPr>
            <p:spPr bwMode="auto">
              <a:xfrm>
                <a:off x="1686" y="3879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2" name="Oval 91"/>
              <p:cNvSpPr>
                <a:spLocks noChangeArrowheads="1"/>
              </p:cNvSpPr>
              <p:nvPr/>
            </p:nvSpPr>
            <p:spPr bwMode="auto">
              <a:xfrm>
                <a:off x="1048" y="4008"/>
                <a:ext cx="63" cy="61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3" name="Rectangle 92"/>
              <p:cNvSpPr>
                <a:spLocks noChangeArrowheads="1"/>
              </p:cNvSpPr>
              <p:nvPr/>
            </p:nvSpPr>
            <p:spPr bwMode="auto">
              <a:xfrm>
                <a:off x="1367" y="3786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4" name="Oval 93"/>
              <p:cNvSpPr>
                <a:spLocks noChangeArrowheads="1"/>
              </p:cNvSpPr>
              <p:nvPr/>
            </p:nvSpPr>
            <p:spPr bwMode="auto">
              <a:xfrm>
                <a:off x="891" y="4008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5" name="Rectangle 94"/>
              <p:cNvSpPr>
                <a:spLocks noChangeArrowheads="1"/>
              </p:cNvSpPr>
              <p:nvPr/>
            </p:nvSpPr>
            <p:spPr bwMode="auto">
              <a:xfrm>
                <a:off x="1054" y="3786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6" name="Oval 95"/>
              <p:cNvSpPr>
                <a:spLocks noChangeArrowheads="1"/>
              </p:cNvSpPr>
              <p:nvPr/>
            </p:nvSpPr>
            <p:spPr bwMode="auto">
              <a:xfrm>
                <a:off x="729" y="400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7" name="Rectangle 96"/>
              <p:cNvSpPr>
                <a:spLocks noChangeArrowheads="1"/>
              </p:cNvSpPr>
              <p:nvPr/>
            </p:nvSpPr>
            <p:spPr bwMode="auto">
              <a:xfrm>
                <a:off x="679" y="3879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8" name="Oval 97"/>
              <p:cNvSpPr>
                <a:spLocks noChangeArrowheads="1"/>
              </p:cNvSpPr>
              <p:nvPr/>
            </p:nvSpPr>
            <p:spPr bwMode="auto">
              <a:xfrm>
                <a:off x="1204" y="4106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9" name="Rectangle 98"/>
              <p:cNvSpPr>
                <a:spLocks noChangeArrowheads="1"/>
              </p:cNvSpPr>
              <p:nvPr/>
            </p:nvSpPr>
            <p:spPr bwMode="auto">
              <a:xfrm>
                <a:off x="1849" y="3786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0" name="Oval 99"/>
              <p:cNvSpPr>
                <a:spLocks noChangeArrowheads="1"/>
              </p:cNvSpPr>
              <p:nvPr/>
            </p:nvSpPr>
            <p:spPr bwMode="auto">
              <a:xfrm>
                <a:off x="1686" y="4095"/>
                <a:ext cx="63" cy="61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1" name="Rectangle 100"/>
              <p:cNvSpPr>
                <a:spLocks noChangeArrowheads="1"/>
              </p:cNvSpPr>
              <p:nvPr/>
            </p:nvSpPr>
            <p:spPr bwMode="auto">
              <a:xfrm>
                <a:off x="410" y="3710"/>
                <a:ext cx="10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2" name="Oval 101"/>
              <p:cNvSpPr>
                <a:spLocks noChangeArrowheads="1"/>
              </p:cNvSpPr>
              <p:nvPr/>
            </p:nvSpPr>
            <p:spPr bwMode="auto">
              <a:xfrm>
                <a:off x="1210" y="4248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3" name="Rectangle 102"/>
              <p:cNvSpPr>
                <a:spLocks noChangeArrowheads="1"/>
              </p:cNvSpPr>
              <p:nvPr/>
            </p:nvSpPr>
            <p:spPr bwMode="auto">
              <a:xfrm>
                <a:off x="1586" y="3556"/>
                <a:ext cx="158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4" name="Oval 103"/>
              <p:cNvSpPr>
                <a:spLocks noChangeArrowheads="1"/>
              </p:cNvSpPr>
              <p:nvPr/>
            </p:nvSpPr>
            <p:spPr bwMode="auto">
              <a:xfrm>
                <a:off x="891" y="4243"/>
                <a:ext cx="63" cy="61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5" name="Rectangle 104"/>
              <p:cNvSpPr>
                <a:spLocks noChangeArrowheads="1"/>
              </p:cNvSpPr>
              <p:nvPr/>
            </p:nvSpPr>
            <p:spPr bwMode="auto">
              <a:xfrm>
                <a:off x="709" y="3556"/>
                <a:ext cx="163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Rectangle 105"/>
              <p:cNvSpPr>
                <a:spLocks noChangeArrowheads="1"/>
              </p:cNvSpPr>
              <p:nvPr/>
            </p:nvSpPr>
            <p:spPr bwMode="auto">
              <a:xfrm>
                <a:off x="1794" y="3228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7" name="Rectangle 106"/>
              <p:cNvSpPr>
                <a:spLocks noChangeArrowheads="1"/>
              </p:cNvSpPr>
              <p:nvPr/>
            </p:nvSpPr>
            <p:spPr bwMode="auto">
              <a:xfrm>
                <a:off x="1819" y="5443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Rectangle 107"/>
              <p:cNvSpPr>
                <a:spLocks noChangeArrowheads="1"/>
              </p:cNvSpPr>
              <p:nvPr/>
            </p:nvSpPr>
            <p:spPr bwMode="auto">
              <a:xfrm>
                <a:off x="1832" y="4355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Rectangle 108"/>
              <p:cNvSpPr>
                <a:spLocks noChangeArrowheads="1"/>
              </p:cNvSpPr>
              <p:nvPr/>
            </p:nvSpPr>
            <p:spPr bwMode="auto">
              <a:xfrm>
                <a:off x="726" y="1984"/>
                <a:ext cx="290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Rectangle 109"/>
              <p:cNvSpPr>
                <a:spLocks noChangeArrowheads="1"/>
              </p:cNvSpPr>
              <p:nvPr/>
            </p:nvSpPr>
            <p:spPr bwMode="auto">
              <a:xfrm>
                <a:off x="1629" y="219"/>
                <a:ext cx="412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Rectangle 110"/>
              <p:cNvSpPr>
                <a:spLocks noChangeArrowheads="1"/>
              </p:cNvSpPr>
              <p:nvPr/>
            </p:nvSpPr>
            <p:spPr bwMode="auto">
              <a:xfrm>
                <a:off x="1968" y="219"/>
                <a:ext cx="1274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Liz 449 Belly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Rectangle 111"/>
              <p:cNvSpPr>
                <a:spLocks noChangeArrowheads="1"/>
              </p:cNvSpPr>
              <p:nvPr/>
            </p:nvSpPr>
            <p:spPr bwMode="auto">
              <a:xfrm>
                <a:off x="2098" y="2334"/>
                <a:ext cx="20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3" name="Rectangle 112"/>
              <p:cNvSpPr>
                <a:spLocks noChangeArrowheads="1"/>
              </p:cNvSpPr>
              <p:nvPr/>
            </p:nvSpPr>
            <p:spPr bwMode="auto">
              <a:xfrm>
                <a:off x="2208" y="2334"/>
                <a:ext cx="53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Shutoff.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Rectangle 113"/>
              <p:cNvSpPr>
                <a:spLocks noChangeArrowheads="1"/>
              </p:cNvSpPr>
              <p:nvPr/>
            </p:nvSpPr>
            <p:spPr bwMode="auto">
              <a:xfrm>
                <a:off x="2098" y="2564"/>
                <a:ext cx="20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Rectangle 114"/>
              <p:cNvSpPr>
                <a:spLocks noChangeArrowheads="1"/>
              </p:cNvSpPr>
              <p:nvPr/>
            </p:nvSpPr>
            <p:spPr bwMode="auto">
              <a:xfrm>
                <a:off x="2208" y="2564"/>
                <a:ext cx="100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6" name="Rectangle 115"/>
              <p:cNvSpPr>
                <a:spLocks noChangeArrowheads="1"/>
              </p:cNvSpPr>
              <p:nvPr/>
            </p:nvSpPr>
            <p:spPr bwMode="auto">
              <a:xfrm>
                <a:off x="2098" y="2794"/>
                <a:ext cx="21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116"/>
              <p:cNvSpPr>
                <a:spLocks noChangeArrowheads="1"/>
              </p:cNvSpPr>
              <p:nvPr/>
            </p:nvSpPr>
            <p:spPr bwMode="auto">
              <a:xfrm>
                <a:off x="2259" y="2794"/>
                <a:ext cx="1293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Pull-Log 1st outside PST.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8" name="Rectangle 117"/>
              <p:cNvSpPr>
                <a:spLocks noChangeArrowheads="1"/>
              </p:cNvSpPr>
              <p:nvPr/>
            </p:nvSpPr>
            <p:spPr bwMode="auto">
              <a:xfrm>
                <a:off x="2098" y="3024"/>
                <a:ext cx="22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9" name="Rectangle 118"/>
              <p:cNvSpPr>
                <a:spLocks noChangeArrowheads="1"/>
              </p:cNvSpPr>
              <p:nvPr/>
            </p:nvSpPr>
            <p:spPr bwMode="auto">
              <a:xfrm>
                <a:off x="2269" y="3024"/>
                <a:ext cx="99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Reach-Area-Away.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0" name="Rectangle 119"/>
              <p:cNvSpPr>
                <a:spLocks noChangeArrowheads="1"/>
              </p:cNvSpPr>
              <p:nvPr/>
            </p:nvSpPr>
            <p:spPr bwMode="auto">
              <a:xfrm>
                <a:off x="2098" y="3253"/>
                <a:ext cx="22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Rectangle 120"/>
              <p:cNvSpPr>
                <a:spLocks noChangeArrowheads="1"/>
              </p:cNvSpPr>
              <p:nvPr/>
            </p:nvSpPr>
            <p:spPr bwMode="auto">
              <a:xfrm>
                <a:off x="2240" y="3253"/>
                <a:ext cx="1936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Pull-Kick out 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contain.If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gap inside is taken-stay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Rectangle 121"/>
              <p:cNvSpPr>
                <a:spLocks noChangeArrowheads="1"/>
              </p:cNvSpPr>
              <p:nvPr/>
            </p:nvSpPr>
            <p:spPr bwMode="auto">
              <a:xfrm>
                <a:off x="2098" y="3368"/>
                <a:ext cx="800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home and reach.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3" name="Rectangle 122"/>
              <p:cNvSpPr>
                <a:spLocks noChangeArrowheads="1"/>
              </p:cNvSpPr>
              <p:nvPr/>
            </p:nvSpPr>
            <p:spPr bwMode="auto">
              <a:xfrm>
                <a:off x="2098" y="3598"/>
                <a:ext cx="208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4" name="Rectangle 123"/>
              <p:cNvSpPr>
                <a:spLocks noChangeArrowheads="1"/>
              </p:cNvSpPr>
              <p:nvPr/>
            </p:nvSpPr>
            <p:spPr bwMode="auto">
              <a:xfrm>
                <a:off x="2106" y="3598"/>
                <a:ext cx="1007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5" name="Rectangle 124"/>
              <p:cNvSpPr>
                <a:spLocks noChangeArrowheads="1"/>
              </p:cNvSpPr>
              <p:nvPr/>
            </p:nvSpPr>
            <p:spPr bwMode="auto">
              <a:xfrm>
                <a:off x="2098" y="3828"/>
                <a:ext cx="189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6" name="Rectangle 125"/>
              <p:cNvSpPr>
                <a:spLocks noChangeArrowheads="1"/>
              </p:cNvSpPr>
              <p:nvPr/>
            </p:nvSpPr>
            <p:spPr bwMode="auto">
              <a:xfrm>
                <a:off x="2106" y="3828"/>
                <a:ext cx="851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Crack-level 2-3.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7" name="Rectangle 126"/>
              <p:cNvSpPr>
                <a:spLocks noChangeArrowheads="1"/>
              </p:cNvSpPr>
              <p:nvPr/>
            </p:nvSpPr>
            <p:spPr bwMode="auto">
              <a:xfrm>
                <a:off x="2098" y="4058"/>
                <a:ext cx="21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8" name="Rectangle 127"/>
              <p:cNvSpPr>
                <a:spLocks noChangeArrowheads="1"/>
              </p:cNvSpPr>
              <p:nvPr/>
            </p:nvSpPr>
            <p:spPr bwMode="auto">
              <a:xfrm>
                <a:off x="2264" y="4058"/>
                <a:ext cx="191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over midline. Ride quick Belly 1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9" name="Rectangle 128"/>
              <p:cNvSpPr>
                <a:spLocks noChangeArrowheads="1"/>
              </p:cNvSpPr>
              <p:nvPr/>
            </p:nvSpPr>
            <p:spPr bwMode="auto">
              <a:xfrm>
                <a:off x="2098" y="4172"/>
                <a:ext cx="2274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step. Turn back to LOS and outside HO to wing.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0" name="Rectangle 129"/>
              <p:cNvSpPr>
                <a:spLocks noChangeArrowheads="1"/>
              </p:cNvSpPr>
              <p:nvPr/>
            </p:nvSpPr>
            <p:spPr bwMode="auto">
              <a:xfrm>
                <a:off x="2098" y="4402"/>
                <a:ext cx="214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1" name="Rectangle 130"/>
              <p:cNvSpPr>
                <a:spLocks noChangeArrowheads="1"/>
              </p:cNvSpPr>
              <p:nvPr/>
            </p:nvSpPr>
            <p:spPr bwMode="auto">
              <a:xfrm>
                <a:off x="2280" y="4402"/>
                <a:ext cx="1848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Triangle step. Lead thru hole. Wall off 1st LB 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2" name="Rectangle 131"/>
              <p:cNvSpPr>
                <a:spLocks noChangeArrowheads="1"/>
              </p:cNvSpPr>
              <p:nvPr/>
            </p:nvSpPr>
            <p:spPr bwMode="auto">
              <a:xfrm>
                <a:off x="2098" y="4517"/>
                <a:ext cx="349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3" name="Rectangle 132"/>
              <p:cNvSpPr>
                <a:spLocks noChangeArrowheads="1"/>
              </p:cNvSpPr>
              <p:nvPr/>
            </p:nvSpPr>
            <p:spPr bwMode="auto">
              <a:xfrm>
                <a:off x="2098" y="4747"/>
                <a:ext cx="22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4" name="Rectangle 133"/>
              <p:cNvSpPr>
                <a:spLocks noChangeArrowheads="1"/>
              </p:cNvSpPr>
              <p:nvPr/>
            </p:nvSpPr>
            <p:spPr bwMode="auto">
              <a:xfrm>
                <a:off x="2256" y="4747"/>
                <a:ext cx="1921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Aim 1ft. behind FB. Follow guards.</a:t>
                </a:r>
                <a:endPara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5" name="Rectangle 134"/>
              <p:cNvSpPr>
                <a:spLocks noChangeArrowheads="1"/>
              </p:cNvSpPr>
              <p:nvPr/>
            </p:nvSpPr>
            <p:spPr bwMode="auto">
              <a:xfrm>
                <a:off x="2098" y="4977"/>
                <a:ext cx="195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6" name="Rectangle 135"/>
              <p:cNvSpPr>
                <a:spLocks noChangeArrowheads="1"/>
              </p:cNvSpPr>
              <p:nvPr/>
            </p:nvSpPr>
            <p:spPr bwMode="auto">
              <a:xfrm>
                <a:off x="2229" y="4977"/>
                <a:ext cx="1995" cy="1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Quick Belly </a:t>
                </a:r>
                <a:r>
                  <a:rPr kumimoji="0" lang="en-US" sz="14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path.Wind</a:t>
                </a:r>
                <a:r>
                  <a:rPr kumimoji="0" lang="en-US" sz="14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back fill for BSG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7" name="Rectangle 136"/>
              <p:cNvSpPr>
                <a:spLocks noChangeArrowheads="1"/>
              </p:cNvSpPr>
              <p:nvPr/>
            </p:nvSpPr>
            <p:spPr bwMode="auto">
              <a:xfrm>
                <a:off x="2098" y="5206"/>
                <a:ext cx="851" cy="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8" name="Line 137"/>
              <p:cNvSpPr>
                <a:spLocks noChangeShapeType="1"/>
              </p:cNvSpPr>
              <p:nvPr/>
            </p:nvSpPr>
            <p:spPr bwMode="auto">
              <a:xfrm flipH="1">
                <a:off x="2426" y="1605"/>
                <a:ext cx="854" cy="19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Arc 138"/>
              <p:cNvSpPr>
                <a:spLocks/>
              </p:cNvSpPr>
              <p:nvPr/>
            </p:nvSpPr>
            <p:spPr bwMode="auto">
              <a:xfrm>
                <a:off x="1234" y="1300"/>
                <a:ext cx="1192" cy="49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18 w 21618"/>
                  <a:gd name="T1" fmla="*/ 21600 h 21600"/>
                  <a:gd name="T2" fmla="*/ 0 w 21618"/>
                  <a:gd name="T3" fmla="*/ 0 h 21600"/>
                  <a:gd name="T4" fmla="*/ 21600 w 2161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18" h="21600" fill="none" extrusionOk="0">
                    <a:moveTo>
                      <a:pt x="21617" y="21599"/>
                    </a:moveTo>
                    <a:cubicBezTo>
                      <a:pt x="21611" y="21599"/>
                      <a:pt x="2160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618" h="21600" stroke="0" extrusionOk="0">
                    <a:moveTo>
                      <a:pt x="21617" y="21599"/>
                    </a:moveTo>
                    <a:cubicBezTo>
                      <a:pt x="21611" y="21599"/>
                      <a:pt x="21605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Freeform 139"/>
              <p:cNvSpPr>
                <a:spLocks/>
              </p:cNvSpPr>
              <p:nvPr/>
            </p:nvSpPr>
            <p:spPr bwMode="auto">
              <a:xfrm>
                <a:off x="1214" y="1300"/>
                <a:ext cx="40" cy="55"/>
              </a:xfrm>
              <a:custGeom>
                <a:avLst/>
                <a:gdLst>
                  <a:gd name="T0" fmla="*/ 20 w 40"/>
                  <a:gd name="T1" fmla="*/ 0 h 55"/>
                  <a:gd name="T2" fmla="*/ 0 w 40"/>
                  <a:gd name="T3" fmla="*/ 55 h 55"/>
                  <a:gd name="T4" fmla="*/ 20 w 40"/>
                  <a:gd name="T5" fmla="*/ 41 h 55"/>
                  <a:gd name="T6" fmla="*/ 40 w 40"/>
                  <a:gd name="T7" fmla="*/ 55 h 55"/>
                  <a:gd name="T8" fmla="*/ 20 w 40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5">
                    <a:moveTo>
                      <a:pt x="20" y="0"/>
                    </a:moveTo>
                    <a:lnTo>
                      <a:pt x="0" y="55"/>
                    </a:lnTo>
                    <a:lnTo>
                      <a:pt x="20" y="41"/>
                    </a:lnTo>
                    <a:lnTo>
                      <a:pt x="40" y="5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Freeform 140"/>
              <p:cNvSpPr>
                <a:spLocks/>
              </p:cNvSpPr>
              <p:nvPr/>
            </p:nvSpPr>
            <p:spPr bwMode="auto">
              <a:xfrm>
                <a:off x="1495" y="3930"/>
                <a:ext cx="41" cy="106"/>
              </a:xfrm>
              <a:custGeom>
                <a:avLst/>
                <a:gdLst>
                  <a:gd name="T0" fmla="*/ 109 w 109"/>
                  <a:gd name="T1" fmla="*/ 289 h 289"/>
                  <a:gd name="T2" fmla="*/ 0 w 109"/>
                  <a:gd name="T3" fmla="*/ 151 h 289"/>
                  <a:gd name="T4" fmla="*/ 0 w 109"/>
                  <a:gd name="T5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" h="289">
                    <a:moveTo>
                      <a:pt x="109" y="289"/>
                    </a:moveTo>
                    <a:lnTo>
                      <a:pt x="0" y="151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Freeform 141"/>
              <p:cNvSpPr>
                <a:spLocks/>
              </p:cNvSpPr>
              <p:nvPr/>
            </p:nvSpPr>
            <p:spPr bwMode="auto">
              <a:xfrm>
                <a:off x="1456" y="3923"/>
                <a:ext cx="78" cy="7"/>
              </a:xfrm>
              <a:custGeom>
                <a:avLst/>
                <a:gdLst>
                  <a:gd name="T0" fmla="*/ 209 w 209"/>
                  <a:gd name="T1" fmla="*/ 0 h 20"/>
                  <a:gd name="T2" fmla="*/ 209 w 209"/>
                  <a:gd name="T3" fmla="*/ 20 h 20"/>
                  <a:gd name="T4" fmla="*/ 0 w 209"/>
                  <a:gd name="T5" fmla="*/ 20 h 20"/>
                  <a:gd name="T6" fmla="*/ 0 w 209"/>
                  <a:gd name="T7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0">
                    <a:moveTo>
                      <a:pt x="209" y="0"/>
                    </a:moveTo>
                    <a:lnTo>
                      <a:pt x="209" y="20"/>
                    </a:lnTo>
                    <a:lnTo>
                      <a:pt x="0" y="2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Line 142"/>
              <p:cNvSpPr>
                <a:spLocks noChangeShapeType="1"/>
              </p:cNvSpPr>
              <p:nvPr/>
            </p:nvSpPr>
            <p:spPr bwMode="auto">
              <a:xfrm>
                <a:off x="1456" y="392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Freeform 143"/>
              <p:cNvSpPr>
                <a:spLocks/>
              </p:cNvSpPr>
              <p:nvPr/>
            </p:nvSpPr>
            <p:spPr bwMode="auto">
              <a:xfrm>
                <a:off x="1222" y="3952"/>
                <a:ext cx="28" cy="56"/>
              </a:xfrm>
              <a:custGeom>
                <a:avLst/>
                <a:gdLst>
                  <a:gd name="T0" fmla="*/ 77 w 77"/>
                  <a:gd name="T1" fmla="*/ 154 h 154"/>
                  <a:gd name="T2" fmla="*/ 0 w 77"/>
                  <a:gd name="T3" fmla="*/ 47 h 154"/>
                  <a:gd name="T4" fmla="*/ 0 w 77"/>
                  <a:gd name="T5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154">
                    <a:moveTo>
                      <a:pt x="77" y="154"/>
                    </a:moveTo>
                    <a:lnTo>
                      <a:pt x="0" y="47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Freeform 144"/>
              <p:cNvSpPr>
                <a:spLocks/>
              </p:cNvSpPr>
              <p:nvPr/>
            </p:nvSpPr>
            <p:spPr bwMode="auto">
              <a:xfrm>
                <a:off x="1183" y="3945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Line 145"/>
              <p:cNvSpPr>
                <a:spLocks noChangeShapeType="1"/>
              </p:cNvSpPr>
              <p:nvPr/>
            </p:nvSpPr>
            <p:spPr bwMode="auto">
              <a:xfrm>
                <a:off x="1183" y="394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Line 146"/>
              <p:cNvSpPr>
                <a:spLocks noChangeShapeType="1"/>
              </p:cNvSpPr>
              <p:nvPr/>
            </p:nvSpPr>
            <p:spPr bwMode="auto">
              <a:xfrm flipV="1">
                <a:off x="771" y="3924"/>
                <a:ext cx="131" cy="7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Freeform 147"/>
              <p:cNvSpPr>
                <a:spLocks/>
              </p:cNvSpPr>
              <p:nvPr/>
            </p:nvSpPr>
            <p:spPr bwMode="auto">
              <a:xfrm>
                <a:off x="882" y="3887"/>
                <a:ext cx="48" cy="69"/>
              </a:xfrm>
              <a:custGeom>
                <a:avLst/>
                <a:gdLst>
                  <a:gd name="T0" fmla="*/ 128 w 128"/>
                  <a:gd name="T1" fmla="*/ 179 h 190"/>
                  <a:gd name="T2" fmla="*/ 111 w 128"/>
                  <a:gd name="T3" fmla="*/ 190 h 190"/>
                  <a:gd name="T4" fmla="*/ 0 w 128"/>
                  <a:gd name="T5" fmla="*/ 11 h 190"/>
                  <a:gd name="T6" fmla="*/ 17 w 128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190">
                    <a:moveTo>
                      <a:pt x="128" y="179"/>
                    </a:moveTo>
                    <a:lnTo>
                      <a:pt x="111" y="190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Line 148"/>
              <p:cNvSpPr>
                <a:spLocks noChangeShapeType="1"/>
              </p:cNvSpPr>
              <p:nvPr/>
            </p:nvSpPr>
            <p:spPr bwMode="auto">
              <a:xfrm flipH="1">
                <a:off x="882" y="3887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Freeform 149"/>
              <p:cNvSpPr>
                <a:spLocks/>
              </p:cNvSpPr>
              <p:nvPr/>
            </p:nvSpPr>
            <p:spPr bwMode="auto">
              <a:xfrm>
                <a:off x="1515" y="5050"/>
                <a:ext cx="52" cy="39"/>
              </a:xfrm>
              <a:custGeom>
                <a:avLst/>
                <a:gdLst>
                  <a:gd name="T0" fmla="*/ 139 w 139"/>
                  <a:gd name="T1" fmla="*/ 106 h 106"/>
                  <a:gd name="T2" fmla="*/ 0 w 139"/>
                  <a:gd name="T3" fmla="*/ 62 h 106"/>
                  <a:gd name="T4" fmla="*/ 0 w 139"/>
                  <a:gd name="T5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9" h="106">
                    <a:moveTo>
                      <a:pt x="139" y="106"/>
                    </a:moveTo>
                    <a:lnTo>
                      <a:pt x="0" y="62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Freeform 150"/>
              <p:cNvSpPr>
                <a:spLocks/>
              </p:cNvSpPr>
              <p:nvPr/>
            </p:nvSpPr>
            <p:spPr bwMode="auto">
              <a:xfrm>
                <a:off x="1476" y="5043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Line 151"/>
              <p:cNvSpPr>
                <a:spLocks noChangeShapeType="1"/>
              </p:cNvSpPr>
              <p:nvPr/>
            </p:nvSpPr>
            <p:spPr bwMode="auto">
              <a:xfrm>
                <a:off x="1476" y="5043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Line 152"/>
              <p:cNvSpPr>
                <a:spLocks noChangeShapeType="1"/>
              </p:cNvSpPr>
              <p:nvPr/>
            </p:nvSpPr>
            <p:spPr bwMode="auto">
              <a:xfrm flipV="1">
                <a:off x="785" y="5028"/>
                <a:ext cx="120" cy="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Freeform 153"/>
              <p:cNvSpPr>
                <a:spLocks/>
              </p:cNvSpPr>
              <p:nvPr/>
            </p:nvSpPr>
            <p:spPr bwMode="auto">
              <a:xfrm>
                <a:off x="887" y="4990"/>
                <a:ext cx="43" cy="72"/>
              </a:xfrm>
              <a:custGeom>
                <a:avLst/>
                <a:gdLst>
                  <a:gd name="T0" fmla="*/ 115 w 115"/>
                  <a:gd name="T1" fmla="*/ 187 h 196"/>
                  <a:gd name="T2" fmla="*/ 98 w 115"/>
                  <a:gd name="T3" fmla="*/ 196 h 196"/>
                  <a:gd name="T4" fmla="*/ 0 w 115"/>
                  <a:gd name="T5" fmla="*/ 8 h 196"/>
                  <a:gd name="T6" fmla="*/ 17 w 115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96">
                    <a:moveTo>
                      <a:pt x="115" y="187"/>
                    </a:moveTo>
                    <a:lnTo>
                      <a:pt x="98" y="196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Line 154"/>
              <p:cNvSpPr>
                <a:spLocks noChangeShapeType="1"/>
              </p:cNvSpPr>
              <p:nvPr/>
            </p:nvSpPr>
            <p:spPr bwMode="auto">
              <a:xfrm flipH="1">
                <a:off x="887" y="4990"/>
                <a:ext cx="6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Line 155"/>
              <p:cNvSpPr>
                <a:spLocks noChangeShapeType="1"/>
              </p:cNvSpPr>
              <p:nvPr/>
            </p:nvSpPr>
            <p:spPr bwMode="auto">
              <a:xfrm flipV="1">
                <a:off x="1674" y="1222"/>
                <a:ext cx="215" cy="9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Freeform 156"/>
              <p:cNvSpPr>
                <a:spLocks/>
              </p:cNvSpPr>
              <p:nvPr/>
            </p:nvSpPr>
            <p:spPr bwMode="auto">
              <a:xfrm>
                <a:off x="1873" y="1184"/>
                <a:ext cx="39" cy="73"/>
              </a:xfrm>
              <a:custGeom>
                <a:avLst/>
                <a:gdLst>
                  <a:gd name="T0" fmla="*/ 104 w 104"/>
                  <a:gd name="T1" fmla="*/ 192 h 200"/>
                  <a:gd name="T2" fmla="*/ 85 w 104"/>
                  <a:gd name="T3" fmla="*/ 200 h 200"/>
                  <a:gd name="T4" fmla="*/ 0 w 104"/>
                  <a:gd name="T5" fmla="*/ 8 h 200"/>
                  <a:gd name="T6" fmla="*/ 19 w 104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200">
                    <a:moveTo>
                      <a:pt x="104" y="192"/>
                    </a:moveTo>
                    <a:lnTo>
                      <a:pt x="85" y="200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Line 157"/>
              <p:cNvSpPr>
                <a:spLocks noChangeShapeType="1"/>
              </p:cNvSpPr>
              <p:nvPr/>
            </p:nvSpPr>
            <p:spPr bwMode="auto">
              <a:xfrm flipH="1">
                <a:off x="1873" y="1184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Line 158"/>
              <p:cNvSpPr>
                <a:spLocks noChangeShapeType="1"/>
              </p:cNvSpPr>
              <p:nvPr/>
            </p:nvSpPr>
            <p:spPr bwMode="auto">
              <a:xfrm flipV="1">
                <a:off x="1068" y="1043"/>
                <a:ext cx="338" cy="27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Freeform 159"/>
              <p:cNvSpPr>
                <a:spLocks/>
              </p:cNvSpPr>
              <p:nvPr/>
            </p:nvSpPr>
            <p:spPr bwMode="auto">
              <a:xfrm>
                <a:off x="1380" y="1009"/>
                <a:ext cx="57" cy="64"/>
              </a:xfrm>
              <a:custGeom>
                <a:avLst/>
                <a:gdLst>
                  <a:gd name="T0" fmla="*/ 152 w 152"/>
                  <a:gd name="T1" fmla="*/ 162 h 174"/>
                  <a:gd name="T2" fmla="*/ 137 w 152"/>
                  <a:gd name="T3" fmla="*/ 174 h 174"/>
                  <a:gd name="T4" fmla="*/ 0 w 152"/>
                  <a:gd name="T5" fmla="*/ 12 h 174"/>
                  <a:gd name="T6" fmla="*/ 15 w 152"/>
                  <a:gd name="T7" fmla="*/ 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74">
                    <a:moveTo>
                      <a:pt x="152" y="162"/>
                    </a:moveTo>
                    <a:lnTo>
                      <a:pt x="137" y="174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Line 160"/>
              <p:cNvSpPr>
                <a:spLocks noChangeShapeType="1"/>
              </p:cNvSpPr>
              <p:nvPr/>
            </p:nvSpPr>
            <p:spPr bwMode="auto">
              <a:xfrm flipH="1">
                <a:off x="1380" y="1009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Freeform 161"/>
              <p:cNvSpPr>
                <a:spLocks/>
              </p:cNvSpPr>
              <p:nvPr/>
            </p:nvSpPr>
            <p:spPr bwMode="auto">
              <a:xfrm>
                <a:off x="2351" y="1243"/>
                <a:ext cx="108" cy="74"/>
              </a:xfrm>
              <a:custGeom>
                <a:avLst/>
                <a:gdLst>
                  <a:gd name="T0" fmla="*/ 290 w 290"/>
                  <a:gd name="T1" fmla="*/ 202 h 202"/>
                  <a:gd name="T2" fmla="*/ 0 w 290"/>
                  <a:gd name="T3" fmla="*/ 115 h 202"/>
                  <a:gd name="T4" fmla="*/ 0 w 290"/>
                  <a:gd name="T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0" h="202">
                    <a:moveTo>
                      <a:pt x="290" y="202"/>
                    </a:moveTo>
                    <a:lnTo>
                      <a:pt x="0" y="115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Freeform 162"/>
              <p:cNvSpPr>
                <a:spLocks/>
              </p:cNvSpPr>
              <p:nvPr/>
            </p:nvSpPr>
            <p:spPr bwMode="auto">
              <a:xfrm>
                <a:off x="2312" y="1236"/>
                <a:ext cx="77" cy="7"/>
              </a:xfrm>
              <a:custGeom>
                <a:avLst/>
                <a:gdLst>
                  <a:gd name="T0" fmla="*/ 208 w 208"/>
                  <a:gd name="T1" fmla="*/ 0 h 19"/>
                  <a:gd name="T2" fmla="*/ 208 w 208"/>
                  <a:gd name="T3" fmla="*/ 19 h 19"/>
                  <a:gd name="T4" fmla="*/ 0 w 208"/>
                  <a:gd name="T5" fmla="*/ 19 h 19"/>
                  <a:gd name="T6" fmla="*/ 0 w 208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19">
                    <a:moveTo>
                      <a:pt x="208" y="0"/>
                    </a:moveTo>
                    <a:lnTo>
                      <a:pt x="208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Line 163"/>
              <p:cNvSpPr>
                <a:spLocks noChangeShapeType="1"/>
              </p:cNvSpPr>
              <p:nvPr/>
            </p:nvSpPr>
            <p:spPr bwMode="auto">
              <a:xfrm>
                <a:off x="2312" y="1236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Line 164"/>
              <p:cNvSpPr>
                <a:spLocks noChangeShapeType="1"/>
              </p:cNvSpPr>
              <p:nvPr/>
            </p:nvSpPr>
            <p:spPr bwMode="auto">
              <a:xfrm flipV="1">
                <a:off x="1953" y="1180"/>
                <a:ext cx="307" cy="13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Freeform 165"/>
              <p:cNvSpPr>
                <a:spLocks/>
              </p:cNvSpPr>
              <p:nvPr/>
            </p:nvSpPr>
            <p:spPr bwMode="auto">
              <a:xfrm>
                <a:off x="2244" y="1142"/>
                <a:ext cx="39" cy="73"/>
              </a:xfrm>
              <a:custGeom>
                <a:avLst/>
                <a:gdLst>
                  <a:gd name="T0" fmla="*/ 104 w 104"/>
                  <a:gd name="T1" fmla="*/ 192 h 200"/>
                  <a:gd name="T2" fmla="*/ 85 w 104"/>
                  <a:gd name="T3" fmla="*/ 200 h 200"/>
                  <a:gd name="T4" fmla="*/ 0 w 104"/>
                  <a:gd name="T5" fmla="*/ 8 h 200"/>
                  <a:gd name="T6" fmla="*/ 19 w 104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200">
                    <a:moveTo>
                      <a:pt x="104" y="192"/>
                    </a:moveTo>
                    <a:lnTo>
                      <a:pt x="85" y="200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Line 166"/>
              <p:cNvSpPr>
                <a:spLocks noChangeShapeType="1"/>
              </p:cNvSpPr>
              <p:nvPr/>
            </p:nvSpPr>
            <p:spPr bwMode="auto">
              <a:xfrm flipH="1">
                <a:off x="2244" y="1142"/>
                <a:ext cx="7" cy="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Line 167"/>
              <p:cNvSpPr>
                <a:spLocks noChangeShapeType="1"/>
              </p:cNvSpPr>
              <p:nvPr/>
            </p:nvSpPr>
            <p:spPr bwMode="auto">
              <a:xfrm flipH="1">
                <a:off x="2099" y="1411"/>
                <a:ext cx="96" cy="5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Arc 168"/>
              <p:cNvSpPr>
                <a:spLocks/>
              </p:cNvSpPr>
              <p:nvPr/>
            </p:nvSpPr>
            <p:spPr bwMode="auto">
              <a:xfrm>
                <a:off x="1518" y="1211"/>
                <a:ext cx="580" cy="25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37 w 21637"/>
                  <a:gd name="T1" fmla="*/ 21600 h 21600"/>
                  <a:gd name="T2" fmla="*/ 0 w 21637"/>
                  <a:gd name="T3" fmla="*/ 86 h 21600"/>
                  <a:gd name="T4" fmla="*/ 21600 w 2163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7" h="21600" fill="none" extrusionOk="0">
                    <a:moveTo>
                      <a:pt x="21636" y="21599"/>
                    </a:moveTo>
                    <a:cubicBezTo>
                      <a:pt x="21624" y="21599"/>
                      <a:pt x="21612" y="21599"/>
                      <a:pt x="21600" y="21600"/>
                    </a:cubicBezTo>
                    <a:cubicBezTo>
                      <a:pt x="9704" y="21600"/>
                      <a:pt x="47" y="11981"/>
                      <a:pt x="0" y="85"/>
                    </a:cubicBezTo>
                  </a:path>
                  <a:path w="21637" h="21600" stroke="0" extrusionOk="0">
                    <a:moveTo>
                      <a:pt x="21636" y="21599"/>
                    </a:moveTo>
                    <a:cubicBezTo>
                      <a:pt x="21624" y="21599"/>
                      <a:pt x="21612" y="21599"/>
                      <a:pt x="21600" y="21600"/>
                    </a:cubicBezTo>
                    <a:cubicBezTo>
                      <a:pt x="9704" y="21600"/>
                      <a:pt x="47" y="11981"/>
                      <a:pt x="0" y="85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Arc 169"/>
              <p:cNvSpPr>
                <a:spLocks/>
              </p:cNvSpPr>
              <p:nvPr/>
            </p:nvSpPr>
            <p:spPr bwMode="auto">
              <a:xfrm>
                <a:off x="1518" y="1206"/>
                <a:ext cx="36" cy="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124 w 21124"/>
                  <a:gd name="T1" fmla="*/ 4509 h 21600"/>
                  <a:gd name="T2" fmla="*/ 0 w 21124"/>
                  <a:gd name="T3" fmla="*/ 21600 h 21600"/>
                  <a:gd name="T4" fmla="*/ 0 w 2112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124" h="21600" fill="none" extrusionOk="0">
                    <a:moveTo>
                      <a:pt x="21124" y="4509"/>
                    </a:moveTo>
                    <a:cubicBezTo>
                      <a:pt x="18996" y="14476"/>
                      <a:pt x="10191" y="21599"/>
                      <a:pt x="0" y="21600"/>
                    </a:cubicBezTo>
                  </a:path>
                  <a:path w="21124" h="21600" stroke="0" extrusionOk="0">
                    <a:moveTo>
                      <a:pt x="21124" y="4509"/>
                    </a:moveTo>
                    <a:cubicBezTo>
                      <a:pt x="18996" y="14476"/>
                      <a:pt x="10191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Freeform 170"/>
              <p:cNvSpPr>
                <a:spLocks/>
              </p:cNvSpPr>
              <p:nvPr/>
            </p:nvSpPr>
            <p:spPr bwMode="auto">
              <a:xfrm>
                <a:off x="1550" y="1168"/>
                <a:ext cx="18" cy="77"/>
              </a:xfrm>
              <a:custGeom>
                <a:avLst/>
                <a:gdLst>
                  <a:gd name="T0" fmla="*/ 49 w 49"/>
                  <a:gd name="T1" fmla="*/ 209 h 211"/>
                  <a:gd name="T2" fmla="*/ 30 w 49"/>
                  <a:gd name="T3" fmla="*/ 211 h 211"/>
                  <a:gd name="T4" fmla="*/ 0 w 49"/>
                  <a:gd name="T5" fmla="*/ 2 h 211"/>
                  <a:gd name="T6" fmla="*/ 19 w 49"/>
                  <a:gd name="T7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9" h="211">
                    <a:moveTo>
                      <a:pt x="49" y="209"/>
                    </a:moveTo>
                    <a:lnTo>
                      <a:pt x="30" y="211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Line 171"/>
              <p:cNvSpPr>
                <a:spLocks noChangeShapeType="1"/>
              </p:cNvSpPr>
              <p:nvPr/>
            </p:nvSpPr>
            <p:spPr bwMode="auto">
              <a:xfrm flipH="1">
                <a:off x="1550" y="1168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Freeform 172"/>
              <p:cNvSpPr>
                <a:spLocks/>
              </p:cNvSpPr>
              <p:nvPr/>
            </p:nvSpPr>
            <p:spPr bwMode="auto">
              <a:xfrm>
                <a:off x="1846" y="1070"/>
                <a:ext cx="253" cy="593"/>
              </a:xfrm>
              <a:custGeom>
                <a:avLst/>
                <a:gdLst>
                  <a:gd name="T0" fmla="*/ 244 w 677"/>
                  <a:gd name="T1" fmla="*/ 1627 h 1627"/>
                  <a:gd name="T2" fmla="*/ 0 w 677"/>
                  <a:gd name="T3" fmla="*/ 1467 h 1627"/>
                  <a:gd name="T4" fmla="*/ 677 w 677"/>
                  <a:gd name="T5" fmla="*/ 0 h 1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7" h="1627">
                    <a:moveTo>
                      <a:pt x="244" y="1627"/>
                    </a:moveTo>
                    <a:lnTo>
                      <a:pt x="0" y="1467"/>
                    </a:lnTo>
                    <a:lnTo>
                      <a:pt x="67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Freeform 173"/>
              <p:cNvSpPr>
                <a:spLocks/>
              </p:cNvSpPr>
              <p:nvPr/>
            </p:nvSpPr>
            <p:spPr bwMode="auto">
              <a:xfrm>
                <a:off x="2063" y="1047"/>
                <a:ext cx="75" cy="38"/>
              </a:xfrm>
              <a:custGeom>
                <a:avLst/>
                <a:gdLst>
                  <a:gd name="T0" fmla="*/ 200 w 200"/>
                  <a:gd name="T1" fmla="*/ 85 h 104"/>
                  <a:gd name="T2" fmla="*/ 192 w 200"/>
                  <a:gd name="T3" fmla="*/ 104 h 104"/>
                  <a:gd name="T4" fmla="*/ 0 w 200"/>
                  <a:gd name="T5" fmla="*/ 19 h 104"/>
                  <a:gd name="T6" fmla="*/ 9 w 200"/>
                  <a:gd name="T7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" h="104">
                    <a:moveTo>
                      <a:pt x="200" y="85"/>
                    </a:moveTo>
                    <a:lnTo>
                      <a:pt x="192" y="104"/>
                    </a:lnTo>
                    <a:lnTo>
                      <a:pt x="0" y="19"/>
                    </a:lnTo>
                    <a:lnTo>
                      <a:pt x="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Line 174"/>
              <p:cNvSpPr>
                <a:spLocks noChangeShapeType="1"/>
              </p:cNvSpPr>
              <p:nvPr/>
            </p:nvSpPr>
            <p:spPr bwMode="auto">
              <a:xfrm flipH="1">
                <a:off x="2063" y="1047"/>
                <a:ext cx="3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Freeform 175"/>
              <p:cNvSpPr>
                <a:spLocks/>
              </p:cNvSpPr>
              <p:nvPr/>
            </p:nvSpPr>
            <p:spPr bwMode="auto">
              <a:xfrm>
                <a:off x="1030" y="1043"/>
                <a:ext cx="1713" cy="421"/>
              </a:xfrm>
              <a:custGeom>
                <a:avLst/>
                <a:gdLst>
                  <a:gd name="T0" fmla="*/ 4592 w 4592"/>
                  <a:gd name="T1" fmla="*/ 1008 h 1153"/>
                  <a:gd name="T2" fmla="*/ 4347 w 4592"/>
                  <a:gd name="T3" fmla="*/ 1153 h 1153"/>
                  <a:gd name="T4" fmla="*/ 1295 w 4592"/>
                  <a:gd name="T5" fmla="*/ 1138 h 1153"/>
                  <a:gd name="T6" fmla="*/ 0 w 4592"/>
                  <a:gd name="T7" fmla="*/ 0 h 1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92" h="1153">
                    <a:moveTo>
                      <a:pt x="4592" y="1008"/>
                    </a:moveTo>
                    <a:lnTo>
                      <a:pt x="4347" y="1153"/>
                    </a:lnTo>
                    <a:lnTo>
                      <a:pt x="1295" y="1138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Freeform 176"/>
              <p:cNvSpPr>
                <a:spLocks/>
              </p:cNvSpPr>
              <p:nvPr/>
            </p:nvSpPr>
            <p:spPr bwMode="auto">
              <a:xfrm>
                <a:off x="999" y="1010"/>
                <a:ext cx="56" cy="62"/>
              </a:xfrm>
              <a:custGeom>
                <a:avLst/>
                <a:gdLst>
                  <a:gd name="T0" fmla="*/ 136 w 151"/>
                  <a:gd name="T1" fmla="*/ 0 h 170"/>
                  <a:gd name="T2" fmla="*/ 151 w 151"/>
                  <a:gd name="T3" fmla="*/ 13 h 170"/>
                  <a:gd name="T4" fmla="*/ 15 w 151"/>
                  <a:gd name="T5" fmla="*/ 170 h 170"/>
                  <a:gd name="T6" fmla="*/ 0 w 151"/>
                  <a:gd name="T7" fmla="*/ 157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70">
                    <a:moveTo>
                      <a:pt x="136" y="0"/>
                    </a:moveTo>
                    <a:lnTo>
                      <a:pt x="151" y="13"/>
                    </a:lnTo>
                    <a:lnTo>
                      <a:pt x="15" y="170"/>
                    </a:lnTo>
                    <a:lnTo>
                      <a:pt x="0" y="15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Line 177"/>
              <p:cNvSpPr>
                <a:spLocks noChangeShapeType="1"/>
              </p:cNvSpPr>
              <p:nvPr/>
            </p:nvSpPr>
            <p:spPr bwMode="auto">
              <a:xfrm>
                <a:off x="999" y="1067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Arc 178"/>
              <p:cNvSpPr>
                <a:spLocks/>
              </p:cNvSpPr>
              <p:nvPr/>
            </p:nvSpPr>
            <p:spPr bwMode="auto">
              <a:xfrm>
                <a:off x="2813" y="1248"/>
                <a:ext cx="230" cy="17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93 w 21693"/>
                  <a:gd name="T1" fmla="*/ 21600 h 21600"/>
                  <a:gd name="T2" fmla="*/ 0 w 21693"/>
                  <a:gd name="T3" fmla="*/ 125 h 21600"/>
                  <a:gd name="T4" fmla="*/ 21600 w 21693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93" h="21600" fill="none" extrusionOk="0">
                    <a:moveTo>
                      <a:pt x="21692" y="21599"/>
                    </a:moveTo>
                    <a:cubicBezTo>
                      <a:pt x="21661" y="21599"/>
                      <a:pt x="21630" y="21599"/>
                      <a:pt x="21600" y="21600"/>
                    </a:cubicBezTo>
                    <a:cubicBezTo>
                      <a:pt x="9719" y="21600"/>
                      <a:pt x="69" y="12005"/>
                      <a:pt x="0" y="124"/>
                    </a:cubicBezTo>
                  </a:path>
                  <a:path w="21693" h="21600" stroke="0" extrusionOk="0">
                    <a:moveTo>
                      <a:pt x="21692" y="21599"/>
                    </a:moveTo>
                    <a:cubicBezTo>
                      <a:pt x="21661" y="21599"/>
                      <a:pt x="21630" y="21599"/>
                      <a:pt x="21600" y="21600"/>
                    </a:cubicBezTo>
                    <a:cubicBezTo>
                      <a:pt x="9719" y="21600"/>
                      <a:pt x="69" y="12005"/>
                      <a:pt x="0" y="12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Freeform 179"/>
              <p:cNvSpPr>
                <a:spLocks/>
              </p:cNvSpPr>
              <p:nvPr/>
            </p:nvSpPr>
            <p:spPr bwMode="auto">
              <a:xfrm>
                <a:off x="2774" y="1242"/>
                <a:ext cx="78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Line 180"/>
              <p:cNvSpPr>
                <a:spLocks noChangeShapeType="1"/>
              </p:cNvSpPr>
              <p:nvPr/>
            </p:nvSpPr>
            <p:spPr bwMode="auto">
              <a:xfrm>
                <a:off x="2774" y="1242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Arc 181"/>
              <p:cNvSpPr>
                <a:spLocks/>
              </p:cNvSpPr>
              <p:nvPr/>
            </p:nvSpPr>
            <p:spPr bwMode="auto">
              <a:xfrm>
                <a:off x="2319" y="1557"/>
                <a:ext cx="183" cy="20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18 w 21718"/>
                  <a:gd name="T1" fmla="*/ 21600 h 21600"/>
                  <a:gd name="T2" fmla="*/ 0 w 21718"/>
                  <a:gd name="T3" fmla="*/ 0 h 21600"/>
                  <a:gd name="T4" fmla="*/ 21600 w 2171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18" h="21600" fill="none" extrusionOk="0">
                    <a:moveTo>
                      <a:pt x="21717" y="21599"/>
                    </a:moveTo>
                    <a:cubicBezTo>
                      <a:pt x="21678" y="21599"/>
                      <a:pt x="2163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18" h="21600" stroke="0" extrusionOk="0">
                    <a:moveTo>
                      <a:pt x="21717" y="21599"/>
                    </a:moveTo>
                    <a:cubicBezTo>
                      <a:pt x="21678" y="21599"/>
                      <a:pt x="2163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Line 182"/>
              <p:cNvSpPr>
                <a:spLocks noChangeShapeType="1"/>
              </p:cNvSpPr>
              <p:nvPr/>
            </p:nvSpPr>
            <p:spPr bwMode="auto">
              <a:xfrm flipV="1">
                <a:off x="2319" y="1296"/>
                <a:ext cx="300" cy="26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Freeform 183"/>
              <p:cNvSpPr>
                <a:spLocks/>
              </p:cNvSpPr>
              <p:nvPr/>
            </p:nvSpPr>
            <p:spPr bwMode="auto">
              <a:xfrm>
                <a:off x="2593" y="1262"/>
                <a:ext cx="58" cy="62"/>
              </a:xfrm>
              <a:custGeom>
                <a:avLst/>
                <a:gdLst>
                  <a:gd name="T0" fmla="*/ 155 w 155"/>
                  <a:gd name="T1" fmla="*/ 158 h 170"/>
                  <a:gd name="T2" fmla="*/ 140 w 155"/>
                  <a:gd name="T3" fmla="*/ 170 h 170"/>
                  <a:gd name="T4" fmla="*/ 0 w 155"/>
                  <a:gd name="T5" fmla="*/ 13 h 170"/>
                  <a:gd name="T6" fmla="*/ 15 w 155"/>
                  <a:gd name="T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5" h="170">
                    <a:moveTo>
                      <a:pt x="155" y="158"/>
                    </a:moveTo>
                    <a:lnTo>
                      <a:pt x="140" y="170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Line 184"/>
              <p:cNvSpPr>
                <a:spLocks noChangeShapeType="1"/>
              </p:cNvSpPr>
              <p:nvPr/>
            </p:nvSpPr>
            <p:spPr bwMode="auto">
              <a:xfrm flipH="1">
                <a:off x="2593" y="1262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Arc 185"/>
              <p:cNvSpPr>
                <a:spLocks/>
              </p:cNvSpPr>
              <p:nvPr/>
            </p:nvSpPr>
            <p:spPr bwMode="auto">
              <a:xfrm>
                <a:off x="2393" y="1584"/>
                <a:ext cx="139" cy="5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599"/>
                  <a:gd name="T2" fmla="*/ 154 w 21600"/>
                  <a:gd name="T3" fmla="*/ 21599 h 21599"/>
                  <a:gd name="T4" fmla="*/ 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600" y="0"/>
                    </a:moveTo>
                    <a:cubicBezTo>
                      <a:pt x="21600" y="11869"/>
                      <a:pt x="12022" y="21514"/>
                      <a:pt x="154" y="21599"/>
                    </a:cubicBezTo>
                  </a:path>
                  <a:path w="21600" h="21599" stroke="0" extrusionOk="0">
                    <a:moveTo>
                      <a:pt x="21600" y="0"/>
                    </a:moveTo>
                    <a:cubicBezTo>
                      <a:pt x="21600" y="11869"/>
                      <a:pt x="12022" y="21514"/>
                      <a:pt x="154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Arc 186"/>
              <p:cNvSpPr>
                <a:spLocks/>
              </p:cNvSpPr>
              <p:nvPr/>
            </p:nvSpPr>
            <p:spPr bwMode="auto">
              <a:xfrm>
                <a:off x="2368" y="1589"/>
                <a:ext cx="26" cy="52"/>
              </a:xfrm>
              <a:custGeom>
                <a:avLst/>
                <a:gdLst>
                  <a:gd name="G0" fmla="+- 21596 0 0"/>
                  <a:gd name="G1" fmla="+- 0 0 0"/>
                  <a:gd name="G2" fmla="+- 21600 0 0"/>
                  <a:gd name="T0" fmla="*/ 22426 w 22426"/>
                  <a:gd name="T1" fmla="*/ 21584 h 21600"/>
                  <a:gd name="T2" fmla="*/ 0 w 22426"/>
                  <a:gd name="T3" fmla="*/ 407 h 21600"/>
                  <a:gd name="T4" fmla="*/ 21596 w 2242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426" h="21600" fill="none" extrusionOk="0">
                    <a:moveTo>
                      <a:pt x="22426" y="21584"/>
                    </a:moveTo>
                    <a:cubicBezTo>
                      <a:pt x="22149" y="21594"/>
                      <a:pt x="21872" y="21599"/>
                      <a:pt x="21596" y="21600"/>
                    </a:cubicBezTo>
                    <a:cubicBezTo>
                      <a:pt x="9825" y="21600"/>
                      <a:pt x="221" y="12175"/>
                      <a:pt x="-1" y="407"/>
                    </a:cubicBezTo>
                  </a:path>
                  <a:path w="22426" h="21600" stroke="0" extrusionOk="0">
                    <a:moveTo>
                      <a:pt x="22426" y="21584"/>
                    </a:moveTo>
                    <a:cubicBezTo>
                      <a:pt x="22149" y="21594"/>
                      <a:pt x="21872" y="21599"/>
                      <a:pt x="21596" y="21600"/>
                    </a:cubicBezTo>
                    <a:cubicBezTo>
                      <a:pt x="9825" y="21600"/>
                      <a:pt x="221" y="12175"/>
                      <a:pt x="-1" y="407"/>
                    </a:cubicBezTo>
                    <a:lnTo>
                      <a:pt x="21596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Arc 187"/>
              <p:cNvSpPr>
                <a:spLocks/>
              </p:cNvSpPr>
              <p:nvPr/>
            </p:nvSpPr>
            <p:spPr bwMode="auto">
              <a:xfrm>
                <a:off x="2367" y="1589"/>
                <a:ext cx="290" cy="33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75 w 21675"/>
                  <a:gd name="T1" fmla="*/ 21600 h 21600"/>
                  <a:gd name="T2" fmla="*/ 0 w 21675"/>
                  <a:gd name="T3" fmla="*/ 65 h 21600"/>
                  <a:gd name="T4" fmla="*/ 21600 w 2167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5" h="21600" fill="none" extrusionOk="0">
                    <a:moveTo>
                      <a:pt x="21674" y="21599"/>
                    </a:moveTo>
                    <a:cubicBezTo>
                      <a:pt x="21649" y="21599"/>
                      <a:pt x="21624" y="21599"/>
                      <a:pt x="21600" y="21600"/>
                    </a:cubicBezTo>
                    <a:cubicBezTo>
                      <a:pt x="9696" y="21600"/>
                      <a:pt x="35" y="11968"/>
                      <a:pt x="0" y="64"/>
                    </a:cubicBezTo>
                  </a:path>
                  <a:path w="21675" h="21600" stroke="0" extrusionOk="0">
                    <a:moveTo>
                      <a:pt x="21674" y="21599"/>
                    </a:moveTo>
                    <a:cubicBezTo>
                      <a:pt x="21649" y="21599"/>
                      <a:pt x="21624" y="21599"/>
                      <a:pt x="21600" y="21600"/>
                    </a:cubicBezTo>
                    <a:cubicBezTo>
                      <a:pt x="9696" y="21600"/>
                      <a:pt x="35" y="11968"/>
                      <a:pt x="0" y="6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Freeform 188"/>
              <p:cNvSpPr>
                <a:spLocks/>
              </p:cNvSpPr>
              <p:nvPr/>
            </p:nvSpPr>
            <p:spPr bwMode="auto">
              <a:xfrm>
                <a:off x="2602" y="1901"/>
                <a:ext cx="55" cy="39"/>
              </a:xfrm>
              <a:custGeom>
                <a:avLst/>
                <a:gdLst>
                  <a:gd name="T0" fmla="*/ 55 w 55"/>
                  <a:gd name="T1" fmla="*/ 19 h 39"/>
                  <a:gd name="T2" fmla="*/ 0 w 55"/>
                  <a:gd name="T3" fmla="*/ 0 h 39"/>
                  <a:gd name="T4" fmla="*/ 14 w 55"/>
                  <a:gd name="T5" fmla="*/ 19 h 39"/>
                  <a:gd name="T6" fmla="*/ 0 w 55"/>
                  <a:gd name="T7" fmla="*/ 39 h 39"/>
                  <a:gd name="T8" fmla="*/ 55 w 55"/>
                  <a:gd name="T9" fmla="*/ 1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9">
                    <a:moveTo>
                      <a:pt x="55" y="19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0" y="39"/>
                    </a:lnTo>
                    <a:lnTo>
                      <a:pt x="55" y="19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0" name="Line 189"/>
              <p:cNvSpPr>
                <a:spLocks noChangeShapeType="1"/>
              </p:cNvSpPr>
              <p:nvPr/>
            </p:nvSpPr>
            <p:spPr bwMode="auto">
              <a:xfrm flipV="1">
                <a:off x="779" y="2803"/>
                <a:ext cx="37" cy="3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Freeform 190"/>
              <p:cNvSpPr>
                <a:spLocks/>
              </p:cNvSpPr>
              <p:nvPr/>
            </p:nvSpPr>
            <p:spPr bwMode="auto">
              <a:xfrm>
                <a:off x="789" y="2770"/>
                <a:ext cx="61" cy="60"/>
              </a:xfrm>
              <a:custGeom>
                <a:avLst/>
                <a:gdLst>
                  <a:gd name="T0" fmla="*/ 164 w 164"/>
                  <a:gd name="T1" fmla="*/ 150 h 164"/>
                  <a:gd name="T2" fmla="*/ 149 w 164"/>
                  <a:gd name="T3" fmla="*/ 164 h 164"/>
                  <a:gd name="T4" fmla="*/ 0 w 164"/>
                  <a:gd name="T5" fmla="*/ 15 h 164"/>
                  <a:gd name="T6" fmla="*/ 15 w 164"/>
                  <a:gd name="T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64" y="150"/>
                    </a:moveTo>
                    <a:lnTo>
                      <a:pt x="149" y="164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2" name="Line 191"/>
              <p:cNvSpPr>
                <a:spLocks noChangeShapeType="1"/>
              </p:cNvSpPr>
              <p:nvPr/>
            </p:nvSpPr>
            <p:spPr bwMode="auto">
              <a:xfrm flipH="1">
                <a:off x="789" y="2770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3" name="Line 192"/>
              <p:cNvSpPr>
                <a:spLocks noChangeShapeType="1"/>
              </p:cNvSpPr>
              <p:nvPr/>
            </p:nvSpPr>
            <p:spPr bwMode="auto">
              <a:xfrm flipV="1">
                <a:off x="935" y="2797"/>
                <a:ext cx="53" cy="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4" name="Freeform 193"/>
              <p:cNvSpPr>
                <a:spLocks/>
              </p:cNvSpPr>
              <p:nvPr/>
            </p:nvSpPr>
            <p:spPr bwMode="auto">
              <a:xfrm>
                <a:off x="965" y="2762"/>
                <a:ext cx="53" cy="66"/>
              </a:xfrm>
              <a:custGeom>
                <a:avLst/>
                <a:gdLst>
                  <a:gd name="T0" fmla="*/ 141 w 141"/>
                  <a:gd name="T1" fmla="*/ 171 h 181"/>
                  <a:gd name="T2" fmla="*/ 124 w 141"/>
                  <a:gd name="T3" fmla="*/ 181 h 181"/>
                  <a:gd name="T4" fmla="*/ 0 w 141"/>
                  <a:gd name="T5" fmla="*/ 11 h 181"/>
                  <a:gd name="T6" fmla="*/ 18 w 141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81">
                    <a:moveTo>
                      <a:pt x="141" y="171"/>
                    </a:moveTo>
                    <a:lnTo>
                      <a:pt x="124" y="181"/>
                    </a:lnTo>
                    <a:lnTo>
                      <a:pt x="0" y="11"/>
                    </a:lnTo>
                    <a:lnTo>
                      <a:pt x="1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5" name="Line 194"/>
              <p:cNvSpPr>
                <a:spLocks noChangeShapeType="1"/>
              </p:cNvSpPr>
              <p:nvPr/>
            </p:nvSpPr>
            <p:spPr bwMode="auto">
              <a:xfrm flipH="1">
                <a:off x="965" y="2762"/>
                <a:ext cx="7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6" name="Line 195"/>
              <p:cNvSpPr>
                <a:spLocks noChangeShapeType="1"/>
              </p:cNvSpPr>
              <p:nvPr/>
            </p:nvSpPr>
            <p:spPr bwMode="auto">
              <a:xfrm flipV="1">
                <a:off x="473" y="2703"/>
                <a:ext cx="129" cy="13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7" name="Freeform 196"/>
              <p:cNvSpPr>
                <a:spLocks/>
              </p:cNvSpPr>
              <p:nvPr/>
            </p:nvSpPr>
            <p:spPr bwMode="auto">
              <a:xfrm>
                <a:off x="573" y="2672"/>
                <a:ext cx="62" cy="57"/>
              </a:xfrm>
              <a:custGeom>
                <a:avLst/>
                <a:gdLst>
                  <a:gd name="T0" fmla="*/ 167 w 167"/>
                  <a:gd name="T1" fmla="*/ 141 h 156"/>
                  <a:gd name="T2" fmla="*/ 154 w 167"/>
                  <a:gd name="T3" fmla="*/ 156 h 156"/>
                  <a:gd name="T4" fmla="*/ 0 w 167"/>
                  <a:gd name="T5" fmla="*/ 15 h 156"/>
                  <a:gd name="T6" fmla="*/ 13 w 167"/>
                  <a:gd name="T7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156">
                    <a:moveTo>
                      <a:pt x="167" y="141"/>
                    </a:moveTo>
                    <a:lnTo>
                      <a:pt x="154" y="156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8" name="Line 197"/>
              <p:cNvSpPr>
                <a:spLocks noChangeShapeType="1"/>
              </p:cNvSpPr>
              <p:nvPr/>
            </p:nvSpPr>
            <p:spPr bwMode="auto">
              <a:xfrm flipH="1">
                <a:off x="573" y="2672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9" name="Line 198"/>
              <p:cNvSpPr>
                <a:spLocks noChangeShapeType="1"/>
              </p:cNvSpPr>
              <p:nvPr/>
            </p:nvSpPr>
            <p:spPr bwMode="auto">
              <a:xfrm flipH="1">
                <a:off x="1015" y="2903"/>
                <a:ext cx="65" cy="4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0" name="Arc 199"/>
              <p:cNvSpPr>
                <a:spLocks/>
              </p:cNvSpPr>
              <p:nvPr/>
            </p:nvSpPr>
            <p:spPr bwMode="auto">
              <a:xfrm>
                <a:off x="720" y="2708"/>
                <a:ext cx="295" cy="24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9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705" y="21600"/>
                      <a:pt x="49" y="11984"/>
                      <a:pt x="0" y="89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705" y="21600"/>
                      <a:pt x="49" y="11984"/>
                      <a:pt x="0" y="89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1" name="Arc 200"/>
              <p:cNvSpPr>
                <a:spLocks/>
              </p:cNvSpPr>
              <p:nvPr/>
            </p:nvSpPr>
            <p:spPr bwMode="auto">
              <a:xfrm>
                <a:off x="719" y="2692"/>
                <a:ext cx="38" cy="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2" name="Freeform 201"/>
              <p:cNvSpPr>
                <a:spLocks/>
              </p:cNvSpPr>
              <p:nvPr/>
            </p:nvSpPr>
            <p:spPr bwMode="auto">
              <a:xfrm>
                <a:off x="742" y="2654"/>
                <a:ext cx="39" cy="73"/>
              </a:xfrm>
              <a:custGeom>
                <a:avLst/>
                <a:gdLst>
                  <a:gd name="T0" fmla="*/ 104 w 104"/>
                  <a:gd name="T1" fmla="*/ 192 h 200"/>
                  <a:gd name="T2" fmla="*/ 85 w 104"/>
                  <a:gd name="T3" fmla="*/ 200 h 200"/>
                  <a:gd name="T4" fmla="*/ 0 w 104"/>
                  <a:gd name="T5" fmla="*/ 9 h 200"/>
                  <a:gd name="T6" fmla="*/ 19 w 104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200">
                    <a:moveTo>
                      <a:pt x="104" y="192"/>
                    </a:moveTo>
                    <a:lnTo>
                      <a:pt x="85" y="200"/>
                    </a:lnTo>
                    <a:lnTo>
                      <a:pt x="0" y="9"/>
                    </a:lnTo>
                    <a:lnTo>
                      <a:pt x="19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3" name="Line 202"/>
              <p:cNvSpPr>
                <a:spLocks noChangeShapeType="1"/>
              </p:cNvSpPr>
              <p:nvPr/>
            </p:nvSpPr>
            <p:spPr bwMode="auto">
              <a:xfrm flipH="1">
                <a:off x="742" y="2654"/>
                <a:ext cx="7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4" name="Freeform 203"/>
              <p:cNvSpPr>
                <a:spLocks/>
              </p:cNvSpPr>
              <p:nvPr/>
            </p:nvSpPr>
            <p:spPr bwMode="auto">
              <a:xfrm>
                <a:off x="865" y="2740"/>
                <a:ext cx="247" cy="357"/>
              </a:xfrm>
              <a:custGeom>
                <a:avLst/>
                <a:gdLst>
                  <a:gd name="T0" fmla="*/ 115 w 663"/>
                  <a:gd name="T1" fmla="*/ 980 h 980"/>
                  <a:gd name="T2" fmla="*/ 0 w 663"/>
                  <a:gd name="T3" fmla="*/ 863 h 980"/>
                  <a:gd name="T4" fmla="*/ 663 w 663"/>
                  <a:gd name="T5" fmla="*/ 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3" h="980">
                    <a:moveTo>
                      <a:pt x="115" y="980"/>
                    </a:moveTo>
                    <a:lnTo>
                      <a:pt x="0" y="863"/>
                    </a:lnTo>
                    <a:lnTo>
                      <a:pt x="66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5" name="Freeform 204"/>
              <p:cNvSpPr>
                <a:spLocks/>
              </p:cNvSpPr>
              <p:nvPr/>
            </p:nvSpPr>
            <p:spPr bwMode="auto">
              <a:xfrm>
                <a:off x="1081" y="2711"/>
                <a:ext cx="67" cy="52"/>
              </a:xfrm>
              <a:custGeom>
                <a:avLst/>
                <a:gdLst>
                  <a:gd name="T0" fmla="*/ 179 w 179"/>
                  <a:gd name="T1" fmla="*/ 127 h 142"/>
                  <a:gd name="T2" fmla="*/ 167 w 179"/>
                  <a:gd name="T3" fmla="*/ 142 h 142"/>
                  <a:gd name="T4" fmla="*/ 0 w 179"/>
                  <a:gd name="T5" fmla="*/ 14 h 142"/>
                  <a:gd name="T6" fmla="*/ 13 w 179"/>
                  <a:gd name="T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2">
                    <a:moveTo>
                      <a:pt x="179" y="127"/>
                    </a:moveTo>
                    <a:lnTo>
                      <a:pt x="167" y="142"/>
                    </a:lnTo>
                    <a:lnTo>
                      <a:pt x="0" y="14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 flipH="1">
              <a:off x="1081" y="2711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198" y="2782"/>
              <a:ext cx="86" cy="57"/>
            </a:xfrm>
            <a:custGeom>
              <a:avLst/>
              <a:gdLst>
                <a:gd name="T0" fmla="*/ 85 w 230"/>
                <a:gd name="T1" fmla="*/ 158 h 158"/>
                <a:gd name="T2" fmla="*/ 0 w 230"/>
                <a:gd name="T3" fmla="*/ 73 h 158"/>
                <a:gd name="T4" fmla="*/ 230 w 230"/>
                <a:gd name="T5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0" h="158">
                  <a:moveTo>
                    <a:pt x="85" y="158"/>
                  </a:moveTo>
                  <a:lnTo>
                    <a:pt x="0" y="73"/>
                  </a:lnTo>
                  <a:lnTo>
                    <a:pt x="23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272" y="2743"/>
              <a:ext cx="31" cy="75"/>
            </a:xfrm>
            <a:custGeom>
              <a:avLst/>
              <a:gdLst>
                <a:gd name="T0" fmla="*/ 83 w 83"/>
                <a:gd name="T1" fmla="*/ 200 h 206"/>
                <a:gd name="T2" fmla="*/ 64 w 83"/>
                <a:gd name="T3" fmla="*/ 206 h 206"/>
                <a:gd name="T4" fmla="*/ 0 w 83"/>
                <a:gd name="T5" fmla="*/ 6 h 206"/>
                <a:gd name="T6" fmla="*/ 19 w 83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206">
                  <a:moveTo>
                    <a:pt x="83" y="200"/>
                  </a:moveTo>
                  <a:lnTo>
                    <a:pt x="64" y="206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H="1">
              <a:off x="1272" y="2743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371" y="2677"/>
              <a:ext cx="1026" cy="268"/>
            </a:xfrm>
            <a:custGeom>
              <a:avLst/>
              <a:gdLst>
                <a:gd name="T0" fmla="*/ 2750 w 2750"/>
                <a:gd name="T1" fmla="*/ 620 h 735"/>
                <a:gd name="T2" fmla="*/ 2533 w 2750"/>
                <a:gd name="T3" fmla="*/ 720 h 735"/>
                <a:gd name="T4" fmla="*/ 865 w 2750"/>
                <a:gd name="T5" fmla="*/ 735 h 735"/>
                <a:gd name="T6" fmla="*/ 0 w 2750"/>
                <a:gd name="T7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0" h="735">
                  <a:moveTo>
                    <a:pt x="2750" y="620"/>
                  </a:moveTo>
                  <a:lnTo>
                    <a:pt x="2533" y="720"/>
                  </a:lnTo>
                  <a:lnTo>
                    <a:pt x="865" y="73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340" y="2643"/>
              <a:ext cx="56" cy="64"/>
            </a:xfrm>
            <a:custGeom>
              <a:avLst/>
              <a:gdLst>
                <a:gd name="T0" fmla="*/ 137 w 151"/>
                <a:gd name="T1" fmla="*/ 0 h 175"/>
                <a:gd name="T2" fmla="*/ 151 w 151"/>
                <a:gd name="T3" fmla="*/ 13 h 175"/>
                <a:gd name="T4" fmla="*/ 15 w 151"/>
                <a:gd name="T5" fmla="*/ 175 h 175"/>
                <a:gd name="T6" fmla="*/ 0 w 151"/>
                <a:gd name="T7" fmla="*/ 16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5">
                  <a:moveTo>
                    <a:pt x="137" y="0"/>
                  </a:moveTo>
                  <a:lnTo>
                    <a:pt x="151" y="13"/>
                  </a:lnTo>
                  <a:lnTo>
                    <a:pt x="15" y="175"/>
                  </a:lnTo>
                  <a:lnTo>
                    <a:pt x="0" y="16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340" y="2702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1122" y="3002"/>
              <a:ext cx="119" cy="16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81 w 21781"/>
                <a:gd name="T1" fmla="*/ 21599 h 21600"/>
                <a:gd name="T2" fmla="*/ 0 w 21781"/>
                <a:gd name="T3" fmla="*/ 0 h 21600"/>
                <a:gd name="T4" fmla="*/ 21600 w 2178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1" h="21600" fill="none" extrusionOk="0">
                  <a:moveTo>
                    <a:pt x="21781" y="21599"/>
                  </a:moveTo>
                  <a:cubicBezTo>
                    <a:pt x="21720" y="21599"/>
                    <a:pt x="2166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81" h="21600" stroke="0" extrusionOk="0">
                  <a:moveTo>
                    <a:pt x="21781" y="21599"/>
                  </a:moveTo>
                  <a:cubicBezTo>
                    <a:pt x="21720" y="21599"/>
                    <a:pt x="2166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 flipV="1">
              <a:off x="1122" y="2698"/>
              <a:ext cx="183" cy="30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1271" y="2672"/>
              <a:ext cx="72" cy="46"/>
            </a:xfrm>
            <a:custGeom>
              <a:avLst/>
              <a:gdLst>
                <a:gd name="T0" fmla="*/ 193 w 193"/>
                <a:gd name="T1" fmla="*/ 107 h 124"/>
                <a:gd name="T2" fmla="*/ 183 w 193"/>
                <a:gd name="T3" fmla="*/ 124 h 124"/>
                <a:gd name="T4" fmla="*/ 0 w 193"/>
                <a:gd name="T5" fmla="*/ 17 h 124"/>
                <a:gd name="T6" fmla="*/ 10 w 193"/>
                <a:gd name="T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" h="124">
                  <a:moveTo>
                    <a:pt x="193" y="107"/>
                  </a:moveTo>
                  <a:lnTo>
                    <a:pt x="183" y="124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 flipH="1">
              <a:off x="1271" y="2672"/>
              <a:ext cx="4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rc 217"/>
            <p:cNvSpPr>
              <a:spLocks/>
            </p:cNvSpPr>
            <p:nvPr/>
          </p:nvSpPr>
          <p:spPr bwMode="auto">
            <a:xfrm>
              <a:off x="1456" y="2802"/>
              <a:ext cx="118" cy="104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780 w 21780"/>
                <a:gd name="T1" fmla="*/ 21599 h 21600"/>
                <a:gd name="T2" fmla="*/ 0 w 21780"/>
                <a:gd name="T3" fmla="*/ 208 h 21600"/>
                <a:gd name="T4" fmla="*/ 21599 w 2178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0" h="21600" fill="none" extrusionOk="0">
                  <a:moveTo>
                    <a:pt x="21780" y="21599"/>
                  </a:moveTo>
                  <a:cubicBezTo>
                    <a:pt x="21719" y="21599"/>
                    <a:pt x="21659" y="21599"/>
                    <a:pt x="21599" y="21600"/>
                  </a:cubicBezTo>
                  <a:cubicBezTo>
                    <a:pt x="9750" y="21600"/>
                    <a:pt x="114" y="12055"/>
                    <a:pt x="0" y="207"/>
                  </a:cubicBezTo>
                </a:path>
                <a:path w="21780" h="21600" stroke="0" extrusionOk="0">
                  <a:moveTo>
                    <a:pt x="21780" y="21599"/>
                  </a:moveTo>
                  <a:cubicBezTo>
                    <a:pt x="21719" y="21599"/>
                    <a:pt x="21659" y="21599"/>
                    <a:pt x="21599" y="21600"/>
                  </a:cubicBezTo>
                  <a:cubicBezTo>
                    <a:pt x="9750" y="21600"/>
                    <a:pt x="114" y="12055"/>
                    <a:pt x="0" y="207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1417" y="2796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>
              <a:off x="1417" y="279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20"/>
            <p:cNvSpPr>
              <a:spLocks/>
            </p:cNvSpPr>
            <p:nvPr/>
          </p:nvSpPr>
          <p:spPr bwMode="auto">
            <a:xfrm>
              <a:off x="1144" y="2981"/>
              <a:ext cx="127" cy="9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227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8" y="226"/>
                  </a:moveTo>
                  <a:cubicBezTo>
                    <a:pt x="21474" y="12067"/>
                    <a:pt x="11840" y="21599"/>
                    <a:pt x="0" y="21600"/>
                  </a:cubicBezTo>
                </a:path>
                <a:path w="21599" h="21600" stroke="0" extrusionOk="0">
                  <a:moveTo>
                    <a:pt x="21598" y="226"/>
                  </a:moveTo>
                  <a:cubicBezTo>
                    <a:pt x="21474" y="12067"/>
                    <a:pt x="11840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1"/>
            <p:cNvSpPr>
              <a:spLocks/>
            </p:cNvSpPr>
            <p:nvPr/>
          </p:nvSpPr>
          <p:spPr bwMode="auto">
            <a:xfrm>
              <a:off x="1145" y="3075"/>
              <a:ext cx="10" cy="93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22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56" y="21600"/>
                    <a:pt x="121" y="12064"/>
                    <a:pt x="0" y="221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56" y="21600"/>
                    <a:pt x="121" y="12064"/>
                    <a:pt x="0" y="221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2"/>
            <p:cNvSpPr>
              <a:spLocks/>
            </p:cNvSpPr>
            <p:nvPr/>
          </p:nvSpPr>
          <p:spPr bwMode="auto">
            <a:xfrm>
              <a:off x="1156" y="3169"/>
              <a:ext cx="241" cy="52"/>
            </a:xfrm>
            <a:custGeom>
              <a:avLst/>
              <a:gdLst>
                <a:gd name="G0" fmla="+- 21596 0 0"/>
                <a:gd name="G1" fmla="+- 0 0 0"/>
                <a:gd name="G2" fmla="+- 21600 0 0"/>
                <a:gd name="T0" fmla="*/ 21682 w 21682"/>
                <a:gd name="T1" fmla="*/ 21600 h 21600"/>
                <a:gd name="T2" fmla="*/ 0 w 21682"/>
                <a:gd name="T3" fmla="*/ 414 h 21600"/>
                <a:gd name="T4" fmla="*/ 21596 w 2168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2" h="21600" fill="none" extrusionOk="0">
                  <a:moveTo>
                    <a:pt x="21681" y="21599"/>
                  </a:moveTo>
                  <a:cubicBezTo>
                    <a:pt x="21653" y="21599"/>
                    <a:pt x="21624" y="21599"/>
                    <a:pt x="21596" y="21600"/>
                  </a:cubicBezTo>
                  <a:cubicBezTo>
                    <a:pt x="9828" y="21600"/>
                    <a:pt x="225" y="12179"/>
                    <a:pt x="-1" y="414"/>
                  </a:cubicBezTo>
                </a:path>
                <a:path w="21682" h="21600" stroke="0" extrusionOk="0">
                  <a:moveTo>
                    <a:pt x="21681" y="21599"/>
                  </a:moveTo>
                  <a:cubicBezTo>
                    <a:pt x="21653" y="21599"/>
                    <a:pt x="21624" y="21599"/>
                    <a:pt x="21596" y="21600"/>
                  </a:cubicBezTo>
                  <a:cubicBezTo>
                    <a:pt x="9828" y="21600"/>
                    <a:pt x="225" y="12179"/>
                    <a:pt x="-1" y="414"/>
                  </a:cubicBezTo>
                  <a:lnTo>
                    <a:pt x="21596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338" y="3192"/>
              <a:ext cx="59" cy="38"/>
            </a:xfrm>
            <a:custGeom>
              <a:avLst/>
              <a:gdLst>
                <a:gd name="T0" fmla="*/ 59 w 59"/>
                <a:gd name="T1" fmla="*/ 31 h 38"/>
                <a:gd name="T2" fmla="*/ 9 w 59"/>
                <a:gd name="T3" fmla="*/ 0 h 38"/>
                <a:gd name="T4" fmla="*/ 18 w 59"/>
                <a:gd name="T5" fmla="*/ 23 h 38"/>
                <a:gd name="T6" fmla="*/ 0 w 59"/>
                <a:gd name="T7" fmla="*/ 38 h 38"/>
                <a:gd name="T8" fmla="*/ 59 w 59"/>
                <a:gd name="T9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59" y="31"/>
                  </a:moveTo>
                  <a:lnTo>
                    <a:pt x="9" y="0"/>
                  </a:lnTo>
                  <a:lnTo>
                    <a:pt x="18" y="23"/>
                  </a:lnTo>
                  <a:lnTo>
                    <a:pt x="0" y="38"/>
                  </a:lnTo>
                  <a:lnTo>
                    <a:pt x="59" y="31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H="1">
              <a:off x="1219" y="3013"/>
              <a:ext cx="494" cy="18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376" y="2787"/>
              <a:ext cx="843" cy="40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356" y="2787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1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 flipV="1">
              <a:off x="935" y="3878"/>
              <a:ext cx="134" cy="13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041" y="3845"/>
              <a:ext cx="62" cy="60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 flipH="1">
              <a:off x="1041" y="3845"/>
              <a:ext cx="6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 flipV="1">
              <a:off x="1107" y="3846"/>
              <a:ext cx="150" cy="2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251" y="3807"/>
              <a:ext cx="18" cy="77"/>
            </a:xfrm>
            <a:custGeom>
              <a:avLst/>
              <a:gdLst>
                <a:gd name="T0" fmla="*/ 49 w 49"/>
                <a:gd name="T1" fmla="*/ 209 h 211"/>
                <a:gd name="T2" fmla="*/ 30 w 49"/>
                <a:gd name="T3" fmla="*/ 211 h 211"/>
                <a:gd name="T4" fmla="*/ 0 w 49"/>
                <a:gd name="T5" fmla="*/ 2 h 211"/>
                <a:gd name="T6" fmla="*/ 19 w 49"/>
                <a:gd name="T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1">
                  <a:moveTo>
                    <a:pt x="49" y="209"/>
                  </a:moveTo>
                  <a:lnTo>
                    <a:pt x="30" y="211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232"/>
            <p:cNvSpPr>
              <a:spLocks noChangeShapeType="1"/>
            </p:cNvSpPr>
            <p:nvPr/>
          </p:nvSpPr>
          <p:spPr bwMode="auto">
            <a:xfrm flipH="1">
              <a:off x="1251" y="3807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233"/>
            <p:cNvSpPr>
              <a:spLocks noChangeShapeType="1"/>
            </p:cNvSpPr>
            <p:nvPr/>
          </p:nvSpPr>
          <p:spPr bwMode="auto">
            <a:xfrm flipV="1">
              <a:off x="452" y="3820"/>
              <a:ext cx="225" cy="18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Freeform 234"/>
            <p:cNvSpPr>
              <a:spLocks/>
            </p:cNvSpPr>
            <p:nvPr/>
          </p:nvSpPr>
          <p:spPr bwMode="auto">
            <a:xfrm>
              <a:off x="651" y="3786"/>
              <a:ext cx="56" cy="64"/>
            </a:xfrm>
            <a:custGeom>
              <a:avLst/>
              <a:gdLst>
                <a:gd name="T0" fmla="*/ 151 w 151"/>
                <a:gd name="T1" fmla="*/ 162 h 175"/>
                <a:gd name="T2" fmla="*/ 136 w 151"/>
                <a:gd name="T3" fmla="*/ 175 h 175"/>
                <a:gd name="T4" fmla="*/ 0 w 151"/>
                <a:gd name="T5" fmla="*/ 13 h 175"/>
                <a:gd name="T6" fmla="*/ 15 w 151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5">
                  <a:moveTo>
                    <a:pt x="151" y="162"/>
                  </a:moveTo>
                  <a:lnTo>
                    <a:pt x="136" y="175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235"/>
            <p:cNvSpPr>
              <a:spLocks noChangeShapeType="1"/>
            </p:cNvSpPr>
            <p:nvPr/>
          </p:nvSpPr>
          <p:spPr bwMode="auto">
            <a:xfrm flipH="1">
              <a:off x="651" y="3786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236"/>
            <p:cNvSpPr>
              <a:spLocks noChangeShapeType="1"/>
            </p:cNvSpPr>
            <p:nvPr/>
          </p:nvSpPr>
          <p:spPr bwMode="auto">
            <a:xfrm flipV="1">
              <a:off x="704" y="3689"/>
              <a:ext cx="59" cy="9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237"/>
            <p:cNvSpPr>
              <a:spLocks/>
            </p:cNvSpPr>
            <p:nvPr/>
          </p:nvSpPr>
          <p:spPr bwMode="auto">
            <a:xfrm>
              <a:off x="730" y="3663"/>
              <a:ext cx="71" cy="47"/>
            </a:xfrm>
            <a:custGeom>
              <a:avLst/>
              <a:gdLst>
                <a:gd name="T0" fmla="*/ 190 w 190"/>
                <a:gd name="T1" fmla="*/ 111 h 128"/>
                <a:gd name="T2" fmla="*/ 179 w 190"/>
                <a:gd name="T3" fmla="*/ 128 h 128"/>
                <a:gd name="T4" fmla="*/ 0 w 190"/>
                <a:gd name="T5" fmla="*/ 17 h 128"/>
                <a:gd name="T6" fmla="*/ 11 w 190"/>
                <a:gd name="T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128">
                  <a:moveTo>
                    <a:pt x="190" y="111"/>
                  </a:moveTo>
                  <a:lnTo>
                    <a:pt x="179" y="128"/>
                  </a:lnTo>
                  <a:lnTo>
                    <a:pt x="0" y="17"/>
                  </a:lnTo>
                  <a:lnTo>
                    <a:pt x="1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238"/>
            <p:cNvSpPr>
              <a:spLocks noChangeShapeType="1"/>
            </p:cNvSpPr>
            <p:nvPr/>
          </p:nvSpPr>
          <p:spPr bwMode="auto">
            <a:xfrm flipH="1">
              <a:off x="730" y="3663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239"/>
            <p:cNvSpPr>
              <a:spLocks/>
            </p:cNvSpPr>
            <p:nvPr/>
          </p:nvSpPr>
          <p:spPr bwMode="auto">
            <a:xfrm>
              <a:off x="881" y="3884"/>
              <a:ext cx="156" cy="356"/>
            </a:xfrm>
            <a:custGeom>
              <a:avLst/>
              <a:gdLst>
                <a:gd name="T0" fmla="*/ 130 w 417"/>
                <a:gd name="T1" fmla="*/ 977 h 977"/>
                <a:gd name="T2" fmla="*/ 0 w 417"/>
                <a:gd name="T3" fmla="*/ 847 h 977"/>
                <a:gd name="T4" fmla="*/ 417 w 417"/>
                <a:gd name="T5" fmla="*/ 0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7" h="977">
                  <a:moveTo>
                    <a:pt x="130" y="977"/>
                  </a:moveTo>
                  <a:lnTo>
                    <a:pt x="0" y="847"/>
                  </a:lnTo>
                  <a:lnTo>
                    <a:pt x="4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240"/>
            <p:cNvSpPr>
              <a:spLocks/>
            </p:cNvSpPr>
            <p:nvPr/>
          </p:nvSpPr>
          <p:spPr bwMode="auto">
            <a:xfrm>
              <a:off x="1002" y="3860"/>
              <a:ext cx="73" cy="41"/>
            </a:xfrm>
            <a:custGeom>
              <a:avLst/>
              <a:gdLst>
                <a:gd name="T0" fmla="*/ 196 w 196"/>
                <a:gd name="T1" fmla="*/ 94 h 111"/>
                <a:gd name="T2" fmla="*/ 188 w 196"/>
                <a:gd name="T3" fmla="*/ 111 h 111"/>
                <a:gd name="T4" fmla="*/ 0 w 196"/>
                <a:gd name="T5" fmla="*/ 17 h 111"/>
                <a:gd name="T6" fmla="*/ 9 w 196"/>
                <a:gd name="T7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1">
                  <a:moveTo>
                    <a:pt x="196" y="94"/>
                  </a:moveTo>
                  <a:lnTo>
                    <a:pt x="188" y="111"/>
                  </a:lnTo>
                  <a:lnTo>
                    <a:pt x="0" y="17"/>
                  </a:lnTo>
                  <a:lnTo>
                    <a:pt x="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241"/>
            <p:cNvSpPr>
              <a:spLocks noChangeShapeType="1"/>
            </p:cNvSpPr>
            <p:nvPr/>
          </p:nvSpPr>
          <p:spPr bwMode="auto">
            <a:xfrm flipH="1">
              <a:off x="1002" y="3860"/>
              <a:ext cx="3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242"/>
            <p:cNvSpPr>
              <a:spLocks noChangeShapeType="1"/>
            </p:cNvSpPr>
            <p:nvPr/>
          </p:nvSpPr>
          <p:spPr bwMode="auto">
            <a:xfrm flipH="1">
              <a:off x="1027" y="4072"/>
              <a:ext cx="64" cy="3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Arc 243"/>
            <p:cNvSpPr>
              <a:spLocks/>
            </p:cNvSpPr>
            <p:nvPr/>
          </p:nvSpPr>
          <p:spPr bwMode="auto">
            <a:xfrm>
              <a:off x="672" y="3946"/>
              <a:ext cx="354" cy="15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61 w 21661"/>
                <a:gd name="T1" fmla="*/ 21600 h 21600"/>
                <a:gd name="T2" fmla="*/ 0 w 21661"/>
                <a:gd name="T3" fmla="*/ 0 h 21600"/>
                <a:gd name="T4" fmla="*/ 21600 w 2166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1" h="21600" fill="none" extrusionOk="0">
                  <a:moveTo>
                    <a:pt x="21660" y="21599"/>
                  </a:moveTo>
                  <a:cubicBezTo>
                    <a:pt x="21640" y="21599"/>
                    <a:pt x="2162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61" h="21600" stroke="0" extrusionOk="0">
                  <a:moveTo>
                    <a:pt x="21660" y="21599"/>
                  </a:moveTo>
                  <a:cubicBezTo>
                    <a:pt x="21640" y="21599"/>
                    <a:pt x="21620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244"/>
            <p:cNvSpPr>
              <a:spLocks/>
            </p:cNvSpPr>
            <p:nvPr/>
          </p:nvSpPr>
          <p:spPr bwMode="auto">
            <a:xfrm>
              <a:off x="688" y="3908"/>
              <a:ext cx="8" cy="77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245"/>
            <p:cNvSpPr>
              <a:spLocks noChangeShapeType="1"/>
            </p:cNvSpPr>
            <p:nvPr/>
          </p:nvSpPr>
          <p:spPr bwMode="auto">
            <a:xfrm flipH="1">
              <a:off x="688" y="3908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246"/>
            <p:cNvSpPr>
              <a:spLocks/>
            </p:cNvSpPr>
            <p:nvPr/>
          </p:nvSpPr>
          <p:spPr bwMode="auto">
            <a:xfrm>
              <a:off x="435" y="3862"/>
              <a:ext cx="956" cy="247"/>
            </a:xfrm>
            <a:custGeom>
              <a:avLst/>
              <a:gdLst>
                <a:gd name="T0" fmla="*/ 2562 w 2562"/>
                <a:gd name="T1" fmla="*/ 590 h 675"/>
                <a:gd name="T2" fmla="*/ 2432 w 2562"/>
                <a:gd name="T3" fmla="*/ 675 h 675"/>
                <a:gd name="T4" fmla="*/ 937 w 2562"/>
                <a:gd name="T5" fmla="*/ 675 h 675"/>
                <a:gd name="T6" fmla="*/ 0 w 2562"/>
                <a:gd name="T7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2" h="675">
                  <a:moveTo>
                    <a:pt x="2562" y="590"/>
                  </a:moveTo>
                  <a:lnTo>
                    <a:pt x="2432" y="675"/>
                  </a:lnTo>
                  <a:lnTo>
                    <a:pt x="937" y="675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Freeform 247"/>
            <p:cNvSpPr>
              <a:spLocks/>
            </p:cNvSpPr>
            <p:nvPr/>
          </p:nvSpPr>
          <p:spPr bwMode="auto">
            <a:xfrm>
              <a:off x="406" y="3827"/>
              <a:ext cx="52" cy="66"/>
            </a:xfrm>
            <a:custGeom>
              <a:avLst/>
              <a:gdLst>
                <a:gd name="T0" fmla="*/ 124 w 141"/>
                <a:gd name="T1" fmla="*/ 0 h 181"/>
                <a:gd name="T2" fmla="*/ 141 w 141"/>
                <a:gd name="T3" fmla="*/ 11 h 181"/>
                <a:gd name="T4" fmla="*/ 17 w 141"/>
                <a:gd name="T5" fmla="*/ 181 h 181"/>
                <a:gd name="T6" fmla="*/ 0 w 141"/>
                <a:gd name="T7" fmla="*/ 17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24" y="0"/>
                  </a:moveTo>
                  <a:lnTo>
                    <a:pt x="141" y="11"/>
                  </a:lnTo>
                  <a:lnTo>
                    <a:pt x="17" y="181"/>
                  </a:lnTo>
                  <a:lnTo>
                    <a:pt x="0" y="17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248"/>
            <p:cNvSpPr>
              <a:spLocks noChangeShapeType="1"/>
            </p:cNvSpPr>
            <p:nvPr/>
          </p:nvSpPr>
          <p:spPr bwMode="auto">
            <a:xfrm>
              <a:off x="406" y="3890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Arc 249"/>
            <p:cNvSpPr>
              <a:spLocks/>
            </p:cNvSpPr>
            <p:nvPr/>
          </p:nvSpPr>
          <p:spPr bwMode="auto">
            <a:xfrm>
              <a:off x="1139" y="4146"/>
              <a:ext cx="112" cy="17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94 w 21794"/>
                <a:gd name="T1" fmla="*/ 21599 h 21600"/>
                <a:gd name="T2" fmla="*/ 0 w 21794"/>
                <a:gd name="T3" fmla="*/ 0 h 21600"/>
                <a:gd name="T4" fmla="*/ 21600 w 2179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4" h="21600" fill="none" extrusionOk="0">
                  <a:moveTo>
                    <a:pt x="21794" y="21599"/>
                  </a:moveTo>
                  <a:cubicBezTo>
                    <a:pt x="21729" y="21599"/>
                    <a:pt x="2166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94" h="21600" stroke="0" extrusionOk="0">
                  <a:moveTo>
                    <a:pt x="21794" y="21599"/>
                  </a:moveTo>
                  <a:cubicBezTo>
                    <a:pt x="21729" y="21599"/>
                    <a:pt x="2166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250"/>
            <p:cNvSpPr>
              <a:spLocks noChangeShapeType="1"/>
            </p:cNvSpPr>
            <p:nvPr/>
          </p:nvSpPr>
          <p:spPr bwMode="auto">
            <a:xfrm flipV="1">
              <a:off x="1139" y="3893"/>
              <a:ext cx="225" cy="25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251"/>
            <p:cNvSpPr>
              <a:spLocks/>
            </p:cNvSpPr>
            <p:nvPr/>
          </p:nvSpPr>
          <p:spPr bwMode="auto">
            <a:xfrm>
              <a:off x="1335" y="3863"/>
              <a:ext cx="63" cy="56"/>
            </a:xfrm>
            <a:custGeom>
              <a:avLst/>
              <a:gdLst>
                <a:gd name="T0" fmla="*/ 170 w 170"/>
                <a:gd name="T1" fmla="*/ 137 h 152"/>
                <a:gd name="T2" fmla="*/ 158 w 170"/>
                <a:gd name="T3" fmla="*/ 152 h 152"/>
                <a:gd name="T4" fmla="*/ 0 w 170"/>
                <a:gd name="T5" fmla="*/ 15 h 152"/>
                <a:gd name="T6" fmla="*/ 13 w 170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" h="152">
                  <a:moveTo>
                    <a:pt x="170" y="137"/>
                  </a:moveTo>
                  <a:lnTo>
                    <a:pt x="158" y="152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252"/>
            <p:cNvSpPr>
              <a:spLocks noChangeShapeType="1"/>
            </p:cNvSpPr>
            <p:nvPr/>
          </p:nvSpPr>
          <p:spPr bwMode="auto">
            <a:xfrm flipH="1">
              <a:off x="1335" y="3863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Arc 253"/>
            <p:cNvSpPr>
              <a:spLocks/>
            </p:cNvSpPr>
            <p:nvPr/>
          </p:nvSpPr>
          <p:spPr bwMode="auto">
            <a:xfrm>
              <a:off x="1170" y="4149"/>
              <a:ext cx="101" cy="7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2 w 21592"/>
                <a:gd name="T1" fmla="*/ 580 h 21599"/>
                <a:gd name="T2" fmla="*/ 205 w 21592"/>
                <a:gd name="T3" fmla="*/ 21599 h 21599"/>
                <a:gd name="T4" fmla="*/ 0 w 21592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2" h="21599" fill="none" extrusionOk="0">
                  <a:moveTo>
                    <a:pt x="21592" y="580"/>
                  </a:moveTo>
                  <a:cubicBezTo>
                    <a:pt x="21280" y="12199"/>
                    <a:pt x="11828" y="21488"/>
                    <a:pt x="205" y="21599"/>
                  </a:cubicBezTo>
                </a:path>
                <a:path w="21592" h="21599" stroke="0" extrusionOk="0">
                  <a:moveTo>
                    <a:pt x="21592" y="580"/>
                  </a:moveTo>
                  <a:cubicBezTo>
                    <a:pt x="21280" y="12199"/>
                    <a:pt x="11828" y="21488"/>
                    <a:pt x="20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Arc 254"/>
            <p:cNvSpPr>
              <a:spLocks/>
            </p:cNvSpPr>
            <p:nvPr/>
          </p:nvSpPr>
          <p:spPr bwMode="auto">
            <a:xfrm>
              <a:off x="1162" y="4191"/>
              <a:ext cx="9" cy="31"/>
            </a:xfrm>
            <a:custGeom>
              <a:avLst/>
              <a:gdLst>
                <a:gd name="G0" fmla="+- 21590 0 0"/>
                <a:gd name="G1" fmla="+- 0 0 0"/>
                <a:gd name="G2" fmla="+- 21600 0 0"/>
                <a:gd name="T0" fmla="*/ 21590 w 21590"/>
                <a:gd name="T1" fmla="*/ 21600 h 21600"/>
                <a:gd name="T2" fmla="*/ 0 w 21590"/>
                <a:gd name="T3" fmla="*/ 662 h 21600"/>
                <a:gd name="T4" fmla="*/ 21590 w 2159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0" h="21600" fill="none" extrusionOk="0">
                  <a:moveTo>
                    <a:pt x="21590" y="21600"/>
                  </a:moveTo>
                  <a:cubicBezTo>
                    <a:pt x="9918" y="21600"/>
                    <a:pt x="357" y="12328"/>
                    <a:pt x="0" y="661"/>
                  </a:cubicBezTo>
                </a:path>
                <a:path w="21590" h="21600" stroke="0" extrusionOk="0">
                  <a:moveTo>
                    <a:pt x="21590" y="21600"/>
                  </a:moveTo>
                  <a:cubicBezTo>
                    <a:pt x="9918" y="21600"/>
                    <a:pt x="357" y="12328"/>
                    <a:pt x="0" y="661"/>
                  </a:cubicBezTo>
                  <a:lnTo>
                    <a:pt x="2159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Arc 255"/>
            <p:cNvSpPr>
              <a:spLocks/>
            </p:cNvSpPr>
            <p:nvPr/>
          </p:nvSpPr>
          <p:spPr bwMode="auto">
            <a:xfrm>
              <a:off x="1161" y="4192"/>
              <a:ext cx="42" cy="15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Arc 256"/>
            <p:cNvSpPr>
              <a:spLocks/>
            </p:cNvSpPr>
            <p:nvPr/>
          </p:nvSpPr>
          <p:spPr bwMode="auto">
            <a:xfrm>
              <a:off x="1204" y="4344"/>
              <a:ext cx="150" cy="20"/>
            </a:xfrm>
            <a:custGeom>
              <a:avLst/>
              <a:gdLst>
                <a:gd name="G0" fmla="+- 21573 0 0"/>
                <a:gd name="G1" fmla="+- 0 0 0"/>
                <a:gd name="G2" fmla="+- 21600 0 0"/>
                <a:gd name="T0" fmla="*/ 21704 w 21704"/>
                <a:gd name="T1" fmla="*/ 21600 h 21600"/>
                <a:gd name="T2" fmla="*/ 0 w 21704"/>
                <a:gd name="T3" fmla="*/ 1075 h 21600"/>
                <a:gd name="T4" fmla="*/ 21573 w 2170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4" h="21600" fill="none" extrusionOk="0">
                  <a:moveTo>
                    <a:pt x="21703" y="21599"/>
                  </a:moveTo>
                  <a:cubicBezTo>
                    <a:pt x="21660" y="21599"/>
                    <a:pt x="21616" y="21599"/>
                    <a:pt x="21573" y="21600"/>
                  </a:cubicBezTo>
                  <a:cubicBezTo>
                    <a:pt x="10061" y="21600"/>
                    <a:pt x="572" y="12572"/>
                    <a:pt x="-1" y="1075"/>
                  </a:cubicBezTo>
                </a:path>
                <a:path w="21704" h="21600" stroke="0" extrusionOk="0">
                  <a:moveTo>
                    <a:pt x="21703" y="21599"/>
                  </a:moveTo>
                  <a:cubicBezTo>
                    <a:pt x="21660" y="21599"/>
                    <a:pt x="21616" y="21599"/>
                    <a:pt x="21573" y="21600"/>
                  </a:cubicBezTo>
                  <a:cubicBezTo>
                    <a:pt x="10061" y="21600"/>
                    <a:pt x="572" y="12572"/>
                    <a:pt x="-1" y="1075"/>
                  </a:cubicBezTo>
                  <a:lnTo>
                    <a:pt x="21573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257"/>
            <p:cNvSpPr>
              <a:spLocks/>
            </p:cNvSpPr>
            <p:nvPr/>
          </p:nvSpPr>
          <p:spPr bwMode="auto">
            <a:xfrm>
              <a:off x="1296" y="4339"/>
              <a:ext cx="58" cy="38"/>
            </a:xfrm>
            <a:custGeom>
              <a:avLst/>
              <a:gdLst>
                <a:gd name="T0" fmla="*/ 58 w 58"/>
                <a:gd name="T1" fmla="*/ 27 h 38"/>
                <a:gd name="T2" fmla="*/ 5 w 58"/>
                <a:gd name="T3" fmla="*/ 0 h 38"/>
                <a:gd name="T4" fmla="*/ 17 w 58"/>
                <a:gd name="T5" fmla="*/ 22 h 38"/>
                <a:gd name="T6" fmla="*/ 0 w 58"/>
                <a:gd name="T7" fmla="*/ 38 h 38"/>
                <a:gd name="T8" fmla="*/ 58 w 58"/>
                <a:gd name="T9" fmla="*/ 2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8">
                  <a:moveTo>
                    <a:pt x="58" y="27"/>
                  </a:moveTo>
                  <a:lnTo>
                    <a:pt x="5" y="0"/>
                  </a:lnTo>
                  <a:lnTo>
                    <a:pt x="17" y="22"/>
                  </a:lnTo>
                  <a:lnTo>
                    <a:pt x="0" y="38"/>
                  </a:lnTo>
                  <a:lnTo>
                    <a:pt x="58" y="27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258"/>
            <p:cNvSpPr>
              <a:spLocks noChangeShapeType="1"/>
            </p:cNvSpPr>
            <p:nvPr/>
          </p:nvSpPr>
          <p:spPr bwMode="auto">
            <a:xfrm flipH="1">
              <a:off x="1262" y="4156"/>
              <a:ext cx="451" cy="17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Arc 259"/>
            <p:cNvSpPr>
              <a:spLocks/>
            </p:cNvSpPr>
            <p:nvPr/>
          </p:nvSpPr>
          <p:spPr bwMode="auto">
            <a:xfrm>
              <a:off x="510" y="3987"/>
              <a:ext cx="752" cy="34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9 w 21629"/>
                <a:gd name="T1" fmla="*/ 21600 h 21600"/>
                <a:gd name="T2" fmla="*/ 0 w 21629"/>
                <a:gd name="T3" fmla="*/ 64 h 21600"/>
                <a:gd name="T4" fmla="*/ 21600 w 2162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9" h="21600" fill="none" extrusionOk="0">
                  <a:moveTo>
                    <a:pt x="21628" y="21599"/>
                  </a:moveTo>
                  <a:cubicBezTo>
                    <a:pt x="21619" y="21599"/>
                    <a:pt x="21609" y="21599"/>
                    <a:pt x="21600" y="21600"/>
                  </a:cubicBezTo>
                  <a:cubicBezTo>
                    <a:pt x="9695" y="21600"/>
                    <a:pt x="35" y="11968"/>
                    <a:pt x="0" y="63"/>
                  </a:cubicBezTo>
                </a:path>
                <a:path w="21629" h="21600" stroke="0" extrusionOk="0">
                  <a:moveTo>
                    <a:pt x="21628" y="21599"/>
                  </a:moveTo>
                  <a:cubicBezTo>
                    <a:pt x="21619" y="21599"/>
                    <a:pt x="21609" y="21599"/>
                    <a:pt x="21600" y="21600"/>
                  </a:cubicBezTo>
                  <a:cubicBezTo>
                    <a:pt x="9695" y="21600"/>
                    <a:pt x="35" y="11968"/>
                    <a:pt x="0" y="6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60"/>
            <p:cNvSpPr>
              <a:spLocks/>
            </p:cNvSpPr>
            <p:nvPr/>
          </p:nvSpPr>
          <p:spPr bwMode="auto">
            <a:xfrm>
              <a:off x="491" y="3988"/>
              <a:ext cx="39" cy="55"/>
            </a:xfrm>
            <a:custGeom>
              <a:avLst/>
              <a:gdLst>
                <a:gd name="T0" fmla="*/ 19 w 39"/>
                <a:gd name="T1" fmla="*/ 0 h 55"/>
                <a:gd name="T2" fmla="*/ 0 w 39"/>
                <a:gd name="T3" fmla="*/ 55 h 55"/>
                <a:gd name="T4" fmla="*/ 19 w 39"/>
                <a:gd name="T5" fmla="*/ 41 h 55"/>
                <a:gd name="T6" fmla="*/ 39 w 39"/>
                <a:gd name="T7" fmla="*/ 55 h 55"/>
                <a:gd name="T8" fmla="*/ 19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19" y="0"/>
                  </a:moveTo>
                  <a:lnTo>
                    <a:pt x="0" y="55"/>
                  </a:lnTo>
                  <a:lnTo>
                    <a:pt x="19" y="41"/>
                  </a:lnTo>
                  <a:lnTo>
                    <a:pt x="39" y="55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261"/>
            <p:cNvSpPr>
              <a:spLocks noChangeShapeType="1"/>
            </p:cNvSpPr>
            <p:nvPr/>
          </p:nvSpPr>
          <p:spPr bwMode="auto">
            <a:xfrm flipV="1">
              <a:off x="385" y="5011"/>
              <a:ext cx="263" cy="10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262"/>
            <p:cNvSpPr>
              <a:spLocks/>
            </p:cNvSpPr>
            <p:nvPr/>
          </p:nvSpPr>
          <p:spPr bwMode="auto">
            <a:xfrm>
              <a:off x="634" y="4973"/>
              <a:ext cx="35" cy="74"/>
            </a:xfrm>
            <a:custGeom>
              <a:avLst/>
              <a:gdLst>
                <a:gd name="T0" fmla="*/ 96 w 96"/>
                <a:gd name="T1" fmla="*/ 196 h 202"/>
                <a:gd name="T2" fmla="*/ 77 w 96"/>
                <a:gd name="T3" fmla="*/ 202 h 202"/>
                <a:gd name="T4" fmla="*/ 0 w 96"/>
                <a:gd name="T5" fmla="*/ 6 h 202"/>
                <a:gd name="T6" fmla="*/ 19 w 96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2">
                  <a:moveTo>
                    <a:pt x="96" y="196"/>
                  </a:moveTo>
                  <a:lnTo>
                    <a:pt x="77" y="202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263"/>
            <p:cNvSpPr>
              <a:spLocks noChangeShapeType="1"/>
            </p:cNvSpPr>
            <p:nvPr/>
          </p:nvSpPr>
          <p:spPr bwMode="auto">
            <a:xfrm flipH="1">
              <a:off x="634" y="4973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264"/>
            <p:cNvSpPr>
              <a:spLocks noChangeShapeType="1"/>
            </p:cNvSpPr>
            <p:nvPr/>
          </p:nvSpPr>
          <p:spPr bwMode="auto">
            <a:xfrm flipV="1">
              <a:off x="938" y="4944"/>
              <a:ext cx="248" cy="14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265"/>
            <p:cNvSpPr>
              <a:spLocks/>
            </p:cNvSpPr>
            <p:nvPr/>
          </p:nvSpPr>
          <p:spPr bwMode="auto">
            <a:xfrm>
              <a:off x="1165" y="4907"/>
              <a:ext cx="47" cy="70"/>
            </a:xfrm>
            <a:custGeom>
              <a:avLst/>
              <a:gdLst>
                <a:gd name="T0" fmla="*/ 124 w 124"/>
                <a:gd name="T1" fmla="*/ 179 h 190"/>
                <a:gd name="T2" fmla="*/ 107 w 124"/>
                <a:gd name="T3" fmla="*/ 190 h 190"/>
                <a:gd name="T4" fmla="*/ 0 w 124"/>
                <a:gd name="T5" fmla="*/ 11 h 190"/>
                <a:gd name="T6" fmla="*/ 17 w 124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190">
                  <a:moveTo>
                    <a:pt x="124" y="179"/>
                  </a:moveTo>
                  <a:lnTo>
                    <a:pt x="107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266"/>
            <p:cNvSpPr>
              <a:spLocks noChangeShapeType="1"/>
            </p:cNvSpPr>
            <p:nvPr/>
          </p:nvSpPr>
          <p:spPr bwMode="auto">
            <a:xfrm flipH="1">
              <a:off x="1165" y="4907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Freeform 267"/>
            <p:cNvSpPr>
              <a:spLocks/>
            </p:cNvSpPr>
            <p:nvPr/>
          </p:nvSpPr>
          <p:spPr bwMode="auto">
            <a:xfrm>
              <a:off x="1196" y="5038"/>
              <a:ext cx="27" cy="58"/>
            </a:xfrm>
            <a:custGeom>
              <a:avLst/>
              <a:gdLst>
                <a:gd name="T0" fmla="*/ 73 w 73"/>
                <a:gd name="T1" fmla="*/ 160 h 160"/>
                <a:gd name="T2" fmla="*/ 0 w 73"/>
                <a:gd name="T3" fmla="*/ 72 h 160"/>
                <a:gd name="T4" fmla="*/ 0 w 73"/>
                <a:gd name="T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60">
                  <a:moveTo>
                    <a:pt x="73" y="160"/>
                  </a:moveTo>
                  <a:lnTo>
                    <a:pt x="0" y="7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268"/>
            <p:cNvSpPr>
              <a:spLocks/>
            </p:cNvSpPr>
            <p:nvPr/>
          </p:nvSpPr>
          <p:spPr bwMode="auto">
            <a:xfrm>
              <a:off x="1157" y="5031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Line 269"/>
            <p:cNvSpPr>
              <a:spLocks noChangeShapeType="1"/>
            </p:cNvSpPr>
            <p:nvPr/>
          </p:nvSpPr>
          <p:spPr bwMode="auto">
            <a:xfrm>
              <a:off x="1157" y="503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Freeform 270"/>
            <p:cNvSpPr>
              <a:spLocks/>
            </p:cNvSpPr>
            <p:nvPr/>
          </p:nvSpPr>
          <p:spPr bwMode="auto">
            <a:xfrm>
              <a:off x="868" y="4938"/>
              <a:ext cx="231" cy="399"/>
            </a:xfrm>
            <a:custGeom>
              <a:avLst/>
              <a:gdLst>
                <a:gd name="T0" fmla="*/ 130 w 619"/>
                <a:gd name="T1" fmla="*/ 1093 h 1093"/>
                <a:gd name="T2" fmla="*/ 0 w 619"/>
                <a:gd name="T3" fmla="*/ 920 h 1093"/>
                <a:gd name="T4" fmla="*/ 619 w 619"/>
                <a:gd name="T5" fmla="*/ 0 h 10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9" h="1093">
                  <a:moveTo>
                    <a:pt x="130" y="1093"/>
                  </a:moveTo>
                  <a:lnTo>
                    <a:pt x="0" y="920"/>
                  </a:lnTo>
                  <a:lnTo>
                    <a:pt x="6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271"/>
            <p:cNvSpPr>
              <a:spLocks/>
            </p:cNvSpPr>
            <p:nvPr/>
          </p:nvSpPr>
          <p:spPr bwMode="auto">
            <a:xfrm>
              <a:off x="1067" y="4911"/>
              <a:ext cx="69" cy="48"/>
            </a:xfrm>
            <a:custGeom>
              <a:avLst/>
              <a:gdLst>
                <a:gd name="T0" fmla="*/ 185 w 185"/>
                <a:gd name="T1" fmla="*/ 115 h 132"/>
                <a:gd name="T2" fmla="*/ 175 w 185"/>
                <a:gd name="T3" fmla="*/ 132 h 132"/>
                <a:gd name="T4" fmla="*/ 0 w 185"/>
                <a:gd name="T5" fmla="*/ 17 h 132"/>
                <a:gd name="T6" fmla="*/ 11 w 185"/>
                <a:gd name="T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" h="132">
                  <a:moveTo>
                    <a:pt x="185" y="115"/>
                  </a:moveTo>
                  <a:lnTo>
                    <a:pt x="175" y="132"/>
                  </a:lnTo>
                  <a:lnTo>
                    <a:pt x="0" y="17"/>
                  </a:lnTo>
                  <a:lnTo>
                    <a:pt x="1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Line 272"/>
            <p:cNvSpPr>
              <a:spLocks noChangeShapeType="1"/>
            </p:cNvSpPr>
            <p:nvPr/>
          </p:nvSpPr>
          <p:spPr bwMode="auto">
            <a:xfrm flipH="1">
              <a:off x="1067" y="4911"/>
              <a:ext cx="4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Line 273"/>
            <p:cNvSpPr>
              <a:spLocks noChangeShapeType="1"/>
            </p:cNvSpPr>
            <p:nvPr/>
          </p:nvSpPr>
          <p:spPr bwMode="auto">
            <a:xfrm flipH="1">
              <a:off x="1024" y="5159"/>
              <a:ext cx="65" cy="3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Arc 274"/>
            <p:cNvSpPr>
              <a:spLocks/>
            </p:cNvSpPr>
            <p:nvPr/>
          </p:nvSpPr>
          <p:spPr bwMode="auto">
            <a:xfrm>
              <a:off x="793" y="5001"/>
              <a:ext cx="231" cy="1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94 w 21694"/>
                <a:gd name="T1" fmla="*/ 21600 h 21600"/>
                <a:gd name="T2" fmla="*/ 0 w 21694"/>
                <a:gd name="T3" fmla="*/ 0 h 21600"/>
                <a:gd name="T4" fmla="*/ 21600 w 2169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94" h="21600" fill="none" extrusionOk="0">
                  <a:moveTo>
                    <a:pt x="21693" y="21599"/>
                  </a:moveTo>
                  <a:cubicBezTo>
                    <a:pt x="21662" y="21599"/>
                    <a:pt x="2163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94" h="21600" stroke="0" extrusionOk="0">
                  <a:moveTo>
                    <a:pt x="21693" y="21599"/>
                  </a:moveTo>
                  <a:cubicBezTo>
                    <a:pt x="21662" y="21599"/>
                    <a:pt x="21631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Arc 275"/>
            <p:cNvSpPr>
              <a:spLocks/>
            </p:cNvSpPr>
            <p:nvPr/>
          </p:nvSpPr>
          <p:spPr bwMode="auto">
            <a:xfrm>
              <a:off x="793" y="4964"/>
              <a:ext cx="15" cy="3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2 w 21592"/>
                <a:gd name="T1" fmla="*/ 581 h 21600"/>
                <a:gd name="T2" fmla="*/ 0 w 21592"/>
                <a:gd name="T3" fmla="*/ 21600 h 21600"/>
                <a:gd name="T4" fmla="*/ 0 w 2159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2" h="21600" fill="none" extrusionOk="0">
                  <a:moveTo>
                    <a:pt x="21592" y="581"/>
                  </a:moveTo>
                  <a:cubicBezTo>
                    <a:pt x="21277" y="12279"/>
                    <a:pt x="11703" y="21599"/>
                    <a:pt x="0" y="21600"/>
                  </a:cubicBezTo>
                </a:path>
                <a:path w="21592" h="21600" stroke="0" extrusionOk="0">
                  <a:moveTo>
                    <a:pt x="21592" y="581"/>
                  </a:moveTo>
                  <a:cubicBezTo>
                    <a:pt x="21277" y="12279"/>
                    <a:pt x="1170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Freeform 276"/>
            <p:cNvSpPr>
              <a:spLocks/>
            </p:cNvSpPr>
            <p:nvPr/>
          </p:nvSpPr>
          <p:spPr bwMode="auto">
            <a:xfrm>
              <a:off x="773" y="4943"/>
              <a:ext cx="75" cy="36"/>
            </a:xfrm>
            <a:custGeom>
              <a:avLst/>
              <a:gdLst>
                <a:gd name="T0" fmla="*/ 202 w 202"/>
                <a:gd name="T1" fmla="*/ 81 h 100"/>
                <a:gd name="T2" fmla="*/ 196 w 202"/>
                <a:gd name="T3" fmla="*/ 100 h 100"/>
                <a:gd name="T4" fmla="*/ 0 w 202"/>
                <a:gd name="T5" fmla="*/ 19 h 100"/>
                <a:gd name="T6" fmla="*/ 6 w 202"/>
                <a:gd name="T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100">
                  <a:moveTo>
                    <a:pt x="202" y="81"/>
                  </a:moveTo>
                  <a:lnTo>
                    <a:pt x="196" y="100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277"/>
            <p:cNvSpPr>
              <a:spLocks noChangeShapeType="1"/>
            </p:cNvSpPr>
            <p:nvPr/>
          </p:nvSpPr>
          <p:spPr bwMode="auto">
            <a:xfrm flipH="1">
              <a:off x="773" y="4943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278"/>
            <p:cNvSpPr>
              <a:spLocks/>
            </p:cNvSpPr>
            <p:nvPr/>
          </p:nvSpPr>
          <p:spPr bwMode="auto">
            <a:xfrm>
              <a:off x="315" y="4923"/>
              <a:ext cx="1091" cy="278"/>
            </a:xfrm>
            <a:custGeom>
              <a:avLst/>
              <a:gdLst>
                <a:gd name="T0" fmla="*/ 2923 w 2923"/>
                <a:gd name="T1" fmla="*/ 647 h 762"/>
                <a:gd name="T2" fmla="*/ 2793 w 2923"/>
                <a:gd name="T3" fmla="*/ 762 h 762"/>
                <a:gd name="T4" fmla="*/ 1340 w 2923"/>
                <a:gd name="T5" fmla="*/ 762 h 762"/>
                <a:gd name="T6" fmla="*/ 0 w 2923"/>
                <a:gd name="T7" fmla="*/ 0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23" h="762">
                  <a:moveTo>
                    <a:pt x="2923" y="647"/>
                  </a:moveTo>
                  <a:lnTo>
                    <a:pt x="2793" y="762"/>
                  </a:lnTo>
                  <a:lnTo>
                    <a:pt x="1340" y="762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Freeform 279"/>
            <p:cNvSpPr>
              <a:spLocks/>
            </p:cNvSpPr>
            <p:nvPr/>
          </p:nvSpPr>
          <p:spPr bwMode="auto">
            <a:xfrm>
              <a:off x="290" y="4886"/>
              <a:ext cx="44" cy="70"/>
            </a:xfrm>
            <a:custGeom>
              <a:avLst/>
              <a:gdLst>
                <a:gd name="T0" fmla="*/ 102 w 119"/>
                <a:gd name="T1" fmla="*/ 0 h 191"/>
                <a:gd name="T2" fmla="*/ 119 w 119"/>
                <a:gd name="T3" fmla="*/ 8 h 191"/>
                <a:gd name="T4" fmla="*/ 17 w 119"/>
                <a:gd name="T5" fmla="*/ 191 h 191"/>
                <a:gd name="T6" fmla="*/ 0 w 119"/>
                <a:gd name="T7" fmla="*/ 183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91">
                  <a:moveTo>
                    <a:pt x="102" y="0"/>
                  </a:moveTo>
                  <a:lnTo>
                    <a:pt x="119" y="8"/>
                  </a:lnTo>
                  <a:lnTo>
                    <a:pt x="17" y="191"/>
                  </a:lnTo>
                  <a:lnTo>
                    <a:pt x="0" y="18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Line 280"/>
            <p:cNvSpPr>
              <a:spLocks noChangeShapeType="1"/>
            </p:cNvSpPr>
            <p:nvPr/>
          </p:nvSpPr>
          <p:spPr bwMode="auto">
            <a:xfrm>
              <a:off x="290" y="4953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Arc 281"/>
            <p:cNvSpPr>
              <a:spLocks/>
            </p:cNvSpPr>
            <p:nvPr/>
          </p:nvSpPr>
          <p:spPr bwMode="auto">
            <a:xfrm>
              <a:off x="1115" y="5237"/>
              <a:ext cx="135" cy="16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60 w 21760"/>
                <a:gd name="T1" fmla="*/ 21599 h 21600"/>
                <a:gd name="T2" fmla="*/ 0 w 21760"/>
                <a:gd name="T3" fmla="*/ 0 h 21600"/>
                <a:gd name="T4" fmla="*/ 21600 w 2176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0" h="21600" fill="none" extrusionOk="0">
                  <a:moveTo>
                    <a:pt x="21760" y="21599"/>
                  </a:moveTo>
                  <a:cubicBezTo>
                    <a:pt x="21706" y="21599"/>
                    <a:pt x="2165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60" h="21600" stroke="0" extrusionOk="0">
                  <a:moveTo>
                    <a:pt x="21760" y="21599"/>
                  </a:moveTo>
                  <a:cubicBezTo>
                    <a:pt x="21706" y="21599"/>
                    <a:pt x="2165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Line 282"/>
            <p:cNvSpPr>
              <a:spLocks noChangeShapeType="1"/>
            </p:cNvSpPr>
            <p:nvPr/>
          </p:nvSpPr>
          <p:spPr bwMode="auto">
            <a:xfrm flipV="1">
              <a:off x="1115" y="4986"/>
              <a:ext cx="263" cy="25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Freeform 283"/>
            <p:cNvSpPr>
              <a:spLocks/>
            </p:cNvSpPr>
            <p:nvPr/>
          </p:nvSpPr>
          <p:spPr bwMode="auto">
            <a:xfrm>
              <a:off x="1352" y="4954"/>
              <a:ext cx="59" cy="59"/>
            </a:xfrm>
            <a:custGeom>
              <a:avLst/>
              <a:gdLst>
                <a:gd name="T0" fmla="*/ 159 w 159"/>
                <a:gd name="T1" fmla="*/ 149 h 162"/>
                <a:gd name="T2" fmla="*/ 145 w 159"/>
                <a:gd name="T3" fmla="*/ 162 h 162"/>
                <a:gd name="T4" fmla="*/ 0 w 159"/>
                <a:gd name="T5" fmla="*/ 13 h 162"/>
                <a:gd name="T6" fmla="*/ 15 w 159"/>
                <a:gd name="T7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162">
                  <a:moveTo>
                    <a:pt x="159" y="149"/>
                  </a:moveTo>
                  <a:lnTo>
                    <a:pt x="145" y="162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Line 284"/>
            <p:cNvSpPr>
              <a:spLocks noChangeShapeType="1"/>
            </p:cNvSpPr>
            <p:nvPr/>
          </p:nvSpPr>
          <p:spPr bwMode="auto">
            <a:xfrm flipH="1">
              <a:off x="1352" y="4954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Arc 285"/>
            <p:cNvSpPr>
              <a:spLocks/>
            </p:cNvSpPr>
            <p:nvPr/>
          </p:nvSpPr>
          <p:spPr bwMode="auto">
            <a:xfrm>
              <a:off x="1169" y="5247"/>
              <a:ext cx="106" cy="6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7 w 21597"/>
                <a:gd name="T1" fmla="*/ 338 h 21600"/>
                <a:gd name="T2" fmla="*/ 0 w 21597"/>
                <a:gd name="T3" fmla="*/ 21600 h 21600"/>
                <a:gd name="T4" fmla="*/ 0 w 2159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21597" y="338"/>
                  </a:moveTo>
                  <a:cubicBezTo>
                    <a:pt x="21412" y="12134"/>
                    <a:pt x="11797" y="21599"/>
                    <a:pt x="0" y="21600"/>
                  </a:cubicBezTo>
                </a:path>
                <a:path w="21597" h="21600" stroke="0" extrusionOk="0">
                  <a:moveTo>
                    <a:pt x="21597" y="338"/>
                  </a:moveTo>
                  <a:cubicBezTo>
                    <a:pt x="21412" y="12134"/>
                    <a:pt x="11797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Arc 286"/>
            <p:cNvSpPr>
              <a:spLocks/>
            </p:cNvSpPr>
            <p:nvPr/>
          </p:nvSpPr>
          <p:spPr bwMode="auto">
            <a:xfrm>
              <a:off x="1153" y="5264"/>
              <a:ext cx="16" cy="4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Arc 287"/>
            <p:cNvSpPr>
              <a:spLocks/>
            </p:cNvSpPr>
            <p:nvPr/>
          </p:nvSpPr>
          <p:spPr bwMode="auto">
            <a:xfrm>
              <a:off x="1153" y="5263"/>
              <a:ext cx="33" cy="15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266 w 22266"/>
                <a:gd name="T1" fmla="*/ 21590 h 21600"/>
                <a:gd name="T2" fmla="*/ 0 w 22266"/>
                <a:gd name="T3" fmla="*/ 138 h 21600"/>
                <a:gd name="T4" fmla="*/ 21600 w 2226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266" h="21600" fill="none" extrusionOk="0">
                  <a:moveTo>
                    <a:pt x="22265" y="21589"/>
                  </a:moveTo>
                  <a:cubicBezTo>
                    <a:pt x="22044" y="21596"/>
                    <a:pt x="21822" y="21599"/>
                    <a:pt x="21600" y="21600"/>
                  </a:cubicBezTo>
                  <a:cubicBezTo>
                    <a:pt x="9724" y="21600"/>
                    <a:pt x="76" y="12013"/>
                    <a:pt x="0" y="137"/>
                  </a:cubicBezTo>
                </a:path>
                <a:path w="22266" h="21600" stroke="0" extrusionOk="0">
                  <a:moveTo>
                    <a:pt x="22265" y="21589"/>
                  </a:moveTo>
                  <a:cubicBezTo>
                    <a:pt x="22044" y="21596"/>
                    <a:pt x="21822" y="21599"/>
                    <a:pt x="21600" y="21600"/>
                  </a:cubicBezTo>
                  <a:cubicBezTo>
                    <a:pt x="9724" y="21600"/>
                    <a:pt x="76" y="12013"/>
                    <a:pt x="0" y="137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Arc 288"/>
            <p:cNvSpPr>
              <a:spLocks/>
            </p:cNvSpPr>
            <p:nvPr/>
          </p:nvSpPr>
          <p:spPr bwMode="auto">
            <a:xfrm>
              <a:off x="1186" y="5420"/>
              <a:ext cx="209" cy="25"/>
            </a:xfrm>
            <a:custGeom>
              <a:avLst/>
              <a:gdLst>
                <a:gd name="G0" fmla="+- 21583 0 0"/>
                <a:gd name="G1" fmla="+- 0 0 0"/>
                <a:gd name="G2" fmla="+- 21600 0 0"/>
                <a:gd name="T0" fmla="*/ 21679 w 21679"/>
                <a:gd name="T1" fmla="*/ 21600 h 21600"/>
                <a:gd name="T2" fmla="*/ 0 w 21679"/>
                <a:gd name="T3" fmla="*/ 863 h 21600"/>
                <a:gd name="T4" fmla="*/ 21583 w 2167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9" h="21600" fill="none" extrusionOk="0">
                  <a:moveTo>
                    <a:pt x="21678" y="21599"/>
                  </a:moveTo>
                  <a:cubicBezTo>
                    <a:pt x="21646" y="21599"/>
                    <a:pt x="21614" y="21599"/>
                    <a:pt x="21583" y="21600"/>
                  </a:cubicBezTo>
                  <a:cubicBezTo>
                    <a:pt x="9989" y="21600"/>
                    <a:pt x="463" y="12447"/>
                    <a:pt x="0" y="862"/>
                  </a:cubicBezTo>
                </a:path>
                <a:path w="21679" h="21600" stroke="0" extrusionOk="0">
                  <a:moveTo>
                    <a:pt x="21678" y="21599"/>
                  </a:moveTo>
                  <a:cubicBezTo>
                    <a:pt x="21646" y="21599"/>
                    <a:pt x="21614" y="21599"/>
                    <a:pt x="21583" y="21600"/>
                  </a:cubicBezTo>
                  <a:cubicBezTo>
                    <a:pt x="9989" y="21600"/>
                    <a:pt x="463" y="12447"/>
                    <a:pt x="0" y="862"/>
                  </a:cubicBezTo>
                  <a:lnTo>
                    <a:pt x="21583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Freeform 289"/>
            <p:cNvSpPr>
              <a:spLocks/>
            </p:cNvSpPr>
            <p:nvPr/>
          </p:nvSpPr>
          <p:spPr bwMode="auto">
            <a:xfrm>
              <a:off x="1336" y="5421"/>
              <a:ext cx="59" cy="38"/>
            </a:xfrm>
            <a:custGeom>
              <a:avLst/>
              <a:gdLst>
                <a:gd name="T0" fmla="*/ 59 w 59"/>
                <a:gd name="T1" fmla="*/ 26 h 38"/>
                <a:gd name="T2" fmla="*/ 6 w 59"/>
                <a:gd name="T3" fmla="*/ 0 h 38"/>
                <a:gd name="T4" fmla="*/ 17 w 59"/>
                <a:gd name="T5" fmla="*/ 22 h 38"/>
                <a:gd name="T6" fmla="*/ 0 w 59"/>
                <a:gd name="T7" fmla="*/ 38 h 38"/>
                <a:gd name="T8" fmla="*/ 59 w 59"/>
                <a:gd name="T9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59" y="26"/>
                  </a:moveTo>
                  <a:lnTo>
                    <a:pt x="6" y="0"/>
                  </a:lnTo>
                  <a:lnTo>
                    <a:pt x="17" y="22"/>
                  </a:lnTo>
                  <a:lnTo>
                    <a:pt x="0" y="38"/>
                  </a:lnTo>
                  <a:lnTo>
                    <a:pt x="59" y="26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Line 290"/>
            <p:cNvSpPr>
              <a:spLocks noChangeShapeType="1"/>
            </p:cNvSpPr>
            <p:nvPr/>
          </p:nvSpPr>
          <p:spPr bwMode="auto">
            <a:xfrm flipH="1">
              <a:off x="1228" y="5237"/>
              <a:ext cx="495" cy="18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Arc 291"/>
            <p:cNvSpPr>
              <a:spLocks/>
            </p:cNvSpPr>
            <p:nvPr/>
          </p:nvSpPr>
          <p:spPr bwMode="auto">
            <a:xfrm>
              <a:off x="509" y="5095"/>
              <a:ext cx="719" cy="32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66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6" y="21600"/>
                    <a:pt x="36" y="11969"/>
                    <a:pt x="0" y="65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6" y="21600"/>
                    <a:pt x="36" y="11969"/>
                    <a:pt x="0" y="65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Freeform 292"/>
            <p:cNvSpPr>
              <a:spLocks/>
            </p:cNvSpPr>
            <p:nvPr/>
          </p:nvSpPr>
          <p:spPr bwMode="auto">
            <a:xfrm>
              <a:off x="489" y="5096"/>
              <a:ext cx="40" cy="55"/>
            </a:xfrm>
            <a:custGeom>
              <a:avLst/>
              <a:gdLst>
                <a:gd name="T0" fmla="*/ 20 w 40"/>
                <a:gd name="T1" fmla="*/ 0 h 55"/>
                <a:gd name="T2" fmla="*/ 0 w 40"/>
                <a:gd name="T3" fmla="*/ 55 h 55"/>
                <a:gd name="T4" fmla="*/ 20 w 40"/>
                <a:gd name="T5" fmla="*/ 40 h 55"/>
                <a:gd name="T6" fmla="*/ 40 w 40"/>
                <a:gd name="T7" fmla="*/ 55 h 55"/>
                <a:gd name="T8" fmla="*/ 20 w 40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5">
                  <a:moveTo>
                    <a:pt x="20" y="0"/>
                  </a:moveTo>
                  <a:lnTo>
                    <a:pt x="0" y="55"/>
                  </a:lnTo>
                  <a:lnTo>
                    <a:pt x="20" y="40"/>
                  </a:lnTo>
                  <a:lnTo>
                    <a:pt x="40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228600" y="369888"/>
            <a:ext cx="10934701" cy="8240712"/>
            <a:chOff x="288" y="233"/>
            <a:chExt cx="6888" cy="5191"/>
          </a:xfrm>
        </p:grpSpPr>
        <p:sp>
          <p:nvSpPr>
            <p:cNvPr id="6" name="AutoShape 4"/>
            <p:cNvSpPr>
              <a:spLocks noChangeAspect="1" noChangeArrowheads="1" noTextEdit="1"/>
            </p:cNvSpPr>
            <p:nvPr/>
          </p:nvSpPr>
          <p:spPr bwMode="auto">
            <a:xfrm>
              <a:off x="288" y="233"/>
              <a:ext cx="3675" cy="5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7" name="Group 206"/>
            <p:cNvGrpSpPr>
              <a:grpSpLocks/>
            </p:cNvGrpSpPr>
            <p:nvPr/>
          </p:nvGrpSpPr>
          <p:grpSpPr bwMode="auto">
            <a:xfrm>
              <a:off x="314" y="259"/>
              <a:ext cx="4006" cy="5164"/>
              <a:chOff x="314" y="259"/>
              <a:chExt cx="4006" cy="5164"/>
            </a:xfrm>
          </p:grpSpPr>
          <p:sp>
            <p:nvSpPr>
              <p:cNvPr id="1081" name="Rectangle 6"/>
              <p:cNvSpPr>
                <a:spLocks noChangeArrowheads="1"/>
              </p:cNvSpPr>
              <p:nvPr/>
            </p:nvSpPr>
            <p:spPr bwMode="auto">
              <a:xfrm>
                <a:off x="314" y="4385"/>
                <a:ext cx="1788" cy="1006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2" name="Rectangle 7"/>
              <p:cNvSpPr>
                <a:spLocks noChangeArrowheads="1"/>
              </p:cNvSpPr>
              <p:nvPr/>
            </p:nvSpPr>
            <p:spPr bwMode="auto">
              <a:xfrm>
                <a:off x="314" y="2285"/>
                <a:ext cx="1788" cy="1006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3" name="Rectangle 8"/>
              <p:cNvSpPr>
                <a:spLocks noChangeArrowheads="1"/>
              </p:cNvSpPr>
              <p:nvPr/>
            </p:nvSpPr>
            <p:spPr bwMode="auto">
              <a:xfrm>
                <a:off x="314" y="3335"/>
                <a:ext cx="1788" cy="1006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4" name="Rectangle 9"/>
              <p:cNvSpPr>
                <a:spLocks noChangeArrowheads="1"/>
              </p:cNvSpPr>
              <p:nvPr/>
            </p:nvSpPr>
            <p:spPr bwMode="auto">
              <a:xfrm>
                <a:off x="726" y="409"/>
                <a:ext cx="3099" cy="1746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5" name="Oval 10"/>
              <p:cNvSpPr>
                <a:spLocks noChangeArrowheads="1"/>
              </p:cNvSpPr>
              <p:nvPr/>
            </p:nvSpPr>
            <p:spPr bwMode="auto">
              <a:xfrm>
                <a:off x="534" y="3991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6" name="Rectangle 11"/>
              <p:cNvSpPr>
                <a:spLocks noChangeArrowheads="1"/>
              </p:cNvSpPr>
              <p:nvPr/>
            </p:nvSpPr>
            <p:spPr bwMode="auto">
              <a:xfrm>
                <a:off x="1675" y="3867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7" name="Oval 12"/>
              <p:cNvSpPr>
                <a:spLocks noChangeArrowheads="1"/>
              </p:cNvSpPr>
              <p:nvPr/>
            </p:nvSpPr>
            <p:spPr bwMode="auto">
              <a:xfrm>
                <a:off x="1667" y="3991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8" name="Rectangle 13"/>
              <p:cNvSpPr>
                <a:spLocks noChangeArrowheads="1"/>
              </p:cNvSpPr>
              <p:nvPr/>
            </p:nvSpPr>
            <p:spPr bwMode="auto">
              <a:xfrm>
                <a:off x="1371" y="386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89" name="Oval 14"/>
              <p:cNvSpPr>
                <a:spLocks noChangeArrowheads="1"/>
              </p:cNvSpPr>
              <p:nvPr/>
            </p:nvSpPr>
            <p:spPr bwMode="auto">
              <a:xfrm>
                <a:off x="1519" y="3991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0" name="Rectangle 15"/>
              <p:cNvSpPr>
                <a:spLocks noChangeArrowheads="1"/>
              </p:cNvSpPr>
              <p:nvPr/>
            </p:nvSpPr>
            <p:spPr bwMode="auto">
              <a:xfrm>
                <a:off x="1072" y="3867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1" name="Rectangle 16"/>
              <p:cNvSpPr>
                <a:spLocks noChangeArrowheads="1"/>
              </p:cNvSpPr>
              <p:nvPr/>
            </p:nvSpPr>
            <p:spPr bwMode="auto">
              <a:xfrm>
                <a:off x="1371" y="3991"/>
                <a:ext cx="59" cy="59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2" name="Line 17"/>
              <p:cNvSpPr>
                <a:spLocks noChangeShapeType="1"/>
              </p:cNvSpPr>
              <p:nvPr/>
            </p:nvSpPr>
            <p:spPr bwMode="auto">
              <a:xfrm>
                <a:off x="1371" y="399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3" name="Line 18"/>
              <p:cNvSpPr>
                <a:spLocks noChangeShapeType="1"/>
              </p:cNvSpPr>
              <p:nvPr/>
            </p:nvSpPr>
            <p:spPr bwMode="auto">
              <a:xfrm flipV="1">
                <a:off x="1371" y="399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4" name="Rectangle 19"/>
              <p:cNvSpPr>
                <a:spLocks noChangeArrowheads="1"/>
              </p:cNvSpPr>
              <p:nvPr/>
            </p:nvSpPr>
            <p:spPr bwMode="auto">
              <a:xfrm>
                <a:off x="1821" y="386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5" name="Oval 20"/>
              <p:cNvSpPr>
                <a:spLocks noChangeArrowheads="1"/>
              </p:cNvSpPr>
              <p:nvPr/>
            </p:nvSpPr>
            <p:spPr bwMode="auto">
              <a:xfrm>
                <a:off x="1217" y="3991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6" name="Rectangle 21"/>
              <p:cNvSpPr>
                <a:spLocks noChangeArrowheads="1"/>
              </p:cNvSpPr>
              <p:nvPr/>
            </p:nvSpPr>
            <p:spPr bwMode="auto">
              <a:xfrm>
                <a:off x="1525" y="377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7" name="Oval 22"/>
              <p:cNvSpPr>
                <a:spLocks noChangeArrowheads="1"/>
              </p:cNvSpPr>
              <p:nvPr/>
            </p:nvSpPr>
            <p:spPr bwMode="auto">
              <a:xfrm>
                <a:off x="1069" y="3991"/>
                <a:ext cx="59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8" name="Rectangle 23"/>
              <p:cNvSpPr>
                <a:spLocks noChangeArrowheads="1"/>
              </p:cNvSpPr>
              <p:nvPr/>
            </p:nvSpPr>
            <p:spPr bwMode="auto">
              <a:xfrm>
                <a:off x="1223" y="377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99" name="Oval 24"/>
              <p:cNvSpPr>
                <a:spLocks noChangeArrowheads="1"/>
              </p:cNvSpPr>
              <p:nvPr/>
            </p:nvSpPr>
            <p:spPr bwMode="auto">
              <a:xfrm>
                <a:off x="915" y="3991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0" name="Rectangle 25"/>
              <p:cNvSpPr>
                <a:spLocks noChangeArrowheads="1"/>
              </p:cNvSpPr>
              <p:nvPr/>
            </p:nvSpPr>
            <p:spPr bwMode="auto">
              <a:xfrm>
                <a:off x="921" y="386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1" name="Oval 26"/>
              <p:cNvSpPr>
                <a:spLocks noChangeArrowheads="1"/>
              </p:cNvSpPr>
              <p:nvPr/>
            </p:nvSpPr>
            <p:spPr bwMode="auto">
              <a:xfrm>
                <a:off x="1371" y="4087"/>
                <a:ext cx="59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2" name="Rectangle 27"/>
              <p:cNvSpPr>
                <a:spLocks noChangeArrowheads="1"/>
              </p:cNvSpPr>
              <p:nvPr/>
            </p:nvSpPr>
            <p:spPr bwMode="auto">
              <a:xfrm>
                <a:off x="1975" y="377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3" name="Oval 28"/>
              <p:cNvSpPr>
                <a:spLocks noChangeArrowheads="1"/>
              </p:cNvSpPr>
              <p:nvPr/>
            </p:nvSpPr>
            <p:spPr bwMode="auto">
              <a:xfrm>
                <a:off x="1371" y="4192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4" name="Rectangle 29"/>
              <p:cNvSpPr>
                <a:spLocks noChangeArrowheads="1"/>
              </p:cNvSpPr>
              <p:nvPr/>
            </p:nvSpPr>
            <p:spPr bwMode="auto">
              <a:xfrm>
                <a:off x="545" y="377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5" name="Oval 30"/>
              <p:cNvSpPr>
                <a:spLocks noChangeArrowheads="1"/>
              </p:cNvSpPr>
              <p:nvPr/>
            </p:nvSpPr>
            <p:spPr bwMode="auto">
              <a:xfrm>
                <a:off x="1667" y="4187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6" name="Rectangle 31"/>
              <p:cNvSpPr>
                <a:spLocks noChangeArrowheads="1"/>
              </p:cNvSpPr>
              <p:nvPr/>
            </p:nvSpPr>
            <p:spPr bwMode="auto">
              <a:xfrm>
                <a:off x="1726" y="355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7" name="Oval 32"/>
              <p:cNvSpPr>
                <a:spLocks noChangeArrowheads="1"/>
              </p:cNvSpPr>
              <p:nvPr/>
            </p:nvSpPr>
            <p:spPr bwMode="auto">
              <a:xfrm>
                <a:off x="767" y="4049"/>
                <a:ext cx="59" cy="59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8" name="Rectangle 33"/>
              <p:cNvSpPr>
                <a:spLocks noChangeArrowheads="1"/>
              </p:cNvSpPr>
              <p:nvPr/>
            </p:nvSpPr>
            <p:spPr bwMode="auto">
              <a:xfrm>
                <a:off x="897" y="355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09" name="Oval 34"/>
              <p:cNvSpPr>
                <a:spLocks noChangeArrowheads="1"/>
              </p:cNvSpPr>
              <p:nvPr/>
            </p:nvSpPr>
            <p:spPr bwMode="auto">
              <a:xfrm>
                <a:off x="582" y="5048"/>
                <a:ext cx="59" cy="58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0" name="Rectangle 35"/>
              <p:cNvSpPr>
                <a:spLocks noChangeArrowheads="1"/>
              </p:cNvSpPr>
              <p:nvPr/>
            </p:nvSpPr>
            <p:spPr bwMode="auto">
              <a:xfrm>
                <a:off x="1675" y="491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1" name="Oval 36"/>
              <p:cNvSpPr>
                <a:spLocks noChangeArrowheads="1"/>
              </p:cNvSpPr>
              <p:nvPr/>
            </p:nvSpPr>
            <p:spPr bwMode="auto">
              <a:xfrm>
                <a:off x="1667" y="5042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2" name="Rectangle 37"/>
              <p:cNvSpPr>
                <a:spLocks noChangeArrowheads="1"/>
              </p:cNvSpPr>
              <p:nvPr/>
            </p:nvSpPr>
            <p:spPr bwMode="auto">
              <a:xfrm>
                <a:off x="1371" y="491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3" name="Oval 38"/>
              <p:cNvSpPr>
                <a:spLocks noChangeArrowheads="1"/>
              </p:cNvSpPr>
              <p:nvPr/>
            </p:nvSpPr>
            <p:spPr bwMode="auto">
              <a:xfrm>
                <a:off x="1519" y="5042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4" name="Rectangle 39"/>
              <p:cNvSpPr>
                <a:spLocks noChangeArrowheads="1"/>
              </p:cNvSpPr>
              <p:nvPr/>
            </p:nvSpPr>
            <p:spPr bwMode="auto">
              <a:xfrm>
                <a:off x="1072" y="491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5" name="Rectangle 40"/>
              <p:cNvSpPr>
                <a:spLocks noChangeArrowheads="1"/>
              </p:cNvSpPr>
              <p:nvPr/>
            </p:nvSpPr>
            <p:spPr bwMode="auto">
              <a:xfrm>
                <a:off x="1371" y="5042"/>
                <a:ext cx="59" cy="59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6" name="Line 41"/>
              <p:cNvSpPr>
                <a:spLocks noChangeShapeType="1"/>
              </p:cNvSpPr>
              <p:nvPr/>
            </p:nvSpPr>
            <p:spPr bwMode="auto">
              <a:xfrm>
                <a:off x="1371" y="504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7" name="Line 42"/>
              <p:cNvSpPr>
                <a:spLocks noChangeShapeType="1"/>
              </p:cNvSpPr>
              <p:nvPr/>
            </p:nvSpPr>
            <p:spPr bwMode="auto">
              <a:xfrm flipV="1">
                <a:off x="1371" y="504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8" name="Rectangle 43"/>
              <p:cNvSpPr>
                <a:spLocks noChangeArrowheads="1"/>
              </p:cNvSpPr>
              <p:nvPr/>
            </p:nvSpPr>
            <p:spPr bwMode="auto">
              <a:xfrm>
                <a:off x="897" y="460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19" name="Oval 44"/>
              <p:cNvSpPr>
                <a:spLocks noChangeArrowheads="1"/>
              </p:cNvSpPr>
              <p:nvPr/>
            </p:nvSpPr>
            <p:spPr bwMode="auto">
              <a:xfrm>
                <a:off x="1217" y="5042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0" name="Rectangle 45"/>
              <p:cNvSpPr>
                <a:spLocks noChangeArrowheads="1"/>
              </p:cNvSpPr>
              <p:nvPr/>
            </p:nvSpPr>
            <p:spPr bwMode="auto">
              <a:xfrm>
                <a:off x="1673" y="482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1" name="Oval 46"/>
              <p:cNvSpPr>
                <a:spLocks noChangeArrowheads="1"/>
              </p:cNvSpPr>
              <p:nvPr/>
            </p:nvSpPr>
            <p:spPr bwMode="auto">
              <a:xfrm>
                <a:off x="1069" y="5042"/>
                <a:ext cx="59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2" name="Rectangle 47"/>
              <p:cNvSpPr>
                <a:spLocks noChangeArrowheads="1"/>
              </p:cNvSpPr>
              <p:nvPr/>
            </p:nvSpPr>
            <p:spPr bwMode="auto">
              <a:xfrm>
                <a:off x="1371" y="482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3" name="Oval 48"/>
              <p:cNvSpPr>
                <a:spLocks noChangeArrowheads="1"/>
              </p:cNvSpPr>
              <p:nvPr/>
            </p:nvSpPr>
            <p:spPr bwMode="auto">
              <a:xfrm>
                <a:off x="915" y="5042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4" name="Rectangle 49"/>
              <p:cNvSpPr>
                <a:spLocks noChangeArrowheads="1"/>
              </p:cNvSpPr>
              <p:nvPr/>
            </p:nvSpPr>
            <p:spPr bwMode="auto">
              <a:xfrm>
                <a:off x="1069" y="484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5" name="Oval 50"/>
              <p:cNvSpPr>
                <a:spLocks noChangeArrowheads="1"/>
              </p:cNvSpPr>
              <p:nvPr/>
            </p:nvSpPr>
            <p:spPr bwMode="auto">
              <a:xfrm>
                <a:off x="1371" y="5137"/>
                <a:ext cx="59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6" name="Rectangle 51"/>
              <p:cNvSpPr>
                <a:spLocks noChangeArrowheads="1"/>
              </p:cNvSpPr>
              <p:nvPr/>
            </p:nvSpPr>
            <p:spPr bwMode="auto">
              <a:xfrm>
                <a:off x="1975" y="47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7" name="Oval 52"/>
              <p:cNvSpPr>
                <a:spLocks noChangeArrowheads="1"/>
              </p:cNvSpPr>
              <p:nvPr/>
            </p:nvSpPr>
            <p:spPr bwMode="auto">
              <a:xfrm>
                <a:off x="1371" y="5238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8" name="Rectangle 53"/>
              <p:cNvSpPr>
                <a:spLocks noChangeArrowheads="1"/>
              </p:cNvSpPr>
              <p:nvPr/>
            </p:nvSpPr>
            <p:spPr bwMode="auto">
              <a:xfrm>
                <a:off x="545" y="47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29" name="Oval 54"/>
              <p:cNvSpPr>
                <a:spLocks noChangeArrowheads="1"/>
              </p:cNvSpPr>
              <p:nvPr/>
            </p:nvSpPr>
            <p:spPr bwMode="auto">
              <a:xfrm>
                <a:off x="1667" y="5238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0" name="Rectangle 55"/>
              <p:cNvSpPr>
                <a:spLocks noChangeArrowheads="1"/>
              </p:cNvSpPr>
              <p:nvPr/>
            </p:nvSpPr>
            <p:spPr bwMode="auto">
              <a:xfrm>
                <a:off x="1424" y="4607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1" name="Oval 56"/>
              <p:cNvSpPr>
                <a:spLocks noChangeArrowheads="1"/>
              </p:cNvSpPr>
              <p:nvPr/>
            </p:nvSpPr>
            <p:spPr bwMode="auto">
              <a:xfrm>
                <a:off x="767" y="5100"/>
                <a:ext cx="59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2" name="Rectangle 57"/>
              <p:cNvSpPr>
                <a:spLocks noChangeArrowheads="1"/>
              </p:cNvSpPr>
              <p:nvPr/>
            </p:nvSpPr>
            <p:spPr bwMode="auto">
              <a:xfrm>
                <a:off x="823" y="490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3" name="Oval 58"/>
              <p:cNvSpPr>
                <a:spLocks noChangeArrowheads="1"/>
              </p:cNvSpPr>
              <p:nvPr/>
            </p:nvSpPr>
            <p:spPr bwMode="auto">
              <a:xfrm>
                <a:off x="576" y="2940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4" name="Rectangle 59"/>
              <p:cNvSpPr>
                <a:spLocks noChangeArrowheads="1"/>
              </p:cNvSpPr>
              <p:nvPr/>
            </p:nvSpPr>
            <p:spPr bwMode="auto">
              <a:xfrm>
                <a:off x="1675" y="282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5" name="Oval 60"/>
              <p:cNvSpPr>
                <a:spLocks noChangeArrowheads="1"/>
              </p:cNvSpPr>
              <p:nvPr/>
            </p:nvSpPr>
            <p:spPr bwMode="auto">
              <a:xfrm>
                <a:off x="1667" y="2940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6" name="Rectangle 61"/>
              <p:cNvSpPr>
                <a:spLocks noChangeArrowheads="1"/>
              </p:cNvSpPr>
              <p:nvPr/>
            </p:nvSpPr>
            <p:spPr bwMode="auto">
              <a:xfrm>
                <a:off x="1448" y="282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7" name="Oval 62"/>
              <p:cNvSpPr>
                <a:spLocks noChangeArrowheads="1"/>
              </p:cNvSpPr>
              <p:nvPr/>
            </p:nvSpPr>
            <p:spPr bwMode="auto">
              <a:xfrm>
                <a:off x="1519" y="2940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8" name="Rectangle 63"/>
              <p:cNvSpPr>
                <a:spLocks noChangeArrowheads="1"/>
              </p:cNvSpPr>
              <p:nvPr/>
            </p:nvSpPr>
            <p:spPr bwMode="auto">
              <a:xfrm>
                <a:off x="1151" y="282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39" name="Rectangle 64"/>
              <p:cNvSpPr>
                <a:spLocks noChangeArrowheads="1"/>
              </p:cNvSpPr>
              <p:nvPr/>
            </p:nvSpPr>
            <p:spPr bwMode="auto">
              <a:xfrm>
                <a:off x="1371" y="2940"/>
                <a:ext cx="59" cy="59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0" name="Line 65"/>
              <p:cNvSpPr>
                <a:spLocks noChangeShapeType="1"/>
              </p:cNvSpPr>
              <p:nvPr/>
            </p:nvSpPr>
            <p:spPr bwMode="auto">
              <a:xfrm>
                <a:off x="1371" y="294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1" name="Line 66"/>
              <p:cNvSpPr>
                <a:spLocks noChangeShapeType="1"/>
              </p:cNvSpPr>
              <p:nvPr/>
            </p:nvSpPr>
            <p:spPr bwMode="auto">
              <a:xfrm flipV="1">
                <a:off x="1371" y="294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2" name="Rectangle 67"/>
              <p:cNvSpPr>
                <a:spLocks noChangeArrowheads="1"/>
              </p:cNvSpPr>
              <p:nvPr/>
            </p:nvSpPr>
            <p:spPr bwMode="auto">
              <a:xfrm>
                <a:off x="1821" y="2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3" name="Oval 68"/>
              <p:cNvSpPr>
                <a:spLocks noChangeArrowheads="1"/>
              </p:cNvSpPr>
              <p:nvPr/>
            </p:nvSpPr>
            <p:spPr bwMode="auto">
              <a:xfrm>
                <a:off x="1217" y="2940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4" name="Rectangle 69"/>
              <p:cNvSpPr>
                <a:spLocks noChangeArrowheads="1"/>
              </p:cNvSpPr>
              <p:nvPr/>
            </p:nvSpPr>
            <p:spPr bwMode="auto">
              <a:xfrm>
                <a:off x="1525" y="273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5" name="Oval 70"/>
              <p:cNvSpPr>
                <a:spLocks noChangeArrowheads="1"/>
              </p:cNvSpPr>
              <p:nvPr/>
            </p:nvSpPr>
            <p:spPr bwMode="auto">
              <a:xfrm>
                <a:off x="1069" y="2940"/>
                <a:ext cx="59" cy="59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6" name="Rectangle 71"/>
              <p:cNvSpPr>
                <a:spLocks noChangeArrowheads="1"/>
              </p:cNvSpPr>
              <p:nvPr/>
            </p:nvSpPr>
            <p:spPr bwMode="auto">
              <a:xfrm>
                <a:off x="1223" y="273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7" name="Oval 72"/>
              <p:cNvSpPr>
                <a:spLocks noChangeArrowheads="1"/>
              </p:cNvSpPr>
              <p:nvPr/>
            </p:nvSpPr>
            <p:spPr bwMode="auto">
              <a:xfrm>
                <a:off x="915" y="2940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8" name="Rectangle 73"/>
              <p:cNvSpPr>
                <a:spLocks noChangeArrowheads="1"/>
              </p:cNvSpPr>
              <p:nvPr/>
            </p:nvSpPr>
            <p:spPr bwMode="auto">
              <a:xfrm>
                <a:off x="923" y="282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49" name="Oval 74"/>
              <p:cNvSpPr>
                <a:spLocks noChangeArrowheads="1"/>
              </p:cNvSpPr>
              <p:nvPr/>
            </p:nvSpPr>
            <p:spPr bwMode="auto">
              <a:xfrm>
                <a:off x="1371" y="3035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0" name="Rectangle 75"/>
              <p:cNvSpPr>
                <a:spLocks noChangeArrowheads="1"/>
              </p:cNvSpPr>
              <p:nvPr/>
            </p:nvSpPr>
            <p:spPr bwMode="auto">
              <a:xfrm>
                <a:off x="1975" y="265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1" name="Oval 76"/>
              <p:cNvSpPr>
                <a:spLocks noChangeArrowheads="1"/>
              </p:cNvSpPr>
              <p:nvPr/>
            </p:nvSpPr>
            <p:spPr bwMode="auto">
              <a:xfrm>
                <a:off x="1371" y="3141"/>
                <a:ext cx="59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2" name="Rectangle 77"/>
              <p:cNvSpPr>
                <a:spLocks noChangeArrowheads="1"/>
              </p:cNvSpPr>
              <p:nvPr/>
            </p:nvSpPr>
            <p:spPr bwMode="auto">
              <a:xfrm>
                <a:off x="773" y="273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3" name="Oval 78"/>
              <p:cNvSpPr>
                <a:spLocks noChangeArrowheads="1"/>
              </p:cNvSpPr>
              <p:nvPr/>
            </p:nvSpPr>
            <p:spPr bwMode="auto">
              <a:xfrm>
                <a:off x="1667" y="3141"/>
                <a:ext cx="60" cy="59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4" name="Rectangle 79"/>
              <p:cNvSpPr>
                <a:spLocks noChangeArrowheads="1"/>
              </p:cNvSpPr>
              <p:nvPr/>
            </p:nvSpPr>
            <p:spPr bwMode="auto">
              <a:xfrm>
                <a:off x="1202" y="2504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5" name="Oval 80"/>
              <p:cNvSpPr>
                <a:spLocks noChangeArrowheads="1"/>
              </p:cNvSpPr>
              <p:nvPr/>
            </p:nvSpPr>
            <p:spPr bwMode="auto">
              <a:xfrm>
                <a:off x="767" y="2998"/>
                <a:ext cx="59" cy="59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6" name="Rectangle 81"/>
              <p:cNvSpPr>
                <a:spLocks noChangeArrowheads="1"/>
              </p:cNvSpPr>
              <p:nvPr/>
            </p:nvSpPr>
            <p:spPr bwMode="auto">
              <a:xfrm>
                <a:off x="545" y="265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7" name="Oval 82"/>
              <p:cNvSpPr>
                <a:spLocks noChangeArrowheads="1"/>
              </p:cNvSpPr>
              <p:nvPr/>
            </p:nvSpPr>
            <p:spPr bwMode="auto">
              <a:xfrm>
                <a:off x="1199" y="1395"/>
                <a:ext cx="104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8" name="Rectangle 83"/>
              <p:cNvSpPr>
                <a:spLocks noChangeArrowheads="1"/>
              </p:cNvSpPr>
              <p:nvPr/>
            </p:nvSpPr>
            <p:spPr bwMode="auto">
              <a:xfrm>
                <a:off x="3177" y="1181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59" name="Oval 84"/>
              <p:cNvSpPr>
                <a:spLocks noChangeArrowheads="1"/>
              </p:cNvSpPr>
              <p:nvPr/>
            </p:nvSpPr>
            <p:spPr bwMode="auto">
              <a:xfrm>
                <a:off x="3132" y="1390"/>
                <a:ext cx="104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0" name="Rectangle 85"/>
              <p:cNvSpPr>
                <a:spLocks noChangeArrowheads="1"/>
              </p:cNvSpPr>
              <p:nvPr/>
            </p:nvSpPr>
            <p:spPr bwMode="auto">
              <a:xfrm>
                <a:off x="2743" y="119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1" name="Oval 86"/>
              <p:cNvSpPr>
                <a:spLocks noChangeArrowheads="1"/>
              </p:cNvSpPr>
              <p:nvPr/>
            </p:nvSpPr>
            <p:spPr bwMode="auto">
              <a:xfrm>
                <a:off x="2872" y="1390"/>
                <a:ext cx="104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2" name="Rectangle 87"/>
              <p:cNvSpPr>
                <a:spLocks noChangeArrowheads="1"/>
              </p:cNvSpPr>
              <p:nvPr/>
            </p:nvSpPr>
            <p:spPr bwMode="auto">
              <a:xfrm>
                <a:off x="2255" y="1192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3" name="Rectangle 88"/>
              <p:cNvSpPr>
                <a:spLocks noChangeArrowheads="1"/>
              </p:cNvSpPr>
              <p:nvPr/>
            </p:nvSpPr>
            <p:spPr bwMode="auto">
              <a:xfrm>
                <a:off x="2608" y="1390"/>
                <a:ext cx="104" cy="104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4" name="Line 89"/>
              <p:cNvSpPr>
                <a:spLocks noChangeShapeType="1"/>
              </p:cNvSpPr>
              <p:nvPr/>
            </p:nvSpPr>
            <p:spPr bwMode="auto">
              <a:xfrm>
                <a:off x="2607" y="1390"/>
                <a:ext cx="101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5" name="Line 90"/>
              <p:cNvSpPr>
                <a:spLocks noChangeShapeType="1"/>
              </p:cNvSpPr>
              <p:nvPr/>
            </p:nvSpPr>
            <p:spPr bwMode="auto">
              <a:xfrm flipV="1">
                <a:off x="2607" y="1390"/>
                <a:ext cx="101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6" name="Rectangle 91"/>
              <p:cNvSpPr>
                <a:spLocks noChangeArrowheads="1"/>
              </p:cNvSpPr>
              <p:nvPr/>
            </p:nvSpPr>
            <p:spPr bwMode="auto">
              <a:xfrm>
                <a:off x="3373" y="109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7" name="Oval 92"/>
              <p:cNvSpPr>
                <a:spLocks noChangeArrowheads="1"/>
              </p:cNvSpPr>
              <p:nvPr/>
            </p:nvSpPr>
            <p:spPr bwMode="auto">
              <a:xfrm>
                <a:off x="2348" y="1390"/>
                <a:ext cx="104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8" name="Rectangle 93"/>
              <p:cNvSpPr>
                <a:spLocks noChangeArrowheads="1"/>
              </p:cNvSpPr>
              <p:nvPr/>
            </p:nvSpPr>
            <p:spPr bwMode="auto">
              <a:xfrm>
                <a:off x="2610" y="102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69" name="Oval 94"/>
              <p:cNvSpPr>
                <a:spLocks noChangeArrowheads="1"/>
              </p:cNvSpPr>
              <p:nvPr/>
            </p:nvSpPr>
            <p:spPr bwMode="auto">
              <a:xfrm>
                <a:off x="2089" y="1390"/>
                <a:ext cx="104" cy="104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0" name="Rectangle 95"/>
              <p:cNvSpPr>
                <a:spLocks noChangeArrowheads="1"/>
              </p:cNvSpPr>
              <p:nvPr/>
            </p:nvSpPr>
            <p:spPr bwMode="auto">
              <a:xfrm>
                <a:off x="2091" y="102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1" name="Oval 96"/>
              <p:cNvSpPr>
                <a:spLocks noChangeArrowheads="1"/>
              </p:cNvSpPr>
              <p:nvPr/>
            </p:nvSpPr>
            <p:spPr bwMode="auto">
              <a:xfrm>
                <a:off x="1829" y="1390"/>
                <a:ext cx="104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2" name="Rectangle 97"/>
              <p:cNvSpPr>
                <a:spLocks noChangeArrowheads="1"/>
              </p:cNvSpPr>
              <p:nvPr/>
            </p:nvSpPr>
            <p:spPr bwMode="auto">
              <a:xfrm>
                <a:off x="1774" y="1202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3" name="Oval 98"/>
              <p:cNvSpPr>
                <a:spLocks noChangeArrowheads="1"/>
              </p:cNvSpPr>
              <p:nvPr/>
            </p:nvSpPr>
            <p:spPr bwMode="auto">
              <a:xfrm>
                <a:off x="2608" y="1554"/>
                <a:ext cx="104" cy="103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4" name="Rectangle 99"/>
              <p:cNvSpPr>
                <a:spLocks noChangeArrowheads="1"/>
              </p:cNvSpPr>
              <p:nvPr/>
            </p:nvSpPr>
            <p:spPr bwMode="auto">
              <a:xfrm>
                <a:off x="2933" y="61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5" name="Oval 100"/>
              <p:cNvSpPr>
                <a:spLocks noChangeArrowheads="1"/>
              </p:cNvSpPr>
              <p:nvPr/>
            </p:nvSpPr>
            <p:spPr bwMode="auto">
              <a:xfrm>
                <a:off x="2608" y="1728"/>
                <a:ext cx="104" cy="104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6" name="Rectangle 101"/>
              <p:cNvSpPr>
                <a:spLocks noChangeArrowheads="1"/>
              </p:cNvSpPr>
              <p:nvPr/>
            </p:nvSpPr>
            <p:spPr bwMode="auto">
              <a:xfrm>
                <a:off x="1186" y="99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7" name="Oval 102"/>
              <p:cNvSpPr>
                <a:spLocks noChangeArrowheads="1"/>
              </p:cNvSpPr>
              <p:nvPr/>
            </p:nvSpPr>
            <p:spPr bwMode="auto">
              <a:xfrm>
                <a:off x="3148" y="1738"/>
                <a:ext cx="104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8" name="Rectangle 103"/>
              <p:cNvSpPr>
                <a:spLocks noChangeArrowheads="1"/>
              </p:cNvSpPr>
              <p:nvPr/>
            </p:nvSpPr>
            <p:spPr bwMode="auto">
              <a:xfrm>
                <a:off x="1959" y="60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79" name="Oval 104"/>
              <p:cNvSpPr>
                <a:spLocks noChangeArrowheads="1"/>
              </p:cNvSpPr>
              <p:nvPr/>
            </p:nvSpPr>
            <p:spPr bwMode="auto">
              <a:xfrm>
                <a:off x="1570" y="1485"/>
                <a:ext cx="104" cy="103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0" name="Rectangle 105"/>
              <p:cNvSpPr>
                <a:spLocks noChangeArrowheads="1"/>
              </p:cNvSpPr>
              <p:nvPr/>
            </p:nvSpPr>
            <p:spPr bwMode="auto">
              <a:xfrm>
                <a:off x="1485" y="1055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1" name="Rectangle 106"/>
              <p:cNvSpPr>
                <a:spLocks noChangeArrowheads="1"/>
              </p:cNvSpPr>
              <p:nvPr/>
            </p:nvSpPr>
            <p:spPr bwMode="auto">
              <a:xfrm>
                <a:off x="1849" y="316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2" name="Rectangle 107"/>
              <p:cNvSpPr>
                <a:spLocks noChangeArrowheads="1"/>
              </p:cNvSpPr>
              <p:nvPr/>
            </p:nvSpPr>
            <p:spPr bwMode="auto">
              <a:xfrm>
                <a:off x="1872" y="53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3" name="Rectangle 108"/>
              <p:cNvSpPr>
                <a:spLocks noChangeArrowheads="1"/>
              </p:cNvSpPr>
              <p:nvPr/>
            </p:nvSpPr>
            <p:spPr bwMode="auto">
              <a:xfrm>
                <a:off x="1884" y="425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4" name="Rectangle 109"/>
              <p:cNvSpPr>
                <a:spLocks noChangeArrowheads="1"/>
              </p:cNvSpPr>
              <p:nvPr/>
            </p:nvSpPr>
            <p:spPr bwMode="auto">
              <a:xfrm>
                <a:off x="838" y="196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5" name="Rectangle 110"/>
              <p:cNvSpPr>
                <a:spLocks noChangeArrowheads="1"/>
              </p:cNvSpPr>
              <p:nvPr/>
            </p:nvSpPr>
            <p:spPr bwMode="auto">
              <a:xfrm>
                <a:off x="1693" y="259"/>
                <a:ext cx="64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 Liz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6" name="Rectangle 111"/>
              <p:cNvSpPr>
                <a:spLocks noChangeArrowheads="1"/>
              </p:cNvSpPr>
              <p:nvPr/>
            </p:nvSpPr>
            <p:spPr bwMode="auto">
              <a:xfrm>
                <a:off x="2215" y="259"/>
                <a:ext cx="1145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722 Buck Scissors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7" name="Rectangle 112"/>
              <p:cNvSpPr>
                <a:spLocks noChangeArrowheads="1"/>
              </p:cNvSpPr>
              <p:nvPr/>
            </p:nvSpPr>
            <p:spPr bwMode="auto">
              <a:xfrm>
                <a:off x="2136" y="232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8" name="Rectangle 113"/>
              <p:cNvSpPr>
                <a:spLocks noChangeArrowheads="1"/>
              </p:cNvSpPr>
              <p:nvPr/>
            </p:nvSpPr>
            <p:spPr bwMode="auto">
              <a:xfrm>
                <a:off x="2256" y="2327"/>
                <a:ext cx="123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:Gap-Lead-Backer. Influence.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89" name="Rectangle 114"/>
              <p:cNvSpPr>
                <a:spLocks noChangeArrowheads="1"/>
              </p:cNvSpPr>
              <p:nvPr/>
            </p:nvSpPr>
            <p:spPr bwMode="auto">
              <a:xfrm>
                <a:off x="2136" y="2427"/>
                <a:ext cx="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0" name="Rectangle 115"/>
              <p:cNvSpPr>
                <a:spLocks noChangeArrowheads="1"/>
              </p:cNvSpPr>
              <p:nvPr/>
            </p:nvSpPr>
            <p:spPr bwMode="auto">
              <a:xfrm>
                <a:off x="2136" y="25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1" name="Rectangle 116"/>
              <p:cNvSpPr>
                <a:spLocks noChangeArrowheads="1"/>
              </p:cNvSpPr>
              <p:nvPr/>
            </p:nvSpPr>
            <p:spPr bwMode="auto">
              <a:xfrm>
                <a:off x="2256" y="2528"/>
                <a:ext cx="116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 through Hole. 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2" name="Rectangle 117"/>
              <p:cNvSpPr>
                <a:spLocks noChangeArrowheads="1"/>
              </p:cNvSpPr>
              <p:nvPr/>
            </p:nvSpPr>
            <p:spPr bwMode="auto">
              <a:xfrm>
                <a:off x="2136" y="2728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3" name="Rectangle 118"/>
              <p:cNvSpPr>
                <a:spLocks noChangeArrowheads="1"/>
              </p:cNvSpPr>
              <p:nvPr/>
            </p:nvSpPr>
            <p:spPr bwMode="auto">
              <a:xfrm>
                <a:off x="2291" y="2728"/>
                <a:ext cx="6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4" name="Rectangle 119"/>
              <p:cNvSpPr>
                <a:spLocks noChangeArrowheads="1"/>
              </p:cNvSpPr>
              <p:nvPr/>
            </p:nvSpPr>
            <p:spPr bwMode="auto">
              <a:xfrm>
                <a:off x="2136" y="2929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5" name="Rectangle 120"/>
              <p:cNvSpPr>
                <a:spLocks noChangeArrowheads="1"/>
              </p:cNvSpPr>
              <p:nvPr/>
            </p:nvSpPr>
            <p:spPr bwMode="auto">
              <a:xfrm>
                <a:off x="2309" y="2929"/>
                <a:ext cx="71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6" name="Rectangle 121"/>
              <p:cNvSpPr>
                <a:spLocks noChangeArrowheads="1"/>
              </p:cNvSpPr>
              <p:nvPr/>
            </p:nvSpPr>
            <p:spPr bwMode="auto">
              <a:xfrm>
                <a:off x="2136" y="3130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7" name="Rectangle 122"/>
              <p:cNvSpPr>
                <a:spLocks noChangeArrowheads="1"/>
              </p:cNvSpPr>
              <p:nvPr/>
            </p:nvSpPr>
            <p:spPr bwMode="auto">
              <a:xfrm>
                <a:off x="2307" y="3130"/>
                <a:ext cx="66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:Gap-Post-Lead.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8" name="Rectangle 123"/>
              <p:cNvSpPr>
                <a:spLocks noChangeArrowheads="1"/>
              </p:cNvSpPr>
              <p:nvPr/>
            </p:nvSpPr>
            <p:spPr bwMode="auto">
              <a:xfrm>
                <a:off x="2136" y="3331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99" name="Rectangle 124"/>
              <p:cNvSpPr>
                <a:spLocks noChangeArrowheads="1"/>
              </p:cNvSpPr>
              <p:nvPr/>
            </p:nvSpPr>
            <p:spPr bwMode="auto">
              <a:xfrm>
                <a:off x="2312" y="3331"/>
                <a:ext cx="37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0" name="Rectangle 125"/>
              <p:cNvSpPr>
                <a:spLocks noChangeArrowheads="1"/>
              </p:cNvSpPr>
              <p:nvPr/>
            </p:nvSpPr>
            <p:spPr bwMode="auto">
              <a:xfrm>
                <a:off x="2136" y="3531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1" name="Rectangle 126"/>
              <p:cNvSpPr>
                <a:spLocks noChangeArrowheads="1"/>
              </p:cNvSpPr>
              <p:nvPr/>
            </p:nvSpPr>
            <p:spPr bwMode="auto">
              <a:xfrm>
                <a:off x="2289" y="3531"/>
                <a:ext cx="116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up @ hole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2" name="Rectangle 127"/>
              <p:cNvSpPr>
                <a:spLocks noChangeArrowheads="1"/>
              </p:cNvSpPr>
              <p:nvPr/>
            </p:nvSpPr>
            <p:spPr bwMode="auto">
              <a:xfrm>
                <a:off x="2136" y="373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3" name="Rectangle 128"/>
              <p:cNvSpPr>
                <a:spLocks noChangeArrowheads="1"/>
              </p:cNvSpPr>
              <p:nvPr/>
            </p:nvSpPr>
            <p:spPr bwMode="auto">
              <a:xfrm>
                <a:off x="2294" y="3732"/>
                <a:ext cx="197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2 Steps. Step Back. Hand to Wing.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4" name="Rectangle 129"/>
              <p:cNvSpPr>
                <a:spLocks noChangeArrowheads="1"/>
              </p:cNvSpPr>
              <p:nvPr/>
            </p:nvSpPr>
            <p:spPr bwMode="auto">
              <a:xfrm>
                <a:off x="2136" y="3832"/>
                <a:ext cx="119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Inside HO. Set Up Keep 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5" name="Rectangle 130"/>
              <p:cNvSpPr>
                <a:spLocks noChangeArrowheads="1"/>
              </p:cNvSpPr>
              <p:nvPr/>
            </p:nvSpPr>
            <p:spPr bwMode="auto">
              <a:xfrm>
                <a:off x="2136" y="403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6" name="Rectangle 131"/>
              <p:cNvSpPr>
                <a:spLocks noChangeArrowheads="1"/>
              </p:cNvSpPr>
              <p:nvPr/>
            </p:nvSpPr>
            <p:spPr bwMode="auto">
              <a:xfrm>
                <a:off x="2236" y="4033"/>
                <a:ext cx="198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Drop Step @ 45. Aim 1 Yard Inside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7" name="Rectangle 132"/>
              <p:cNvSpPr>
                <a:spLocks noChangeArrowheads="1"/>
              </p:cNvSpPr>
              <p:nvPr/>
            </p:nvSpPr>
            <p:spPr bwMode="auto">
              <a:xfrm>
                <a:off x="2136" y="4133"/>
                <a:ext cx="144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FB. Inside HO. Follow FB and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8" name="Rectangle 133"/>
              <p:cNvSpPr>
                <a:spLocks noChangeArrowheads="1"/>
              </p:cNvSpPr>
              <p:nvPr/>
            </p:nvSpPr>
            <p:spPr bwMode="auto">
              <a:xfrm>
                <a:off x="2136" y="433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09" name="Rectangle 134"/>
              <p:cNvSpPr>
                <a:spLocks noChangeArrowheads="1"/>
              </p:cNvSpPr>
              <p:nvPr/>
            </p:nvSpPr>
            <p:spPr bwMode="auto">
              <a:xfrm>
                <a:off x="2256" y="4334"/>
                <a:ext cx="174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Fake Buck Sweep. Block 1st Outside BST.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0" name="Rectangle 135"/>
              <p:cNvSpPr>
                <a:spLocks noChangeArrowheads="1"/>
              </p:cNvSpPr>
              <p:nvPr/>
            </p:nvSpPr>
            <p:spPr bwMode="auto">
              <a:xfrm>
                <a:off x="2136" y="4535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1" name="Rectangle 136"/>
              <p:cNvSpPr>
                <a:spLocks noChangeArrowheads="1"/>
              </p:cNvSpPr>
              <p:nvPr/>
            </p:nvSpPr>
            <p:spPr bwMode="auto">
              <a:xfrm>
                <a:off x="2243" y="4535"/>
                <a:ext cx="20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left foot of C. Block 1st Backer Outside-In.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2" name="Rectangle 137"/>
              <p:cNvSpPr>
                <a:spLocks noChangeArrowheads="1"/>
              </p:cNvSpPr>
              <p:nvPr/>
            </p:nvSpPr>
            <p:spPr bwMode="auto">
              <a:xfrm>
                <a:off x="2136" y="4736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13" name="Freeform 138"/>
              <p:cNvSpPr>
                <a:spLocks/>
              </p:cNvSpPr>
              <p:nvPr/>
            </p:nvSpPr>
            <p:spPr bwMode="auto">
              <a:xfrm>
                <a:off x="3191" y="1327"/>
                <a:ext cx="161" cy="226"/>
              </a:xfrm>
              <a:custGeom>
                <a:avLst/>
                <a:gdLst>
                  <a:gd name="T0" fmla="*/ 0 w 458"/>
                  <a:gd name="T1" fmla="*/ 183 h 641"/>
                  <a:gd name="T2" fmla="*/ 0 w 458"/>
                  <a:gd name="T3" fmla="*/ 0 h 641"/>
                  <a:gd name="T4" fmla="*/ 366 w 458"/>
                  <a:gd name="T5" fmla="*/ 641 h 641"/>
                  <a:gd name="T6" fmla="*/ 458 w 458"/>
                  <a:gd name="T7" fmla="*/ 596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8" h="641">
                    <a:moveTo>
                      <a:pt x="0" y="183"/>
                    </a:moveTo>
                    <a:lnTo>
                      <a:pt x="0" y="0"/>
                    </a:lnTo>
                    <a:lnTo>
                      <a:pt x="366" y="641"/>
                    </a:lnTo>
                    <a:lnTo>
                      <a:pt x="458" y="59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4" name="Freeform 139"/>
              <p:cNvSpPr>
                <a:spLocks/>
              </p:cNvSpPr>
              <p:nvPr/>
            </p:nvSpPr>
            <p:spPr bwMode="auto">
              <a:xfrm>
                <a:off x="3336" y="1501"/>
                <a:ext cx="38" cy="69"/>
              </a:xfrm>
              <a:custGeom>
                <a:avLst/>
                <a:gdLst>
                  <a:gd name="T0" fmla="*/ 107 w 107"/>
                  <a:gd name="T1" fmla="*/ 187 h 196"/>
                  <a:gd name="T2" fmla="*/ 90 w 107"/>
                  <a:gd name="T3" fmla="*/ 196 h 196"/>
                  <a:gd name="T4" fmla="*/ 0 w 107"/>
                  <a:gd name="T5" fmla="*/ 8 h 196"/>
                  <a:gd name="T6" fmla="*/ 17 w 107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196">
                    <a:moveTo>
                      <a:pt x="107" y="187"/>
                    </a:moveTo>
                    <a:lnTo>
                      <a:pt x="90" y="196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5" name="Line 140"/>
              <p:cNvSpPr>
                <a:spLocks noChangeShapeType="1"/>
              </p:cNvSpPr>
              <p:nvPr/>
            </p:nvSpPr>
            <p:spPr bwMode="auto">
              <a:xfrm flipH="1">
                <a:off x="3336" y="1501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6" name="Line 141"/>
              <p:cNvSpPr>
                <a:spLocks noChangeShapeType="1"/>
              </p:cNvSpPr>
              <p:nvPr/>
            </p:nvSpPr>
            <p:spPr bwMode="auto">
              <a:xfrm flipV="1">
                <a:off x="1410" y="4920"/>
                <a:ext cx="248" cy="31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7" name="Freeform 142"/>
              <p:cNvSpPr>
                <a:spLocks/>
              </p:cNvSpPr>
              <p:nvPr/>
            </p:nvSpPr>
            <p:spPr bwMode="auto">
              <a:xfrm>
                <a:off x="1629" y="4893"/>
                <a:ext cx="63" cy="50"/>
              </a:xfrm>
              <a:custGeom>
                <a:avLst/>
                <a:gdLst>
                  <a:gd name="T0" fmla="*/ 179 w 179"/>
                  <a:gd name="T1" fmla="*/ 127 h 142"/>
                  <a:gd name="T2" fmla="*/ 166 w 179"/>
                  <a:gd name="T3" fmla="*/ 142 h 142"/>
                  <a:gd name="T4" fmla="*/ 0 w 179"/>
                  <a:gd name="T5" fmla="*/ 14 h 142"/>
                  <a:gd name="T6" fmla="*/ 13 w 179"/>
                  <a:gd name="T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2">
                    <a:moveTo>
                      <a:pt x="179" y="127"/>
                    </a:moveTo>
                    <a:lnTo>
                      <a:pt x="166" y="142"/>
                    </a:lnTo>
                    <a:lnTo>
                      <a:pt x="0" y="14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8" name="Line 143"/>
              <p:cNvSpPr>
                <a:spLocks noChangeShapeType="1"/>
              </p:cNvSpPr>
              <p:nvPr/>
            </p:nvSpPr>
            <p:spPr bwMode="auto">
              <a:xfrm flipH="1">
                <a:off x="1629" y="4893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9" name="Arc 144"/>
              <p:cNvSpPr>
                <a:spLocks/>
              </p:cNvSpPr>
              <p:nvPr/>
            </p:nvSpPr>
            <p:spPr bwMode="auto">
              <a:xfrm>
                <a:off x="1318" y="5167"/>
                <a:ext cx="123" cy="6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7 w 21597"/>
                  <a:gd name="T1" fmla="*/ 339 h 21600"/>
                  <a:gd name="T2" fmla="*/ 0 w 21597"/>
                  <a:gd name="T3" fmla="*/ 21600 h 21600"/>
                  <a:gd name="T4" fmla="*/ 0 w 2159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7" h="21600" fill="none" extrusionOk="0">
                    <a:moveTo>
                      <a:pt x="21597" y="339"/>
                    </a:moveTo>
                    <a:cubicBezTo>
                      <a:pt x="21412" y="12134"/>
                      <a:pt x="11797" y="21599"/>
                      <a:pt x="0" y="21600"/>
                    </a:cubicBezTo>
                  </a:path>
                  <a:path w="21597" h="21600" stroke="0" extrusionOk="0">
                    <a:moveTo>
                      <a:pt x="21597" y="339"/>
                    </a:moveTo>
                    <a:cubicBezTo>
                      <a:pt x="21412" y="12134"/>
                      <a:pt x="11797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0" name="Freeform 145"/>
              <p:cNvSpPr>
                <a:spLocks/>
              </p:cNvSpPr>
              <p:nvPr/>
            </p:nvSpPr>
            <p:spPr bwMode="auto">
              <a:xfrm>
                <a:off x="1226" y="5222"/>
                <a:ext cx="92" cy="129"/>
              </a:xfrm>
              <a:custGeom>
                <a:avLst/>
                <a:gdLst>
                  <a:gd name="T0" fmla="*/ 260 w 260"/>
                  <a:gd name="T1" fmla="*/ 29 h 366"/>
                  <a:gd name="T2" fmla="*/ 245 w 260"/>
                  <a:gd name="T3" fmla="*/ 183 h 366"/>
                  <a:gd name="T4" fmla="*/ 0 w 260"/>
                  <a:gd name="T5" fmla="*/ 0 h 366"/>
                  <a:gd name="T6" fmla="*/ 15 w 260"/>
                  <a:gd name="T7" fmla="*/ 366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0" h="366">
                    <a:moveTo>
                      <a:pt x="260" y="29"/>
                    </a:moveTo>
                    <a:lnTo>
                      <a:pt x="245" y="183"/>
                    </a:lnTo>
                    <a:lnTo>
                      <a:pt x="0" y="0"/>
                    </a:lnTo>
                    <a:lnTo>
                      <a:pt x="15" y="36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1" name="Freeform 146"/>
              <p:cNvSpPr>
                <a:spLocks/>
              </p:cNvSpPr>
              <p:nvPr/>
            </p:nvSpPr>
            <p:spPr bwMode="auto">
              <a:xfrm>
                <a:off x="1211" y="5298"/>
                <a:ext cx="37" cy="53"/>
              </a:xfrm>
              <a:custGeom>
                <a:avLst/>
                <a:gdLst>
                  <a:gd name="T0" fmla="*/ 21 w 37"/>
                  <a:gd name="T1" fmla="*/ 53 h 53"/>
                  <a:gd name="T2" fmla="*/ 37 w 37"/>
                  <a:gd name="T3" fmla="*/ 0 h 53"/>
                  <a:gd name="T4" fmla="*/ 19 w 37"/>
                  <a:gd name="T5" fmla="*/ 14 h 53"/>
                  <a:gd name="T6" fmla="*/ 0 w 37"/>
                  <a:gd name="T7" fmla="*/ 1 h 53"/>
                  <a:gd name="T8" fmla="*/ 21 w 37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3">
                    <a:moveTo>
                      <a:pt x="21" y="53"/>
                    </a:moveTo>
                    <a:lnTo>
                      <a:pt x="37" y="0"/>
                    </a:lnTo>
                    <a:lnTo>
                      <a:pt x="19" y="14"/>
                    </a:lnTo>
                    <a:lnTo>
                      <a:pt x="0" y="1"/>
                    </a:lnTo>
                    <a:lnTo>
                      <a:pt x="21" y="53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2" name="Line 147"/>
              <p:cNvSpPr>
                <a:spLocks noChangeShapeType="1"/>
              </p:cNvSpPr>
              <p:nvPr/>
            </p:nvSpPr>
            <p:spPr bwMode="auto">
              <a:xfrm>
                <a:off x="832" y="5157"/>
                <a:ext cx="108" cy="9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3" name="Arc 148"/>
              <p:cNvSpPr>
                <a:spLocks/>
              </p:cNvSpPr>
              <p:nvPr/>
            </p:nvSpPr>
            <p:spPr bwMode="auto">
              <a:xfrm>
                <a:off x="940" y="4865"/>
                <a:ext cx="669" cy="38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56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99" y="55"/>
                    </a:moveTo>
                    <a:cubicBezTo>
                      <a:pt x="21569" y="11963"/>
                      <a:pt x="11907" y="21599"/>
                      <a:pt x="0" y="21600"/>
                    </a:cubicBezTo>
                  </a:path>
                  <a:path w="21600" h="21600" stroke="0" extrusionOk="0">
                    <a:moveTo>
                      <a:pt x="21599" y="55"/>
                    </a:moveTo>
                    <a:cubicBezTo>
                      <a:pt x="21569" y="11963"/>
                      <a:pt x="11907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4" name="Freeform 149"/>
              <p:cNvSpPr>
                <a:spLocks/>
              </p:cNvSpPr>
              <p:nvPr/>
            </p:nvSpPr>
            <p:spPr bwMode="auto">
              <a:xfrm>
                <a:off x="1590" y="4866"/>
                <a:ext cx="38" cy="53"/>
              </a:xfrm>
              <a:custGeom>
                <a:avLst/>
                <a:gdLst>
                  <a:gd name="T0" fmla="*/ 19 w 38"/>
                  <a:gd name="T1" fmla="*/ 0 h 53"/>
                  <a:gd name="T2" fmla="*/ 0 w 38"/>
                  <a:gd name="T3" fmla="*/ 53 h 53"/>
                  <a:gd name="T4" fmla="*/ 19 w 38"/>
                  <a:gd name="T5" fmla="*/ 39 h 53"/>
                  <a:gd name="T6" fmla="*/ 38 w 38"/>
                  <a:gd name="T7" fmla="*/ 53 h 53"/>
                  <a:gd name="T8" fmla="*/ 19 w 38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3">
                    <a:moveTo>
                      <a:pt x="19" y="0"/>
                    </a:moveTo>
                    <a:lnTo>
                      <a:pt x="0" y="53"/>
                    </a:lnTo>
                    <a:lnTo>
                      <a:pt x="19" y="39"/>
                    </a:lnTo>
                    <a:lnTo>
                      <a:pt x="38" y="5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5" name="Freeform 150"/>
              <p:cNvSpPr>
                <a:spLocks/>
              </p:cNvSpPr>
              <p:nvPr/>
            </p:nvSpPr>
            <p:spPr bwMode="auto">
              <a:xfrm>
                <a:off x="644" y="4694"/>
                <a:ext cx="852" cy="361"/>
              </a:xfrm>
              <a:custGeom>
                <a:avLst/>
                <a:gdLst>
                  <a:gd name="T0" fmla="*/ 0 w 2415"/>
                  <a:gd name="T1" fmla="*/ 1025 h 1025"/>
                  <a:gd name="T2" fmla="*/ 2415 w 2415"/>
                  <a:gd name="T3" fmla="*/ 215 h 1025"/>
                  <a:gd name="T4" fmla="*/ 2400 w 2415"/>
                  <a:gd name="T5" fmla="*/ 0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15" h="1025">
                    <a:moveTo>
                      <a:pt x="0" y="1025"/>
                    </a:moveTo>
                    <a:lnTo>
                      <a:pt x="2415" y="215"/>
                    </a:lnTo>
                    <a:lnTo>
                      <a:pt x="240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6" name="Freeform 151"/>
              <p:cNvSpPr>
                <a:spLocks/>
              </p:cNvSpPr>
              <p:nvPr/>
            </p:nvSpPr>
            <p:spPr bwMode="auto">
              <a:xfrm>
                <a:off x="1454" y="4685"/>
                <a:ext cx="74" cy="11"/>
              </a:xfrm>
              <a:custGeom>
                <a:avLst/>
                <a:gdLst>
                  <a:gd name="T0" fmla="*/ 209 w 209"/>
                  <a:gd name="T1" fmla="*/ 0 h 31"/>
                  <a:gd name="T2" fmla="*/ 209 w 209"/>
                  <a:gd name="T3" fmla="*/ 19 h 31"/>
                  <a:gd name="T4" fmla="*/ 0 w 209"/>
                  <a:gd name="T5" fmla="*/ 31 h 31"/>
                  <a:gd name="T6" fmla="*/ 0 w 209"/>
                  <a:gd name="T7" fmla="*/ 12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31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31"/>
                    </a:lnTo>
                    <a:lnTo>
                      <a:pt x="0" y="1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7" name="Line 152"/>
              <p:cNvSpPr>
                <a:spLocks noChangeShapeType="1"/>
              </p:cNvSpPr>
              <p:nvPr/>
            </p:nvSpPr>
            <p:spPr bwMode="auto">
              <a:xfrm>
                <a:off x="1454" y="468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8" name="Arc 153"/>
              <p:cNvSpPr>
                <a:spLocks/>
              </p:cNvSpPr>
              <p:nvPr/>
            </p:nvSpPr>
            <p:spPr bwMode="auto">
              <a:xfrm>
                <a:off x="1114" y="5097"/>
                <a:ext cx="404" cy="26"/>
              </a:xfrm>
              <a:custGeom>
                <a:avLst/>
                <a:gdLst>
                  <a:gd name="G0" fmla="+- 21584 0 0"/>
                  <a:gd name="G1" fmla="+- 0 0 0"/>
                  <a:gd name="G2" fmla="+- 21600 0 0"/>
                  <a:gd name="T0" fmla="*/ 21634 w 21634"/>
                  <a:gd name="T1" fmla="*/ 21600 h 21600"/>
                  <a:gd name="T2" fmla="*/ 0 w 21634"/>
                  <a:gd name="T3" fmla="*/ 829 h 21600"/>
                  <a:gd name="T4" fmla="*/ 21584 w 2163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4" h="21600" fill="none" extrusionOk="0">
                    <a:moveTo>
                      <a:pt x="21633" y="21599"/>
                    </a:moveTo>
                    <a:cubicBezTo>
                      <a:pt x="21617" y="21599"/>
                      <a:pt x="21600" y="21599"/>
                      <a:pt x="21584" y="21600"/>
                    </a:cubicBezTo>
                    <a:cubicBezTo>
                      <a:pt x="9977" y="21600"/>
                      <a:pt x="445" y="12427"/>
                      <a:pt x="-1" y="829"/>
                    </a:cubicBezTo>
                  </a:path>
                  <a:path w="21634" h="21600" stroke="0" extrusionOk="0">
                    <a:moveTo>
                      <a:pt x="21633" y="21599"/>
                    </a:moveTo>
                    <a:cubicBezTo>
                      <a:pt x="21617" y="21599"/>
                      <a:pt x="21600" y="21599"/>
                      <a:pt x="21584" y="21600"/>
                    </a:cubicBezTo>
                    <a:cubicBezTo>
                      <a:pt x="9977" y="21600"/>
                      <a:pt x="445" y="12427"/>
                      <a:pt x="-1" y="829"/>
                    </a:cubicBezTo>
                    <a:lnTo>
                      <a:pt x="21584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9" name="Arc 154"/>
              <p:cNvSpPr>
                <a:spLocks/>
              </p:cNvSpPr>
              <p:nvPr/>
            </p:nvSpPr>
            <p:spPr bwMode="auto">
              <a:xfrm>
                <a:off x="1517" y="4957"/>
                <a:ext cx="65" cy="16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127 h 21597"/>
                  <a:gd name="T2" fmla="*/ 331 w 21600"/>
                  <a:gd name="T3" fmla="*/ 21597 h 21597"/>
                  <a:gd name="T4" fmla="*/ 0 w 21600"/>
                  <a:gd name="T5" fmla="*/ 0 h 2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7" fill="none" extrusionOk="0">
                    <a:moveTo>
                      <a:pt x="21599" y="126"/>
                    </a:moveTo>
                    <a:cubicBezTo>
                      <a:pt x="21530" y="11877"/>
                      <a:pt x="12080" y="21417"/>
                      <a:pt x="331" y="21597"/>
                    </a:cubicBezTo>
                  </a:path>
                  <a:path w="21600" h="21597" stroke="0" extrusionOk="0">
                    <a:moveTo>
                      <a:pt x="21599" y="126"/>
                    </a:moveTo>
                    <a:cubicBezTo>
                      <a:pt x="21530" y="11877"/>
                      <a:pt x="12080" y="21417"/>
                      <a:pt x="331" y="21597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0" name="Arc 155"/>
              <p:cNvSpPr>
                <a:spLocks/>
              </p:cNvSpPr>
              <p:nvPr/>
            </p:nvSpPr>
            <p:spPr bwMode="auto">
              <a:xfrm>
                <a:off x="1512" y="4877"/>
                <a:ext cx="70" cy="8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864"/>
                  <a:gd name="T2" fmla="*/ 21598 w 21600"/>
                  <a:gd name="T3" fmla="*/ 21864 h 21864"/>
                  <a:gd name="T4" fmla="*/ 0 w 21600"/>
                  <a:gd name="T5" fmla="*/ 21600 h 21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64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88"/>
                      <a:pt x="21599" y="21776"/>
                      <a:pt x="21598" y="21864"/>
                    </a:cubicBezTo>
                  </a:path>
                  <a:path w="21600" h="21864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688"/>
                      <a:pt x="21599" y="21776"/>
                      <a:pt x="21598" y="21864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1" name="Freeform 156"/>
              <p:cNvSpPr>
                <a:spLocks/>
              </p:cNvSpPr>
              <p:nvPr/>
            </p:nvSpPr>
            <p:spPr bwMode="auto">
              <a:xfrm>
                <a:off x="1480" y="4848"/>
                <a:ext cx="60" cy="53"/>
              </a:xfrm>
              <a:custGeom>
                <a:avLst/>
                <a:gdLst>
                  <a:gd name="T0" fmla="*/ 158 w 171"/>
                  <a:gd name="T1" fmla="*/ 0 h 151"/>
                  <a:gd name="T2" fmla="*/ 171 w 171"/>
                  <a:gd name="T3" fmla="*/ 15 h 151"/>
                  <a:gd name="T4" fmla="*/ 13 w 171"/>
                  <a:gd name="T5" fmla="*/ 151 h 151"/>
                  <a:gd name="T6" fmla="*/ 0 w 171"/>
                  <a:gd name="T7" fmla="*/ 13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51">
                    <a:moveTo>
                      <a:pt x="158" y="0"/>
                    </a:moveTo>
                    <a:lnTo>
                      <a:pt x="171" y="15"/>
                    </a:lnTo>
                    <a:lnTo>
                      <a:pt x="13" y="151"/>
                    </a:lnTo>
                    <a:lnTo>
                      <a:pt x="0" y="13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2" name="Line 157"/>
              <p:cNvSpPr>
                <a:spLocks noChangeShapeType="1"/>
              </p:cNvSpPr>
              <p:nvPr/>
            </p:nvSpPr>
            <p:spPr bwMode="auto">
              <a:xfrm>
                <a:off x="1480" y="4896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3" name="Arc 158"/>
              <p:cNvSpPr>
                <a:spLocks/>
              </p:cNvSpPr>
              <p:nvPr/>
            </p:nvSpPr>
            <p:spPr bwMode="auto">
              <a:xfrm>
                <a:off x="961" y="5021"/>
                <a:ext cx="86" cy="8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598 w 21598"/>
                  <a:gd name="T1" fmla="*/ 267 h 21599"/>
                  <a:gd name="T2" fmla="*/ 245 w 21598"/>
                  <a:gd name="T3" fmla="*/ 21599 h 21599"/>
                  <a:gd name="T4" fmla="*/ 0 w 21598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8" h="21599" fill="none" extrusionOk="0">
                    <a:moveTo>
                      <a:pt x="21598" y="267"/>
                    </a:moveTo>
                    <a:cubicBezTo>
                      <a:pt x="21453" y="11995"/>
                      <a:pt x="11974" y="21465"/>
                      <a:pt x="244" y="21598"/>
                    </a:cubicBezTo>
                  </a:path>
                  <a:path w="21598" h="21599" stroke="0" extrusionOk="0">
                    <a:moveTo>
                      <a:pt x="21598" y="267"/>
                    </a:moveTo>
                    <a:cubicBezTo>
                      <a:pt x="21453" y="11995"/>
                      <a:pt x="11974" y="21465"/>
                      <a:pt x="244" y="21598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4" name="Freeform 159"/>
              <p:cNvSpPr>
                <a:spLocks/>
              </p:cNvSpPr>
              <p:nvPr/>
            </p:nvSpPr>
            <p:spPr bwMode="auto">
              <a:xfrm>
                <a:off x="1011" y="5016"/>
                <a:ext cx="74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5" name="Line 160"/>
              <p:cNvSpPr>
                <a:spLocks noChangeShapeType="1"/>
              </p:cNvSpPr>
              <p:nvPr/>
            </p:nvSpPr>
            <p:spPr bwMode="auto">
              <a:xfrm>
                <a:off x="1011" y="501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6" name="Freeform 161"/>
              <p:cNvSpPr>
                <a:spLocks/>
              </p:cNvSpPr>
              <p:nvPr/>
            </p:nvSpPr>
            <p:spPr bwMode="auto">
              <a:xfrm>
                <a:off x="881" y="5071"/>
                <a:ext cx="794" cy="210"/>
              </a:xfrm>
              <a:custGeom>
                <a:avLst/>
                <a:gdLst>
                  <a:gd name="T0" fmla="*/ 2247 w 2247"/>
                  <a:gd name="T1" fmla="*/ 582 h 597"/>
                  <a:gd name="T2" fmla="*/ 366 w 2247"/>
                  <a:gd name="T3" fmla="*/ 597 h 597"/>
                  <a:gd name="T4" fmla="*/ 0 w 2247"/>
                  <a:gd name="T5" fmla="*/ 0 h 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47" h="597">
                    <a:moveTo>
                      <a:pt x="2247" y="582"/>
                    </a:moveTo>
                    <a:lnTo>
                      <a:pt x="366" y="597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7" name="Freeform 162"/>
              <p:cNvSpPr>
                <a:spLocks/>
              </p:cNvSpPr>
              <p:nvPr/>
            </p:nvSpPr>
            <p:spPr bwMode="auto">
              <a:xfrm>
                <a:off x="846" y="5046"/>
                <a:ext cx="67" cy="45"/>
              </a:xfrm>
              <a:custGeom>
                <a:avLst/>
                <a:gdLst>
                  <a:gd name="T0" fmla="*/ 179 w 189"/>
                  <a:gd name="T1" fmla="*/ 0 h 128"/>
                  <a:gd name="T2" fmla="*/ 189 w 189"/>
                  <a:gd name="T3" fmla="*/ 17 h 128"/>
                  <a:gd name="T4" fmla="*/ 10 w 189"/>
                  <a:gd name="T5" fmla="*/ 128 h 128"/>
                  <a:gd name="T6" fmla="*/ 0 w 189"/>
                  <a:gd name="T7" fmla="*/ 111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9" h="128">
                    <a:moveTo>
                      <a:pt x="179" y="0"/>
                    </a:moveTo>
                    <a:lnTo>
                      <a:pt x="189" y="17"/>
                    </a:lnTo>
                    <a:lnTo>
                      <a:pt x="10" y="128"/>
                    </a:lnTo>
                    <a:lnTo>
                      <a:pt x="0" y="11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8" name="Line 163"/>
              <p:cNvSpPr>
                <a:spLocks noChangeShapeType="1"/>
              </p:cNvSpPr>
              <p:nvPr/>
            </p:nvSpPr>
            <p:spPr bwMode="auto">
              <a:xfrm>
                <a:off x="846" y="5085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9" name="Line 164"/>
              <p:cNvSpPr>
                <a:spLocks noChangeShapeType="1"/>
              </p:cNvSpPr>
              <p:nvPr/>
            </p:nvSpPr>
            <p:spPr bwMode="auto">
              <a:xfrm flipH="1" flipV="1">
                <a:off x="1145" y="4990"/>
                <a:ext cx="114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0" name="Freeform 165"/>
              <p:cNvSpPr>
                <a:spLocks/>
              </p:cNvSpPr>
              <p:nvPr/>
            </p:nvSpPr>
            <p:spPr bwMode="auto">
              <a:xfrm>
                <a:off x="1122" y="4954"/>
                <a:ext cx="40" cy="69"/>
              </a:xfrm>
              <a:custGeom>
                <a:avLst/>
                <a:gdLst>
                  <a:gd name="T0" fmla="*/ 98 w 115"/>
                  <a:gd name="T1" fmla="*/ 0 h 196"/>
                  <a:gd name="T2" fmla="*/ 115 w 115"/>
                  <a:gd name="T3" fmla="*/ 9 h 196"/>
                  <a:gd name="T4" fmla="*/ 17 w 115"/>
                  <a:gd name="T5" fmla="*/ 196 h 196"/>
                  <a:gd name="T6" fmla="*/ 0 w 115"/>
                  <a:gd name="T7" fmla="*/ 188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" h="196">
                    <a:moveTo>
                      <a:pt x="98" y="0"/>
                    </a:moveTo>
                    <a:lnTo>
                      <a:pt x="115" y="9"/>
                    </a:lnTo>
                    <a:lnTo>
                      <a:pt x="17" y="196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1" name="Line 166"/>
              <p:cNvSpPr>
                <a:spLocks noChangeShapeType="1"/>
              </p:cNvSpPr>
              <p:nvPr/>
            </p:nvSpPr>
            <p:spPr bwMode="auto">
              <a:xfrm>
                <a:off x="1122" y="5020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2" name="Line 167"/>
              <p:cNvSpPr>
                <a:spLocks noChangeShapeType="1"/>
              </p:cNvSpPr>
              <p:nvPr/>
            </p:nvSpPr>
            <p:spPr bwMode="auto">
              <a:xfrm flipH="1" flipV="1">
                <a:off x="1178" y="4893"/>
                <a:ext cx="270" cy="7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3" name="Freeform 168"/>
              <p:cNvSpPr>
                <a:spLocks/>
              </p:cNvSpPr>
              <p:nvPr/>
            </p:nvSpPr>
            <p:spPr bwMode="auto">
              <a:xfrm>
                <a:off x="1161" y="4856"/>
                <a:ext cx="27" cy="73"/>
              </a:xfrm>
              <a:custGeom>
                <a:avLst/>
                <a:gdLst>
                  <a:gd name="T0" fmla="*/ 56 w 75"/>
                  <a:gd name="T1" fmla="*/ 0 h 209"/>
                  <a:gd name="T2" fmla="*/ 75 w 75"/>
                  <a:gd name="T3" fmla="*/ 4 h 209"/>
                  <a:gd name="T4" fmla="*/ 19 w 75"/>
                  <a:gd name="T5" fmla="*/ 209 h 209"/>
                  <a:gd name="T6" fmla="*/ 0 w 75"/>
                  <a:gd name="T7" fmla="*/ 205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5" h="209">
                    <a:moveTo>
                      <a:pt x="56" y="0"/>
                    </a:moveTo>
                    <a:lnTo>
                      <a:pt x="75" y="4"/>
                    </a:lnTo>
                    <a:lnTo>
                      <a:pt x="19" y="209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4" name="Line 169"/>
              <p:cNvSpPr>
                <a:spLocks noChangeShapeType="1"/>
              </p:cNvSpPr>
              <p:nvPr/>
            </p:nvSpPr>
            <p:spPr bwMode="auto">
              <a:xfrm>
                <a:off x="1161" y="4928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5" name="Line 170"/>
              <p:cNvSpPr>
                <a:spLocks noChangeShapeType="1"/>
              </p:cNvSpPr>
              <p:nvPr/>
            </p:nvSpPr>
            <p:spPr bwMode="auto">
              <a:xfrm flipH="1" flipV="1">
                <a:off x="1410" y="4995"/>
                <a:ext cx="5" cy="2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6" name="Freeform 171"/>
              <p:cNvSpPr>
                <a:spLocks/>
              </p:cNvSpPr>
              <p:nvPr/>
            </p:nvSpPr>
            <p:spPr bwMode="auto">
              <a:xfrm>
                <a:off x="1373" y="4982"/>
                <a:ext cx="74" cy="20"/>
              </a:xfrm>
              <a:custGeom>
                <a:avLst/>
                <a:gdLst>
                  <a:gd name="T0" fmla="*/ 208 w 211"/>
                  <a:gd name="T1" fmla="*/ 0 h 57"/>
                  <a:gd name="T2" fmla="*/ 211 w 211"/>
                  <a:gd name="T3" fmla="*/ 19 h 57"/>
                  <a:gd name="T4" fmla="*/ 2 w 211"/>
                  <a:gd name="T5" fmla="*/ 57 h 57"/>
                  <a:gd name="T6" fmla="*/ 0 w 211"/>
                  <a:gd name="T7" fmla="*/ 38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57">
                    <a:moveTo>
                      <a:pt x="208" y="0"/>
                    </a:moveTo>
                    <a:lnTo>
                      <a:pt x="211" y="19"/>
                    </a:lnTo>
                    <a:lnTo>
                      <a:pt x="2" y="57"/>
                    </a:lnTo>
                    <a:lnTo>
                      <a:pt x="0" y="3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7" name="Line 172"/>
              <p:cNvSpPr>
                <a:spLocks noChangeShapeType="1"/>
              </p:cNvSpPr>
              <p:nvPr/>
            </p:nvSpPr>
            <p:spPr bwMode="auto">
              <a:xfrm>
                <a:off x="1373" y="499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8" name="Line 173"/>
              <p:cNvSpPr>
                <a:spLocks noChangeShapeType="1"/>
              </p:cNvSpPr>
              <p:nvPr/>
            </p:nvSpPr>
            <p:spPr bwMode="auto">
              <a:xfrm flipH="1" flipV="1">
                <a:off x="1458" y="4974"/>
                <a:ext cx="86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9" name="Freeform 174"/>
              <p:cNvSpPr>
                <a:spLocks/>
              </p:cNvSpPr>
              <p:nvPr/>
            </p:nvSpPr>
            <p:spPr bwMode="auto">
              <a:xfrm>
                <a:off x="1431" y="4940"/>
                <a:ext cx="48" cy="65"/>
              </a:xfrm>
              <a:custGeom>
                <a:avLst/>
                <a:gdLst>
                  <a:gd name="T0" fmla="*/ 119 w 136"/>
                  <a:gd name="T1" fmla="*/ 0 h 185"/>
                  <a:gd name="T2" fmla="*/ 136 w 136"/>
                  <a:gd name="T3" fmla="*/ 10 h 185"/>
                  <a:gd name="T4" fmla="*/ 17 w 136"/>
                  <a:gd name="T5" fmla="*/ 185 h 185"/>
                  <a:gd name="T6" fmla="*/ 0 w 136"/>
                  <a:gd name="T7" fmla="*/ 174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185">
                    <a:moveTo>
                      <a:pt x="119" y="0"/>
                    </a:moveTo>
                    <a:lnTo>
                      <a:pt x="136" y="10"/>
                    </a:lnTo>
                    <a:lnTo>
                      <a:pt x="17" y="185"/>
                    </a:lnTo>
                    <a:lnTo>
                      <a:pt x="0" y="17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0" name="Line 175"/>
              <p:cNvSpPr>
                <a:spLocks noChangeShapeType="1"/>
              </p:cNvSpPr>
              <p:nvPr/>
            </p:nvSpPr>
            <p:spPr bwMode="auto">
              <a:xfrm>
                <a:off x="1431" y="5001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1" name="Freeform 176"/>
              <p:cNvSpPr>
                <a:spLocks/>
              </p:cNvSpPr>
              <p:nvPr/>
            </p:nvSpPr>
            <p:spPr bwMode="auto">
              <a:xfrm>
                <a:off x="1707" y="4990"/>
                <a:ext cx="140" cy="146"/>
              </a:xfrm>
              <a:custGeom>
                <a:avLst/>
                <a:gdLst>
                  <a:gd name="T0" fmla="*/ 14 w 396"/>
                  <a:gd name="T1" fmla="*/ 124 h 414"/>
                  <a:gd name="T2" fmla="*/ 0 w 396"/>
                  <a:gd name="T3" fmla="*/ 0 h 414"/>
                  <a:gd name="T4" fmla="*/ 274 w 396"/>
                  <a:gd name="T5" fmla="*/ 414 h 414"/>
                  <a:gd name="T6" fmla="*/ 396 w 396"/>
                  <a:gd name="T7" fmla="*/ 367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6" h="414">
                    <a:moveTo>
                      <a:pt x="14" y="124"/>
                    </a:moveTo>
                    <a:lnTo>
                      <a:pt x="0" y="0"/>
                    </a:lnTo>
                    <a:lnTo>
                      <a:pt x="274" y="414"/>
                    </a:lnTo>
                    <a:lnTo>
                      <a:pt x="396" y="36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2" name="Freeform 177"/>
              <p:cNvSpPr>
                <a:spLocks/>
              </p:cNvSpPr>
              <p:nvPr/>
            </p:nvSpPr>
            <p:spPr bwMode="auto">
              <a:xfrm>
                <a:off x="1833" y="5082"/>
                <a:ext cx="34" cy="72"/>
              </a:xfrm>
              <a:custGeom>
                <a:avLst/>
                <a:gdLst>
                  <a:gd name="T0" fmla="*/ 96 w 96"/>
                  <a:gd name="T1" fmla="*/ 196 h 203"/>
                  <a:gd name="T2" fmla="*/ 77 w 96"/>
                  <a:gd name="T3" fmla="*/ 203 h 203"/>
                  <a:gd name="T4" fmla="*/ 0 w 96"/>
                  <a:gd name="T5" fmla="*/ 7 h 203"/>
                  <a:gd name="T6" fmla="*/ 20 w 96"/>
                  <a:gd name="T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203">
                    <a:moveTo>
                      <a:pt x="96" y="196"/>
                    </a:moveTo>
                    <a:lnTo>
                      <a:pt x="77" y="203"/>
                    </a:lnTo>
                    <a:lnTo>
                      <a:pt x="0" y="7"/>
                    </a:lnTo>
                    <a:lnTo>
                      <a:pt x="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3" name="Line 178"/>
              <p:cNvSpPr>
                <a:spLocks noChangeShapeType="1"/>
              </p:cNvSpPr>
              <p:nvPr/>
            </p:nvSpPr>
            <p:spPr bwMode="auto">
              <a:xfrm flipH="1">
                <a:off x="1833" y="5082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4" name="Arc 179"/>
              <p:cNvSpPr>
                <a:spLocks/>
              </p:cNvSpPr>
              <p:nvPr/>
            </p:nvSpPr>
            <p:spPr bwMode="auto">
              <a:xfrm>
                <a:off x="1345" y="4118"/>
                <a:ext cx="97" cy="5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5" name="Freeform 180"/>
              <p:cNvSpPr>
                <a:spLocks/>
              </p:cNvSpPr>
              <p:nvPr/>
            </p:nvSpPr>
            <p:spPr bwMode="auto">
              <a:xfrm>
                <a:off x="1264" y="4167"/>
                <a:ext cx="81" cy="113"/>
              </a:xfrm>
              <a:custGeom>
                <a:avLst/>
                <a:gdLst>
                  <a:gd name="T0" fmla="*/ 230 w 230"/>
                  <a:gd name="T1" fmla="*/ 29 h 321"/>
                  <a:gd name="T2" fmla="*/ 230 w 230"/>
                  <a:gd name="T3" fmla="*/ 183 h 321"/>
                  <a:gd name="T4" fmla="*/ 0 w 230"/>
                  <a:gd name="T5" fmla="*/ 0 h 321"/>
                  <a:gd name="T6" fmla="*/ 0 w 230"/>
                  <a:gd name="T7" fmla="*/ 321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0" h="321">
                    <a:moveTo>
                      <a:pt x="230" y="29"/>
                    </a:moveTo>
                    <a:lnTo>
                      <a:pt x="230" y="183"/>
                    </a:lnTo>
                    <a:lnTo>
                      <a:pt x="0" y="0"/>
                    </a:lnTo>
                    <a:lnTo>
                      <a:pt x="0" y="3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6" name="Freeform 181"/>
              <p:cNvSpPr>
                <a:spLocks/>
              </p:cNvSpPr>
              <p:nvPr/>
            </p:nvSpPr>
            <p:spPr bwMode="auto">
              <a:xfrm>
                <a:off x="1245" y="4227"/>
                <a:ext cx="38" cy="53"/>
              </a:xfrm>
              <a:custGeom>
                <a:avLst/>
                <a:gdLst>
                  <a:gd name="T0" fmla="*/ 19 w 38"/>
                  <a:gd name="T1" fmla="*/ 53 h 53"/>
                  <a:gd name="T2" fmla="*/ 38 w 38"/>
                  <a:gd name="T3" fmla="*/ 0 h 53"/>
                  <a:gd name="T4" fmla="*/ 19 w 38"/>
                  <a:gd name="T5" fmla="*/ 14 h 53"/>
                  <a:gd name="T6" fmla="*/ 0 w 38"/>
                  <a:gd name="T7" fmla="*/ 0 h 53"/>
                  <a:gd name="T8" fmla="*/ 19 w 38"/>
                  <a:gd name="T9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3">
                    <a:moveTo>
                      <a:pt x="19" y="53"/>
                    </a:moveTo>
                    <a:lnTo>
                      <a:pt x="38" y="0"/>
                    </a:lnTo>
                    <a:lnTo>
                      <a:pt x="19" y="14"/>
                    </a:lnTo>
                    <a:lnTo>
                      <a:pt x="0" y="0"/>
                    </a:lnTo>
                    <a:lnTo>
                      <a:pt x="19" y="53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7" name="Line 182"/>
              <p:cNvSpPr>
                <a:spLocks noChangeShapeType="1"/>
              </p:cNvSpPr>
              <p:nvPr/>
            </p:nvSpPr>
            <p:spPr bwMode="auto">
              <a:xfrm>
                <a:off x="832" y="4102"/>
                <a:ext cx="92" cy="9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8" name="Arc 183"/>
              <p:cNvSpPr>
                <a:spLocks/>
              </p:cNvSpPr>
              <p:nvPr/>
            </p:nvSpPr>
            <p:spPr bwMode="auto">
              <a:xfrm>
                <a:off x="924" y="3919"/>
                <a:ext cx="750" cy="2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9" name="Arc 184"/>
              <p:cNvSpPr>
                <a:spLocks/>
              </p:cNvSpPr>
              <p:nvPr/>
            </p:nvSpPr>
            <p:spPr bwMode="auto">
              <a:xfrm>
                <a:off x="1674" y="3843"/>
                <a:ext cx="10" cy="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497"/>
                  <a:gd name="T2" fmla="*/ 2107 w 21600"/>
                  <a:gd name="T3" fmla="*/ 21497 h 21497"/>
                  <a:gd name="T4" fmla="*/ 0 w 21600"/>
                  <a:gd name="T5" fmla="*/ 0 h 21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497" fill="none" extrusionOk="0">
                    <a:moveTo>
                      <a:pt x="21600" y="0"/>
                    </a:moveTo>
                    <a:cubicBezTo>
                      <a:pt x="21600" y="11113"/>
                      <a:pt x="13167" y="20412"/>
                      <a:pt x="2106" y="21496"/>
                    </a:cubicBezTo>
                  </a:path>
                  <a:path w="21600" h="21497" stroke="0" extrusionOk="0">
                    <a:moveTo>
                      <a:pt x="21600" y="0"/>
                    </a:moveTo>
                    <a:cubicBezTo>
                      <a:pt x="21600" y="11113"/>
                      <a:pt x="13167" y="20412"/>
                      <a:pt x="2106" y="21496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0" name="Freeform 185"/>
              <p:cNvSpPr>
                <a:spLocks/>
              </p:cNvSpPr>
              <p:nvPr/>
            </p:nvSpPr>
            <p:spPr bwMode="auto">
              <a:xfrm>
                <a:off x="1659" y="3843"/>
                <a:ext cx="38" cy="55"/>
              </a:xfrm>
              <a:custGeom>
                <a:avLst/>
                <a:gdLst>
                  <a:gd name="T0" fmla="*/ 26 w 38"/>
                  <a:gd name="T1" fmla="*/ 0 h 55"/>
                  <a:gd name="T2" fmla="*/ 0 w 38"/>
                  <a:gd name="T3" fmla="*/ 50 h 55"/>
                  <a:gd name="T4" fmla="*/ 21 w 38"/>
                  <a:gd name="T5" fmla="*/ 39 h 55"/>
                  <a:gd name="T6" fmla="*/ 38 w 38"/>
                  <a:gd name="T7" fmla="*/ 55 h 55"/>
                  <a:gd name="T8" fmla="*/ 26 w 38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5">
                    <a:moveTo>
                      <a:pt x="26" y="0"/>
                    </a:moveTo>
                    <a:lnTo>
                      <a:pt x="0" y="50"/>
                    </a:lnTo>
                    <a:lnTo>
                      <a:pt x="21" y="39"/>
                    </a:lnTo>
                    <a:lnTo>
                      <a:pt x="38" y="55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1" name="Freeform 186"/>
              <p:cNvSpPr>
                <a:spLocks/>
              </p:cNvSpPr>
              <p:nvPr/>
            </p:nvSpPr>
            <p:spPr bwMode="auto">
              <a:xfrm>
                <a:off x="886" y="3988"/>
                <a:ext cx="799" cy="248"/>
              </a:xfrm>
              <a:custGeom>
                <a:avLst/>
                <a:gdLst>
                  <a:gd name="T0" fmla="*/ 2264 w 2264"/>
                  <a:gd name="T1" fmla="*/ 690 h 705"/>
                  <a:gd name="T2" fmla="*/ 215 w 2264"/>
                  <a:gd name="T3" fmla="*/ 705 h 705"/>
                  <a:gd name="T4" fmla="*/ 2 w 2264"/>
                  <a:gd name="T5" fmla="*/ 2 h 705"/>
                  <a:gd name="T6" fmla="*/ 0 w 2264"/>
                  <a:gd name="T7" fmla="*/ 0 h 7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64" h="705">
                    <a:moveTo>
                      <a:pt x="2264" y="690"/>
                    </a:moveTo>
                    <a:lnTo>
                      <a:pt x="215" y="705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2" name="Freeform 187"/>
              <p:cNvSpPr>
                <a:spLocks/>
              </p:cNvSpPr>
              <p:nvPr/>
            </p:nvSpPr>
            <p:spPr bwMode="auto">
              <a:xfrm>
                <a:off x="854" y="3956"/>
                <a:ext cx="58" cy="58"/>
              </a:xfrm>
              <a:custGeom>
                <a:avLst/>
                <a:gdLst>
                  <a:gd name="T0" fmla="*/ 149 w 164"/>
                  <a:gd name="T1" fmla="*/ 0 h 164"/>
                  <a:gd name="T2" fmla="*/ 164 w 164"/>
                  <a:gd name="T3" fmla="*/ 15 h 164"/>
                  <a:gd name="T4" fmla="*/ 15 w 164"/>
                  <a:gd name="T5" fmla="*/ 164 h 164"/>
                  <a:gd name="T6" fmla="*/ 0 w 164"/>
                  <a:gd name="T7" fmla="*/ 149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49" y="0"/>
                    </a:moveTo>
                    <a:lnTo>
                      <a:pt x="164" y="15"/>
                    </a:lnTo>
                    <a:lnTo>
                      <a:pt x="15" y="164"/>
                    </a:lnTo>
                    <a:lnTo>
                      <a:pt x="0" y="14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3" name="Line 188"/>
              <p:cNvSpPr>
                <a:spLocks noChangeShapeType="1"/>
              </p:cNvSpPr>
              <p:nvPr/>
            </p:nvSpPr>
            <p:spPr bwMode="auto">
              <a:xfrm>
                <a:off x="854" y="4009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4" name="Freeform 189"/>
              <p:cNvSpPr>
                <a:spLocks/>
              </p:cNvSpPr>
              <p:nvPr/>
            </p:nvSpPr>
            <p:spPr bwMode="auto">
              <a:xfrm>
                <a:off x="600" y="3607"/>
                <a:ext cx="1069" cy="398"/>
              </a:xfrm>
              <a:custGeom>
                <a:avLst/>
                <a:gdLst>
                  <a:gd name="T0" fmla="*/ 0 w 3027"/>
                  <a:gd name="T1" fmla="*/ 1131 h 1131"/>
                  <a:gd name="T2" fmla="*/ 2737 w 3027"/>
                  <a:gd name="T3" fmla="*/ 213 h 1131"/>
                  <a:gd name="T4" fmla="*/ 3027 w 3027"/>
                  <a:gd name="T5" fmla="*/ 0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27" h="1131">
                    <a:moveTo>
                      <a:pt x="0" y="1131"/>
                    </a:moveTo>
                    <a:lnTo>
                      <a:pt x="2737" y="213"/>
                    </a:lnTo>
                    <a:lnTo>
                      <a:pt x="302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5" name="Freeform 190"/>
              <p:cNvSpPr>
                <a:spLocks/>
              </p:cNvSpPr>
              <p:nvPr/>
            </p:nvSpPr>
            <p:spPr bwMode="auto">
              <a:xfrm>
                <a:off x="1647" y="3573"/>
                <a:ext cx="50" cy="64"/>
              </a:xfrm>
              <a:custGeom>
                <a:avLst/>
                <a:gdLst>
                  <a:gd name="T0" fmla="*/ 141 w 141"/>
                  <a:gd name="T1" fmla="*/ 170 h 181"/>
                  <a:gd name="T2" fmla="*/ 124 w 141"/>
                  <a:gd name="T3" fmla="*/ 181 h 181"/>
                  <a:gd name="T4" fmla="*/ 0 w 141"/>
                  <a:gd name="T5" fmla="*/ 10 h 181"/>
                  <a:gd name="T6" fmla="*/ 17 w 141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" h="181">
                    <a:moveTo>
                      <a:pt x="141" y="170"/>
                    </a:moveTo>
                    <a:lnTo>
                      <a:pt x="124" y="181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6" name="Line 191"/>
              <p:cNvSpPr>
                <a:spLocks noChangeShapeType="1"/>
              </p:cNvSpPr>
              <p:nvPr/>
            </p:nvSpPr>
            <p:spPr bwMode="auto">
              <a:xfrm flipH="1">
                <a:off x="1647" y="3573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7" name="Line 192"/>
              <p:cNvSpPr>
                <a:spLocks noChangeShapeType="1"/>
              </p:cNvSpPr>
              <p:nvPr/>
            </p:nvSpPr>
            <p:spPr bwMode="auto">
              <a:xfrm flipV="1">
                <a:off x="1432" y="3919"/>
                <a:ext cx="335" cy="27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8" name="Freeform 193"/>
              <p:cNvSpPr>
                <a:spLocks/>
              </p:cNvSpPr>
              <p:nvPr/>
            </p:nvSpPr>
            <p:spPr bwMode="auto">
              <a:xfrm>
                <a:off x="1743" y="3886"/>
                <a:ext cx="52" cy="62"/>
              </a:xfrm>
              <a:custGeom>
                <a:avLst/>
                <a:gdLst>
                  <a:gd name="T0" fmla="*/ 147 w 147"/>
                  <a:gd name="T1" fmla="*/ 162 h 175"/>
                  <a:gd name="T2" fmla="*/ 132 w 147"/>
                  <a:gd name="T3" fmla="*/ 175 h 175"/>
                  <a:gd name="T4" fmla="*/ 0 w 147"/>
                  <a:gd name="T5" fmla="*/ 13 h 175"/>
                  <a:gd name="T6" fmla="*/ 15 w 147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7" h="175">
                    <a:moveTo>
                      <a:pt x="147" y="162"/>
                    </a:moveTo>
                    <a:lnTo>
                      <a:pt x="132" y="175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9" name="Line 194"/>
              <p:cNvSpPr>
                <a:spLocks noChangeShapeType="1"/>
              </p:cNvSpPr>
              <p:nvPr/>
            </p:nvSpPr>
            <p:spPr bwMode="auto">
              <a:xfrm flipH="1">
                <a:off x="1743" y="388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0" name="Arc 195"/>
              <p:cNvSpPr>
                <a:spLocks/>
              </p:cNvSpPr>
              <p:nvPr/>
            </p:nvSpPr>
            <p:spPr bwMode="auto">
              <a:xfrm>
                <a:off x="1131" y="4047"/>
                <a:ext cx="435" cy="16"/>
              </a:xfrm>
              <a:custGeom>
                <a:avLst/>
                <a:gdLst>
                  <a:gd name="G0" fmla="+- 21558 0 0"/>
                  <a:gd name="G1" fmla="+- 0 0 0"/>
                  <a:gd name="G2" fmla="+- 21600 0 0"/>
                  <a:gd name="T0" fmla="*/ 21558 w 21558"/>
                  <a:gd name="T1" fmla="*/ 21600 h 21600"/>
                  <a:gd name="T2" fmla="*/ 0 w 21558"/>
                  <a:gd name="T3" fmla="*/ 1346 h 21600"/>
                  <a:gd name="T4" fmla="*/ 21558 w 2155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58" h="21600" fill="none" extrusionOk="0">
                    <a:moveTo>
                      <a:pt x="21558" y="21600"/>
                    </a:moveTo>
                    <a:cubicBezTo>
                      <a:pt x="10151" y="21600"/>
                      <a:pt x="710" y="12730"/>
                      <a:pt x="-1" y="1346"/>
                    </a:cubicBezTo>
                  </a:path>
                  <a:path w="21558" h="21600" stroke="0" extrusionOk="0">
                    <a:moveTo>
                      <a:pt x="21558" y="21600"/>
                    </a:moveTo>
                    <a:cubicBezTo>
                      <a:pt x="10151" y="21600"/>
                      <a:pt x="710" y="12730"/>
                      <a:pt x="-1" y="1346"/>
                    </a:cubicBezTo>
                    <a:lnTo>
                      <a:pt x="21558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1" name="Arc 196"/>
              <p:cNvSpPr>
                <a:spLocks/>
              </p:cNvSpPr>
              <p:nvPr/>
            </p:nvSpPr>
            <p:spPr bwMode="auto">
              <a:xfrm>
                <a:off x="1566" y="3876"/>
                <a:ext cx="43" cy="18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2" name="Freeform 197"/>
              <p:cNvSpPr>
                <a:spLocks/>
              </p:cNvSpPr>
              <p:nvPr/>
            </p:nvSpPr>
            <p:spPr bwMode="auto">
              <a:xfrm>
                <a:off x="1573" y="3861"/>
                <a:ext cx="74" cy="23"/>
              </a:xfrm>
              <a:custGeom>
                <a:avLst/>
                <a:gdLst>
                  <a:gd name="T0" fmla="*/ 209 w 209"/>
                  <a:gd name="T1" fmla="*/ 47 h 66"/>
                  <a:gd name="T2" fmla="*/ 205 w 209"/>
                  <a:gd name="T3" fmla="*/ 66 h 66"/>
                  <a:gd name="T4" fmla="*/ 0 w 209"/>
                  <a:gd name="T5" fmla="*/ 19 h 66"/>
                  <a:gd name="T6" fmla="*/ 5 w 209"/>
                  <a:gd name="T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66">
                    <a:moveTo>
                      <a:pt x="209" y="47"/>
                    </a:moveTo>
                    <a:lnTo>
                      <a:pt x="205" y="66"/>
                    </a:lnTo>
                    <a:lnTo>
                      <a:pt x="0" y="19"/>
                    </a:lnTo>
                    <a:lnTo>
                      <a:pt x="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3" name="Line 198"/>
              <p:cNvSpPr>
                <a:spLocks noChangeShapeType="1"/>
              </p:cNvSpPr>
              <p:nvPr/>
            </p:nvSpPr>
            <p:spPr bwMode="auto">
              <a:xfrm flipH="1">
                <a:off x="1573" y="3861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4" name="Arc 199"/>
              <p:cNvSpPr>
                <a:spLocks/>
              </p:cNvSpPr>
              <p:nvPr/>
            </p:nvSpPr>
            <p:spPr bwMode="auto">
              <a:xfrm>
                <a:off x="951" y="3956"/>
                <a:ext cx="91" cy="10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5" name="Freeform 200"/>
              <p:cNvSpPr>
                <a:spLocks/>
              </p:cNvSpPr>
              <p:nvPr/>
            </p:nvSpPr>
            <p:spPr bwMode="auto">
              <a:xfrm>
                <a:off x="1006" y="3950"/>
                <a:ext cx="74" cy="6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6" name="Line 201"/>
              <p:cNvSpPr>
                <a:spLocks noChangeShapeType="1"/>
              </p:cNvSpPr>
              <p:nvPr/>
            </p:nvSpPr>
            <p:spPr bwMode="auto">
              <a:xfrm>
                <a:off x="1006" y="395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7" name="Line 202"/>
              <p:cNvSpPr>
                <a:spLocks noChangeShapeType="1"/>
              </p:cNvSpPr>
              <p:nvPr/>
            </p:nvSpPr>
            <p:spPr bwMode="auto">
              <a:xfrm flipH="1" flipV="1">
                <a:off x="1140" y="3935"/>
                <a:ext cx="124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8" name="Freeform 203"/>
              <p:cNvSpPr>
                <a:spLocks/>
              </p:cNvSpPr>
              <p:nvPr/>
            </p:nvSpPr>
            <p:spPr bwMode="auto">
              <a:xfrm>
                <a:off x="1120" y="3898"/>
                <a:ext cx="34" cy="71"/>
              </a:xfrm>
              <a:custGeom>
                <a:avLst/>
                <a:gdLst>
                  <a:gd name="T0" fmla="*/ 77 w 96"/>
                  <a:gd name="T1" fmla="*/ 0 h 202"/>
                  <a:gd name="T2" fmla="*/ 96 w 96"/>
                  <a:gd name="T3" fmla="*/ 7 h 202"/>
                  <a:gd name="T4" fmla="*/ 19 w 96"/>
                  <a:gd name="T5" fmla="*/ 202 h 202"/>
                  <a:gd name="T6" fmla="*/ 0 w 96"/>
                  <a:gd name="T7" fmla="*/ 19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202">
                    <a:moveTo>
                      <a:pt x="77" y="0"/>
                    </a:moveTo>
                    <a:lnTo>
                      <a:pt x="96" y="7"/>
                    </a:lnTo>
                    <a:lnTo>
                      <a:pt x="19" y="202"/>
                    </a:lnTo>
                    <a:lnTo>
                      <a:pt x="0" y="19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9" name="Line 204"/>
              <p:cNvSpPr>
                <a:spLocks noChangeShapeType="1"/>
              </p:cNvSpPr>
              <p:nvPr/>
            </p:nvSpPr>
            <p:spPr bwMode="auto">
              <a:xfrm>
                <a:off x="1120" y="3967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0" name="Line 205"/>
              <p:cNvSpPr>
                <a:spLocks noChangeShapeType="1"/>
              </p:cNvSpPr>
              <p:nvPr/>
            </p:nvSpPr>
            <p:spPr bwMode="auto">
              <a:xfrm flipH="1" flipV="1">
                <a:off x="1308" y="3855"/>
                <a:ext cx="107" cy="10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276" y="3823"/>
              <a:ext cx="58" cy="58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>
              <a:off x="1276" y="3875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V="1">
              <a:off x="1410" y="396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373" y="3955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>
              <a:off x="1373" y="395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 flipH="1" flipV="1">
              <a:off x="1453" y="3930"/>
              <a:ext cx="108" cy="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426" y="3896"/>
              <a:ext cx="48" cy="64"/>
            </a:xfrm>
            <a:custGeom>
              <a:avLst/>
              <a:gdLst>
                <a:gd name="T0" fmla="*/ 119 w 136"/>
                <a:gd name="T1" fmla="*/ 0 h 181"/>
                <a:gd name="T2" fmla="*/ 136 w 136"/>
                <a:gd name="T3" fmla="*/ 10 h 181"/>
                <a:gd name="T4" fmla="*/ 17 w 136"/>
                <a:gd name="T5" fmla="*/ 181 h 181"/>
                <a:gd name="T6" fmla="*/ 0 w 136"/>
                <a:gd name="T7" fmla="*/ 17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1">
                  <a:moveTo>
                    <a:pt x="119" y="0"/>
                  </a:moveTo>
                  <a:lnTo>
                    <a:pt x="136" y="10"/>
                  </a:lnTo>
                  <a:lnTo>
                    <a:pt x="17" y="181"/>
                  </a:lnTo>
                  <a:lnTo>
                    <a:pt x="0" y="17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>
              <a:off x="1426" y="395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696" y="3962"/>
              <a:ext cx="146" cy="124"/>
            </a:xfrm>
            <a:custGeom>
              <a:avLst/>
              <a:gdLst>
                <a:gd name="T0" fmla="*/ 32 w 413"/>
                <a:gd name="T1" fmla="*/ 92 h 352"/>
                <a:gd name="T2" fmla="*/ 0 w 413"/>
                <a:gd name="T3" fmla="*/ 0 h 352"/>
                <a:gd name="T4" fmla="*/ 291 w 413"/>
                <a:gd name="T5" fmla="*/ 352 h 352"/>
                <a:gd name="T6" fmla="*/ 413 w 413"/>
                <a:gd name="T7" fmla="*/ 30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352">
                  <a:moveTo>
                    <a:pt x="32" y="92"/>
                  </a:moveTo>
                  <a:lnTo>
                    <a:pt x="0" y="0"/>
                  </a:lnTo>
                  <a:lnTo>
                    <a:pt x="291" y="352"/>
                  </a:lnTo>
                  <a:lnTo>
                    <a:pt x="413" y="30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1829" y="4033"/>
              <a:ext cx="32" cy="71"/>
            </a:xfrm>
            <a:custGeom>
              <a:avLst/>
              <a:gdLst>
                <a:gd name="T0" fmla="*/ 91 w 91"/>
                <a:gd name="T1" fmla="*/ 195 h 202"/>
                <a:gd name="T2" fmla="*/ 72 w 91"/>
                <a:gd name="T3" fmla="*/ 202 h 202"/>
                <a:gd name="T4" fmla="*/ 0 w 91"/>
                <a:gd name="T5" fmla="*/ 6 h 202"/>
                <a:gd name="T6" fmla="*/ 19 w 91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02">
                  <a:moveTo>
                    <a:pt x="91" y="195"/>
                  </a:moveTo>
                  <a:lnTo>
                    <a:pt x="72" y="202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H="1">
              <a:off x="1829" y="4033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8"/>
            <p:cNvSpPr>
              <a:spLocks/>
            </p:cNvSpPr>
            <p:nvPr/>
          </p:nvSpPr>
          <p:spPr bwMode="auto">
            <a:xfrm>
              <a:off x="1355" y="3062"/>
              <a:ext cx="86" cy="5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6 w 21596"/>
                <a:gd name="T1" fmla="*/ 403 h 21599"/>
                <a:gd name="T2" fmla="*/ 242 w 21596"/>
                <a:gd name="T3" fmla="*/ 21599 h 21599"/>
                <a:gd name="T4" fmla="*/ 0 w 21596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6" h="21599" fill="none" extrusionOk="0">
                  <a:moveTo>
                    <a:pt x="21596" y="403"/>
                  </a:moveTo>
                  <a:cubicBezTo>
                    <a:pt x="21378" y="12079"/>
                    <a:pt x="11919" y="21467"/>
                    <a:pt x="241" y="21598"/>
                  </a:cubicBezTo>
                </a:path>
                <a:path w="21596" h="21599" stroke="0" extrusionOk="0">
                  <a:moveTo>
                    <a:pt x="21596" y="403"/>
                  </a:moveTo>
                  <a:cubicBezTo>
                    <a:pt x="21378" y="12079"/>
                    <a:pt x="11919" y="21467"/>
                    <a:pt x="241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275" y="3117"/>
              <a:ext cx="81" cy="156"/>
            </a:xfrm>
            <a:custGeom>
              <a:avLst/>
              <a:gdLst>
                <a:gd name="T0" fmla="*/ 230 w 230"/>
                <a:gd name="T1" fmla="*/ 0 h 443"/>
                <a:gd name="T2" fmla="*/ 230 w 230"/>
                <a:gd name="T3" fmla="*/ 151 h 443"/>
                <a:gd name="T4" fmla="*/ 0 w 230"/>
                <a:gd name="T5" fmla="*/ 0 h 443"/>
                <a:gd name="T6" fmla="*/ 17 w 230"/>
                <a:gd name="T7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443">
                  <a:moveTo>
                    <a:pt x="230" y="0"/>
                  </a:moveTo>
                  <a:lnTo>
                    <a:pt x="230" y="151"/>
                  </a:lnTo>
                  <a:lnTo>
                    <a:pt x="0" y="0"/>
                  </a:lnTo>
                  <a:lnTo>
                    <a:pt x="17" y="44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260" y="3220"/>
              <a:ext cx="37" cy="53"/>
            </a:xfrm>
            <a:custGeom>
              <a:avLst/>
              <a:gdLst>
                <a:gd name="T0" fmla="*/ 21 w 37"/>
                <a:gd name="T1" fmla="*/ 53 h 53"/>
                <a:gd name="T2" fmla="*/ 37 w 37"/>
                <a:gd name="T3" fmla="*/ 0 h 53"/>
                <a:gd name="T4" fmla="*/ 19 w 37"/>
                <a:gd name="T5" fmla="*/ 14 h 53"/>
                <a:gd name="T6" fmla="*/ 0 w 37"/>
                <a:gd name="T7" fmla="*/ 1 h 53"/>
                <a:gd name="T8" fmla="*/ 21 w 37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21" y="53"/>
                  </a:moveTo>
                  <a:lnTo>
                    <a:pt x="37" y="0"/>
                  </a:lnTo>
                  <a:lnTo>
                    <a:pt x="19" y="14"/>
                  </a:lnTo>
                  <a:lnTo>
                    <a:pt x="0" y="1"/>
                  </a:lnTo>
                  <a:lnTo>
                    <a:pt x="21" y="53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816" y="3058"/>
              <a:ext cx="108" cy="9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2"/>
            <p:cNvSpPr>
              <a:spLocks/>
            </p:cNvSpPr>
            <p:nvPr/>
          </p:nvSpPr>
          <p:spPr bwMode="auto">
            <a:xfrm>
              <a:off x="924" y="2820"/>
              <a:ext cx="771" cy="33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65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64"/>
                  </a:moveTo>
                  <a:cubicBezTo>
                    <a:pt x="21564" y="11968"/>
                    <a:pt x="11903" y="21599"/>
                    <a:pt x="0" y="21600"/>
                  </a:cubicBezTo>
                </a:path>
                <a:path w="21600" h="21600" stroke="0" extrusionOk="0">
                  <a:moveTo>
                    <a:pt x="21599" y="64"/>
                  </a:moveTo>
                  <a:cubicBezTo>
                    <a:pt x="21564" y="11968"/>
                    <a:pt x="11903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677" y="2821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897" y="2955"/>
              <a:ext cx="783" cy="227"/>
            </a:xfrm>
            <a:custGeom>
              <a:avLst/>
              <a:gdLst>
                <a:gd name="T0" fmla="*/ 2217 w 2217"/>
                <a:gd name="T1" fmla="*/ 611 h 643"/>
                <a:gd name="T2" fmla="*/ 321 w 2217"/>
                <a:gd name="T3" fmla="*/ 643 h 643"/>
                <a:gd name="T4" fmla="*/ 0 w 2217"/>
                <a:gd name="T5" fmla="*/ 0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7" h="643">
                  <a:moveTo>
                    <a:pt x="2217" y="611"/>
                  </a:moveTo>
                  <a:lnTo>
                    <a:pt x="321" y="64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861" y="2933"/>
              <a:ext cx="69" cy="39"/>
            </a:xfrm>
            <a:custGeom>
              <a:avLst/>
              <a:gdLst>
                <a:gd name="T0" fmla="*/ 188 w 196"/>
                <a:gd name="T1" fmla="*/ 0 h 111"/>
                <a:gd name="T2" fmla="*/ 196 w 196"/>
                <a:gd name="T3" fmla="*/ 17 h 111"/>
                <a:gd name="T4" fmla="*/ 9 w 196"/>
                <a:gd name="T5" fmla="*/ 111 h 111"/>
                <a:gd name="T6" fmla="*/ 0 w 196"/>
                <a:gd name="T7" fmla="*/ 9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11">
                  <a:moveTo>
                    <a:pt x="188" y="0"/>
                  </a:moveTo>
                  <a:lnTo>
                    <a:pt x="196" y="17"/>
                  </a:lnTo>
                  <a:lnTo>
                    <a:pt x="9" y="111"/>
                  </a:lnTo>
                  <a:lnTo>
                    <a:pt x="0" y="9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>
              <a:off x="861" y="2966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644" y="2594"/>
              <a:ext cx="674" cy="356"/>
            </a:xfrm>
            <a:custGeom>
              <a:avLst/>
              <a:gdLst>
                <a:gd name="T0" fmla="*/ 0 w 1910"/>
                <a:gd name="T1" fmla="*/ 1010 h 1010"/>
                <a:gd name="T2" fmla="*/ 1910 w 1910"/>
                <a:gd name="T3" fmla="*/ 260 h 1010"/>
                <a:gd name="T4" fmla="*/ 1895 w 1910"/>
                <a:gd name="T5" fmla="*/ 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10" h="1010">
                  <a:moveTo>
                    <a:pt x="0" y="1010"/>
                  </a:moveTo>
                  <a:lnTo>
                    <a:pt x="1910" y="260"/>
                  </a:lnTo>
                  <a:lnTo>
                    <a:pt x="18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1276" y="2586"/>
              <a:ext cx="74" cy="10"/>
            </a:xfrm>
            <a:custGeom>
              <a:avLst/>
              <a:gdLst>
                <a:gd name="T0" fmla="*/ 209 w 209"/>
                <a:gd name="T1" fmla="*/ 0 h 27"/>
                <a:gd name="T2" fmla="*/ 209 w 209"/>
                <a:gd name="T3" fmla="*/ 19 h 27"/>
                <a:gd name="T4" fmla="*/ 0 w 209"/>
                <a:gd name="T5" fmla="*/ 27 h 27"/>
                <a:gd name="T6" fmla="*/ 0 w 209"/>
                <a:gd name="T7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7">
                  <a:moveTo>
                    <a:pt x="209" y="0"/>
                  </a:moveTo>
                  <a:lnTo>
                    <a:pt x="209" y="19"/>
                  </a:lnTo>
                  <a:lnTo>
                    <a:pt x="0" y="27"/>
                  </a:lnTo>
                  <a:lnTo>
                    <a:pt x="0" y="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>
              <a:off x="1276" y="258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 flipV="1">
              <a:off x="1421" y="2836"/>
              <a:ext cx="372" cy="3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Freeform 231"/>
            <p:cNvSpPr>
              <a:spLocks/>
            </p:cNvSpPr>
            <p:nvPr/>
          </p:nvSpPr>
          <p:spPr bwMode="auto">
            <a:xfrm>
              <a:off x="1769" y="2803"/>
              <a:ext cx="53" cy="62"/>
            </a:xfrm>
            <a:custGeom>
              <a:avLst/>
              <a:gdLst>
                <a:gd name="T0" fmla="*/ 151 w 151"/>
                <a:gd name="T1" fmla="*/ 162 h 175"/>
                <a:gd name="T2" fmla="*/ 136 w 151"/>
                <a:gd name="T3" fmla="*/ 175 h 175"/>
                <a:gd name="T4" fmla="*/ 0 w 151"/>
                <a:gd name="T5" fmla="*/ 13 h 175"/>
                <a:gd name="T6" fmla="*/ 15 w 151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1" h="175">
                  <a:moveTo>
                    <a:pt x="151" y="162"/>
                  </a:moveTo>
                  <a:lnTo>
                    <a:pt x="136" y="175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232"/>
            <p:cNvSpPr>
              <a:spLocks noChangeShapeType="1"/>
            </p:cNvSpPr>
            <p:nvPr/>
          </p:nvSpPr>
          <p:spPr bwMode="auto">
            <a:xfrm flipH="1">
              <a:off x="1769" y="280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Arc 233"/>
            <p:cNvSpPr>
              <a:spLocks/>
            </p:cNvSpPr>
            <p:nvPr/>
          </p:nvSpPr>
          <p:spPr bwMode="auto">
            <a:xfrm>
              <a:off x="961" y="2912"/>
              <a:ext cx="91" cy="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233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38"/>
                    <a:pt x="12070" y="21471"/>
                    <a:pt x="232" y="21598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38"/>
                    <a:pt x="12070" y="21471"/>
                    <a:pt x="232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Freeform 234"/>
            <p:cNvSpPr>
              <a:spLocks/>
            </p:cNvSpPr>
            <p:nvPr/>
          </p:nvSpPr>
          <p:spPr bwMode="auto">
            <a:xfrm>
              <a:off x="1017" y="2906"/>
              <a:ext cx="73" cy="6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235"/>
            <p:cNvSpPr>
              <a:spLocks noChangeShapeType="1"/>
            </p:cNvSpPr>
            <p:nvPr/>
          </p:nvSpPr>
          <p:spPr bwMode="auto">
            <a:xfrm>
              <a:off x="1017" y="29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Arc 236"/>
            <p:cNvSpPr>
              <a:spLocks/>
            </p:cNvSpPr>
            <p:nvPr/>
          </p:nvSpPr>
          <p:spPr bwMode="auto">
            <a:xfrm>
              <a:off x="1117" y="3003"/>
              <a:ext cx="384" cy="5"/>
            </a:xfrm>
            <a:custGeom>
              <a:avLst/>
              <a:gdLst>
                <a:gd name="G0" fmla="+- 21086 0 0"/>
                <a:gd name="G1" fmla="+- 0 0 0"/>
                <a:gd name="G2" fmla="+- 21600 0 0"/>
                <a:gd name="T0" fmla="*/ 21127 w 21127"/>
                <a:gd name="T1" fmla="*/ 21600 h 21600"/>
                <a:gd name="T2" fmla="*/ 0 w 21127"/>
                <a:gd name="T3" fmla="*/ 4686 h 21600"/>
                <a:gd name="T4" fmla="*/ 21086 w 2112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27" h="21600" fill="none" extrusionOk="0">
                  <a:moveTo>
                    <a:pt x="21126" y="21599"/>
                  </a:moveTo>
                  <a:cubicBezTo>
                    <a:pt x="21113" y="21599"/>
                    <a:pt x="21099" y="21599"/>
                    <a:pt x="21086" y="21600"/>
                  </a:cubicBezTo>
                  <a:cubicBezTo>
                    <a:pt x="10962" y="21600"/>
                    <a:pt x="2196" y="14568"/>
                    <a:pt x="0" y="4685"/>
                  </a:cubicBezTo>
                </a:path>
                <a:path w="21127" h="21600" stroke="0" extrusionOk="0">
                  <a:moveTo>
                    <a:pt x="21126" y="21599"/>
                  </a:moveTo>
                  <a:cubicBezTo>
                    <a:pt x="21113" y="21599"/>
                    <a:pt x="21099" y="21599"/>
                    <a:pt x="21086" y="21600"/>
                  </a:cubicBezTo>
                  <a:cubicBezTo>
                    <a:pt x="10962" y="21600"/>
                    <a:pt x="2196" y="14568"/>
                    <a:pt x="0" y="4685"/>
                  </a:cubicBezTo>
                  <a:lnTo>
                    <a:pt x="2108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Arc 237"/>
            <p:cNvSpPr>
              <a:spLocks/>
            </p:cNvSpPr>
            <p:nvPr/>
          </p:nvSpPr>
          <p:spPr bwMode="auto">
            <a:xfrm>
              <a:off x="1501" y="2820"/>
              <a:ext cx="101" cy="1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13 h 21599"/>
                <a:gd name="T2" fmla="*/ 212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599" y="112"/>
                  </a:moveTo>
                  <a:cubicBezTo>
                    <a:pt x="21537" y="11915"/>
                    <a:pt x="12014" y="21483"/>
                    <a:pt x="211" y="21598"/>
                  </a:cubicBezTo>
                </a:path>
                <a:path w="21600" h="21599" stroke="0" extrusionOk="0">
                  <a:moveTo>
                    <a:pt x="21599" y="112"/>
                  </a:moveTo>
                  <a:cubicBezTo>
                    <a:pt x="21537" y="11915"/>
                    <a:pt x="12014" y="21483"/>
                    <a:pt x="211" y="21598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238"/>
            <p:cNvSpPr>
              <a:spLocks/>
            </p:cNvSpPr>
            <p:nvPr/>
          </p:nvSpPr>
          <p:spPr bwMode="auto">
            <a:xfrm>
              <a:off x="1567" y="2814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239"/>
            <p:cNvSpPr>
              <a:spLocks noChangeShapeType="1"/>
            </p:cNvSpPr>
            <p:nvPr/>
          </p:nvSpPr>
          <p:spPr bwMode="auto">
            <a:xfrm>
              <a:off x="1567" y="281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240"/>
            <p:cNvSpPr>
              <a:spLocks noChangeShapeType="1"/>
            </p:cNvSpPr>
            <p:nvPr/>
          </p:nvSpPr>
          <p:spPr bwMode="auto">
            <a:xfrm flipH="1" flipV="1">
              <a:off x="1215" y="2896"/>
              <a:ext cx="27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241"/>
            <p:cNvSpPr>
              <a:spLocks/>
            </p:cNvSpPr>
            <p:nvPr/>
          </p:nvSpPr>
          <p:spPr bwMode="auto">
            <a:xfrm>
              <a:off x="1182" y="2869"/>
              <a:ext cx="63" cy="48"/>
            </a:xfrm>
            <a:custGeom>
              <a:avLst/>
              <a:gdLst>
                <a:gd name="T0" fmla="*/ 170 w 181"/>
                <a:gd name="T1" fmla="*/ 0 h 136"/>
                <a:gd name="T2" fmla="*/ 181 w 181"/>
                <a:gd name="T3" fmla="*/ 17 h 136"/>
                <a:gd name="T4" fmla="*/ 10 w 181"/>
                <a:gd name="T5" fmla="*/ 136 h 136"/>
                <a:gd name="T6" fmla="*/ 0 w 181"/>
                <a:gd name="T7" fmla="*/ 119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36">
                  <a:moveTo>
                    <a:pt x="170" y="0"/>
                  </a:moveTo>
                  <a:lnTo>
                    <a:pt x="181" y="17"/>
                  </a:lnTo>
                  <a:lnTo>
                    <a:pt x="10" y="136"/>
                  </a:lnTo>
                  <a:lnTo>
                    <a:pt x="0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242"/>
            <p:cNvSpPr>
              <a:spLocks noChangeShapeType="1"/>
            </p:cNvSpPr>
            <p:nvPr/>
          </p:nvSpPr>
          <p:spPr bwMode="auto">
            <a:xfrm>
              <a:off x="1182" y="2911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243"/>
            <p:cNvSpPr>
              <a:spLocks noChangeShapeType="1"/>
            </p:cNvSpPr>
            <p:nvPr/>
          </p:nvSpPr>
          <p:spPr bwMode="auto">
            <a:xfrm flipH="1" flipV="1">
              <a:off x="1302" y="2810"/>
              <a:ext cx="97" cy="1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Freeform 244"/>
            <p:cNvSpPr>
              <a:spLocks/>
            </p:cNvSpPr>
            <p:nvPr/>
          </p:nvSpPr>
          <p:spPr bwMode="auto">
            <a:xfrm>
              <a:off x="1268" y="2782"/>
              <a:ext cx="63" cy="50"/>
            </a:xfrm>
            <a:custGeom>
              <a:avLst/>
              <a:gdLst>
                <a:gd name="T0" fmla="*/ 166 w 179"/>
                <a:gd name="T1" fmla="*/ 0 h 142"/>
                <a:gd name="T2" fmla="*/ 179 w 179"/>
                <a:gd name="T3" fmla="*/ 15 h 142"/>
                <a:gd name="T4" fmla="*/ 12 w 179"/>
                <a:gd name="T5" fmla="*/ 142 h 142"/>
                <a:gd name="T6" fmla="*/ 0 w 179"/>
                <a:gd name="T7" fmla="*/ 12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2">
                  <a:moveTo>
                    <a:pt x="166" y="0"/>
                  </a:moveTo>
                  <a:lnTo>
                    <a:pt x="179" y="15"/>
                  </a:lnTo>
                  <a:lnTo>
                    <a:pt x="12" y="142"/>
                  </a:lnTo>
                  <a:lnTo>
                    <a:pt x="0" y="12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245"/>
            <p:cNvSpPr>
              <a:spLocks noChangeShapeType="1"/>
            </p:cNvSpPr>
            <p:nvPr/>
          </p:nvSpPr>
          <p:spPr bwMode="auto">
            <a:xfrm>
              <a:off x="1268" y="2827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Freeform 246"/>
            <p:cNvSpPr>
              <a:spLocks/>
            </p:cNvSpPr>
            <p:nvPr/>
          </p:nvSpPr>
          <p:spPr bwMode="auto">
            <a:xfrm>
              <a:off x="1506" y="2895"/>
              <a:ext cx="34" cy="39"/>
            </a:xfrm>
            <a:custGeom>
              <a:avLst/>
              <a:gdLst>
                <a:gd name="T0" fmla="*/ 94 w 94"/>
                <a:gd name="T1" fmla="*/ 111 h 111"/>
                <a:gd name="T2" fmla="*/ 2 w 94"/>
                <a:gd name="T3" fmla="*/ 2 h 111"/>
                <a:gd name="T4" fmla="*/ 0 w 94"/>
                <a:gd name="T5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" h="111">
                  <a:moveTo>
                    <a:pt x="94" y="111"/>
                  </a:move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247"/>
            <p:cNvSpPr>
              <a:spLocks/>
            </p:cNvSpPr>
            <p:nvPr/>
          </p:nvSpPr>
          <p:spPr bwMode="auto">
            <a:xfrm>
              <a:off x="1475" y="2864"/>
              <a:ext cx="57" cy="57"/>
            </a:xfrm>
            <a:custGeom>
              <a:avLst/>
              <a:gdLst>
                <a:gd name="T0" fmla="*/ 149 w 164"/>
                <a:gd name="T1" fmla="*/ 0 h 164"/>
                <a:gd name="T2" fmla="*/ 164 w 164"/>
                <a:gd name="T3" fmla="*/ 15 h 164"/>
                <a:gd name="T4" fmla="*/ 15 w 164"/>
                <a:gd name="T5" fmla="*/ 164 h 164"/>
                <a:gd name="T6" fmla="*/ 0 w 164"/>
                <a:gd name="T7" fmla="*/ 14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49" y="0"/>
                  </a:moveTo>
                  <a:lnTo>
                    <a:pt x="164" y="15"/>
                  </a:lnTo>
                  <a:lnTo>
                    <a:pt x="15" y="164"/>
                  </a:lnTo>
                  <a:lnTo>
                    <a:pt x="0" y="14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248"/>
            <p:cNvSpPr>
              <a:spLocks noChangeShapeType="1"/>
            </p:cNvSpPr>
            <p:nvPr/>
          </p:nvSpPr>
          <p:spPr bwMode="auto">
            <a:xfrm>
              <a:off x="1475" y="2916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249"/>
            <p:cNvSpPr>
              <a:spLocks/>
            </p:cNvSpPr>
            <p:nvPr/>
          </p:nvSpPr>
          <p:spPr bwMode="auto">
            <a:xfrm>
              <a:off x="1717" y="2912"/>
              <a:ext cx="109" cy="140"/>
            </a:xfrm>
            <a:custGeom>
              <a:avLst/>
              <a:gdLst>
                <a:gd name="T0" fmla="*/ 0 w 307"/>
                <a:gd name="T1" fmla="*/ 77 h 396"/>
                <a:gd name="T2" fmla="*/ 0 w 307"/>
                <a:gd name="T3" fmla="*/ 0 h 396"/>
                <a:gd name="T4" fmla="*/ 230 w 307"/>
                <a:gd name="T5" fmla="*/ 396 h 396"/>
                <a:gd name="T6" fmla="*/ 307 w 307"/>
                <a:gd name="T7" fmla="*/ 337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7" h="396">
                  <a:moveTo>
                    <a:pt x="0" y="77"/>
                  </a:moveTo>
                  <a:lnTo>
                    <a:pt x="0" y="0"/>
                  </a:lnTo>
                  <a:lnTo>
                    <a:pt x="230" y="396"/>
                  </a:lnTo>
                  <a:lnTo>
                    <a:pt x="307" y="33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250"/>
            <p:cNvSpPr>
              <a:spLocks/>
            </p:cNvSpPr>
            <p:nvPr/>
          </p:nvSpPr>
          <p:spPr bwMode="auto">
            <a:xfrm>
              <a:off x="1803" y="2997"/>
              <a:ext cx="51" cy="63"/>
            </a:xfrm>
            <a:custGeom>
              <a:avLst/>
              <a:gdLst>
                <a:gd name="T0" fmla="*/ 143 w 143"/>
                <a:gd name="T1" fmla="*/ 166 h 179"/>
                <a:gd name="T2" fmla="*/ 128 w 143"/>
                <a:gd name="T3" fmla="*/ 179 h 179"/>
                <a:gd name="T4" fmla="*/ 0 w 143"/>
                <a:gd name="T5" fmla="*/ 13 h 179"/>
                <a:gd name="T6" fmla="*/ 15 w 143"/>
                <a:gd name="T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179">
                  <a:moveTo>
                    <a:pt x="143" y="166"/>
                  </a:moveTo>
                  <a:lnTo>
                    <a:pt x="128" y="179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251"/>
            <p:cNvSpPr>
              <a:spLocks noChangeShapeType="1"/>
            </p:cNvSpPr>
            <p:nvPr/>
          </p:nvSpPr>
          <p:spPr bwMode="auto">
            <a:xfrm flipH="1">
              <a:off x="1803" y="2997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Arc 252"/>
            <p:cNvSpPr>
              <a:spLocks/>
            </p:cNvSpPr>
            <p:nvPr/>
          </p:nvSpPr>
          <p:spPr bwMode="auto">
            <a:xfrm>
              <a:off x="2596" y="1596"/>
              <a:ext cx="129" cy="11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99 w 21599"/>
                <a:gd name="T1" fmla="*/ 182 h 21600"/>
                <a:gd name="T2" fmla="*/ 0 w 21599"/>
                <a:gd name="T3" fmla="*/ 21600 h 21600"/>
                <a:gd name="T4" fmla="*/ 0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182"/>
                  </a:moveTo>
                  <a:cubicBezTo>
                    <a:pt x="21499" y="12039"/>
                    <a:pt x="11858" y="21599"/>
                    <a:pt x="0" y="21600"/>
                  </a:cubicBezTo>
                </a:path>
                <a:path w="21599" h="21600" stroke="0" extrusionOk="0">
                  <a:moveTo>
                    <a:pt x="21599" y="182"/>
                  </a:moveTo>
                  <a:cubicBezTo>
                    <a:pt x="21499" y="12039"/>
                    <a:pt x="11858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253"/>
            <p:cNvSpPr>
              <a:spLocks/>
            </p:cNvSpPr>
            <p:nvPr/>
          </p:nvSpPr>
          <p:spPr bwMode="auto">
            <a:xfrm>
              <a:off x="2484" y="1699"/>
              <a:ext cx="112" cy="204"/>
            </a:xfrm>
            <a:custGeom>
              <a:avLst/>
              <a:gdLst>
                <a:gd name="T0" fmla="*/ 319 w 319"/>
                <a:gd name="T1" fmla="*/ 47 h 581"/>
                <a:gd name="T2" fmla="*/ 319 w 319"/>
                <a:gd name="T3" fmla="*/ 307 h 581"/>
                <a:gd name="T4" fmla="*/ 0 w 319"/>
                <a:gd name="T5" fmla="*/ 0 h 581"/>
                <a:gd name="T6" fmla="*/ 0 w 319"/>
                <a:gd name="T7" fmla="*/ 581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9" h="581">
                  <a:moveTo>
                    <a:pt x="319" y="47"/>
                  </a:moveTo>
                  <a:lnTo>
                    <a:pt x="319" y="307"/>
                  </a:lnTo>
                  <a:lnTo>
                    <a:pt x="0" y="0"/>
                  </a:lnTo>
                  <a:lnTo>
                    <a:pt x="0" y="58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254"/>
            <p:cNvSpPr>
              <a:spLocks/>
            </p:cNvSpPr>
            <p:nvPr/>
          </p:nvSpPr>
          <p:spPr bwMode="auto">
            <a:xfrm>
              <a:off x="2465" y="1851"/>
              <a:ext cx="38" cy="52"/>
            </a:xfrm>
            <a:custGeom>
              <a:avLst/>
              <a:gdLst>
                <a:gd name="T0" fmla="*/ 19 w 38"/>
                <a:gd name="T1" fmla="*/ 52 h 52"/>
                <a:gd name="T2" fmla="*/ 38 w 38"/>
                <a:gd name="T3" fmla="*/ 0 h 52"/>
                <a:gd name="T4" fmla="*/ 19 w 38"/>
                <a:gd name="T5" fmla="*/ 14 h 52"/>
                <a:gd name="T6" fmla="*/ 0 w 38"/>
                <a:gd name="T7" fmla="*/ 0 h 52"/>
                <a:gd name="T8" fmla="*/ 19 w 38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52"/>
                  </a:moveTo>
                  <a:lnTo>
                    <a:pt x="38" y="0"/>
                  </a:lnTo>
                  <a:lnTo>
                    <a:pt x="19" y="14"/>
                  </a:lnTo>
                  <a:lnTo>
                    <a:pt x="0" y="0"/>
                  </a:lnTo>
                  <a:lnTo>
                    <a:pt x="19" y="52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255"/>
            <p:cNvSpPr>
              <a:spLocks noChangeShapeType="1"/>
            </p:cNvSpPr>
            <p:nvPr/>
          </p:nvSpPr>
          <p:spPr bwMode="auto">
            <a:xfrm>
              <a:off x="1647" y="1597"/>
              <a:ext cx="200" cy="14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Arc 256"/>
            <p:cNvSpPr>
              <a:spLocks/>
            </p:cNvSpPr>
            <p:nvPr/>
          </p:nvSpPr>
          <p:spPr bwMode="auto">
            <a:xfrm>
              <a:off x="1846" y="1289"/>
              <a:ext cx="1214" cy="45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48 h 21600"/>
                <a:gd name="T2" fmla="*/ 18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47"/>
                  </a:moveTo>
                  <a:cubicBezTo>
                    <a:pt x="21573" y="11951"/>
                    <a:pt x="11921" y="21590"/>
                    <a:pt x="17" y="21599"/>
                  </a:cubicBezTo>
                </a:path>
                <a:path w="21600" h="21600" stroke="0" extrusionOk="0">
                  <a:moveTo>
                    <a:pt x="21599" y="47"/>
                  </a:moveTo>
                  <a:cubicBezTo>
                    <a:pt x="21573" y="11951"/>
                    <a:pt x="11921" y="21590"/>
                    <a:pt x="1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Freeform 257"/>
            <p:cNvSpPr>
              <a:spLocks/>
            </p:cNvSpPr>
            <p:nvPr/>
          </p:nvSpPr>
          <p:spPr bwMode="auto">
            <a:xfrm>
              <a:off x="3042" y="1290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258"/>
            <p:cNvSpPr>
              <a:spLocks/>
            </p:cNvSpPr>
            <p:nvPr/>
          </p:nvSpPr>
          <p:spPr bwMode="auto">
            <a:xfrm>
              <a:off x="1782" y="1408"/>
              <a:ext cx="1376" cy="399"/>
            </a:xfrm>
            <a:custGeom>
              <a:avLst/>
              <a:gdLst>
                <a:gd name="T0" fmla="*/ 3897 w 3897"/>
                <a:gd name="T1" fmla="*/ 1116 h 1131"/>
                <a:gd name="T2" fmla="*/ 732 w 3897"/>
                <a:gd name="T3" fmla="*/ 1131 h 1131"/>
                <a:gd name="T4" fmla="*/ 0 w 3897"/>
                <a:gd name="T5" fmla="*/ 0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97" h="1131">
                  <a:moveTo>
                    <a:pt x="3897" y="1116"/>
                  </a:moveTo>
                  <a:lnTo>
                    <a:pt x="732" y="113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259"/>
            <p:cNvSpPr>
              <a:spLocks/>
            </p:cNvSpPr>
            <p:nvPr/>
          </p:nvSpPr>
          <p:spPr bwMode="auto">
            <a:xfrm>
              <a:off x="1748" y="1382"/>
              <a:ext cx="65" cy="47"/>
            </a:xfrm>
            <a:custGeom>
              <a:avLst/>
              <a:gdLst>
                <a:gd name="T0" fmla="*/ 174 w 185"/>
                <a:gd name="T1" fmla="*/ 0 h 132"/>
                <a:gd name="T2" fmla="*/ 185 w 185"/>
                <a:gd name="T3" fmla="*/ 17 h 132"/>
                <a:gd name="T4" fmla="*/ 10 w 185"/>
                <a:gd name="T5" fmla="*/ 132 h 132"/>
                <a:gd name="T6" fmla="*/ 0 w 185"/>
                <a:gd name="T7" fmla="*/ 1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5" h="132">
                  <a:moveTo>
                    <a:pt x="174" y="0"/>
                  </a:moveTo>
                  <a:lnTo>
                    <a:pt x="185" y="17"/>
                  </a:lnTo>
                  <a:lnTo>
                    <a:pt x="10" y="132"/>
                  </a:lnTo>
                  <a:lnTo>
                    <a:pt x="0" y="1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260"/>
            <p:cNvSpPr>
              <a:spLocks noChangeShapeType="1"/>
            </p:cNvSpPr>
            <p:nvPr/>
          </p:nvSpPr>
          <p:spPr bwMode="auto">
            <a:xfrm>
              <a:off x="1748" y="1423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261"/>
            <p:cNvSpPr>
              <a:spLocks/>
            </p:cNvSpPr>
            <p:nvPr/>
          </p:nvSpPr>
          <p:spPr bwMode="auto">
            <a:xfrm>
              <a:off x="1297" y="768"/>
              <a:ext cx="1651" cy="640"/>
            </a:xfrm>
            <a:custGeom>
              <a:avLst/>
              <a:gdLst>
                <a:gd name="T0" fmla="*/ 0 w 4677"/>
                <a:gd name="T1" fmla="*/ 1819 h 1819"/>
                <a:gd name="T2" fmla="*/ 4630 w 4677"/>
                <a:gd name="T3" fmla="*/ 289 h 1819"/>
                <a:gd name="T4" fmla="*/ 4677 w 4677"/>
                <a:gd name="T5" fmla="*/ 0 h 1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77" h="1819">
                  <a:moveTo>
                    <a:pt x="0" y="1819"/>
                  </a:moveTo>
                  <a:lnTo>
                    <a:pt x="4630" y="289"/>
                  </a:lnTo>
                  <a:lnTo>
                    <a:pt x="467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262"/>
            <p:cNvSpPr>
              <a:spLocks/>
            </p:cNvSpPr>
            <p:nvPr/>
          </p:nvSpPr>
          <p:spPr bwMode="auto">
            <a:xfrm>
              <a:off x="2911" y="756"/>
              <a:ext cx="75" cy="17"/>
            </a:xfrm>
            <a:custGeom>
              <a:avLst/>
              <a:gdLst>
                <a:gd name="T0" fmla="*/ 211 w 211"/>
                <a:gd name="T1" fmla="*/ 29 h 49"/>
                <a:gd name="T2" fmla="*/ 208 w 211"/>
                <a:gd name="T3" fmla="*/ 49 h 49"/>
                <a:gd name="T4" fmla="*/ 0 w 211"/>
                <a:gd name="T5" fmla="*/ 19 h 49"/>
                <a:gd name="T6" fmla="*/ 2 w 211"/>
                <a:gd name="T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49">
                  <a:moveTo>
                    <a:pt x="211" y="29"/>
                  </a:moveTo>
                  <a:lnTo>
                    <a:pt x="208" y="49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263"/>
            <p:cNvSpPr>
              <a:spLocks noChangeShapeType="1"/>
            </p:cNvSpPr>
            <p:nvPr/>
          </p:nvSpPr>
          <p:spPr bwMode="auto">
            <a:xfrm flipH="1">
              <a:off x="2911" y="756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Arc 264"/>
            <p:cNvSpPr>
              <a:spLocks/>
            </p:cNvSpPr>
            <p:nvPr/>
          </p:nvSpPr>
          <p:spPr bwMode="auto">
            <a:xfrm>
              <a:off x="1889" y="1337"/>
              <a:ext cx="183" cy="1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143 h 21600"/>
                <a:gd name="T2" fmla="*/ 116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142"/>
                  </a:moveTo>
                  <a:cubicBezTo>
                    <a:pt x="21521" y="11971"/>
                    <a:pt x="11944" y="21536"/>
                    <a:pt x="115" y="21599"/>
                  </a:cubicBezTo>
                </a:path>
                <a:path w="21600" h="21600" stroke="0" extrusionOk="0">
                  <a:moveTo>
                    <a:pt x="21599" y="142"/>
                  </a:moveTo>
                  <a:cubicBezTo>
                    <a:pt x="21521" y="11971"/>
                    <a:pt x="11944" y="21536"/>
                    <a:pt x="115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265"/>
            <p:cNvSpPr>
              <a:spLocks/>
            </p:cNvSpPr>
            <p:nvPr/>
          </p:nvSpPr>
          <p:spPr bwMode="auto">
            <a:xfrm>
              <a:off x="2036" y="1331"/>
              <a:ext cx="74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266"/>
            <p:cNvSpPr>
              <a:spLocks noChangeShapeType="1"/>
            </p:cNvSpPr>
            <p:nvPr/>
          </p:nvSpPr>
          <p:spPr bwMode="auto">
            <a:xfrm>
              <a:off x="2036" y="133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Arc 267"/>
            <p:cNvSpPr>
              <a:spLocks/>
            </p:cNvSpPr>
            <p:nvPr/>
          </p:nvSpPr>
          <p:spPr bwMode="auto">
            <a:xfrm>
              <a:off x="2170" y="1499"/>
              <a:ext cx="669" cy="4"/>
            </a:xfrm>
            <a:custGeom>
              <a:avLst/>
              <a:gdLst>
                <a:gd name="G0" fmla="+- 20956 0 0"/>
                <a:gd name="G1" fmla="+- 0 0 0"/>
                <a:gd name="G2" fmla="+- 21600 0 0"/>
                <a:gd name="T0" fmla="*/ 20956 w 20956"/>
                <a:gd name="T1" fmla="*/ 21600 h 21600"/>
                <a:gd name="T2" fmla="*/ 0 w 20956"/>
                <a:gd name="T3" fmla="*/ 5235 h 21600"/>
                <a:gd name="T4" fmla="*/ 20956 w 2095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56" h="21600" fill="none" extrusionOk="0">
                  <a:moveTo>
                    <a:pt x="20956" y="21600"/>
                  </a:moveTo>
                  <a:cubicBezTo>
                    <a:pt x="11043" y="21600"/>
                    <a:pt x="2402" y="14852"/>
                    <a:pt x="-1" y="5235"/>
                  </a:cubicBezTo>
                </a:path>
                <a:path w="20956" h="21600" stroke="0" extrusionOk="0">
                  <a:moveTo>
                    <a:pt x="20956" y="21600"/>
                  </a:moveTo>
                  <a:cubicBezTo>
                    <a:pt x="11043" y="21600"/>
                    <a:pt x="2402" y="14852"/>
                    <a:pt x="-1" y="5235"/>
                  </a:cubicBezTo>
                  <a:lnTo>
                    <a:pt x="2095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Arc 268"/>
            <p:cNvSpPr>
              <a:spLocks/>
            </p:cNvSpPr>
            <p:nvPr/>
          </p:nvSpPr>
          <p:spPr bwMode="auto">
            <a:xfrm>
              <a:off x="2839" y="1262"/>
              <a:ext cx="140" cy="24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88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9" y="87"/>
                  </a:moveTo>
                  <a:cubicBezTo>
                    <a:pt x="21551" y="11982"/>
                    <a:pt x="11894" y="21599"/>
                    <a:pt x="0" y="21600"/>
                  </a:cubicBezTo>
                </a:path>
                <a:path w="21600" h="21600" stroke="0" extrusionOk="0">
                  <a:moveTo>
                    <a:pt x="21599" y="87"/>
                  </a:moveTo>
                  <a:cubicBezTo>
                    <a:pt x="21551" y="11982"/>
                    <a:pt x="11894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Arc 269"/>
            <p:cNvSpPr>
              <a:spLocks/>
            </p:cNvSpPr>
            <p:nvPr/>
          </p:nvSpPr>
          <p:spPr bwMode="auto">
            <a:xfrm>
              <a:off x="2845" y="1080"/>
              <a:ext cx="134" cy="18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717"/>
                <a:gd name="T2" fmla="*/ 21600 w 21600"/>
                <a:gd name="T3" fmla="*/ 21717 h 21717"/>
                <a:gd name="T4" fmla="*/ 0 w 21600"/>
                <a:gd name="T5" fmla="*/ 21600 h 2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7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38"/>
                    <a:pt x="21599" y="21677"/>
                    <a:pt x="21599" y="21716"/>
                  </a:cubicBezTo>
                </a:path>
                <a:path w="21600" h="21717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38"/>
                    <a:pt x="21599" y="21677"/>
                    <a:pt x="21599" y="21716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270"/>
            <p:cNvSpPr>
              <a:spLocks/>
            </p:cNvSpPr>
            <p:nvPr/>
          </p:nvSpPr>
          <p:spPr bwMode="auto">
            <a:xfrm>
              <a:off x="2839" y="1043"/>
              <a:ext cx="6" cy="74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Line 271"/>
            <p:cNvSpPr>
              <a:spLocks noChangeShapeType="1"/>
            </p:cNvSpPr>
            <p:nvPr/>
          </p:nvSpPr>
          <p:spPr bwMode="auto">
            <a:xfrm>
              <a:off x="2839" y="1117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272"/>
            <p:cNvSpPr>
              <a:spLocks/>
            </p:cNvSpPr>
            <p:nvPr/>
          </p:nvSpPr>
          <p:spPr bwMode="auto">
            <a:xfrm>
              <a:off x="2694" y="1150"/>
              <a:ext cx="610" cy="603"/>
            </a:xfrm>
            <a:custGeom>
              <a:avLst/>
              <a:gdLst>
                <a:gd name="T0" fmla="*/ 0 w 1728"/>
                <a:gd name="T1" fmla="*/ 1712 h 1712"/>
                <a:gd name="T2" fmla="*/ 1513 w 1728"/>
                <a:gd name="T3" fmla="*/ 0 h 1712"/>
                <a:gd name="T4" fmla="*/ 1728 w 1728"/>
                <a:gd name="T5" fmla="*/ 0 h 1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28" h="1712">
                  <a:moveTo>
                    <a:pt x="0" y="1712"/>
                  </a:moveTo>
                  <a:lnTo>
                    <a:pt x="1513" y="0"/>
                  </a:lnTo>
                  <a:lnTo>
                    <a:pt x="17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Freeform 273"/>
            <p:cNvSpPr>
              <a:spLocks/>
            </p:cNvSpPr>
            <p:nvPr/>
          </p:nvSpPr>
          <p:spPr bwMode="auto">
            <a:xfrm>
              <a:off x="3304" y="1113"/>
              <a:ext cx="8" cy="73"/>
            </a:xfrm>
            <a:custGeom>
              <a:avLst/>
              <a:gdLst>
                <a:gd name="T0" fmla="*/ 21 w 21"/>
                <a:gd name="T1" fmla="*/ 209 h 209"/>
                <a:gd name="T2" fmla="*/ 0 w 21"/>
                <a:gd name="T3" fmla="*/ 209 h 209"/>
                <a:gd name="T4" fmla="*/ 0 w 21"/>
                <a:gd name="T5" fmla="*/ 0 h 209"/>
                <a:gd name="T6" fmla="*/ 21 w 21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9">
                  <a:moveTo>
                    <a:pt x="21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Line 274"/>
            <p:cNvSpPr>
              <a:spLocks noChangeShapeType="1"/>
            </p:cNvSpPr>
            <p:nvPr/>
          </p:nvSpPr>
          <p:spPr bwMode="auto">
            <a:xfrm flipH="1">
              <a:off x="3304" y="1113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275"/>
            <p:cNvSpPr>
              <a:spLocks noChangeShapeType="1"/>
            </p:cNvSpPr>
            <p:nvPr/>
          </p:nvSpPr>
          <p:spPr bwMode="auto">
            <a:xfrm flipH="1" flipV="1">
              <a:off x="2338" y="1311"/>
              <a:ext cx="75" cy="7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Freeform 276"/>
            <p:cNvSpPr>
              <a:spLocks/>
            </p:cNvSpPr>
            <p:nvPr/>
          </p:nvSpPr>
          <p:spPr bwMode="auto">
            <a:xfrm>
              <a:off x="2307" y="1279"/>
              <a:ext cx="56" cy="59"/>
            </a:xfrm>
            <a:custGeom>
              <a:avLst/>
              <a:gdLst>
                <a:gd name="T0" fmla="*/ 145 w 160"/>
                <a:gd name="T1" fmla="*/ 0 h 166"/>
                <a:gd name="T2" fmla="*/ 160 w 160"/>
                <a:gd name="T3" fmla="*/ 13 h 166"/>
                <a:gd name="T4" fmla="*/ 15 w 160"/>
                <a:gd name="T5" fmla="*/ 166 h 166"/>
                <a:gd name="T6" fmla="*/ 0 w 160"/>
                <a:gd name="T7" fmla="*/ 15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6">
                  <a:moveTo>
                    <a:pt x="145" y="0"/>
                  </a:moveTo>
                  <a:lnTo>
                    <a:pt x="160" y="13"/>
                  </a:lnTo>
                  <a:lnTo>
                    <a:pt x="15" y="166"/>
                  </a:lnTo>
                  <a:lnTo>
                    <a:pt x="0" y="15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Line 277"/>
            <p:cNvSpPr>
              <a:spLocks noChangeShapeType="1"/>
            </p:cNvSpPr>
            <p:nvPr/>
          </p:nvSpPr>
          <p:spPr bwMode="auto">
            <a:xfrm>
              <a:off x="2307" y="133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Freeform 278"/>
            <p:cNvSpPr>
              <a:spLocks/>
            </p:cNvSpPr>
            <p:nvPr/>
          </p:nvSpPr>
          <p:spPr bwMode="auto">
            <a:xfrm>
              <a:off x="2246" y="1133"/>
              <a:ext cx="464" cy="194"/>
            </a:xfrm>
            <a:custGeom>
              <a:avLst/>
              <a:gdLst>
                <a:gd name="T0" fmla="*/ 1316 w 1316"/>
                <a:gd name="T1" fmla="*/ 552 h 552"/>
                <a:gd name="T2" fmla="*/ 2 w 1316"/>
                <a:gd name="T3" fmla="*/ 2 h 552"/>
                <a:gd name="T4" fmla="*/ 0 w 1316"/>
                <a:gd name="T5" fmla="*/ 0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6" h="552">
                  <a:moveTo>
                    <a:pt x="1316" y="552"/>
                  </a:move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Freeform 279"/>
            <p:cNvSpPr>
              <a:spLocks/>
            </p:cNvSpPr>
            <p:nvPr/>
          </p:nvSpPr>
          <p:spPr bwMode="auto">
            <a:xfrm>
              <a:off x="2214" y="1101"/>
              <a:ext cx="58" cy="59"/>
            </a:xfrm>
            <a:custGeom>
              <a:avLst/>
              <a:gdLst>
                <a:gd name="T0" fmla="*/ 149 w 164"/>
                <a:gd name="T1" fmla="*/ 0 h 165"/>
                <a:gd name="T2" fmla="*/ 164 w 164"/>
                <a:gd name="T3" fmla="*/ 15 h 165"/>
                <a:gd name="T4" fmla="*/ 15 w 164"/>
                <a:gd name="T5" fmla="*/ 165 h 165"/>
                <a:gd name="T6" fmla="*/ 0 w 164"/>
                <a:gd name="T7" fmla="*/ 15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5">
                  <a:moveTo>
                    <a:pt x="149" y="0"/>
                  </a:moveTo>
                  <a:lnTo>
                    <a:pt x="164" y="15"/>
                  </a:lnTo>
                  <a:lnTo>
                    <a:pt x="15" y="165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Line 280"/>
            <p:cNvSpPr>
              <a:spLocks noChangeShapeType="1"/>
            </p:cNvSpPr>
            <p:nvPr/>
          </p:nvSpPr>
          <p:spPr bwMode="auto">
            <a:xfrm>
              <a:off x="2214" y="1154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Line 281"/>
            <p:cNvSpPr>
              <a:spLocks noChangeShapeType="1"/>
            </p:cNvSpPr>
            <p:nvPr/>
          </p:nvSpPr>
          <p:spPr bwMode="auto">
            <a:xfrm flipV="1">
              <a:off x="2683" y="1322"/>
              <a:ext cx="27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Freeform 282"/>
            <p:cNvSpPr>
              <a:spLocks/>
            </p:cNvSpPr>
            <p:nvPr/>
          </p:nvSpPr>
          <p:spPr bwMode="auto">
            <a:xfrm>
              <a:off x="2676" y="1300"/>
              <a:ext cx="71" cy="37"/>
            </a:xfrm>
            <a:custGeom>
              <a:avLst/>
              <a:gdLst>
                <a:gd name="T0" fmla="*/ 200 w 200"/>
                <a:gd name="T1" fmla="*/ 85 h 104"/>
                <a:gd name="T2" fmla="*/ 192 w 200"/>
                <a:gd name="T3" fmla="*/ 104 h 104"/>
                <a:gd name="T4" fmla="*/ 0 w 200"/>
                <a:gd name="T5" fmla="*/ 19 h 104"/>
                <a:gd name="T6" fmla="*/ 9 w 200"/>
                <a:gd name="T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" h="104">
                  <a:moveTo>
                    <a:pt x="200" y="85"/>
                  </a:moveTo>
                  <a:lnTo>
                    <a:pt x="192" y="104"/>
                  </a:lnTo>
                  <a:lnTo>
                    <a:pt x="0" y="19"/>
                  </a:lnTo>
                  <a:lnTo>
                    <a:pt x="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Line 283"/>
            <p:cNvSpPr>
              <a:spLocks noChangeShapeType="1"/>
            </p:cNvSpPr>
            <p:nvPr/>
          </p:nvSpPr>
          <p:spPr bwMode="auto">
            <a:xfrm flipH="1">
              <a:off x="2676" y="1300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Line 284"/>
            <p:cNvSpPr>
              <a:spLocks noChangeShapeType="1"/>
            </p:cNvSpPr>
            <p:nvPr/>
          </p:nvSpPr>
          <p:spPr bwMode="auto">
            <a:xfrm flipH="1" flipV="1">
              <a:off x="2851" y="1322"/>
              <a:ext cx="53" cy="7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Freeform 285"/>
            <p:cNvSpPr>
              <a:spLocks/>
            </p:cNvSpPr>
            <p:nvPr/>
          </p:nvSpPr>
          <p:spPr bwMode="auto">
            <a:xfrm>
              <a:off x="2817" y="1294"/>
              <a:ext cx="63" cy="51"/>
            </a:xfrm>
            <a:custGeom>
              <a:avLst/>
              <a:gdLst>
                <a:gd name="T0" fmla="*/ 167 w 179"/>
                <a:gd name="T1" fmla="*/ 0 h 143"/>
                <a:gd name="T2" fmla="*/ 179 w 179"/>
                <a:gd name="T3" fmla="*/ 15 h 143"/>
                <a:gd name="T4" fmla="*/ 13 w 179"/>
                <a:gd name="T5" fmla="*/ 143 h 143"/>
                <a:gd name="T6" fmla="*/ 0 w 179"/>
                <a:gd name="T7" fmla="*/ 12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3">
                  <a:moveTo>
                    <a:pt x="167" y="0"/>
                  </a:moveTo>
                  <a:lnTo>
                    <a:pt x="179" y="15"/>
                  </a:lnTo>
                  <a:lnTo>
                    <a:pt x="13" y="143"/>
                  </a:lnTo>
                  <a:lnTo>
                    <a:pt x="0" y="12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Line 286"/>
            <p:cNvSpPr>
              <a:spLocks noChangeShapeType="1"/>
            </p:cNvSpPr>
            <p:nvPr/>
          </p:nvSpPr>
          <p:spPr bwMode="auto">
            <a:xfrm>
              <a:off x="7163" y="3142"/>
              <a:ext cx="13" cy="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675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06400" y="381000"/>
            <a:ext cx="6465888" cy="8350250"/>
            <a:chOff x="256" y="240"/>
            <a:chExt cx="4073" cy="526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6" y="240"/>
              <a:ext cx="3872" cy="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90" y="242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16" y="242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90" y="23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16" y="235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90" y="22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16" y="22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90" y="22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16" y="221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90" y="2142"/>
              <a:ext cx="367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62" y="212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90" y="212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90" y="207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16" y="207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90" y="200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16" y="200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90" y="193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16" y="193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90" y="186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16" y="186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90" y="1795"/>
              <a:ext cx="367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62" y="177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90" y="177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90" y="172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16" y="172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90" y="165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16" y="165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90" y="15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4" name="Line 32"/>
            <p:cNvSpPr>
              <a:spLocks noChangeShapeType="1"/>
            </p:cNvSpPr>
            <p:nvPr/>
          </p:nvSpPr>
          <p:spPr bwMode="auto">
            <a:xfrm>
              <a:off x="3916" y="15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5" name="Line 33"/>
            <p:cNvSpPr>
              <a:spLocks noChangeShapeType="1"/>
            </p:cNvSpPr>
            <p:nvPr/>
          </p:nvSpPr>
          <p:spPr bwMode="auto">
            <a:xfrm>
              <a:off x="290" y="15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7" name="Line 34"/>
            <p:cNvSpPr>
              <a:spLocks noChangeShapeType="1"/>
            </p:cNvSpPr>
            <p:nvPr/>
          </p:nvSpPr>
          <p:spPr bwMode="auto">
            <a:xfrm>
              <a:off x="3916" y="15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8" name="Line 35"/>
            <p:cNvSpPr>
              <a:spLocks noChangeShapeType="1"/>
            </p:cNvSpPr>
            <p:nvPr/>
          </p:nvSpPr>
          <p:spPr bwMode="auto">
            <a:xfrm>
              <a:off x="290" y="1448"/>
              <a:ext cx="367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9" name="Line 36"/>
            <p:cNvSpPr>
              <a:spLocks noChangeShapeType="1"/>
            </p:cNvSpPr>
            <p:nvPr/>
          </p:nvSpPr>
          <p:spPr bwMode="auto">
            <a:xfrm>
              <a:off x="1662" y="142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0" name="Line 37"/>
            <p:cNvSpPr>
              <a:spLocks noChangeShapeType="1"/>
            </p:cNvSpPr>
            <p:nvPr/>
          </p:nvSpPr>
          <p:spPr bwMode="auto">
            <a:xfrm>
              <a:off x="2590" y="142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1" name="Line 38"/>
            <p:cNvSpPr>
              <a:spLocks noChangeShapeType="1"/>
            </p:cNvSpPr>
            <p:nvPr/>
          </p:nvSpPr>
          <p:spPr bwMode="auto">
            <a:xfrm>
              <a:off x="290" y="137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2" name="Line 39"/>
            <p:cNvSpPr>
              <a:spLocks noChangeShapeType="1"/>
            </p:cNvSpPr>
            <p:nvPr/>
          </p:nvSpPr>
          <p:spPr bwMode="auto">
            <a:xfrm>
              <a:off x="3916" y="137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3" name="Line 40"/>
            <p:cNvSpPr>
              <a:spLocks noChangeShapeType="1"/>
            </p:cNvSpPr>
            <p:nvPr/>
          </p:nvSpPr>
          <p:spPr bwMode="auto">
            <a:xfrm>
              <a:off x="290" y="13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4" name="Line 41"/>
            <p:cNvSpPr>
              <a:spLocks noChangeShapeType="1"/>
            </p:cNvSpPr>
            <p:nvPr/>
          </p:nvSpPr>
          <p:spPr bwMode="auto">
            <a:xfrm>
              <a:off x="3916" y="13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5" name="Line 42"/>
            <p:cNvSpPr>
              <a:spLocks noChangeShapeType="1"/>
            </p:cNvSpPr>
            <p:nvPr/>
          </p:nvSpPr>
          <p:spPr bwMode="auto">
            <a:xfrm>
              <a:off x="290" y="12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6" name="Line 43"/>
            <p:cNvSpPr>
              <a:spLocks noChangeShapeType="1"/>
            </p:cNvSpPr>
            <p:nvPr/>
          </p:nvSpPr>
          <p:spPr bwMode="auto">
            <a:xfrm>
              <a:off x="3916" y="12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7" name="Line 44"/>
            <p:cNvSpPr>
              <a:spLocks noChangeShapeType="1"/>
            </p:cNvSpPr>
            <p:nvPr/>
          </p:nvSpPr>
          <p:spPr bwMode="auto">
            <a:xfrm>
              <a:off x="290" y="117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8" name="Line 45"/>
            <p:cNvSpPr>
              <a:spLocks noChangeShapeType="1"/>
            </p:cNvSpPr>
            <p:nvPr/>
          </p:nvSpPr>
          <p:spPr bwMode="auto">
            <a:xfrm>
              <a:off x="3916" y="117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9" name="Line 46"/>
            <p:cNvSpPr>
              <a:spLocks noChangeShapeType="1"/>
            </p:cNvSpPr>
            <p:nvPr/>
          </p:nvSpPr>
          <p:spPr bwMode="auto">
            <a:xfrm>
              <a:off x="290" y="1096"/>
              <a:ext cx="367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0" name="Line 47"/>
            <p:cNvSpPr>
              <a:spLocks noChangeShapeType="1"/>
            </p:cNvSpPr>
            <p:nvPr/>
          </p:nvSpPr>
          <p:spPr bwMode="auto">
            <a:xfrm>
              <a:off x="1662" y="107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1" name="Line 48"/>
            <p:cNvSpPr>
              <a:spLocks noChangeShapeType="1"/>
            </p:cNvSpPr>
            <p:nvPr/>
          </p:nvSpPr>
          <p:spPr bwMode="auto">
            <a:xfrm>
              <a:off x="2590" y="107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2" name="Line 49"/>
            <p:cNvSpPr>
              <a:spLocks noChangeShapeType="1"/>
            </p:cNvSpPr>
            <p:nvPr/>
          </p:nvSpPr>
          <p:spPr bwMode="auto">
            <a:xfrm>
              <a:off x="290" y="10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3" name="Line 50"/>
            <p:cNvSpPr>
              <a:spLocks noChangeShapeType="1"/>
            </p:cNvSpPr>
            <p:nvPr/>
          </p:nvSpPr>
          <p:spPr bwMode="auto">
            <a:xfrm>
              <a:off x="3916" y="10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4" name="Line 51"/>
            <p:cNvSpPr>
              <a:spLocks noChangeShapeType="1"/>
            </p:cNvSpPr>
            <p:nvPr/>
          </p:nvSpPr>
          <p:spPr bwMode="auto">
            <a:xfrm>
              <a:off x="290" y="96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5" name="Line 52"/>
            <p:cNvSpPr>
              <a:spLocks noChangeShapeType="1"/>
            </p:cNvSpPr>
            <p:nvPr/>
          </p:nvSpPr>
          <p:spPr bwMode="auto">
            <a:xfrm>
              <a:off x="3916" y="96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6" name="Line 53"/>
            <p:cNvSpPr>
              <a:spLocks noChangeShapeType="1"/>
            </p:cNvSpPr>
            <p:nvPr/>
          </p:nvSpPr>
          <p:spPr bwMode="auto">
            <a:xfrm>
              <a:off x="290" y="89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7" name="Line 54"/>
            <p:cNvSpPr>
              <a:spLocks noChangeShapeType="1"/>
            </p:cNvSpPr>
            <p:nvPr/>
          </p:nvSpPr>
          <p:spPr bwMode="auto">
            <a:xfrm>
              <a:off x="3916" y="89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8" name="Line 55"/>
            <p:cNvSpPr>
              <a:spLocks noChangeShapeType="1"/>
            </p:cNvSpPr>
            <p:nvPr/>
          </p:nvSpPr>
          <p:spPr bwMode="auto">
            <a:xfrm>
              <a:off x="290" y="8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9" name="Line 56"/>
            <p:cNvSpPr>
              <a:spLocks noChangeShapeType="1"/>
            </p:cNvSpPr>
            <p:nvPr/>
          </p:nvSpPr>
          <p:spPr bwMode="auto">
            <a:xfrm>
              <a:off x="3916" y="8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0" name="Line 57"/>
            <p:cNvSpPr>
              <a:spLocks noChangeShapeType="1"/>
            </p:cNvSpPr>
            <p:nvPr/>
          </p:nvSpPr>
          <p:spPr bwMode="auto">
            <a:xfrm>
              <a:off x="290" y="750"/>
              <a:ext cx="367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1" name="Line 58"/>
            <p:cNvSpPr>
              <a:spLocks noChangeShapeType="1"/>
            </p:cNvSpPr>
            <p:nvPr/>
          </p:nvSpPr>
          <p:spPr bwMode="auto">
            <a:xfrm>
              <a:off x="1662" y="72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2" name="Line 59"/>
            <p:cNvSpPr>
              <a:spLocks noChangeShapeType="1"/>
            </p:cNvSpPr>
            <p:nvPr/>
          </p:nvSpPr>
          <p:spPr bwMode="auto">
            <a:xfrm>
              <a:off x="2590" y="72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3" name="Line 60"/>
            <p:cNvSpPr>
              <a:spLocks noChangeShapeType="1"/>
            </p:cNvSpPr>
            <p:nvPr/>
          </p:nvSpPr>
          <p:spPr bwMode="auto">
            <a:xfrm>
              <a:off x="290" y="6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4" name="Line 61"/>
            <p:cNvSpPr>
              <a:spLocks noChangeShapeType="1"/>
            </p:cNvSpPr>
            <p:nvPr/>
          </p:nvSpPr>
          <p:spPr bwMode="auto">
            <a:xfrm>
              <a:off x="3916" y="6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5" name="Line 62"/>
            <p:cNvSpPr>
              <a:spLocks noChangeShapeType="1"/>
            </p:cNvSpPr>
            <p:nvPr/>
          </p:nvSpPr>
          <p:spPr bwMode="auto">
            <a:xfrm>
              <a:off x="290" y="61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6" name="Line 63"/>
            <p:cNvSpPr>
              <a:spLocks noChangeShapeType="1"/>
            </p:cNvSpPr>
            <p:nvPr/>
          </p:nvSpPr>
          <p:spPr bwMode="auto">
            <a:xfrm>
              <a:off x="3916" y="61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7" name="Line 64"/>
            <p:cNvSpPr>
              <a:spLocks noChangeShapeType="1"/>
            </p:cNvSpPr>
            <p:nvPr/>
          </p:nvSpPr>
          <p:spPr bwMode="auto">
            <a:xfrm>
              <a:off x="290" y="53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8" name="Line 65"/>
            <p:cNvSpPr>
              <a:spLocks noChangeShapeType="1"/>
            </p:cNvSpPr>
            <p:nvPr/>
          </p:nvSpPr>
          <p:spPr bwMode="auto">
            <a:xfrm>
              <a:off x="3916" y="53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9" name="Line 66"/>
            <p:cNvSpPr>
              <a:spLocks noChangeShapeType="1"/>
            </p:cNvSpPr>
            <p:nvPr/>
          </p:nvSpPr>
          <p:spPr bwMode="auto">
            <a:xfrm>
              <a:off x="290" y="4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0" name="Line 67"/>
            <p:cNvSpPr>
              <a:spLocks noChangeShapeType="1"/>
            </p:cNvSpPr>
            <p:nvPr/>
          </p:nvSpPr>
          <p:spPr bwMode="auto">
            <a:xfrm>
              <a:off x="3916" y="4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1" name="Rectangle 68"/>
            <p:cNvSpPr>
              <a:spLocks noChangeArrowheads="1"/>
            </p:cNvSpPr>
            <p:nvPr/>
          </p:nvSpPr>
          <p:spPr bwMode="auto">
            <a:xfrm>
              <a:off x="282" y="405"/>
              <a:ext cx="3682" cy="208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2" name="Oval 69"/>
            <p:cNvSpPr>
              <a:spLocks noChangeArrowheads="1"/>
            </p:cNvSpPr>
            <p:nvPr/>
          </p:nvSpPr>
          <p:spPr bwMode="auto">
            <a:xfrm>
              <a:off x="582" y="208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3" name="Rectangle 70"/>
            <p:cNvSpPr>
              <a:spLocks noChangeArrowheads="1"/>
            </p:cNvSpPr>
            <p:nvPr/>
          </p:nvSpPr>
          <p:spPr bwMode="auto">
            <a:xfrm>
              <a:off x="2978" y="1837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24" name="Oval 71"/>
            <p:cNvSpPr>
              <a:spLocks noChangeArrowheads="1"/>
            </p:cNvSpPr>
            <p:nvPr/>
          </p:nvSpPr>
          <p:spPr bwMode="auto">
            <a:xfrm>
              <a:off x="2867" y="2095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5" name="Rectangle 72"/>
            <p:cNvSpPr>
              <a:spLocks noChangeArrowheads="1"/>
            </p:cNvSpPr>
            <p:nvPr/>
          </p:nvSpPr>
          <p:spPr bwMode="auto">
            <a:xfrm>
              <a:off x="2557" y="183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26" name="Oval 73"/>
            <p:cNvSpPr>
              <a:spLocks noChangeArrowheads="1"/>
            </p:cNvSpPr>
            <p:nvPr/>
          </p:nvSpPr>
          <p:spPr bwMode="auto">
            <a:xfrm>
              <a:off x="2636" y="208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7" name="Rectangle 74"/>
            <p:cNvSpPr>
              <a:spLocks noChangeArrowheads="1"/>
            </p:cNvSpPr>
            <p:nvPr/>
          </p:nvSpPr>
          <p:spPr bwMode="auto">
            <a:xfrm>
              <a:off x="2105" y="1842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28" name="Rectangle 75"/>
            <p:cNvSpPr>
              <a:spLocks noChangeArrowheads="1"/>
            </p:cNvSpPr>
            <p:nvPr/>
          </p:nvSpPr>
          <p:spPr bwMode="auto">
            <a:xfrm>
              <a:off x="2394" y="2089"/>
              <a:ext cx="127" cy="12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9" name="Line 76"/>
            <p:cNvSpPr>
              <a:spLocks noChangeShapeType="1"/>
            </p:cNvSpPr>
            <p:nvPr/>
          </p:nvSpPr>
          <p:spPr bwMode="auto">
            <a:xfrm>
              <a:off x="2394" y="2089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0" name="Line 77"/>
            <p:cNvSpPr>
              <a:spLocks noChangeShapeType="1"/>
            </p:cNvSpPr>
            <p:nvPr/>
          </p:nvSpPr>
          <p:spPr bwMode="auto">
            <a:xfrm flipV="1">
              <a:off x="2394" y="2089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1" name="Rectangle 78"/>
            <p:cNvSpPr>
              <a:spLocks noChangeArrowheads="1"/>
            </p:cNvSpPr>
            <p:nvPr/>
          </p:nvSpPr>
          <p:spPr bwMode="auto">
            <a:xfrm>
              <a:off x="2610" y="162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32" name="Oval 79"/>
            <p:cNvSpPr>
              <a:spLocks noChangeArrowheads="1"/>
            </p:cNvSpPr>
            <p:nvPr/>
          </p:nvSpPr>
          <p:spPr bwMode="auto">
            <a:xfrm>
              <a:off x="2158" y="208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3" name="Rectangle 80"/>
            <p:cNvSpPr>
              <a:spLocks noChangeArrowheads="1"/>
            </p:cNvSpPr>
            <p:nvPr/>
          </p:nvSpPr>
          <p:spPr bwMode="auto">
            <a:xfrm>
              <a:off x="1974" y="163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34" name="Oval 81"/>
            <p:cNvSpPr>
              <a:spLocks noChangeArrowheads="1"/>
            </p:cNvSpPr>
            <p:nvPr/>
          </p:nvSpPr>
          <p:spPr bwMode="auto">
            <a:xfrm>
              <a:off x="1911" y="208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5" name="Rectangle 82"/>
            <p:cNvSpPr>
              <a:spLocks noChangeArrowheads="1"/>
            </p:cNvSpPr>
            <p:nvPr/>
          </p:nvSpPr>
          <p:spPr bwMode="auto">
            <a:xfrm>
              <a:off x="1533" y="184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36" name="Oval 83"/>
            <p:cNvSpPr>
              <a:spLocks noChangeArrowheads="1"/>
            </p:cNvSpPr>
            <p:nvPr/>
          </p:nvSpPr>
          <p:spPr bwMode="auto">
            <a:xfrm>
              <a:off x="1612" y="2089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7" name="Rectangle 84"/>
            <p:cNvSpPr>
              <a:spLocks noChangeArrowheads="1"/>
            </p:cNvSpPr>
            <p:nvPr/>
          </p:nvSpPr>
          <p:spPr bwMode="auto">
            <a:xfrm>
              <a:off x="1864" y="1837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38" name="Oval 85"/>
            <p:cNvSpPr>
              <a:spLocks noChangeArrowheads="1"/>
            </p:cNvSpPr>
            <p:nvPr/>
          </p:nvSpPr>
          <p:spPr bwMode="auto">
            <a:xfrm>
              <a:off x="2394" y="2210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9" name="Rectangle 86"/>
            <p:cNvSpPr>
              <a:spLocks noChangeArrowheads="1"/>
            </p:cNvSpPr>
            <p:nvPr/>
          </p:nvSpPr>
          <p:spPr bwMode="auto">
            <a:xfrm>
              <a:off x="3293" y="150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40" name="Oval 87"/>
            <p:cNvSpPr>
              <a:spLocks noChangeArrowheads="1"/>
            </p:cNvSpPr>
            <p:nvPr/>
          </p:nvSpPr>
          <p:spPr bwMode="auto">
            <a:xfrm>
              <a:off x="2394" y="2431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41" name="Rectangle 88"/>
            <p:cNvSpPr>
              <a:spLocks noChangeArrowheads="1"/>
            </p:cNvSpPr>
            <p:nvPr/>
          </p:nvSpPr>
          <p:spPr bwMode="auto">
            <a:xfrm>
              <a:off x="492" y="118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42" name="Oval 89"/>
            <p:cNvSpPr>
              <a:spLocks noChangeArrowheads="1"/>
            </p:cNvSpPr>
            <p:nvPr/>
          </p:nvSpPr>
          <p:spPr bwMode="auto">
            <a:xfrm>
              <a:off x="2857" y="2431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43" name="Rectangle 90"/>
            <p:cNvSpPr>
              <a:spLocks noChangeArrowheads="1"/>
            </p:cNvSpPr>
            <p:nvPr/>
          </p:nvSpPr>
          <p:spPr bwMode="auto">
            <a:xfrm>
              <a:off x="1846" y="1112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44" name="Oval 91"/>
            <p:cNvSpPr>
              <a:spLocks noChangeArrowheads="1"/>
            </p:cNvSpPr>
            <p:nvPr/>
          </p:nvSpPr>
          <p:spPr bwMode="auto">
            <a:xfrm>
              <a:off x="1302" y="2215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45" name="Rectangle 92"/>
            <p:cNvSpPr>
              <a:spLocks noChangeArrowheads="1"/>
            </p:cNvSpPr>
            <p:nvPr/>
          </p:nvSpPr>
          <p:spPr bwMode="auto">
            <a:xfrm>
              <a:off x="902" y="1580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46" name="Rectangle 93"/>
            <p:cNvSpPr>
              <a:spLocks noChangeArrowheads="1"/>
            </p:cNvSpPr>
            <p:nvPr/>
          </p:nvSpPr>
          <p:spPr bwMode="auto">
            <a:xfrm>
              <a:off x="342" y="2556"/>
              <a:ext cx="30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47" name="Rectangle 94"/>
            <p:cNvSpPr>
              <a:spLocks noChangeArrowheads="1"/>
            </p:cNvSpPr>
            <p:nvPr/>
          </p:nvSpPr>
          <p:spPr bwMode="auto">
            <a:xfrm>
              <a:off x="1565" y="266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48" name="Rectangle 95"/>
            <p:cNvSpPr>
              <a:spLocks noChangeArrowheads="1"/>
            </p:cNvSpPr>
            <p:nvPr/>
          </p:nvSpPr>
          <p:spPr bwMode="auto">
            <a:xfrm>
              <a:off x="1833" y="266"/>
              <a:ext cx="129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Liz 741 Counter Boot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49" name="Rectangle 96"/>
            <p:cNvSpPr>
              <a:spLocks noChangeArrowheads="1"/>
            </p:cNvSpPr>
            <p:nvPr/>
          </p:nvSpPr>
          <p:spPr bwMode="auto">
            <a:xfrm>
              <a:off x="350" y="2799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50" name="Rectangle 97"/>
            <p:cNvSpPr>
              <a:spLocks noChangeArrowheads="1"/>
            </p:cNvSpPr>
            <p:nvPr/>
          </p:nvSpPr>
          <p:spPr bwMode="auto">
            <a:xfrm>
              <a:off x="455" y="2799"/>
              <a:ext cx="6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51" name="Rectangle 98"/>
            <p:cNvSpPr>
              <a:spLocks noChangeArrowheads="1"/>
            </p:cNvSpPr>
            <p:nvPr/>
          </p:nvSpPr>
          <p:spPr bwMode="auto">
            <a:xfrm>
              <a:off x="350" y="299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52" name="Rectangle 99"/>
            <p:cNvSpPr>
              <a:spLocks noChangeArrowheads="1"/>
            </p:cNvSpPr>
            <p:nvPr/>
          </p:nvSpPr>
          <p:spPr bwMode="auto">
            <a:xfrm>
              <a:off x="465" y="2999"/>
              <a:ext cx="62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53" name="Rectangle 100"/>
            <p:cNvSpPr>
              <a:spLocks noChangeArrowheads="1"/>
            </p:cNvSpPr>
            <p:nvPr/>
          </p:nvSpPr>
          <p:spPr bwMode="auto">
            <a:xfrm>
              <a:off x="350" y="319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54" name="Rectangle 101"/>
            <p:cNvSpPr>
              <a:spLocks noChangeArrowheads="1"/>
            </p:cNvSpPr>
            <p:nvPr/>
          </p:nvSpPr>
          <p:spPr bwMode="auto">
            <a:xfrm>
              <a:off x="470" y="3198"/>
              <a:ext cx="73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:Post-Lead-Away.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55" name="Rectangle 102"/>
            <p:cNvSpPr>
              <a:spLocks noChangeArrowheads="1"/>
            </p:cNvSpPr>
            <p:nvPr/>
          </p:nvSpPr>
          <p:spPr bwMode="auto">
            <a:xfrm>
              <a:off x="350" y="339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56" name="Rectangle 103"/>
            <p:cNvSpPr>
              <a:spLocks noChangeArrowheads="1"/>
            </p:cNvSpPr>
            <p:nvPr/>
          </p:nvSpPr>
          <p:spPr bwMode="auto">
            <a:xfrm>
              <a:off x="476" y="3398"/>
              <a:ext cx="4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:Area-Post.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57" name="Rectangle 104"/>
            <p:cNvSpPr>
              <a:spLocks noChangeArrowheads="1"/>
            </p:cNvSpPr>
            <p:nvPr/>
          </p:nvSpPr>
          <p:spPr bwMode="auto">
            <a:xfrm>
              <a:off x="350" y="3597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58" name="Rectangle 105"/>
            <p:cNvSpPr>
              <a:spLocks noChangeArrowheads="1"/>
            </p:cNvSpPr>
            <p:nvPr/>
          </p:nvSpPr>
          <p:spPr bwMode="auto">
            <a:xfrm>
              <a:off x="465" y="3597"/>
              <a:ext cx="6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59" name="Rectangle 106"/>
            <p:cNvSpPr>
              <a:spLocks noChangeArrowheads="1"/>
            </p:cNvSpPr>
            <p:nvPr/>
          </p:nvSpPr>
          <p:spPr bwMode="auto">
            <a:xfrm>
              <a:off x="350" y="3797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60" name="Rectangle 107"/>
            <p:cNvSpPr>
              <a:spLocks noChangeArrowheads="1"/>
            </p:cNvSpPr>
            <p:nvPr/>
          </p:nvSpPr>
          <p:spPr bwMode="auto">
            <a:xfrm>
              <a:off x="455" y="3797"/>
              <a:ext cx="21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 Corner route/banana away from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61" name="Rectangle 108"/>
            <p:cNvSpPr>
              <a:spLocks noChangeArrowheads="1"/>
            </p:cNvSpPr>
            <p:nvPr/>
          </p:nvSpPr>
          <p:spPr bwMode="auto">
            <a:xfrm>
              <a:off x="350" y="3997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62" name="Rectangle 109"/>
            <p:cNvSpPr>
              <a:spLocks noChangeArrowheads="1"/>
            </p:cNvSpPr>
            <p:nvPr/>
          </p:nvSpPr>
          <p:spPr bwMode="auto">
            <a:xfrm>
              <a:off x="449" y="3997"/>
              <a:ext cx="130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:Crossing pattern 10-12yds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63" name="Rectangle 110"/>
            <p:cNvSpPr>
              <a:spLocks noChangeArrowheads="1"/>
            </p:cNvSpPr>
            <p:nvPr/>
          </p:nvSpPr>
          <p:spPr bwMode="auto">
            <a:xfrm>
              <a:off x="350" y="419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64" name="Rectangle 111"/>
            <p:cNvSpPr>
              <a:spLocks noChangeArrowheads="1"/>
            </p:cNvSpPr>
            <p:nvPr/>
          </p:nvSpPr>
          <p:spPr bwMode="auto">
            <a:xfrm>
              <a:off x="470" y="4196"/>
              <a:ext cx="385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short of midline. Fake Belly Ctr. Look back 2 steps. Run/Pass option. Look deep 1st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65" name="Rectangle 112"/>
            <p:cNvSpPr>
              <a:spLocks noChangeArrowheads="1"/>
            </p:cNvSpPr>
            <p:nvPr/>
          </p:nvSpPr>
          <p:spPr bwMode="auto">
            <a:xfrm>
              <a:off x="350" y="439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66" name="Rectangle 113"/>
            <p:cNvSpPr>
              <a:spLocks noChangeArrowheads="1"/>
            </p:cNvSpPr>
            <p:nvPr/>
          </p:nvSpPr>
          <p:spPr bwMode="auto">
            <a:xfrm>
              <a:off x="465" y="4396"/>
              <a:ext cx="194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to (slide) motion. Hook 1st man outside 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67" name="Rectangle 114"/>
            <p:cNvSpPr>
              <a:spLocks noChangeArrowheads="1"/>
            </p:cNvSpPr>
            <p:nvPr/>
          </p:nvSpPr>
          <p:spPr bwMode="auto">
            <a:xfrm>
              <a:off x="350" y="459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68" name="Rectangle 115"/>
            <p:cNvSpPr>
              <a:spLocks noChangeArrowheads="1"/>
            </p:cNvSpPr>
            <p:nvPr/>
          </p:nvSpPr>
          <p:spPr bwMode="auto">
            <a:xfrm>
              <a:off x="476" y="4596"/>
              <a:ext cx="12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Belly Ctr. Block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69" name="Rectangle 116"/>
            <p:cNvSpPr>
              <a:spLocks noChangeArrowheads="1"/>
            </p:cNvSpPr>
            <p:nvPr/>
          </p:nvSpPr>
          <p:spPr bwMode="auto">
            <a:xfrm>
              <a:off x="350" y="479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70" name="Rectangle 117"/>
            <p:cNvSpPr>
              <a:spLocks noChangeArrowheads="1"/>
            </p:cNvSpPr>
            <p:nvPr/>
          </p:nvSpPr>
          <p:spPr bwMode="auto">
            <a:xfrm>
              <a:off x="455" y="4795"/>
              <a:ext cx="38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Belly Ctr path.Block B gap if threatened. Delayed into flat. 1st step crossover@45 for outside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71" name="Rectangle 118"/>
            <p:cNvSpPr>
              <a:spLocks noChangeArrowheads="1"/>
            </p:cNvSpPr>
            <p:nvPr/>
          </p:nvSpPr>
          <p:spPr bwMode="auto">
            <a:xfrm>
              <a:off x="350" y="4895"/>
              <a:ext cx="5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foot of PSG.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72" name="Rectangle 119"/>
            <p:cNvSpPr>
              <a:spLocks noChangeArrowheads="1"/>
            </p:cNvSpPr>
            <p:nvPr/>
          </p:nvSpPr>
          <p:spPr bwMode="auto">
            <a:xfrm>
              <a:off x="350" y="5095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473" name="Arc 120"/>
            <p:cNvSpPr>
              <a:spLocks/>
            </p:cNvSpPr>
            <p:nvPr/>
          </p:nvSpPr>
          <p:spPr bwMode="auto">
            <a:xfrm>
              <a:off x="2937" y="799"/>
              <a:ext cx="616" cy="129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65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84"/>
                    <a:pt x="9649" y="19"/>
                    <a:pt x="21565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84"/>
                    <a:pt x="9649" y="19"/>
                    <a:pt x="21565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74" name="Freeform 121"/>
            <p:cNvSpPr>
              <a:spLocks/>
            </p:cNvSpPr>
            <p:nvPr/>
          </p:nvSpPr>
          <p:spPr bwMode="auto">
            <a:xfrm>
              <a:off x="3501" y="781"/>
              <a:ext cx="51" cy="36"/>
            </a:xfrm>
            <a:custGeom>
              <a:avLst/>
              <a:gdLst>
                <a:gd name="T0" fmla="*/ 51 w 51"/>
                <a:gd name="T1" fmla="*/ 18 h 36"/>
                <a:gd name="T2" fmla="*/ 0 w 51"/>
                <a:gd name="T3" fmla="*/ 0 h 36"/>
                <a:gd name="T4" fmla="*/ 13 w 51"/>
                <a:gd name="T5" fmla="*/ 18 h 36"/>
                <a:gd name="T6" fmla="*/ 0 w 51"/>
                <a:gd name="T7" fmla="*/ 36 h 36"/>
                <a:gd name="T8" fmla="*/ 51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75" name="Arc 122"/>
            <p:cNvSpPr>
              <a:spLocks/>
            </p:cNvSpPr>
            <p:nvPr/>
          </p:nvSpPr>
          <p:spPr bwMode="auto">
            <a:xfrm>
              <a:off x="637" y="1330"/>
              <a:ext cx="1555" cy="76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72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72"/>
                  </a:moveTo>
                  <a:cubicBezTo>
                    <a:pt x="15" y="9653"/>
                    <a:pt x="9681" y="0"/>
                    <a:pt x="21599" y="0"/>
                  </a:cubicBezTo>
                </a:path>
                <a:path w="21600" h="21600" stroke="0" extrusionOk="0">
                  <a:moveTo>
                    <a:pt x="0" y="21572"/>
                  </a:moveTo>
                  <a:cubicBezTo>
                    <a:pt x="15" y="9653"/>
                    <a:pt x="9681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76" name="Freeform 123"/>
            <p:cNvSpPr>
              <a:spLocks/>
            </p:cNvSpPr>
            <p:nvPr/>
          </p:nvSpPr>
          <p:spPr bwMode="auto">
            <a:xfrm>
              <a:off x="2140" y="1311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3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3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77" name="Freeform 124"/>
            <p:cNvSpPr>
              <a:spLocks/>
            </p:cNvSpPr>
            <p:nvPr/>
          </p:nvSpPr>
          <p:spPr bwMode="auto">
            <a:xfrm>
              <a:off x="2475" y="1739"/>
              <a:ext cx="1188" cy="694"/>
            </a:xfrm>
            <a:custGeom>
              <a:avLst/>
              <a:gdLst>
                <a:gd name="T0" fmla="*/ 0 w 3392"/>
                <a:gd name="T1" fmla="*/ 1981 h 1981"/>
                <a:gd name="T2" fmla="*/ 1515 w 3392"/>
                <a:gd name="T3" fmla="*/ 0 h 1981"/>
                <a:gd name="T4" fmla="*/ 3392 w 3392"/>
                <a:gd name="T5" fmla="*/ 0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92" h="1981">
                  <a:moveTo>
                    <a:pt x="0" y="1981"/>
                  </a:moveTo>
                  <a:lnTo>
                    <a:pt x="1515" y="0"/>
                  </a:lnTo>
                  <a:lnTo>
                    <a:pt x="339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78" name="Freeform 125"/>
            <p:cNvSpPr>
              <a:spLocks/>
            </p:cNvSpPr>
            <p:nvPr/>
          </p:nvSpPr>
          <p:spPr bwMode="auto">
            <a:xfrm>
              <a:off x="3612" y="1721"/>
              <a:ext cx="51" cy="36"/>
            </a:xfrm>
            <a:custGeom>
              <a:avLst/>
              <a:gdLst>
                <a:gd name="T0" fmla="*/ 51 w 51"/>
                <a:gd name="T1" fmla="*/ 18 h 36"/>
                <a:gd name="T2" fmla="*/ 0 w 51"/>
                <a:gd name="T3" fmla="*/ 0 h 36"/>
                <a:gd name="T4" fmla="*/ 13 w 51"/>
                <a:gd name="T5" fmla="*/ 18 h 36"/>
                <a:gd name="T6" fmla="*/ 0 w 51"/>
                <a:gd name="T7" fmla="*/ 36 h 36"/>
                <a:gd name="T8" fmla="*/ 51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79" name="Line 126"/>
            <p:cNvSpPr>
              <a:spLocks noChangeShapeType="1"/>
            </p:cNvSpPr>
            <p:nvPr/>
          </p:nvSpPr>
          <p:spPr bwMode="auto">
            <a:xfrm flipV="1">
              <a:off x="2706" y="1997"/>
              <a:ext cx="0" cy="9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0" name="Freeform 127"/>
            <p:cNvSpPr>
              <a:spLocks/>
            </p:cNvSpPr>
            <p:nvPr/>
          </p:nvSpPr>
          <p:spPr bwMode="auto">
            <a:xfrm>
              <a:off x="2670" y="1990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1" name="Line 128"/>
            <p:cNvSpPr>
              <a:spLocks noChangeShapeType="1"/>
            </p:cNvSpPr>
            <p:nvPr/>
          </p:nvSpPr>
          <p:spPr bwMode="auto">
            <a:xfrm>
              <a:off x="2670" y="199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2" name="Freeform 129"/>
            <p:cNvSpPr>
              <a:spLocks/>
            </p:cNvSpPr>
            <p:nvPr/>
          </p:nvSpPr>
          <p:spPr bwMode="auto">
            <a:xfrm>
              <a:off x="2481" y="1997"/>
              <a:ext cx="94" cy="94"/>
            </a:xfrm>
            <a:custGeom>
              <a:avLst/>
              <a:gdLst>
                <a:gd name="T0" fmla="*/ 0 w 270"/>
                <a:gd name="T1" fmla="*/ 270 h 270"/>
                <a:gd name="T2" fmla="*/ 270 w 270"/>
                <a:gd name="T3" fmla="*/ 105 h 270"/>
                <a:gd name="T4" fmla="*/ 270 w 270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270">
                  <a:moveTo>
                    <a:pt x="0" y="270"/>
                  </a:moveTo>
                  <a:lnTo>
                    <a:pt x="270" y="105"/>
                  </a:lnTo>
                  <a:lnTo>
                    <a:pt x="2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3" name="Freeform 130"/>
            <p:cNvSpPr>
              <a:spLocks/>
            </p:cNvSpPr>
            <p:nvPr/>
          </p:nvSpPr>
          <p:spPr bwMode="auto">
            <a:xfrm>
              <a:off x="2539" y="1990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4" name="Line 131"/>
            <p:cNvSpPr>
              <a:spLocks noChangeShapeType="1"/>
            </p:cNvSpPr>
            <p:nvPr/>
          </p:nvSpPr>
          <p:spPr bwMode="auto">
            <a:xfrm>
              <a:off x="2539" y="199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5" name="Freeform 132"/>
            <p:cNvSpPr>
              <a:spLocks/>
            </p:cNvSpPr>
            <p:nvPr/>
          </p:nvSpPr>
          <p:spPr bwMode="auto">
            <a:xfrm>
              <a:off x="2239" y="1960"/>
              <a:ext cx="78" cy="131"/>
            </a:xfrm>
            <a:custGeom>
              <a:avLst/>
              <a:gdLst>
                <a:gd name="T0" fmla="*/ 29 w 223"/>
                <a:gd name="T1" fmla="*/ 374 h 374"/>
                <a:gd name="T2" fmla="*/ 223 w 223"/>
                <a:gd name="T3" fmla="*/ 225 h 374"/>
                <a:gd name="T4" fmla="*/ 0 w 223"/>
                <a:gd name="T5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" h="374">
                  <a:moveTo>
                    <a:pt x="29" y="374"/>
                  </a:moveTo>
                  <a:lnTo>
                    <a:pt x="223" y="22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6" name="Freeform 133"/>
            <p:cNvSpPr>
              <a:spLocks/>
            </p:cNvSpPr>
            <p:nvPr/>
          </p:nvSpPr>
          <p:spPr bwMode="auto">
            <a:xfrm>
              <a:off x="2208" y="1929"/>
              <a:ext cx="57" cy="57"/>
            </a:xfrm>
            <a:custGeom>
              <a:avLst/>
              <a:gdLst>
                <a:gd name="T0" fmla="*/ 146 w 161"/>
                <a:gd name="T1" fmla="*/ 0 h 161"/>
                <a:gd name="T2" fmla="*/ 161 w 161"/>
                <a:gd name="T3" fmla="*/ 15 h 161"/>
                <a:gd name="T4" fmla="*/ 14 w 161"/>
                <a:gd name="T5" fmla="*/ 161 h 161"/>
                <a:gd name="T6" fmla="*/ 0 w 161"/>
                <a:gd name="T7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6" y="0"/>
                  </a:moveTo>
                  <a:lnTo>
                    <a:pt x="161" y="15"/>
                  </a:lnTo>
                  <a:lnTo>
                    <a:pt x="14" y="161"/>
                  </a:lnTo>
                  <a:lnTo>
                    <a:pt x="0" y="1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7" name="Line 134"/>
            <p:cNvSpPr>
              <a:spLocks noChangeShapeType="1"/>
            </p:cNvSpPr>
            <p:nvPr/>
          </p:nvSpPr>
          <p:spPr bwMode="auto">
            <a:xfrm>
              <a:off x="2208" y="1980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8" name="Freeform 135"/>
            <p:cNvSpPr>
              <a:spLocks/>
            </p:cNvSpPr>
            <p:nvPr/>
          </p:nvSpPr>
          <p:spPr bwMode="auto">
            <a:xfrm>
              <a:off x="2039" y="2028"/>
              <a:ext cx="63" cy="111"/>
            </a:xfrm>
            <a:custGeom>
              <a:avLst/>
              <a:gdLst>
                <a:gd name="T0" fmla="*/ 0 w 180"/>
                <a:gd name="T1" fmla="*/ 316 h 316"/>
                <a:gd name="T2" fmla="*/ 180 w 180"/>
                <a:gd name="T3" fmla="*/ 211 h 316"/>
                <a:gd name="T4" fmla="*/ 15 w 180"/>
                <a:gd name="T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316">
                  <a:moveTo>
                    <a:pt x="0" y="316"/>
                  </a:moveTo>
                  <a:lnTo>
                    <a:pt x="180" y="211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9" name="Freeform 136"/>
            <p:cNvSpPr>
              <a:spLocks/>
            </p:cNvSpPr>
            <p:nvPr/>
          </p:nvSpPr>
          <p:spPr bwMode="auto">
            <a:xfrm>
              <a:off x="2012" y="2001"/>
              <a:ext cx="61" cy="49"/>
            </a:xfrm>
            <a:custGeom>
              <a:avLst/>
              <a:gdLst>
                <a:gd name="T0" fmla="*/ 163 w 175"/>
                <a:gd name="T1" fmla="*/ 0 h 140"/>
                <a:gd name="T2" fmla="*/ 175 w 175"/>
                <a:gd name="T3" fmla="*/ 14 h 140"/>
                <a:gd name="T4" fmla="*/ 12 w 175"/>
                <a:gd name="T5" fmla="*/ 140 h 140"/>
                <a:gd name="T6" fmla="*/ 0 w 175"/>
                <a:gd name="T7" fmla="*/ 1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0">
                  <a:moveTo>
                    <a:pt x="163" y="0"/>
                  </a:moveTo>
                  <a:lnTo>
                    <a:pt x="175" y="14"/>
                  </a:lnTo>
                  <a:lnTo>
                    <a:pt x="12" y="140"/>
                  </a:lnTo>
                  <a:lnTo>
                    <a:pt x="0" y="12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0" name="Line 137"/>
            <p:cNvSpPr>
              <a:spLocks noChangeShapeType="1"/>
            </p:cNvSpPr>
            <p:nvPr/>
          </p:nvSpPr>
          <p:spPr bwMode="auto">
            <a:xfrm>
              <a:off x="2012" y="2045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1" name="Freeform 138"/>
            <p:cNvSpPr>
              <a:spLocks/>
            </p:cNvSpPr>
            <p:nvPr/>
          </p:nvSpPr>
          <p:spPr bwMode="auto">
            <a:xfrm>
              <a:off x="1724" y="2086"/>
              <a:ext cx="121" cy="157"/>
            </a:xfrm>
            <a:custGeom>
              <a:avLst/>
              <a:gdLst>
                <a:gd name="T0" fmla="*/ 0 w 345"/>
                <a:gd name="T1" fmla="*/ 316 h 450"/>
                <a:gd name="T2" fmla="*/ 345 w 345"/>
                <a:gd name="T3" fmla="*/ 450 h 450"/>
                <a:gd name="T4" fmla="*/ 195 w 345"/>
                <a:gd name="T5" fmla="*/ 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5" h="450">
                  <a:moveTo>
                    <a:pt x="0" y="316"/>
                  </a:moveTo>
                  <a:lnTo>
                    <a:pt x="345" y="450"/>
                  </a:lnTo>
                  <a:lnTo>
                    <a:pt x="1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2" name="Freeform 139"/>
            <p:cNvSpPr>
              <a:spLocks/>
            </p:cNvSpPr>
            <p:nvPr/>
          </p:nvSpPr>
          <p:spPr bwMode="auto">
            <a:xfrm>
              <a:off x="1755" y="2068"/>
              <a:ext cx="71" cy="29"/>
            </a:xfrm>
            <a:custGeom>
              <a:avLst/>
              <a:gdLst>
                <a:gd name="T0" fmla="*/ 197 w 203"/>
                <a:gd name="T1" fmla="*/ 0 h 82"/>
                <a:gd name="T2" fmla="*/ 203 w 203"/>
                <a:gd name="T3" fmla="*/ 19 h 82"/>
                <a:gd name="T4" fmla="*/ 6 w 203"/>
                <a:gd name="T5" fmla="*/ 82 h 82"/>
                <a:gd name="T6" fmla="*/ 0 w 203"/>
                <a:gd name="T7" fmla="*/ 6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82">
                  <a:moveTo>
                    <a:pt x="197" y="0"/>
                  </a:moveTo>
                  <a:lnTo>
                    <a:pt x="203" y="19"/>
                  </a:lnTo>
                  <a:lnTo>
                    <a:pt x="6" y="82"/>
                  </a:lnTo>
                  <a:lnTo>
                    <a:pt x="0" y="6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3" name="Line 140"/>
            <p:cNvSpPr>
              <a:spLocks noChangeShapeType="1"/>
            </p:cNvSpPr>
            <p:nvPr/>
          </p:nvSpPr>
          <p:spPr bwMode="auto">
            <a:xfrm>
              <a:off x="1755" y="2090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4" name="Freeform 141"/>
            <p:cNvSpPr>
              <a:spLocks/>
            </p:cNvSpPr>
            <p:nvPr/>
          </p:nvSpPr>
          <p:spPr bwMode="auto">
            <a:xfrm>
              <a:off x="2979" y="2454"/>
              <a:ext cx="53" cy="136"/>
            </a:xfrm>
            <a:custGeom>
              <a:avLst/>
              <a:gdLst>
                <a:gd name="T0" fmla="*/ 0 w 150"/>
                <a:gd name="T1" fmla="*/ 0 h 388"/>
                <a:gd name="T2" fmla="*/ 150 w 150"/>
                <a:gd name="T3" fmla="*/ 0 h 388"/>
                <a:gd name="T4" fmla="*/ 16 w 150"/>
                <a:gd name="T5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388">
                  <a:moveTo>
                    <a:pt x="0" y="0"/>
                  </a:moveTo>
                  <a:lnTo>
                    <a:pt x="150" y="0"/>
                  </a:lnTo>
                  <a:lnTo>
                    <a:pt x="16" y="3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5" name="Arc 142"/>
            <p:cNvSpPr>
              <a:spLocks/>
            </p:cNvSpPr>
            <p:nvPr/>
          </p:nvSpPr>
          <p:spPr bwMode="auto">
            <a:xfrm>
              <a:off x="2354" y="1960"/>
              <a:ext cx="631" cy="63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6" name="Freeform 143"/>
            <p:cNvSpPr>
              <a:spLocks/>
            </p:cNvSpPr>
            <p:nvPr/>
          </p:nvSpPr>
          <p:spPr bwMode="auto">
            <a:xfrm>
              <a:off x="2318" y="1953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7" name="Line 144"/>
            <p:cNvSpPr>
              <a:spLocks noChangeShapeType="1"/>
            </p:cNvSpPr>
            <p:nvPr/>
          </p:nvSpPr>
          <p:spPr bwMode="auto">
            <a:xfrm>
              <a:off x="2318" y="195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8" name="Freeform 145"/>
            <p:cNvSpPr>
              <a:spLocks/>
            </p:cNvSpPr>
            <p:nvPr/>
          </p:nvSpPr>
          <p:spPr bwMode="auto">
            <a:xfrm>
              <a:off x="1382" y="2323"/>
              <a:ext cx="1266" cy="51"/>
            </a:xfrm>
            <a:custGeom>
              <a:avLst/>
              <a:gdLst>
                <a:gd name="T0" fmla="*/ 0 w 3614"/>
                <a:gd name="T1" fmla="*/ 60 h 148"/>
                <a:gd name="T2" fmla="*/ 30 w 3614"/>
                <a:gd name="T3" fmla="*/ 0 h 148"/>
                <a:gd name="T4" fmla="*/ 89 w 3614"/>
                <a:gd name="T5" fmla="*/ 120 h 148"/>
                <a:gd name="T6" fmla="*/ 150 w 3614"/>
                <a:gd name="T7" fmla="*/ 1 h 148"/>
                <a:gd name="T8" fmla="*/ 209 w 3614"/>
                <a:gd name="T9" fmla="*/ 121 h 148"/>
                <a:gd name="T10" fmla="*/ 270 w 3614"/>
                <a:gd name="T11" fmla="*/ 2 h 148"/>
                <a:gd name="T12" fmla="*/ 329 w 3614"/>
                <a:gd name="T13" fmla="*/ 122 h 148"/>
                <a:gd name="T14" fmla="*/ 390 w 3614"/>
                <a:gd name="T15" fmla="*/ 3 h 148"/>
                <a:gd name="T16" fmla="*/ 449 w 3614"/>
                <a:gd name="T17" fmla="*/ 123 h 148"/>
                <a:gd name="T18" fmla="*/ 510 w 3614"/>
                <a:gd name="T19" fmla="*/ 4 h 148"/>
                <a:gd name="T20" fmla="*/ 569 w 3614"/>
                <a:gd name="T21" fmla="*/ 124 h 148"/>
                <a:gd name="T22" fmla="*/ 630 w 3614"/>
                <a:gd name="T23" fmla="*/ 5 h 148"/>
                <a:gd name="T24" fmla="*/ 689 w 3614"/>
                <a:gd name="T25" fmla="*/ 125 h 148"/>
                <a:gd name="T26" fmla="*/ 750 w 3614"/>
                <a:gd name="T27" fmla="*/ 6 h 148"/>
                <a:gd name="T28" fmla="*/ 809 w 3614"/>
                <a:gd name="T29" fmla="*/ 126 h 148"/>
                <a:gd name="T30" fmla="*/ 870 w 3614"/>
                <a:gd name="T31" fmla="*/ 6 h 148"/>
                <a:gd name="T32" fmla="*/ 929 w 3614"/>
                <a:gd name="T33" fmla="*/ 127 h 148"/>
                <a:gd name="T34" fmla="*/ 990 w 3614"/>
                <a:gd name="T35" fmla="*/ 7 h 148"/>
                <a:gd name="T36" fmla="*/ 1049 w 3614"/>
                <a:gd name="T37" fmla="*/ 128 h 148"/>
                <a:gd name="T38" fmla="*/ 1110 w 3614"/>
                <a:gd name="T39" fmla="*/ 8 h 148"/>
                <a:gd name="T40" fmla="*/ 1169 w 3614"/>
                <a:gd name="T41" fmla="*/ 129 h 148"/>
                <a:gd name="T42" fmla="*/ 1230 w 3614"/>
                <a:gd name="T43" fmla="*/ 9 h 148"/>
                <a:gd name="T44" fmla="*/ 1289 w 3614"/>
                <a:gd name="T45" fmla="*/ 130 h 148"/>
                <a:gd name="T46" fmla="*/ 1350 w 3614"/>
                <a:gd name="T47" fmla="*/ 10 h 148"/>
                <a:gd name="T48" fmla="*/ 1409 w 3614"/>
                <a:gd name="T49" fmla="*/ 131 h 148"/>
                <a:gd name="T50" fmla="*/ 1470 w 3614"/>
                <a:gd name="T51" fmla="*/ 11 h 148"/>
                <a:gd name="T52" fmla="*/ 1529 w 3614"/>
                <a:gd name="T53" fmla="*/ 132 h 148"/>
                <a:gd name="T54" fmla="*/ 1590 w 3614"/>
                <a:gd name="T55" fmla="*/ 12 h 148"/>
                <a:gd name="T56" fmla="*/ 1649 w 3614"/>
                <a:gd name="T57" fmla="*/ 133 h 148"/>
                <a:gd name="T58" fmla="*/ 1710 w 3614"/>
                <a:gd name="T59" fmla="*/ 13 h 148"/>
                <a:gd name="T60" fmla="*/ 1769 w 3614"/>
                <a:gd name="T61" fmla="*/ 134 h 148"/>
                <a:gd name="T62" fmla="*/ 1830 w 3614"/>
                <a:gd name="T63" fmla="*/ 14 h 148"/>
                <a:gd name="T64" fmla="*/ 1889 w 3614"/>
                <a:gd name="T65" fmla="*/ 135 h 148"/>
                <a:gd name="T66" fmla="*/ 1950 w 3614"/>
                <a:gd name="T67" fmla="*/ 15 h 148"/>
                <a:gd name="T68" fmla="*/ 2009 w 3614"/>
                <a:gd name="T69" fmla="*/ 136 h 148"/>
                <a:gd name="T70" fmla="*/ 2070 w 3614"/>
                <a:gd name="T71" fmla="*/ 16 h 148"/>
                <a:gd name="T72" fmla="*/ 2129 w 3614"/>
                <a:gd name="T73" fmla="*/ 137 h 148"/>
                <a:gd name="T74" fmla="*/ 2190 w 3614"/>
                <a:gd name="T75" fmla="*/ 17 h 148"/>
                <a:gd name="T76" fmla="*/ 2249 w 3614"/>
                <a:gd name="T77" fmla="*/ 138 h 148"/>
                <a:gd name="T78" fmla="*/ 2310 w 3614"/>
                <a:gd name="T79" fmla="*/ 18 h 148"/>
                <a:gd name="T80" fmla="*/ 2369 w 3614"/>
                <a:gd name="T81" fmla="*/ 139 h 148"/>
                <a:gd name="T82" fmla="*/ 2430 w 3614"/>
                <a:gd name="T83" fmla="*/ 19 h 148"/>
                <a:gd name="T84" fmla="*/ 2489 w 3614"/>
                <a:gd name="T85" fmla="*/ 139 h 148"/>
                <a:gd name="T86" fmla="*/ 2550 w 3614"/>
                <a:gd name="T87" fmla="*/ 20 h 148"/>
                <a:gd name="T88" fmla="*/ 2609 w 3614"/>
                <a:gd name="T89" fmla="*/ 140 h 148"/>
                <a:gd name="T90" fmla="*/ 2670 w 3614"/>
                <a:gd name="T91" fmla="*/ 21 h 148"/>
                <a:gd name="T92" fmla="*/ 2729 w 3614"/>
                <a:gd name="T93" fmla="*/ 141 h 148"/>
                <a:gd name="T94" fmla="*/ 2790 w 3614"/>
                <a:gd name="T95" fmla="*/ 22 h 148"/>
                <a:gd name="T96" fmla="*/ 2849 w 3614"/>
                <a:gd name="T97" fmla="*/ 142 h 148"/>
                <a:gd name="T98" fmla="*/ 2910 w 3614"/>
                <a:gd name="T99" fmla="*/ 23 h 148"/>
                <a:gd name="T100" fmla="*/ 2969 w 3614"/>
                <a:gd name="T101" fmla="*/ 143 h 148"/>
                <a:gd name="T102" fmla="*/ 3030 w 3614"/>
                <a:gd name="T103" fmla="*/ 24 h 148"/>
                <a:gd name="T104" fmla="*/ 3089 w 3614"/>
                <a:gd name="T105" fmla="*/ 144 h 148"/>
                <a:gd name="T106" fmla="*/ 3150 w 3614"/>
                <a:gd name="T107" fmla="*/ 25 h 148"/>
                <a:gd name="T108" fmla="*/ 3209 w 3614"/>
                <a:gd name="T109" fmla="*/ 145 h 148"/>
                <a:gd name="T110" fmla="*/ 3270 w 3614"/>
                <a:gd name="T111" fmla="*/ 26 h 148"/>
                <a:gd name="T112" fmla="*/ 3329 w 3614"/>
                <a:gd name="T113" fmla="*/ 146 h 148"/>
                <a:gd name="T114" fmla="*/ 3390 w 3614"/>
                <a:gd name="T115" fmla="*/ 27 h 148"/>
                <a:gd name="T116" fmla="*/ 3449 w 3614"/>
                <a:gd name="T117" fmla="*/ 147 h 148"/>
                <a:gd name="T118" fmla="*/ 3510 w 3614"/>
                <a:gd name="T119" fmla="*/ 28 h 148"/>
                <a:gd name="T120" fmla="*/ 3569 w 3614"/>
                <a:gd name="T121" fmla="*/ 148 h 148"/>
                <a:gd name="T122" fmla="*/ 3599 w 3614"/>
                <a:gd name="T123" fmla="*/ 88 h 148"/>
                <a:gd name="T124" fmla="*/ 3614 w 3614"/>
                <a:gd name="T125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14" h="148">
                  <a:moveTo>
                    <a:pt x="0" y="60"/>
                  </a:moveTo>
                  <a:lnTo>
                    <a:pt x="30" y="0"/>
                  </a:lnTo>
                  <a:lnTo>
                    <a:pt x="89" y="120"/>
                  </a:lnTo>
                  <a:lnTo>
                    <a:pt x="150" y="1"/>
                  </a:lnTo>
                  <a:lnTo>
                    <a:pt x="209" y="121"/>
                  </a:lnTo>
                  <a:lnTo>
                    <a:pt x="270" y="2"/>
                  </a:lnTo>
                  <a:lnTo>
                    <a:pt x="329" y="122"/>
                  </a:lnTo>
                  <a:lnTo>
                    <a:pt x="390" y="3"/>
                  </a:lnTo>
                  <a:lnTo>
                    <a:pt x="449" y="123"/>
                  </a:lnTo>
                  <a:lnTo>
                    <a:pt x="510" y="4"/>
                  </a:lnTo>
                  <a:lnTo>
                    <a:pt x="569" y="124"/>
                  </a:lnTo>
                  <a:lnTo>
                    <a:pt x="630" y="5"/>
                  </a:lnTo>
                  <a:lnTo>
                    <a:pt x="689" y="125"/>
                  </a:lnTo>
                  <a:lnTo>
                    <a:pt x="750" y="6"/>
                  </a:lnTo>
                  <a:lnTo>
                    <a:pt x="809" y="126"/>
                  </a:lnTo>
                  <a:lnTo>
                    <a:pt x="870" y="6"/>
                  </a:lnTo>
                  <a:lnTo>
                    <a:pt x="929" y="127"/>
                  </a:lnTo>
                  <a:lnTo>
                    <a:pt x="990" y="7"/>
                  </a:lnTo>
                  <a:lnTo>
                    <a:pt x="1049" y="128"/>
                  </a:lnTo>
                  <a:lnTo>
                    <a:pt x="1110" y="8"/>
                  </a:lnTo>
                  <a:lnTo>
                    <a:pt x="1169" y="129"/>
                  </a:lnTo>
                  <a:lnTo>
                    <a:pt x="1230" y="9"/>
                  </a:lnTo>
                  <a:lnTo>
                    <a:pt x="1289" y="130"/>
                  </a:lnTo>
                  <a:lnTo>
                    <a:pt x="1350" y="10"/>
                  </a:lnTo>
                  <a:lnTo>
                    <a:pt x="1409" y="131"/>
                  </a:lnTo>
                  <a:lnTo>
                    <a:pt x="1470" y="11"/>
                  </a:lnTo>
                  <a:lnTo>
                    <a:pt x="1529" y="132"/>
                  </a:lnTo>
                  <a:lnTo>
                    <a:pt x="1590" y="12"/>
                  </a:lnTo>
                  <a:lnTo>
                    <a:pt x="1649" y="133"/>
                  </a:lnTo>
                  <a:lnTo>
                    <a:pt x="1710" y="13"/>
                  </a:lnTo>
                  <a:lnTo>
                    <a:pt x="1769" y="134"/>
                  </a:lnTo>
                  <a:lnTo>
                    <a:pt x="1830" y="14"/>
                  </a:lnTo>
                  <a:lnTo>
                    <a:pt x="1889" y="135"/>
                  </a:lnTo>
                  <a:lnTo>
                    <a:pt x="1950" y="15"/>
                  </a:lnTo>
                  <a:lnTo>
                    <a:pt x="2009" y="136"/>
                  </a:lnTo>
                  <a:lnTo>
                    <a:pt x="2070" y="16"/>
                  </a:lnTo>
                  <a:lnTo>
                    <a:pt x="2129" y="137"/>
                  </a:lnTo>
                  <a:lnTo>
                    <a:pt x="2190" y="17"/>
                  </a:lnTo>
                  <a:lnTo>
                    <a:pt x="2249" y="138"/>
                  </a:lnTo>
                  <a:lnTo>
                    <a:pt x="2310" y="18"/>
                  </a:lnTo>
                  <a:lnTo>
                    <a:pt x="2369" y="139"/>
                  </a:lnTo>
                  <a:lnTo>
                    <a:pt x="2430" y="19"/>
                  </a:lnTo>
                  <a:lnTo>
                    <a:pt x="2489" y="139"/>
                  </a:lnTo>
                  <a:lnTo>
                    <a:pt x="2550" y="20"/>
                  </a:lnTo>
                  <a:lnTo>
                    <a:pt x="2609" y="140"/>
                  </a:lnTo>
                  <a:lnTo>
                    <a:pt x="2670" y="21"/>
                  </a:lnTo>
                  <a:lnTo>
                    <a:pt x="2729" y="141"/>
                  </a:lnTo>
                  <a:lnTo>
                    <a:pt x="2790" y="22"/>
                  </a:lnTo>
                  <a:lnTo>
                    <a:pt x="2849" y="142"/>
                  </a:lnTo>
                  <a:lnTo>
                    <a:pt x="2910" y="23"/>
                  </a:lnTo>
                  <a:lnTo>
                    <a:pt x="2969" y="143"/>
                  </a:lnTo>
                  <a:lnTo>
                    <a:pt x="3030" y="24"/>
                  </a:lnTo>
                  <a:lnTo>
                    <a:pt x="3089" y="144"/>
                  </a:lnTo>
                  <a:lnTo>
                    <a:pt x="3150" y="25"/>
                  </a:lnTo>
                  <a:lnTo>
                    <a:pt x="3209" y="145"/>
                  </a:lnTo>
                  <a:lnTo>
                    <a:pt x="3270" y="26"/>
                  </a:lnTo>
                  <a:lnTo>
                    <a:pt x="3329" y="146"/>
                  </a:lnTo>
                  <a:lnTo>
                    <a:pt x="3390" y="27"/>
                  </a:lnTo>
                  <a:lnTo>
                    <a:pt x="3449" y="147"/>
                  </a:lnTo>
                  <a:lnTo>
                    <a:pt x="3510" y="28"/>
                  </a:lnTo>
                  <a:lnTo>
                    <a:pt x="3569" y="148"/>
                  </a:lnTo>
                  <a:lnTo>
                    <a:pt x="3599" y="88"/>
                  </a:lnTo>
                  <a:lnTo>
                    <a:pt x="3614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9" name="Line 146"/>
            <p:cNvSpPr>
              <a:spLocks noChangeShapeType="1"/>
            </p:cNvSpPr>
            <p:nvPr/>
          </p:nvSpPr>
          <p:spPr bwMode="auto">
            <a:xfrm>
              <a:off x="2648" y="2354"/>
              <a:ext cx="1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0" name="Arc 147"/>
            <p:cNvSpPr>
              <a:spLocks/>
            </p:cNvSpPr>
            <p:nvPr/>
          </p:nvSpPr>
          <p:spPr bwMode="auto">
            <a:xfrm>
              <a:off x="2662" y="2319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1" name="Arc 148"/>
            <p:cNvSpPr>
              <a:spLocks/>
            </p:cNvSpPr>
            <p:nvPr/>
          </p:nvSpPr>
          <p:spPr bwMode="auto">
            <a:xfrm>
              <a:off x="2732" y="2320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00"/>
                <a:gd name="T2" fmla="*/ 43133 w 43200"/>
                <a:gd name="T3" fmla="*/ 23300 h 23300"/>
                <a:gd name="T4" fmla="*/ 21600 w 43200"/>
                <a:gd name="T5" fmla="*/ 21600 h 2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00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</a:path>
                <a:path w="43200" h="23300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2" name="Arc 149"/>
            <p:cNvSpPr>
              <a:spLocks/>
            </p:cNvSpPr>
            <p:nvPr/>
          </p:nvSpPr>
          <p:spPr bwMode="auto">
            <a:xfrm>
              <a:off x="2803" y="2321"/>
              <a:ext cx="64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1 w 43200"/>
                <a:gd name="T1" fmla="*/ 22927 h 23319"/>
                <a:gd name="T2" fmla="*/ 43131 w 43200"/>
                <a:gd name="T3" fmla="*/ 23319 h 23319"/>
                <a:gd name="T4" fmla="*/ 21600 w 43200"/>
                <a:gd name="T5" fmla="*/ 21600 h 23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19" fill="none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3"/>
                    <a:pt x="43177" y="22747"/>
                    <a:pt x="43131" y="23319"/>
                  </a:cubicBezTo>
                </a:path>
                <a:path w="43200" h="23319" stroke="0" extrusionOk="0">
                  <a:moveTo>
                    <a:pt x="40" y="22927"/>
                  </a:moveTo>
                  <a:cubicBezTo>
                    <a:pt x="13" y="22485"/>
                    <a:pt x="0" y="220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3"/>
                    <a:pt x="43177" y="22747"/>
                    <a:pt x="43131" y="2331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3" name="Arc 150"/>
            <p:cNvSpPr>
              <a:spLocks/>
            </p:cNvSpPr>
            <p:nvPr/>
          </p:nvSpPr>
          <p:spPr bwMode="auto">
            <a:xfrm>
              <a:off x="2872" y="2322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4" name="Arc 151"/>
            <p:cNvSpPr>
              <a:spLocks/>
            </p:cNvSpPr>
            <p:nvPr/>
          </p:nvSpPr>
          <p:spPr bwMode="auto">
            <a:xfrm>
              <a:off x="2942" y="2323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5" name="Line 152"/>
            <p:cNvSpPr>
              <a:spLocks noChangeShapeType="1"/>
            </p:cNvSpPr>
            <p:nvPr/>
          </p:nvSpPr>
          <p:spPr bwMode="auto">
            <a:xfrm>
              <a:off x="3012" y="2359"/>
              <a:ext cx="1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6" name="Arc 153"/>
            <p:cNvSpPr>
              <a:spLocks/>
            </p:cNvSpPr>
            <p:nvPr/>
          </p:nvSpPr>
          <p:spPr bwMode="auto">
            <a:xfrm>
              <a:off x="3027" y="2060"/>
              <a:ext cx="174" cy="3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7" name="Freeform 154"/>
            <p:cNvSpPr>
              <a:spLocks/>
            </p:cNvSpPr>
            <p:nvPr/>
          </p:nvSpPr>
          <p:spPr bwMode="auto">
            <a:xfrm>
              <a:off x="3164" y="2053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8" name="Line 155"/>
            <p:cNvSpPr>
              <a:spLocks noChangeShapeType="1"/>
            </p:cNvSpPr>
            <p:nvPr/>
          </p:nvSpPr>
          <p:spPr bwMode="auto">
            <a:xfrm>
              <a:off x="3164" y="205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9" name="Arc 156"/>
            <p:cNvSpPr>
              <a:spLocks/>
            </p:cNvSpPr>
            <p:nvPr/>
          </p:nvSpPr>
          <p:spPr bwMode="auto">
            <a:xfrm>
              <a:off x="2407" y="2286"/>
              <a:ext cx="263" cy="21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18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18" y="21599"/>
                  </a:moveTo>
                  <a:cubicBezTo>
                    <a:pt x="9620" y="21554"/>
                    <a:pt x="0" y="11897"/>
                    <a:pt x="0" y="0"/>
                  </a:cubicBezTo>
                </a:path>
                <a:path w="21600" h="21600" stroke="0" extrusionOk="0">
                  <a:moveTo>
                    <a:pt x="21518" y="21599"/>
                  </a:moveTo>
                  <a:cubicBezTo>
                    <a:pt x="9620" y="21554"/>
                    <a:pt x="0" y="11897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10" name="Arc 157"/>
            <p:cNvSpPr>
              <a:spLocks/>
            </p:cNvSpPr>
            <p:nvPr/>
          </p:nvSpPr>
          <p:spPr bwMode="auto">
            <a:xfrm>
              <a:off x="2669" y="2501"/>
              <a:ext cx="368" cy="11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11" name="Arc 158"/>
            <p:cNvSpPr>
              <a:spLocks/>
            </p:cNvSpPr>
            <p:nvPr/>
          </p:nvSpPr>
          <p:spPr bwMode="auto">
            <a:xfrm>
              <a:off x="3037" y="2396"/>
              <a:ext cx="342" cy="2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12" name="Arc 159"/>
            <p:cNvSpPr>
              <a:spLocks/>
            </p:cNvSpPr>
            <p:nvPr/>
          </p:nvSpPr>
          <p:spPr bwMode="auto">
            <a:xfrm>
              <a:off x="3379" y="2207"/>
              <a:ext cx="5" cy="1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13" name="Freeform 160"/>
            <p:cNvSpPr>
              <a:spLocks/>
            </p:cNvSpPr>
            <p:nvPr/>
          </p:nvSpPr>
          <p:spPr bwMode="auto">
            <a:xfrm>
              <a:off x="3364" y="2207"/>
              <a:ext cx="37" cy="51"/>
            </a:xfrm>
            <a:custGeom>
              <a:avLst/>
              <a:gdLst>
                <a:gd name="T0" fmla="*/ 20 w 37"/>
                <a:gd name="T1" fmla="*/ 0 h 51"/>
                <a:gd name="T2" fmla="*/ 0 w 37"/>
                <a:gd name="T3" fmla="*/ 50 h 51"/>
                <a:gd name="T4" fmla="*/ 19 w 37"/>
                <a:gd name="T5" fmla="*/ 38 h 51"/>
                <a:gd name="T6" fmla="*/ 37 w 37"/>
                <a:gd name="T7" fmla="*/ 51 h 51"/>
                <a:gd name="T8" fmla="*/ 20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20" y="0"/>
                  </a:moveTo>
                  <a:lnTo>
                    <a:pt x="0" y="50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93713" y="381000"/>
            <a:ext cx="6465887" cy="8413750"/>
            <a:chOff x="311" y="240"/>
            <a:chExt cx="4073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11" y="240"/>
              <a:ext cx="3817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38" y="267"/>
              <a:ext cx="4046" cy="5092"/>
              <a:chOff x="338" y="267"/>
              <a:chExt cx="4046" cy="5092"/>
            </a:xfrm>
          </p:grpSpPr>
          <p:sp>
            <p:nvSpPr>
              <p:cNvPr id="15405" name="Rectangle 5"/>
              <p:cNvSpPr>
                <a:spLocks noChangeArrowheads="1"/>
              </p:cNvSpPr>
              <p:nvPr/>
            </p:nvSpPr>
            <p:spPr bwMode="auto">
              <a:xfrm>
                <a:off x="338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6" name="Rectangle 6"/>
              <p:cNvSpPr>
                <a:spLocks noChangeArrowheads="1"/>
              </p:cNvSpPr>
              <p:nvPr/>
            </p:nvSpPr>
            <p:spPr bwMode="auto">
              <a:xfrm>
                <a:off x="338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7" name="Rectangle 7"/>
              <p:cNvSpPr>
                <a:spLocks noChangeArrowheads="1"/>
              </p:cNvSpPr>
              <p:nvPr/>
            </p:nvSpPr>
            <p:spPr bwMode="auto">
              <a:xfrm>
                <a:off x="338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8" name="Rectangle 8"/>
              <p:cNvSpPr>
                <a:spLocks noChangeArrowheads="1"/>
              </p:cNvSpPr>
              <p:nvPr/>
            </p:nvSpPr>
            <p:spPr bwMode="auto">
              <a:xfrm>
                <a:off x="743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9" name="Oval 9"/>
              <p:cNvSpPr>
                <a:spLocks noChangeArrowheads="1"/>
              </p:cNvSpPr>
              <p:nvPr/>
            </p:nvSpPr>
            <p:spPr bwMode="auto">
              <a:xfrm>
                <a:off x="483" y="38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0" name="Rectangle 10"/>
              <p:cNvSpPr>
                <a:spLocks noChangeArrowheads="1"/>
              </p:cNvSpPr>
              <p:nvPr/>
            </p:nvSpPr>
            <p:spPr bwMode="auto">
              <a:xfrm>
                <a:off x="1606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1" name="Oval 11"/>
              <p:cNvSpPr>
                <a:spLocks noChangeArrowheads="1"/>
              </p:cNvSpPr>
              <p:nvPr/>
            </p:nvSpPr>
            <p:spPr bwMode="auto">
              <a:xfrm>
                <a:off x="1598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2" name="Rectangle 12"/>
              <p:cNvSpPr>
                <a:spLocks noChangeArrowheads="1"/>
              </p:cNvSpPr>
              <p:nvPr/>
            </p:nvSpPr>
            <p:spPr bwMode="auto">
              <a:xfrm>
                <a:off x="1306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3" name="Oval 13"/>
              <p:cNvSpPr>
                <a:spLocks noChangeArrowheads="1"/>
              </p:cNvSpPr>
              <p:nvPr/>
            </p:nvSpPr>
            <p:spPr bwMode="auto">
              <a:xfrm>
                <a:off x="1455" y="3873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4" name="Rectangle 14"/>
              <p:cNvSpPr>
                <a:spLocks noChangeArrowheads="1"/>
              </p:cNvSpPr>
              <p:nvPr/>
            </p:nvSpPr>
            <p:spPr bwMode="auto">
              <a:xfrm>
                <a:off x="1012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5" name="Rectangle 15"/>
              <p:cNvSpPr>
                <a:spLocks noChangeArrowheads="1"/>
              </p:cNvSpPr>
              <p:nvPr/>
            </p:nvSpPr>
            <p:spPr bwMode="auto">
              <a:xfrm>
                <a:off x="1306" y="3873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6" name="Line 16"/>
              <p:cNvSpPr>
                <a:spLocks noChangeShapeType="1"/>
              </p:cNvSpPr>
              <p:nvPr/>
            </p:nvSpPr>
            <p:spPr bwMode="auto">
              <a:xfrm>
                <a:off x="1306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7" name="Line 17"/>
              <p:cNvSpPr>
                <a:spLocks noChangeShapeType="1"/>
              </p:cNvSpPr>
              <p:nvPr/>
            </p:nvSpPr>
            <p:spPr bwMode="auto">
              <a:xfrm flipV="1">
                <a:off x="1306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8" name="Rectangle 18"/>
              <p:cNvSpPr>
                <a:spLocks noChangeArrowheads="1"/>
              </p:cNvSpPr>
              <p:nvPr/>
            </p:nvSpPr>
            <p:spPr bwMode="auto">
              <a:xfrm>
                <a:off x="1752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9" name="Oval 19"/>
              <p:cNvSpPr>
                <a:spLocks noChangeArrowheads="1"/>
              </p:cNvSpPr>
              <p:nvPr/>
            </p:nvSpPr>
            <p:spPr bwMode="auto">
              <a:xfrm>
                <a:off x="1157" y="3873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0" name="Rectangle 20"/>
              <p:cNvSpPr>
                <a:spLocks noChangeArrowheads="1"/>
              </p:cNvSpPr>
              <p:nvPr/>
            </p:nvSpPr>
            <p:spPr bwMode="auto">
              <a:xfrm>
                <a:off x="1455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1" name="Oval 21"/>
              <p:cNvSpPr>
                <a:spLocks noChangeArrowheads="1"/>
              </p:cNvSpPr>
              <p:nvPr/>
            </p:nvSpPr>
            <p:spPr bwMode="auto">
              <a:xfrm>
                <a:off x="1009" y="3873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2" name="Rectangle 22"/>
              <p:cNvSpPr>
                <a:spLocks noChangeArrowheads="1"/>
              </p:cNvSpPr>
              <p:nvPr/>
            </p:nvSpPr>
            <p:spPr bwMode="auto">
              <a:xfrm>
                <a:off x="1158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3" name="Oval 23"/>
              <p:cNvSpPr>
                <a:spLocks noChangeArrowheads="1"/>
              </p:cNvSpPr>
              <p:nvPr/>
            </p:nvSpPr>
            <p:spPr bwMode="auto">
              <a:xfrm>
                <a:off x="860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4" name="Rectangle 24"/>
              <p:cNvSpPr>
                <a:spLocks noChangeArrowheads="1"/>
              </p:cNvSpPr>
              <p:nvPr/>
            </p:nvSpPr>
            <p:spPr bwMode="auto">
              <a:xfrm>
                <a:off x="866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5" name="Oval 25"/>
              <p:cNvSpPr>
                <a:spLocks noChangeArrowheads="1"/>
              </p:cNvSpPr>
              <p:nvPr/>
            </p:nvSpPr>
            <p:spPr bwMode="auto">
              <a:xfrm>
                <a:off x="1306" y="39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6" name="Rectangle 26"/>
              <p:cNvSpPr>
                <a:spLocks noChangeArrowheads="1"/>
              </p:cNvSpPr>
              <p:nvPr/>
            </p:nvSpPr>
            <p:spPr bwMode="auto">
              <a:xfrm>
                <a:off x="1901" y="349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7" name="Oval 27"/>
              <p:cNvSpPr>
                <a:spLocks noChangeArrowheads="1"/>
              </p:cNvSpPr>
              <p:nvPr/>
            </p:nvSpPr>
            <p:spPr bwMode="auto">
              <a:xfrm>
                <a:off x="1306" y="406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8" name="Rectangle 28"/>
              <p:cNvSpPr>
                <a:spLocks noChangeArrowheads="1"/>
              </p:cNvSpPr>
              <p:nvPr/>
            </p:nvSpPr>
            <p:spPr bwMode="auto">
              <a:xfrm>
                <a:off x="468" y="343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9" name="Oval 29"/>
              <p:cNvSpPr>
                <a:spLocks noChangeArrowheads="1"/>
              </p:cNvSpPr>
              <p:nvPr/>
            </p:nvSpPr>
            <p:spPr bwMode="auto">
              <a:xfrm>
                <a:off x="1587" y="4053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0" name="Rectangle 30"/>
              <p:cNvSpPr>
                <a:spLocks noChangeArrowheads="1"/>
              </p:cNvSpPr>
              <p:nvPr/>
            </p:nvSpPr>
            <p:spPr bwMode="auto">
              <a:xfrm>
                <a:off x="1216" y="3409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1" name="Oval 31"/>
              <p:cNvSpPr>
                <a:spLocks noChangeArrowheads="1"/>
              </p:cNvSpPr>
              <p:nvPr/>
            </p:nvSpPr>
            <p:spPr bwMode="auto">
              <a:xfrm>
                <a:off x="712" y="392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2" name="Rectangle 32"/>
              <p:cNvSpPr>
                <a:spLocks noChangeArrowheads="1"/>
              </p:cNvSpPr>
              <p:nvPr/>
            </p:nvSpPr>
            <p:spPr bwMode="auto">
              <a:xfrm>
                <a:off x="629" y="358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3" name="Oval 33"/>
              <p:cNvSpPr>
                <a:spLocks noChangeArrowheads="1"/>
              </p:cNvSpPr>
              <p:nvPr/>
            </p:nvSpPr>
            <p:spPr bwMode="auto">
              <a:xfrm>
                <a:off x="600" y="491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4" name="Rectangle 34"/>
              <p:cNvSpPr>
                <a:spLocks noChangeArrowheads="1"/>
              </p:cNvSpPr>
              <p:nvPr/>
            </p:nvSpPr>
            <p:spPr bwMode="auto">
              <a:xfrm>
                <a:off x="1675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5" name="Oval 35"/>
              <p:cNvSpPr>
                <a:spLocks noChangeArrowheads="1"/>
              </p:cNvSpPr>
              <p:nvPr/>
            </p:nvSpPr>
            <p:spPr bwMode="auto">
              <a:xfrm>
                <a:off x="1672" y="490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6" name="Rectangle 36"/>
              <p:cNvSpPr>
                <a:spLocks noChangeArrowheads="1"/>
              </p:cNvSpPr>
              <p:nvPr/>
            </p:nvSpPr>
            <p:spPr bwMode="auto">
              <a:xfrm>
                <a:off x="1375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7" name="Oval 37"/>
              <p:cNvSpPr>
                <a:spLocks noChangeArrowheads="1"/>
              </p:cNvSpPr>
              <p:nvPr/>
            </p:nvSpPr>
            <p:spPr bwMode="auto">
              <a:xfrm>
                <a:off x="1524" y="490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8" name="Rectangle 38"/>
              <p:cNvSpPr>
                <a:spLocks noChangeArrowheads="1"/>
              </p:cNvSpPr>
              <p:nvPr/>
            </p:nvSpPr>
            <p:spPr bwMode="auto">
              <a:xfrm>
                <a:off x="1086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9" name="Rectangle 39"/>
              <p:cNvSpPr>
                <a:spLocks noChangeArrowheads="1"/>
              </p:cNvSpPr>
              <p:nvPr/>
            </p:nvSpPr>
            <p:spPr bwMode="auto">
              <a:xfrm>
                <a:off x="1375" y="490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0" name="Line 40"/>
              <p:cNvSpPr>
                <a:spLocks noChangeShapeType="1"/>
              </p:cNvSpPr>
              <p:nvPr/>
            </p:nvSpPr>
            <p:spPr bwMode="auto">
              <a:xfrm>
                <a:off x="1375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1" name="Line 41"/>
              <p:cNvSpPr>
                <a:spLocks noChangeShapeType="1"/>
              </p:cNvSpPr>
              <p:nvPr/>
            </p:nvSpPr>
            <p:spPr bwMode="auto">
              <a:xfrm flipV="1">
                <a:off x="1375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2" name="Rectangle 42"/>
              <p:cNvSpPr>
                <a:spLocks noChangeArrowheads="1"/>
              </p:cNvSpPr>
              <p:nvPr/>
            </p:nvSpPr>
            <p:spPr bwMode="auto">
              <a:xfrm>
                <a:off x="1404" y="447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3" name="Oval 43"/>
              <p:cNvSpPr>
                <a:spLocks noChangeArrowheads="1"/>
              </p:cNvSpPr>
              <p:nvPr/>
            </p:nvSpPr>
            <p:spPr bwMode="auto">
              <a:xfrm>
                <a:off x="1226" y="4908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4" name="Rectangle 44"/>
              <p:cNvSpPr>
                <a:spLocks noChangeArrowheads="1"/>
              </p:cNvSpPr>
              <p:nvPr/>
            </p:nvSpPr>
            <p:spPr bwMode="auto">
              <a:xfrm>
                <a:off x="1673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5" name="Oval 45"/>
              <p:cNvSpPr>
                <a:spLocks noChangeArrowheads="1"/>
              </p:cNvSpPr>
              <p:nvPr/>
            </p:nvSpPr>
            <p:spPr bwMode="auto">
              <a:xfrm>
                <a:off x="1078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6" name="Rectangle 46"/>
              <p:cNvSpPr>
                <a:spLocks noChangeArrowheads="1"/>
              </p:cNvSpPr>
              <p:nvPr/>
            </p:nvSpPr>
            <p:spPr bwMode="auto">
              <a:xfrm>
                <a:off x="1375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7" name="Oval 47"/>
              <p:cNvSpPr>
                <a:spLocks noChangeArrowheads="1"/>
              </p:cNvSpPr>
              <p:nvPr/>
            </p:nvSpPr>
            <p:spPr bwMode="auto">
              <a:xfrm>
                <a:off x="929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8" name="Rectangle 48"/>
              <p:cNvSpPr>
                <a:spLocks noChangeArrowheads="1"/>
              </p:cNvSpPr>
              <p:nvPr/>
            </p:nvSpPr>
            <p:spPr bwMode="auto">
              <a:xfrm>
                <a:off x="1083" y="471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9" name="Oval 49"/>
              <p:cNvSpPr>
                <a:spLocks noChangeArrowheads="1"/>
              </p:cNvSpPr>
              <p:nvPr/>
            </p:nvSpPr>
            <p:spPr bwMode="auto">
              <a:xfrm>
                <a:off x="1375" y="499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0" name="Rectangle 50"/>
              <p:cNvSpPr>
                <a:spLocks noChangeArrowheads="1"/>
              </p:cNvSpPr>
              <p:nvPr/>
            </p:nvSpPr>
            <p:spPr bwMode="auto">
              <a:xfrm>
                <a:off x="1927" y="468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1" name="Oval 51"/>
              <p:cNvSpPr>
                <a:spLocks noChangeArrowheads="1"/>
              </p:cNvSpPr>
              <p:nvPr/>
            </p:nvSpPr>
            <p:spPr bwMode="auto">
              <a:xfrm>
                <a:off x="1375" y="510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2" name="Rectangle 52"/>
              <p:cNvSpPr>
                <a:spLocks noChangeArrowheads="1"/>
              </p:cNvSpPr>
              <p:nvPr/>
            </p:nvSpPr>
            <p:spPr bwMode="auto">
              <a:xfrm>
                <a:off x="569" y="476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3" name="Oval 53"/>
              <p:cNvSpPr>
                <a:spLocks noChangeArrowheads="1"/>
              </p:cNvSpPr>
              <p:nvPr/>
            </p:nvSpPr>
            <p:spPr bwMode="auto">
              <a:xfrm>
                <a:off x="1672" y="5094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4" name="Rectangle 54"/>
              <p:cNvSpPr>
                <a:spLocks noChangeArrowheads="1"/>
              </p:cNvSpPr>
              <p:nvPr/>
            </p:nvSpPr>
            <p:spPr bwMode="auto">
              <a:xfrm>
                <a:off x="898" y="447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5" name="Oval 55"/>
              <p:cNvSpPr>
                <a:spLocks noChangeArrowheads="1"/>
              </p:cNvSpPr>
              <p:nvPr/>
            </p:nvSpPr>
            <p:spPr bwMode="auto">
              <a:xfrm>
                <a:off x="781" y="49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6" name="Rectangle 56"/>
              <p:cNvSpPr>
                <a:spLocks noChangeArrowheads="1"/>
              </p:cNvSpPr>
              <p:nvPr/>
            </p:nvSpPr>
            <p:spPr bwMode="auto">
              <a:xfrm>
                <a:off x="868" y="47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7" name="Oval 57"/>
              <p:cNvSpPr>
                <a:spLocks noChangeArrowheads="1"/>
              </p:cNvSpPr>
              <p:nvPr/>
            </p:nvSpPr>
            <p:spPr bwMode="auto">
              <a:xfrm>
                <a:off x="520" y="283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8" name="Rectangle 58"/>
              <p:cNvSpPr>
                <a:spLocks noChangeArrowheads="1"/>
              </p:cNvSpPr>
              <p:nvPr/>
            </p:nvSpPr>
            <p:spPr bwMode="auto">
              <a:xfrm>
                <a:off x="1601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9" name="Oval 59"/>
              <p:cNvSpPr>
                <a:spLocks noChangeArrowheads="1"/>
              </p:cNvSpPr>
              <p:nvPr/>
            </p:nvSpPr>
            <p:spPr bwMode="auto">
              <a:xfrm>
                <a:off x="1598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0" name="Rectangle 60"/>
              <p:cNvSpPr>
                <a:spLocks noChangeArrowheads="1"/>
              </p:cNvSpPr>
              <p:nvPr/>
            </p:nvSpPr>
            <p:spPr bwMode="auto">
              <a:xfrm>
                <a:off x="1378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1" name="Oval 61"/>
              <p:cNvSpPr>
                <a:spLocks noChangeArrowheads="1"/>
              </p:cNvSpPr>
              <p:nvPr/>
            </p:nvSpPr>
            <p:spPr bwMode="auto">
              <a:xfrm>
                <a:off x="1449" y="2838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2" name="Rectangle 62"/>
              <p:cNvSpPr>
                <a:spLocks noChangeArrowheads="1"/>
              </p:cNvSpPr>
              <p:nvPr/>
            </p:nvSpPr>
            <p:spPr bwMode="auto">
              <a:xfrm>
                <a:off x="1086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3" name="Rectangle 63"/>
              <p:cNvSpPr>
                <a:spLocks noChangeArrowheads="1"/>
              </p:cNvSpPr>
              <p:nvPr/>
            </p:nvSpPr>
            <p:spPr bwMode="auto">
              <a:xfrm>
                <a:off x="1301" y="283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4" name="Line 64"/>
              <p:cNvSpPr>
                <a:spLocks noChangeShapeType="1"/>
              </p:cNvSpPr>
              <p:nvPr/>
            </p:nvSpPr>
            <p:spPr bwMode="auto">
              <a:xfrm>
                <a:off x="1301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5" name="Line 65"/>
              <p:cNvSpPr>
                <a:spLocks noChangeShapeType="1"/>
              </p:cNvSpPr>
              <p:nvPr/>
            </p:nvSpPr>
            <p:spPr bwMode="auto">
              <a:xfrm flipV="1">
                <a:off x="1301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6" name="Rectangle 66"/>
              <p:cNvSpPr>
                <a:spLocks noChangeArrowheads="1"/>
              </p:cNvSpPr>
              <p:nvPr/>
            </p:nvSpPr>
            <p:spPr bwMode="auto">
              <a:xfrm>
                <a:off x="1747" y="271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7" name="Oval 67"/>
              <p:cNvSpPr>
                <a:spLocks noChangeArrowheads="1"/>
              </p:cNvSpPr>
              <p:nvPr/>
            </p:nvSpPr>
            <p:spPr bwMode="auto">
              <a:xfrm>
                <a:off x="1152" y="283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8" name="Rectangle 68"/>
              <p:cNvSpPr>
                <a:spLocks noChangeArrowheads="1"/>
              </p:cNvSpPr>
              <p:nvPr/>
            </p:nvSpPr>
            <p:spPr bwMode="auto">
              <a:xfrm>
                <a:off x="1450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9" name="Oval 69"/>
              <p:cNvSpPr>
                <a:spLocks noChangeArrowheads="1"/>
              </p:cNvSpPr>
              <p:nvPr/>
            </p:nvSpPr>
            <p:spPr bwMode="auto">
              <a:xfrm>
                <a:off x="1004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0" name="Rectangle 70"/>
              <p:cNvSpPr>
                <a:spLocks noChangeArrowheads="1"/>
              </p:cNvSpPr>
              <p:nvPr/>
            </p:nvSpPr>
            <p:spPr bwMode="auto">
              <a:xfrm>
                <a:off x="1152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1" name="Oval 71"/>
              <p:cNvSpPr>
                <a:spLocks noChangeArrowheads="1"/>
              </p:cNvSpPr>
              <p:nvPr/>
            </p:nvSpPr>
            <p:spPr bwMode="auto">
              <a:xfrm>
                <a:off x="855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2" name="Rectangle 72"/>
              <p:cNvSpPr>
                <a:spLocks noChangeArrowheads="1"/>
              </p:cNvSpPr>
              <p:nvPr/>
            </p:nvSpPr>
            <p:spPr bwMode="auto">
              <a:xfrm>
                <a:off x="895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3" name="Oval 73"/>
              <p:cNvSpPr>
                <a:spLocks noChangeArrowheads="1"/>
              </p:cNvSpPr>
              <p:nvPr/>
            </p:nvSpPr>
            <p:spPr bwMode="auto">
              <a:xfrm>
                <a:off x="1301" y="292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4" name="Rectangle 74"/>
              <p:cNvSpPr>
                <a:spLocks noChangeArrowheads="1"/>
              </p:cNvSpPr>
              <p:nvPr/>
            </p:nvSpPr>
            <p:spPr bwMode="auto">
              <a:xfrm>
                <a:off x="1896" y="25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5" name="Oval 75"/>
              <p:cNvSpPr>
                <a:spLocks noChangeArrowheads="1"/>
              </p:cNvSpPr>
              <p:nvPr/>
            </p:nvSpPr>
            <p:spPr bwMode="auto">
              <a:xfrm>
                <a:off x="1301" y="302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6" name="Rectangle 76"/>
              <p:cNvSpPr>
                <a:spLocks noChangeArrowheads="1"/>
              </p:cNvSpPr>
              <p:nvPr/>
            </p:nvSpPr>
            <p:spPr bwMode="auto">
              <a:xfrm>
                <a:off x="680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7" name="Oval 77"/>
              <p:cNvSpPr>
                <a:spLocks noChangeArrowheads="1"/>
              </p:cNvSpPr>
              <p:nvPr/>
            </p:nvSpPr>
            <p:spPr bwMode="auto">
              <a:xfrm>
                <a:off x="1598" y="3029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8" name="Rectangle 78"/>
              <p:cNvSpPr>
                <a:spLocks noChangeArrowheads="1"/>
              </p:cNvSpPr>
              <p:nvPr/>
            </p:nvSpPr>
            <p:spPr bwMode="auto">
              <a:xfrm>
                <a:off x="1131" y="240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9" name="Oval 79"/>
              <p:cNvSpPr>
                <a:spLocks noChangeArrowheads="1"/>
              </p:cNvSpPr>
              <p:nvPr/>
            </p:nvSpPr>
            <p:spPr bwMode="auto">
              <a:xfrm>
                <a:off x="706" y="289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0" name="Rectangle 80"/>
              <p:cNvSpPr>
                <a:spLocks noChangeArrowheads="1"/>
              </p:cNvSpPr>
              <p:nvPr/>
            </p:nvSpPr>
            <p:spPr bwMode="auto">
              <a:xfrm>
                <a:off x="489" y="25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1" name="Oval 81"/>
              <p:cNvSpPr>
                <a:spLocks noChangeArrowheads="1"/>
              </p:cNvSpPr>
              <p:nvPr/>
            </p:nvSpPr>
            <p:spPr bwMode="auto">
              <a:xfrm>
                <a:off x="1203" y="1386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2" name="Rectangle 82"/>
              <p:cNvSpPr>
                <a:spLocks noChangeArrowheads="1"/>
              </p:cNvSpPr>
              <p:nvPr/>
            </p:nvSpPr>
            <p:spPr bwMode="auto">
              <a:xfrm>
                <a:off x="3185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3" name="Oval 83"/>
              <p:cNvSpPr>
                <a:spLocks noChangeArrowheads="1"/>
              </p:cNvSpPr>
              <p:nvPr/>
            </p:nvSpPr>
            <p:spPr bwMode="auto">
              <a:xfrm>
                <a:off x="3108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4" name="Rectangle 84"/>
              <p:cNvSpPr>
                <a:spLocks noChangeArrowheads="1"/>
              </p:cNvSpPr>
              <p:nvPr/>
            </p:nvSpPr>
            <p:spPr bwMode="auto">
              <a:xfrm>
                <a:off x="2724" y="11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5" name="Oval 85"/>
              <p:cNvSpPr>
                <a:spLocks noChangeArrowheads="1"/>
              </p:cNvSpPr>
              <p:nvPr/>
            </p:nvSpPr>
            <p:spPr bwMode="auto">
              <a:xfrm>
                <a:off x="2848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6" name="Rectangle 86"/>
              <p:cNvSpPr>
                <a:spLocks noChangeArrowheads="1"/>
              </p:cNvSpPr>
              <p:nvPr/>
            </p:nvSpPr>
            <p:spPr bwMode="auto">
              <a:xfrm>
                <a:off x="2304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7" name="Rectangle 87"/>
              <p:cNvSpPr>
                <a:spLocks noChangeArrowheads="1"/>
              </p:cNvSpPr>
              <p:nvPr/>
            </p:nvSpPr>
            <p:spPr bwMode="auto">
              <a:xfrm>
                <a:off x="2593" y="1381"/>
                <a:ext cx="107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8" name="Line 88"/>
              <p:cNvSpPr>
                <a:spLocks noChangeShapeType="1"/>
              </p:cNvSpPr>
              <p:nvPr/>
            </p:nvSpPr>
            <p:spPr bwMode="auto">
              <a:xfrm>
                <a:off x="2593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9" name="Line 89"/>
              <p:cNvSpPr>
                <a:spLocks noChangeShapeType="1"/>
              </p:cNvSpPr>
              <p:nvPr/>
            </p:nvSpPr>
            <p:spPr bwMode="auto">
              <a:xfrm flipV="1">
                <a:off x="2593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0" name="Rectangle 90"/>
              <p:cNvSpPr>
                <a:spLocks noChangeArrowheads="1"/>
              </p:cNvSpPr>
              <p:nvPr/>
            </p:nvSpPr>
            <p:spPr bwMode="auto">
              <a:xfrm>
                <a:off x="2909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1" name="Oval 91"/>
              <p:cNvSpPr>
                <a:spLocks noChangeArrowheads="1"/>
              </p:cNvSpPr>
              <p:nvPr/>
            </p:nvSpPr>
            <p:spPr bwMode="auto">
              <a:xfrm>
                <a:off x="2339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2" name="Rectangle 92"/>
              <p:cNvSpPr>
                <a:spLocks noChangeArrowheads="1"/>
              </p:cNvSpPr>
              <p:nvPr/>
            </p:nvSpPr>
            <p:spPr bwMode="auto">
              <a:xfrm>
                <a:off x="2395" y="102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3" name="Oval 93"/>
              <p:cNvSpPr>
                <a:spLocks noChangeArrowheads="1"/>
              </p:cNvSpPr>
              <p:nvPr/>
            </p:nvSpPr>
            <p:spPr bwMode="auto">
              <a:xfrm>
                <a:off x="2084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4" name="Rectangle 94"/>
              <p:cNvSpPr>
                <a:spLocks noChangeArrowheads="1"/>
              </p:cNvSpPr>
              <p:nvPr/>
            </p:nvSpPr>
            <p:spPr bwMode="auto">
              <a:xfrm>
                <a:off x="1843" y="117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5" name="Oval 95"/>
              <p:cNvSpPr>
                <a:spLocks noChangeArrowheads="1"/>
              </p:cNvSpPr>
              <p:nvPr/>
            </p:nvSpPr>
            <p:spPr bwMode="auto">
              <a:xfrm>
                <a:off x="1824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6" name="Rectangle 96"/>
              <p:cNvSpPr>
                <a:spLocks noChangeArrowheads="1"/>
              </p:cNvSpPr>
              <p:nvPr/>
            </p:nvSpPr>
            <p:spPr bwMode="auto">
              <a:xfrm>
                <a:off x="2055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7" name="Oval 97"/>
              <p:cNvSpPr>
                <a:spLocks noChangeArrowheads="1"/>
              </p:cNvSpPr>
              <p:nvPr/>
            </p:nvSpPr>
            <p:spPr bwMode="auto">
              <a:xfrm>
                <a:off x="2593" y="1540"/>
                <a:ext cx="107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8" name="Rectangle 98"/>
              <p:cNvSpPr>
                <a:spLocks noChangeArrowheads="1"/>
              </p:cNvSpPr>
              <p:nvPr/>
            </p:nvSpPr>
            <p:spPr bwMode="auto">
              <a:xfrm>
                <a:off x="3371" y="86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9" name="Oval 99"/>
              <p:cNvSpPr>
                <a:spLocks noChangeArrowheads="1"/>
              </p:cNvSpPr>
              <p:nvPr/>
            </p:nvSpPr>
            <p:spPr bwMode="auto">
              <a:xfrm>
                <a:off x="2593" y="1716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0" name="Rectangle 100"/>
              <p:cNvSpPr>
                <a:spLocks noChangeArrowheads="1"/>
              </p:cNvSpPr>
              <p:nvPr/>
            </p:nvSpPr>
            <p:spPr bwMode="auto">
              <a:xfrm>
                <a:off x="1041" y="85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1" name="Oval 101"/>
              <p:cNvSpPr>
                <a:spLocks noChangeArrowheads="1"/>
              </p:cNvSpPr>
              <p:nvPr/>
            </p:nvSpPr>
            <p:spPr bwMode="auto">
              <a:xfrm>
                <a:off x="3114" y="1716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2" name="Rectangle 102"/>
              <p:cNvSpPr>
                <a:spLocks noChangeArrowheads="1"/>
              </p:cNvSpPr>
              <p:nvPr/>
            </p:nvSpPr>
            <p:spPr bwMode="auto">
              <a:xfrm>
                <a:off x="2357" y="604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3" name="Oval 103"/>
              <p:cNvSpPr>
                <a:spLocks noChangeArrowheads="1"/>
              </p:cNvSpPr>
              <p:nvPr/>
            </p:nvSpPr>
            <p:spPr bwMode="auto">
              <a:xfrm>
                <a:off x="1569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4" name="Rectangle 104"/>
              <p:cNvSpPr>
                <a:spLocks noChangeArrowheads="1"/>
              </p:cNvSpPr>
              <p:nvPr/>
            </p:nvSpPr>
            <p:spPr bwMode="auto">
              <a:xfrm>
                <a:off x="1426" y="986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5" name="Rectangle 105"/>
              <p:cNvSpPr>
                <a:spLocks noChangeArrowheads="1"/>
              </p:cNvSpPr>
              <p:nvPr/>
            </p:nvSpPr>
            <p:spPr bwMode="auto">
              <a:xfrm>
                <a:off x="1847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6" name="Rectangle 106"/>
              <p:cNvSpPr>
                <a:spLocks noChangeArrowheads="1"/>
              </p:cNvSpPr>
              <p:nvPr/>
            </p:nvSpPr>
            <p:spPr bwMode="auto">
              <a:xfrm>
                <a:off x="1870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7" name="Rectangle 107"/>
              <p:cNvSpPr>
                <a:spLocks noChangeArrowheads="1"/>
              </p:cNvSpPr>
              <p:nvPr/>
            </p:nvSpPr>
            <p:spPr bwMode="auto">
              <a:xfrm>
                <a:off x="1882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8" name="Rectangle 108"/>
              <p:cNvSpPr>
                <a:spLocks noChangeArrowheads="1"/>
              </p:cNvSpPr>
              <p:nvPr/>
            </p:nvSpPr>
            <p:spPr bwMode="auto">
              <a:xfrm>
                <a:off x="853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9" name="Rectangle 109"/>
              <p:cNvSpPr>
                <a:spLocks noChangeArrowheads="1"/>
              </p:cNvSpPr>
              <p:nvPr/>
            </p:nvSpPr>
            <p:spPr bwMode="auto">
              <a:xfrm>
                <a:off x="2130" y="230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0" name="Rectangle 110"/>
              <p:cNvSpPr>
                <a:spLocks noChangeArrowheads="1"/>
              </p:cNvSpPr>
              <p:nvPr/>
            </p:nvSpPr>
            <p:spPr bwMode="auto">
              <a:xfrm>
                <a:off x="2236" y="2307"/>
                <a:ext cx="4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:Shutoff. 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1" name="Rectangle 111"/>
              <p:cNvSpPr>
                <a:spLocks noChangeArrowheads="1"/>
              </p:cNvSpPr>
              <p:nvPr/>
            </p:nvSpPr>
            <p:spPr bwMode="auto">
              <a:xfrm>
                <a:off x="2130" y="2408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2" name="Rectangle 112"/>
              <p:cNvSpPr>
                <a:spLocks noChangeArrowheads="1"/>
              </p:cNvSpPr>
              <p:nvPr/>
            </p:nvSpPr>
            <p:spPr bwMode="auto">
              <a:xfrm>
                <a:off x="2130" y="2509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3" name="Rectangle 113"/>
              <p:cNvSpPr>
                <a:spLocks noChangeArrowheads="1"/>
              </p:cNvSpPr>
              <p:nvPr/>
            </p:nvSpPr>
            <p:spPr bwMode="auto">
              <a:xfrm>
                <a:off x="2246" y="2509"/>
                <a:ext cx="181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 (vs.50 pull 135 Kick Out)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4" name="Rectangle 114"/>
              <p:cNvSpPr>
                <a:spLocks noChangeArrowheads="1"/>
              </p:cNvSpPr>
              <p:nvPr/>
            </p:nvSpPr>
            <p:spPr bwMode="auto">
              <a:xfrm>
                <a:off x="2130" y="271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5" name="Rectangle 115"/>
              <p:cNvSpPr>
                <a:spLocks noChangeArrowheads="1"/>
              </p:cNvSpPr>
              <p:nvPr/>
            </p:nvSpPr>
            <p:spPr bwMode="auto">
              <a:xfrm>
                <a:off x="2257" y="2711"/>
                <a:ext cx="143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:Pull-135-Kick Out (vs. 50 wall-off)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6" name="Rectangle 116"/>
              <p:cNvSpPr>
                <a:spLocks noChangeArrowheads="1"/>
              </p:cNvSpPr>
              <p:nvPr/>
            </p:nvSpPr>
            <p:spPr bwMode="auto">
              <a:xfrm>
                <a:off x="2130" y="291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7" name="Rectangle 117"/>
              <p:cNvSpPr>
                <a:spLocks noChangeArrowheads="1"/>
              </p:cNvSpPr>
              <p:nvPr/>
            </p:nvSpPr>
            <p:spPr bwMode="auto">
              <a:xfrm>
                <a:off x="2252" y="2912"/>
                <a:ext cx="7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8" name="Rectangle 118"/>
              <p:cNvSpPr>
                <a:spLocks noChangeArrowheads="1"/>
              </p:cNvSpPr>
              <p:nvPr/>
            </p:nvSpPr>
            <p:spPr bwMode="auto">
              <a:xfrm>
                <a:off x="2130" y="311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9" name="Rectangle 119"/>
              <p:cNvSpPr>
                <a:spLocks noChangeArrowheads="1"/>
              </p:cNvSpPr>
              <p:nvPr/>
            </p:nvSpPr>
            <p:spPr bwMode="auto">
              <a:xfrm>
                <a:off x="2246" y="3114"/>
                <a:ext cx="58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:Pull-Wall-off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0" name="Rectangle 120"/>
              <p:cNvSpPr>
                <a:spLocks noChangeArrowheads="1"/>
              </p:cNvSpPr>
              <p:nvPr/>
            </p:nvSpPr>
            <p:spPr bwMode="auto">
              <a:xfrm>
                <a:off x="2130" y="3316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1" name="Rectangle 121"/>
              <p:cNvSpPr>
                <a:spLocks noChangeArrowheads="1"/>
              </p:cNvSpPr>
              <p:nvPr/>
            </p:nvSpPr>
            <p:spPr bwMode="auto">
              <a:xfrm>
                <a:off x="2236" y="3316"/>
                <a:ext cx="8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2" name="Rectangle 122"/>
              <p:cNvSpPr>
                <a:spLocks noChangeArrowheads="1"/>
              </p:cNvSpPr>
              <p:nvPr/>
            </p:nvSpPr>
            <p:spPr bwMode="auto">
              <a:xfrm>
                <a:off x="2130" y="3517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3" name="Rectangle 123"/>
              <p:cNvSpPr>
                <a:spLocks noChangeArrowheads="1"/>
              </p:cNvSpPr>
              <p:nvPr/>
            </p:nvSpPr>
            <p:spPr bwMode="auto">
              <a:xfrm>
                <a:off x="2230" y="3517"/>
                <a:ext cx="123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4" name="Rectangle 124"/>
              <p:cNvSpPr>
                <a:spLocks noChangeArrowheads="1"/>
              </p:cNvSpPr>
              <p:nvPr/>
            </p:nvSpPr>
            <p:spPr bwMode="auto">
              <a:xfrm>
                <a:off x="2130" y="3719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5" name="Rectangle 125"/>
              <p:cNvSpPr>
                <a:spLocks noChangeArrowheads="1"/>
              </p:cNvSpPr>
              <p:nvPr/>
            </p:nvSpPr>
            <p:spPr bwMode="auto">
              <a:xfrm>
                <a:off x="2252" y="3719"/>
                <a:ext cx="198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on midline.Hand to LH. Nod in his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6" name="Rectangle 126"/>
              <p:cNvSpPr>
                <a:spLocks noChangeArrowheads="1"/>
              </p:cNvSpPr>
              <p:nvPr/>
            </p:nvSpPr>
            <p:spPr bwMode="auto">
              <a:xfrm>
                <a:off x="2130" y="3820"/>
                <a:ext cx="90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direction. Waggle @9.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7" name="Rectangle 127"/>
              <p:cNvSpPr>
                <a:spLocks noChangeArrowheads="1"/>
              </p:cNvSpPr>
              <p:nvPr/>
            </p:nvSpPr>
            <p:spPr bwMode="auto">
              <a:xfrm>
                <a:off x="2130" y="402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8" name="Rectangle 128"/>
              <p:cNvSpPr>
                <a:spLocks noChangeArrowheads="1"/>
              </p:cNvSpPr>
              <p:nvPr/>
            </p:nvSpPr>
            <p:spPr bwMode="auto">
              <a:xfrm>
                <a:off x="2257" y="4021"/>
                <a:ext cx="212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down- 1st free man inside. Aim for inside foot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9" name="Rectangle 129"/>
              <p:cNvSpPr>
                <a:spLocks noChangeArrowheads="1"/>
              </p:cNvSpPr>
              <p:nvPr/>
            </p:nvSpPr>
            <p:spPr bwMode="auto">
              <a:xfrm>
                <a:off x="2130" y="4122"/>
                <a:ext cx="2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 TE.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0" name="Rectangle 130"/>
              <p:cNvSpPr>
                <a:spLocks noChangeArrowheads="1"/>
              </p:cNvSpPr>
              <p:nvPr/>
            </p:nvSpPr>
            <p:spPr bwMode="auto">
              <a:xfrm>
                <a:off x="2130" y="432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1" name="Rectangle 131"/>
              <p:cNvSpPr>
                <a:spLocks noChangeArrowheads="1"/>
              </p:cNvSpPr>
              <p:nvPr/>
            </p:nvSpPr>
            <p:spPr bwMode="auto">
              <a:xfrm>
                <a:off x="2246" y="4324"/>
                <a:ext cx="191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Carrier- 1st step crossover thru toes of FB.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2" name="Rectangle 132"/>
              <p:cNvSpPr>
                <a:spLocks noChangeArrowheads="1"/>
              </p:cNvSpPr>
              <p:nvPr/>
            </p:nvSpPr>
            <p:spPr bwMode="auto">
              <a:xfrm>
                <a:off x="2130" y="4425"/>
                <a:ext cx="93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Follow LG. Square Cut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3" name="Rectangle 133"/>
              <p:cNvSpPr>
                <a:spLocks noChangeArrowheads="1"/>
              </p:cNvSpPr>
              <p:nvPr/>
            </p:nvSpPr>
            <p:spPr bwMode="auto">
              <a:xfrm>
                <a:off x="2130" y="4627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4" name="Rectangle 134"/>
              <p:cNvSpPr>
                <a:spLocks noChangeArrowheads="1"/>
              </p:cNvSpPr>
              <p:nvPr/>
            </p:nvSpPr>
            <p:spPr bwMode="auto">
              <a:xfrm>
                <a:off x="2236" y="4627"/>
                <a:ext cx="204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left foot of C. Run trap right course.Block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5" name="Rectangle 135"/>
              <p:cNvSpPr>
                <a:spLocks noChangeArrowheads="1"/>
              </p:cNvSpPr>
              <p:nvPr/>
            </p:nvSpPr>
            <p:spPr bwMode="auto">
              <a:xfrm>
                <a:off x="2130" y="4727"/>
                <a:ext cx="2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6" name="Rectangle 136"/>
              <p:cNvSpPr>
                <a:spLocks noChangeArrowheads="1"/>
              </p:cNvSpPr>
              <p:nvPr/>
            </p:nvSpPr>
            <p:spPr bwMode="auto">
              <a:xfrm>
                <a:off x="2130" y="492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7" name="Rectangle 137"/>
              <p:cNvSpPr>
                <a:spLocks noChangeArrowheads="1"/>
              </p:cNvSpPr>
              <p:nvPr/>
            </p:nvSpPr>
            <p:spPr bwMode="auto">
              <a:xfrm>
                <a:off x="1693" y="267"/>
                <a:ext cx="781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 </a:t>
                </a:r>
                <a:r>
                  <a:rPr kumimoji="0" lang="en-US" sz="160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Liz 749</a:t>
                </a:r>
                <a:endParaRPr kumimoji="0" lang="en-US" sz="18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8" name="Rectangle 138"/>
              <p:cNvSpPr>
                <a:spLocks noChangeArrowheads="1"/>
              </p:cNvSpPr>
              <p:nvPr/>
            </p:nvSpPr>
            <p:spPr bwMode="auto">
              <a:xfrm>
                <a:off x="2510" y="267"/>
                <a:ext cx="802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Buck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9" name="Line 139"/>
              <p:cNvSpPr>
                <a:spLocks noChangeShapeType="1"/>
              </p:cNvSpPr>
              <p:nvPr/>
            </p:nvSpPr>
            <p:spPr bwMode="auto">
              <a:xfrm flipV="1">
                <a:off x="1628" y="1291"/>
                <a:ext cx="225" cy="19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0" name="Freeform 140"/>
              <p:cNvSpPr>
                <a:spLocks/>
              </p:cNvSpPr>
              <p:nvPr/>
            </p:nvSpPr>
            <p:spPr bwMode="auto">
              <a:xfrm>
                <a:off x="1829" y="1259"/>
                <a:ext cx="53" cy="61"/>
              </a:xfrm>
              <a:custGeom>
                <a:avLst/>
                <a:gdLst>
                  <a:gd name="T0" fmla="*/ 149 w 149"/>
                  <a:gd name="T1" fmla="*/ 159 h 172"/>
                  <a:gd name="T2" fmla="*/ 134 w 149"/>
                  <a:gd name="T3" fmla="*/ 172 h 172"/>
                  <a:gd name="T4" fmla="*/ 0 w 149"/>
                  <a:gd name="T5" fmla="*/ 13 h 172"/>
                  <a:gd name="T6" fmla="*/ 15 w 149"/>
                  <a:gd name="T7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72">
                    <a:moveTo>
                      <a:pt x="149" y="159"/>
                    </a:moveTo>
                    <a:lnTo>
                      <a:pt x="134" y="172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1" name="Line 141"/>
              <p:cNvSpPr>
                <a:spLocks noChangeShapeType="1"/>
              </p:cNvSpPr>
              <p:nvPr/>
            </p:nvSpPr>
            <p:spPr bwMode="auto">
              <a:xfrm flipH="1">
                <a:off x="1829" y="1259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2" name="Arc 142"/>
              <p:cNvSpPr>
                <a:spLocks/>
              </p:cNvSpPr>
              <p:nvPr/>
            </p:nvSpPr>
            <p:spPr bwMode="auto">
              <a:xfrm>
                <a:off x="1594" y="4865"/>
                <a:ext cx="96" cy="11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3" name="Freeform 143"/>
              <p:cNvSpPr>
                <a:spLocks/>
              </p:cNvSpPr>
              <p:nvPr/>
            </p:nvSpPr>
            <p:spPr bwMode="auto">
              <a:xfrm>
                <a:off x="1558" y="4859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4" name="Line 144"/>
              <p:cNvSpPr>
                <a:spLocks noChangeShapeType="1"/>
              </p:cNvSpPr>
              <p:nvPr/>
            </p:nvSpPr>
            <p:spPr bwMode="auto">
              <a:xfrm>
                <a:off x="1558" y="4859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5" name="Arc 145"/>
              <p:cNvSpPr>
                <a:spLocks/>
              </p:cNvSpPr>
              <p:nvPr/>
            </p:nvSpPr>
            <p:spPr bwMode="auto">
              <a:xfrm>
                <a:off x="1525" y="3841"/>
                <a:ext cx="101" cy="96"/>
              </a:xfrm>
              <a:custGeom>
                <a:avLst/>
                <a:gdLst>
                  <a:gd name="G0" fmla="+- 21600 0 0"/>
                  <a:gd name="G1" fmla="+- 225 0 0"/>
                  <a:gd name="G2" fmla="+- 21600 0 0"/>
                  <a:gd name="T0" fmla="*/ 21600 w 21600"/>
                  <a:gd name="T1" fmla="*/ 21825 h 21825"/>
                  <a:gd name="T2" fmla="*/ 1 w 21600"/>
                  <a:gd name="T3" fmla="*/ 0 h 21825"/>
                  <a:gd name="T4" fmla="*/ 21600 w 21600"/>
                  <a:gd name="T5" fmla="*/ 225 h 218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25" fill="none" extrusionOk="0">
                    <a:moveTo>
                      <a:pt x="21600" y="21825"/>
                    </a:moveTo>
                    <a:cubicBezTo>
                      <a:pt x="9670" y="21825"/>
                      <a:pt x="0" y="12154"/>
                      <a:pt x="0" y="225"/>
                    </a:cubicBezTo>
                    <a:cubicBezTo>
                      <a:pt x="-1" y="149"/>
                      <a:pt x="0" y="74"/>
                      <a:pt x="1" y="0"/>
                    </a:cubicBezTo>
                  </a:path>
                  <a:path w="21600" h="21825" stroke="0" extrusionOk="0">
                    <a:moveTo>
                      <a:pt x="21600" y="21825"/>
                    </a:moveTo>
                    <a:cubicBezTo>
                      <a:pt x="9670" y="21825"/>
                      <a:pt x="0" y="12154"/>
                      <a:pt x="0" y="225"/>
                    </a:cubicBezTo>
                    <a:cubicBezTo>
                      <a:pt x="-1" y="149"/>
                      <a:pt x="0" y="74"/>
                      <a:pt x="1" y="0"/>
                    </a:cubicBezTo>
                    <a:lnTo>
                      <a:pt x="21600" y="22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6" name="Freeform 146"/>
              <p:cNvSpPr>
                <a:spLocks/>
              </p:cNvSpPr>
              <p:nvPr/>
            </p:nvSpPr>
            <p:spPr bwMode="auto">
              <a:xfrm>
                <a:off x="1489" y="3835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7" name="Line 147"/>
              <p:cNvSpPr>
                <a:spLocks noChangeShapeType="1"/>
              </p:cNvSpPr>
              <p:nvPr/>
            </p:nvSpPr>
            <p:spPr bwMode="auto">
              <a:xfrm>
                <a:off x="1489" y="383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8" name="Arc 148"/>
              <p:cNvSpPr>
                <a:spLocks/>
              </p:cNvSpPr>
              <p:nvPr/>
            </p:nvSpPr>
            <p:spPr bwMode="auto">
              <a:xfrm>
                <a:off x="1535" y="2801"/>
                <a:ext cx="91" cy="10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9" name="Freeform 149"/>
              <p:cNvSpPr>
                <a:spLocks/>
              </p:cNvSpPr>
              <p:nvPr/>
            </p:nvSpPr>
            <p:spPr bwMode="auto">
              <a:xfrm>
                <a:off x="1499" y="2794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0" name="Line 150"/>
              <p:cNvSpPr>
                <a:spLocks noChangeShapeType="1"/>
              </p:cNvSpPr>
              <p:nvPr/>
            </p:nvSpPr>
            <p:spPr bwMode="auto">
              <a:xfrm>
                <a:off x="1499" y="279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1" name="Arc 151"/>
              <p:cNvSpPr>
                <a:spLocks/>
              </p:cNvSpPr>
              <p:nvPr/>
            </p:nvSpPr>
            <p:spPr bwMode="auto">
              <a:xfrm>
                <a:off x="1372" y="5036"/>
                <a:ext cx="81" cy="64"/>
              </a:xfrm>
              <a:custGeom>
                <a:avLst/>
                <a:gdLst>
                  <a:gd name="G0" fmla="+- 274 0 0"/>
                  <a:gd name="G1" fmla="+- 0 0 0"/>
                  <a:gd name="G2" fmla="+- 21600 0 0"/>
                  <a:gd name="T0" fmla="*/ 21874 w 21874"/>
                  <a:gd name="T1" fmla="*/ 0 h 21600"/>
                  <a:gd name="T2" fmla="*/ 0 w 21874"/>
                  <a:gd name="T3" fmla="*/ 21598 h 21600"/>
                  <a:gd name="T4" fmla="*/ 274 w 2187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74" h="21600" fill="none" extrusionOk="0">
                    <a:moveTo>
                      <a:pt x="21874" y="0"/>
                    </a:moveTo>
                    <a:cubicBezTo>
                      <a:pt x="21874" y="11929"/>
                      <a:pt x="12203" y="21600"/>
                      <a:pt x="274" y="21600"/>
                    </a:cubicBezTo>
                    <a:cubicBezTo>
                      <a:pt x="182" y="21600"/>
                      <a:pt x="91" y="21599"/>
                      <a:pt x="-1" y="21598"/>
                    </a:cubicBezTo>
                  </a:path>
                  <a:path w="21874" h="21600" stroke="0" extrusionOk="0">
                    <a:moveTo>
                      <a:pt x="21874" y="0"/>
                    </a:moveTo>
                    <a:cubicBezTo>
                      <a:pt x="21874" y="11929"/>
                      <a:pt x="12203" y="21600"/>
                      <a:pt x="274" y="21600"/>
                    </a:cubicBezTo>
                    <a:cubicBezTo>
                      <a:pt x="182" y="21600"/>
                      <a:pt x="91" y="21599"/>
                      <a:pt x="-1" y="21598"/>
                    </a:cubicBezTo>
                    <a:lnTo>
                      <a:pt x="274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2" name="Arc 152"/>
              <p:cNvSpPr>
                <a:spLocks/>
              </p:cNvSpPr>
              <p:nvPr/>
            </p:nvSpPr>
            <p:spPr bwMode="auto">
              <a:xfrm>
                <a:off x="1372" y="5099"/>
                <a:ext cx="256" cy="101"/>
              </a:xfrm>
              <a:custGeom>
                <a:avLst/>
                <a:gdLst>
                  <a:gd name="G0" fmla="+- 21600 0 0"/>
                  <a:gd name="G1" fmla="+- 214 0 0"/>
                  <a:gd name="G2" fmla="+- 21600 0 0"/>
                  <a:gd name="T0" fmla="*/ 21515 w 21600"/>
                  <a:gd name="T1" fmla="*/ 21814 h 21814"/>
                  <a:gd name="T2" fmla="*/ 1 w 21600"/>
                  <a:gd name="T3" fmla="*/ 0 h 21814"/>
                  <a:gd name="T4" fmla="*/ 21600 w 21600"/>
                  <a:gd name="T5" fmla="*/ 214 h 21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14" fill="none" extrusionOk="0">
                    <a:moveTo>
                      <a:pt x="21515" y="21813"/>
                    </a:moveTo>
                    <a:cubicBezTo>
                      <a:pt x="9618" y="21767"/>
                      <a:pt x="0" y="12110"/>
                      <a:pt x="0" y="214"/>
                    </a:cubicBezTo>
                    <a:cubicBezTo>
                      <a:pt x="-1" y="142"/>
                      <a:pt x="0" y="71"/>
                      <a:pt x="1" y="0"/>
                    </a:cubicBezTo>
                  </a:path>
                  <a:path w="21600" h="21814" stroke="0" extrusionOk="0">
                    <a:moveTo>
                      <a:pt x="21515" y="21813"/>
                    </a:moveTo>
                    <a:cubicBezTo>
                      <a:pt x="9618" y="21767"/>
                      <a:pt x="0" y="12110"/>
                      <a:pt x="0" y="214"/>
                    </a:cubicBezTo>
                    <a:cubicBezTo>
                      <a:pt x="-1" y="142"/>
                      <a:pt x="0" y="71"/>
                      <a:pt x="1" y="0"/>
                    </a:cubicBezTo>
                    <a:lnTo>
                      <a:pt x="21600" y="21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3" name="Freeform 153"/>
              <p:cNvSpPr>
                <a:spLocks/>
              </p:cNvSpPr>
              <p:nvPr/>
            </p:nvSpPr>
            <p:spPr bwMode="auto">
              <a:xfrm>
                <a:off x="1575" y="5181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4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4" name="Arc 154"/>
              <p:cNvSpPr>
                <a:spLocks/>
              </p:cNvSpPr>
              <p:nvPr/>
            </p:nvSpPr>
            <p:spPr bwMode="auto">
              <a:xfrm>
                <a:off x="1303" y="4000"/>
                <a:ext cx="75" cy="60"/>
              </a:xfrm>
              <a:custGeom>
                <a:avLst/>
                <a:gdLst>
                  <a:gd name="G0" fmla="+- 0 0 0"/>
                  <a:gd name="G1" fmla="+- 372 0 0"/>
                  <a:gd name="G2" fmla="+- 21600 0 0"/>
                  <a:gd name="T0" fmla="*/ 21597 w 21600"/>
                  <a:gd name="T1" fmla="*/ 0 h 21972"/>
                  <a:gd name="T2" fmla="*/ 0 w 21600"/>
                  <a:gd name="T3" fmla="*/ 21972 h 21972"/>
                  <a:gd name="T4" fmla="*/ 0 w 21600"/>
                  <a:gd name="T5" fmla="*/ 372 h 219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72" fill="none" extrusionOk="0">
                    <a:moveTo>
                      <a:pt x="21596" y="0"/>
                    </a:moveTo>
                    <a:cubicBezTo>
                      <a:pt x="21598" y="123"/>
                      <a:pt x="21600" y="247"/>
                      <a:pt x="21600" y="372"/>
                    </a:cubicBezTo>
                    <a:cubicBezTo>
                      <a:pt x="21600" y="12301"/>
                      <a:pt x="11929" y="21971"/>
                      <a:pt x="0" y="21972"/>
                    </a:cubicBezTo>
                  </a:path>
                  <a:path w="21600" h="21972" stroke="0" extrusionOk="0">
                    <a:moveTo>
                      <a:pt x="21596" y="0"/>
                    </a:moveTo>
                    <a:cubicBezTo>
                      <a:pt x="21598" y="123"/>
                      <a:pt x="21600" y="247"/>
                      <a:pt x="21600" y="372"/>
                    </a:cubicBezTo>
                    <a:cubicBezTo>
                      <a:pt x="21600" y="12301"/>
                      <a:pt x="11929" y="21971"/>
                      <a:pt x="0" y="21972"/>
                    </a:cubicBezTo>
                    <a:lnTo>
                      <a:pt x="0" y="37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5" name="Arc 155"/>
              <p:cNvSpPr>
                <a:spLocks/>
              </p:cNvSpPr>
              <p:nvPr/>
            </p:nvSpPr>
            <p:spPr bwMode="auto">
              <a:xfrm>
                <a:off x="1303" y="4059"/>
                <a:ext cx="277" cy="10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21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21" y="21599"/>
                    </a:moveTo>
                    <a:cubicBezTo>
                      <a:pt x="9622" y="21556"/>
                      <a:pt x="0" y="11898"/>
                      <a:pt x="0" y="0"/>
                    </a:cubicBezTo>
                  </a:path>
                  <a:path w="21600" h="21600" stroke="0" extrusionOk="0">
                    <a:moveTo>
                      <a:pt x="21521" y="21599"/>
                    </a:moveTo>
                    <a:cubicBezTo>
                      <a:pt x="9622" y="21556"/>
                      <a:pt x="0" y="11898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6" name="Freeform 156"/>
              <p:cNvSpPr>
                <a:spLocks/>
              </p:cNvSpPr>
              <p:nvPr/>
            </p:nvSpPr>
            <p:spPr bwMode="auto">
              <a:xfrm>
                <a:off x="1527" y="4141"/>
                <a:ext cx="52" cy="38"/>
              </a:xfrm>
              <a:custGeom>
                <a:avLst/>
                <a:gdLst>
                  <a:gd name="T0" fmla="*/ 52 w 52"/>
                  <a:gd name="T1" fmla="*/ 19 h 38"/>
                  <a:gd name="T2" fmla="*/ 0 w 52"/>
                  <a:gd name="T3" fmla="*/ 0 h 38"/>
                  <a:gd name="T4" fmla="*/ 14 w 52"/>
                  <a:gd name="T5" fmla="*/ 19 h 38"/>
                  <a:gd name="T6" fmla="*/ 0 w 52"/>
                  <a:gd name="T7" fmla="*/ 38 h 38"/>
                  <a:gd name="T8" fmla="*/ 52 w 52"/>
                  <a:gd name="T9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8">
                    <a:moveTo>
                      <a:pt x="52" y="19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0" y="38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7" name="Arc 157"/>
              <p:cNvSpPr>
                <a:spLocks/>
              </p:cNvSpPr>
              <p:nvPr/>
            </p:nvSpPr>
            <p:spPr bwMode="auto">
              <a:xfrm>
                <a:off x="1325" y="2966"/>
                <a:ext cx="43" cy="5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8" name="Arc 158"/>
              <p:cNvSpPr>
                <a:spLocks/>
              </p:cNvSpPr>
              <p:nvPr/>
            </p:nvSpPr>
            <p:spPr bwMode="auto">
              <a:xfrm>
                <a:off x="1325" y="3019"/>
                <a:ext cx="207" cy="13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9" name="Freeform 159"/>
              <p:cNvSpPr>
                <a:spLocks/>
              </p:cNvSpPr>
              <p:nvPr/>
            </p:nvSpPr>
            <p:spPr bwMode="auto">
              <a:xfrm>
                <a:off x="1480" y="3133"/>
                <a:ext cx="52" cy="37"/>
              </a:xfrm>
              <a:custGeom>
                <a:avLst/>
                <a:gdLst>
                  <a:gd name="T0" fmla="*/ 52 w 52"/>
                  <a:gd name="T1" fmla="*/ 18 h 37"/>
                  <a:gd name="T2" fmla="*/ 0 w 52"/>
                  <a:gd name="T3" fmla="*/ 0 h 37"/>
                  <a:gd name="T4" fmla="*/ 13 w 52"/>
                  <a:gd name="T5" fmla="*/ 18 h 37"/>
                  <a:gd name="T6" fmla="*/ 0 w 52"/>
                  <a:gd name="T7" fmla="*/ 37 h 37"/>
                  <a:gd name="T8" fmla="*/ 52 w 52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8"/>
                    </a:moveTo>
                    <a:lnTo>
                      <a:pt x="0" y="0"/>
                    </a:lnTo>
                    <a:lnTo>
                      <a:pt x="13" y="18"/>
                    </a:lnTo>
                    <a:lnTo>
                      <a:pt x="0" y="37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0" name="Freeform 160"/>
              <p:cNvSpPr>
                <a:spLocks/>
              </p:cNvSpPr>
              <p:nvPr/>
            </p:nvSpPr>
            <p:spPr bwMode="auto">
              <a:xfrm>
                <a:off x="656" y="4451"/>
                <a:ext cx="1045" cy="653"/>
              </a:xfrm>
              <a:custGeom>
                <a:avLst/>
                <a:gdLst>
                  <a:gd name="T0" fmla="*/ 2954 w 2954"/>
                  <a:gd name="T1" fmla="*/ 1845 h 1845"/>
                  <a:gd name="T2" fmla="*/ 630 w 2954"/>
                  <a:gd name="T3" fmla="*/ 1845 h 1845"/>
                  <a:gd name="T4" fmla="*/ 0 w 2954"/>
                  <a:gd name="T5" fmla="*/ 0 h 1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54" h="1845">
                    <a:moveTo>
                      <a:pt x="2954" y="1845"/>
                    </a:moveTo>
                    <a:lnTo>
                      <a:pt x="630" y="184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1" name="Freeform 161"/>
              <p:cNvSpPr>
                <a:spLocks/>
              </p:cNvSpPr>
              <p:nvPr/>
            </p:nvSpPr>
            <p:spPr bwMode="auto">
              <a:xfrm>
                <a:off x="655" y="4451"/>
                <a:ext cx="36" cy="55"/>
              </a:xfrm>
              <a:custGeom>
                <a:avLst/>
                <a:gdLst>
                  <a:gd name="T0" fmla="*/ 1 w 36"/>
                  <a:gd name="T1" fmla="*/ 0 h 55"/>
                  <a:gd name="T2" fmla="*/ 0 w 36"/>
                  <a:gd name="T3" fmla="*/ 55 h 55"/>
                  <a:gd name="T4" fmla="*/ 13 w 36"/>
                  <a:gd name="T5" fmla="*/ 36 h 55"/>
                  <a:gd name="T6" fmla="*/ 36 w 36"/>
                  <a:gd name="T7" fmla="*/ 43 h 55"/>
                  <a:gd name="T8" fmla="*/ 1 w 36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5">
                    <a:moveTo>
                      <a:pt x="1" y="0"/>
                    </a:moveTo>
                    <a:lnTo>
                      <a:pt x="0" y="55"/>
                    </a:lnTo>
                    <a:lnTo>
                      <a:pt x="13" y="36"/>
                    </a:lnTo>
                    <a:lnTo>
                      <a:pt x="36" y="4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2" name="Freeform 162"/>
              <p:cNvSpPr>
                <a:spLocks/>
              </p:cNvSpPr>
              <p:nvPr/>
            </p:nvSpPr>
            <p:spPr bwMode="auto">
              <a:xfrm>
                <a:off x="666" y="3464"/>
                <a:ext cx="966" cy="606"/>
              </a:xfrm>
              <a:custGeom>
                <a:avLst/>
                <a:gdLst>
                  <a:gd name="T0" fmla="*/ 2729 w 2729"/>
                  <a:gd name="T1" fmla="*/ 1695 h 1711"/>
                  <a:gd name="T2" fmla="*/ 480 w 2729"/>
                  <a:gd name="T3" fmla="*/ 1711 h 1711"/>
                  <a:gd name="T4" fmla="*/ 0 w 2729"/>
                  <a:gd name="T5" fmla="*/ 0 h 17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29" h="1711">
                    <a:moveTo>
                      <a:pt x="2729" y="1695"/>
                    </a:moveTo>
                    <a:lnTo>
                      <a:pt x="480" y="171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3" name="Freeform 163"/>
              <p:cNvSpPr>
                <a:spLocks/>
              </p:cNvSpPr>
              <p:nvPr/>
            </p:nvSpPr>
            <p:spPr bwMode="auto">
              <a:xfrm>
                <a:off x="662" y="3464"/>
                <a:ext cx="36" cy="55"/>
              </a:xfrm>
              <a:custGeom>
                <a:avLst/>
                <a:gdLst>
                  <a:gd name="T0" fmla="*/ 4 w 36"/>
                  <a:gd name="T1" fmla="*/ 0 h 55"/>
                  <a:gd name="T2" fmla="*/ 0 w 36"/>
                  <a:gd name="T3" fmla="*/ 55 h 55"/>
                  <a:gd name="T4" fmla="*/ 14 w 36"/>
                  <a:gd name="T5" fmla="*/ 37 h 55"/>
                  <a:gd name="T6" fmla="*/ 36 w 36"/>
                  <a:gd name="T7" fmla="*/ 44 h 55"/>
                  <a:gd name="T8" fmla="*/ 4 w 36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5">
                    <a:moveTo>
                      <a:pt x="4" y="0"/>
                    </a:moveTo>
                    <a:lnTo>
                      <a:pt x="0" y="55"/>
                    </a:lnTo>
                    <a:lnTo>
                      <a:pt x="14" y="37"/>
                    </a:lnTo>
                    <a:lnTo>
                      <a:pt x="36" y="4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4" name="Freeform 164"/>
              <p:cNvSpPr>
                <a:spLocks/>
              </p:cNvSpPr>
              <p:nvPr/>
            </p:nvSpPr>
            <p:spPr bwMode="auto">
              <a:xfrm>
                <a:off x="757" y="2403"/>
                <a:ext cx="876" cy="631"/>
              </a:xfrm>
              <a:custGeom>
                <a:avLst/>
                <a:gdLst>
                  <a:gd name="T0" fmla="*/ 2476 w 2476"/>
                  <a:gd name="T1" fmla="*/ 1770 h 1784"/>
                  <a:gd name="T2" fmla="*/ 182 w 2476"/>
                  <a:gd name="T3" fmla="*/ 1784 h 1784"/>
                  <a:gd name="T4" fmla="*/ 0 w 2476"/>
                  <a:gd name="T5" fmla="*/ 0 h 1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76" h="1784">
                    <a:moveTo>
                      <a:pt x="2476" y="1770"/>
                    </a:moveTo>
                    <a:lnTo>
                      <a:pt x="182" y="178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5" name="Freeform 165"/>
              <p:cNvSpPr>
                <a:spLocks/>
              </p:cNvSpPr>
              <p:nvPr/>
            </p:nvSpPr>
            <p:spPr bwMode="auto">
              <a:xfrm>
                <a:off x="743" y="2403"/>
                <a:ext cx="38" cy="53"/>
              </a:xfrm>
              <a:custGeom>
                <a:avLst/>
                <a:gdLst>
                  <a:gd name="T0" fmla="*/ 14 w 38"/>
                  <a:gd name="T1" fmla="*/ 0 h 53"/>
                  <a:gd name="T2" fmla="*/ 0 w 38"/>
                  <a:gd name="T3" fmla="*/ 53 h 53"/>
                  <a:gd name="T4" fmla="*/ 17 w 38"/>
                  <a:gd name="T5" fmla="*/ 38 h 53"/>
                  <a:gd name="T6" fmla="*/ 38 w 38"/>
                  <a:gd name="T7" fmla="*/ 50 h 53"/>
                  <a:gd name="T8" fmla="*/ 14 w 38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3">
                    <a:moveTo>
                      <a:pt x="14" y="0"/>
                    </a:moveTo>
                    <a:lnTo>
                      <a:pt x="0" y="53"/>
                    </a:lnTo>
                    <a:lnTo>
                      <a:pt x="17" y="38"/>
                    </a:lnTo>
                    <a:lnTo>
                      <a:pt x="38" y="5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6" name="Freeform 166"/>
              <p:cNvSpPr>
                <a:spLocks/>
              </p:cNvSpPr>
              <p:nvPr/>
            </p:nvSpPr>
            <p:spPr bwMode="auto">
              <a:xfrm>
                <a:off x="556" y="2578"/>
                <a:ext cx="111" cy="244"/>
              </a:xfrm>
              <a:custGeom>
                <a:avLst/>
                <a:gdLst>
                  <a:gd name="T0" fmla="*/ 0 w 314"/>
                  <a:gd name="T1" fmla="*/ 690 h 690"/>
                  <a:gd name="T2" fmla="*/ 314 w 314"/>
                  <a:gd name="T3" fmla="*/ 269 h 690"/>
                  <a:gd name="T4" fmla="*/ 314 w 314"/>
                  <a:gd name="T5" fmla="*/ 0 h 690"/>
                  <a:gd name="T6" fmla="*/ 255 w 314"/>
                  <a:gd name="T7" fmla="*/ 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4" h="690">
                    <a:moveTo>
                      <a:pt x="0" y="690"/>
                    </a:moveTo>
                    <a:lnTo>
                      <a:pt x="314" y="269"/>
                    </a:lnTo>
                    <a:lnTo>
                      <a:pt x="314" y="0"/>
                    </a:lnTo>
                    <a:lnTo>
                      <a:pt x="25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7" name="Freeform 167"/>
              <p:cNvSpPr>
                <a:spLocks/>
              </p:cNvSpPr>
              <p:nvPr/>
            </p:nvSpPr>
            <p:spPr bwMode="auto">
              <a:xfrm>
                <a:off x="639" y="2542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8" name="Line 168"/>
              <p:cNvSpPr>
                <a:spLocks noChangeShapeType="1"/>
              </p:cNvSpPr>
              <p:nvPr/>
            </p:nvSpPr>
            <p:spPr bwMode="auto">
              <a:xfrm>
                <a:off x="639" y="2614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9" name="Freeform 169"/>
              <p:cNvSpPr>
                <a:spLocks/>
              </p:cNvSpPr>
              <p:nvPr/>
            </p:nvSpPr>
            <p:spPr bwMode="auto">
              <a:xfrm>
                <a:off x="943" y="2902"/>
                <a:ext cx="547" cy="47"/>
              </a:xfrm>
              <a:custGeom>
                <a:avLst/>
                <a:gdLst>
                  <a:gd name="T0" fmla="*/ 1545 w 1545"/>
                  <a:gd name="T1" fmla="*/ 0 h 134"/>
                  <a:gd name="T2" fmla="*/ 1334 w 1545"/>
                  <a:gd name="T3" fmla="*/ 134 h 134"/>
                  <a:gd name="T4" fmla="*/ 0 w 1545"/>
                  <a:gd name="T5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45" h="134">
                    <a:moveTo>
                      <a:pt x="1545" y="0"/>
                    </a:moveTo>
                    <a:lnTo>
                      <a:pt x="1334" y="134"/>
                    </a:lnTo>
                    <a:lnTo>
                      <a:pt x="0" y="13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0" name="Arc 170"/>
              <p:cNvSpPr>
                <a:spLocks/>
              </p:cNvSpPr>
              <p:nvPr/>
            </p:nvSpPr>
            <p:spPr bwMode="auto">
              <a:xfrm>
                <a:off x="858" y="2557"/>
                <a:ext cx="85" cy="39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1" name="Freeform 171"/>
              <p:cNvSpPr>
                <a:spLocks/>
              </p:cNvSpPr>
              <p:nvPr/>
            </p:nvSpPr>
            <p:spPr bwMode="auto">
              <a:xfrm>
                <a:off x="822" y="2550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2" name="Line 172"/>
              <p:cNvSpPr>
                <a:spLocks noChangeShapeType="1"/>
              </p:cNvSpPr>
              <p:nvPr/>
            </p:nvSpPr>
            <p:spPr bwMode="auto">
              <a:xfrm>
                <a:off x="822" y="255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3" name="Freeform 173"/>
              <p:cNvSpPr>
                <a:spLocks/>
              </p:cNvSpPr>
              <p:nvPr/>
            </p:nvSpPr>
            <p:spPr bwMode="auto">
              <a:xfrm>
                <a:off x="948" y="4972"/>
                <a:ext cx="599" cy="64"/>
              </a:xfrm>
              <a:custGeom>
                <a:avLst/>
                <a:gdLst>
                  <a:gd name="T0" fmla="*/ 1695 w 1695"/>
                  <a:gd name="T1" fmla="*/ 0 h 180"/>
                  <a:gd name="T2" fmla="*/ 1515 w 1695"/>
                  <a:gd name="T3" fmla="*/ 180 h 180"/>
                  <a:gd name="T4" fmla="*/ 0 w 1695"/>
                  <a:gd name="T5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95" h="180">
                    <a:moveTo>
                      <a:pt x="1695" y="0"/>
                    </a:moveTo>
                    <a:lnTo>
                      <a:pt x="1515" y="180"/>
                    </a:lnTo>
                    <a:lnTo>
                      <a:pt x="0" y="18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4" name="Arc 174"/>
              <p:cNvSpPr>
                <a:spLocks/>
              </p:cNvSpPr>
              <p:nvPr/>
            </p:nvSpPr>
            <p:spPr bwMode="auto">
              <a:xfrm>
                <a:off x="810" y="4590"/>
                <a:ext cx="138" cy="44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5" name="Freeform 175"/>
              <p:cNvSpPr>
                <a:spLocks/>
              </p:cNvSpPr>
              <p:nvPr/>
            </p:nvSpPr>
            <p:spPr bwMode="auto">
              <a:xfrm>
                <a:off x="774" y="4583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6" name="Line 176"/>
              <p:cNvSpPr>
                <a:spLocks noChangeShapeType="1"/>
              </p:cNvSpPr>
              <p:nvPr/>
            </p:nvSpPr>
            <p:spPr bwMode="auto">
              <a:xfrm>
                <a:off x="774" y="458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7" name="Freeform 177"/>
              <p:cNvSpPr>
                <a:spLocks/>
              </p:cNvSpPr>
              <p:nvPr/>
            </p:nvSpPr>
            <p:spPr bwMode="auto">
              <a:xfrm>
                <a:off x="724" y="3937"/>
                <a:ext cx="765" cy="63"/>
              </a:xfrm>
              <a:custGeom>
                <a:avLst/>
                <a:gdLst>
                  <a:gd name="T0" fmla="*/ 2161 w 2161"/>
                  <a:gd name="T1" fmla="*/ 0 h 180"/>
                  <a:gd name="T2" fmla="*/ 1889 w 2161"/>
                  <a:gd name="T3" fmla="*/ 180 h 180"/>
                  <a:gd name="T4" fmla="*/ 0 w 2161"/>
                  <a:gd name="T5" fmla="*/ 10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1" h="180">
                    <a:moveTo>
                      <a:pt x="2161" y="0"/>
                    </a:moveTo>
                    <a:lnTo>
                      <a:pt x="1889" y="180"/>
                    </a:lnTo>
                    <a:lnTo>
                      <a:pt x="0" y="1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8" name="Arc 178"/>
              <p:cNvSpPr>
                <a:spLocks/>
              </p:cNvSpPr>
              <p:nvPr/>
            </p:nvSpPr>
            <p:spPr bwMode="auto">
              <a:xfrm>
                <a:off x="612" y="3554"/>
                <a:ext cx="112" cy="420"/>
              </a:xfrm>
              <a:custGeom>
                <a:avLst/>
                <a:gdLst>
                  <a:gd name="G0" fmla="+- 21600 0 0"/>
                  <a:gd name="G1" fmla="+- 51 0 0"/>
                  <a:gd name="G2" fmla="+- 21600 0 0"/>
                  <a:gd name="T0" fmla="*/ 21600 w 21600"/>
                  <a:gd name="T1" fmla="*/ 21651 h 21651"/>
                  <a:gd name="T2" fmla="*/ 0 w 21600"/>
                  <a:gd name="T3" fmla="*/ 0 h 21651"/>
                  <a:gd name="T4" fmla="*/ 21600 w 21600"/>
                  <a:gd name="T5" fmla="*/ 51 h 21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1" fill="none" extrusionOk="0">
                    <a:moveTo>
                      <a:pt x="21600" y="21651"/>
                    </a:moveTo>
                    <a:cubicBezTo>
                      <a:pt x="9670" y="21651"/>
                      <a:pt x="0" y="11980"/>
                      <a:pt x="0" y="51"/>
                    </a:cubicBezTo>
                    <a:cubicBezTo>
                      <a:pt x="-1" y="34"/>
                      <a:pt x="0" y="17"/>
                      <a:pt x="0" y="0"/>
                    </a:cubicBezTo>
                  </a:path>
                  <a:path w="21600" h="21651" stroke="0" extrusionOk="0">
                    <a:moveTo>
                      <a:pt x="21600" y="21651"/>
                    </a:moveTo>
                    <a:cubicBezTo>
                      <a:pt x="9670" y="21651"/>
                      <a:pt x="0" y="11980"/>
                      <a:pt x="0" y="51"/>
                    </a:cubicBezTo>
                    <a:cubicBezTo>
                      <a:pt x="-1" y="34"/>
                      <a:pt x="0" y="17"/>
                      <a:pt x="0" y="0"/>
                    </a:cubicBezTo>
                    <a:lnTo>
                      <a:pt x="21600" y="5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9" name="Freeform 179"/>
              <p:cNvSpPr>
                <a:spLocks/>
              </p:cNvSpPr>
              <p:nvPr/>
            </p:nvSpPr>
            <p:spPr bwMode="auto">
              <a:xfrm>
                <a:off x="576" y="3548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0" name="Line 180"/>
              <p:cNvSpPr>
                <a:spLocks noChangeShapeType="1"/>
              </p:cNvSpPr>
              <p:nvPr/>
            </p:nvSpPr>
            <p:spPr bwMode="auto">
              <a:xfrm>
                <a:off x="576" y="354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1" name="Freeform 181"/>
              <p:cNvSpPr>
                <a:spLocks/>
              </p:cNvSpPr>
              <p:nvPr/>
            </p:nvSpPr>
            <p:spPr bwMode="auto">
              <a:xfrm>
                <a:off x="851" y="3942"/>
                <a:ext cx="351" cy="75"/>
              </a:xfrm>
              <a:custGeom>
                <a:avLst/>
                <a:gdLst>
                  <a:gd name="T0" fmla="*/ 991 w 991"/>
                  <a:gd name="T1" fmla="*/ 0 h 211"/>
                  <a:gd name="T2" fmla="*/ 721 w 991"/>
                  <a:gd name="T3" fmla="*/ 211 h 211"/>
                  <a:gd name="T4" fmla="*/ 0 w 991"/>
                  <a:gd name="T5" fmla="*/ 18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91" h="211">
                    <a:moveTo>
                      <a:pt x="991" y="0"/>
                    </a:moveTo>
                    <a:lnTo>
                      <a:pt x="721" y="211"/>
                    </a:lnTo>
                    <a:lnTo>
                      <a:pt x="0" y="18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2" name="Arc 182"/>
              <p:cNvSpPr>
                <a:spLocks/>
              </p:cNvSpPr>
              <p:nvPr/>
            </p:nvSpPr>
            <p:spPr bwMode="auto">
              <a:xfrm>
                <a:off x="804" y="3756"/>
                <a:ext cx="48" cy="250"/>
              </a:xfrm>
              <a:custGeom>
                <a:avLst/>
                <a:gdLst>
                  <a:gd name="G0" fmla="+- 21600 0 0"/>
                  <a:gd name="G1" fmla="+- 86 0 0"/>
                  <a:gd name="G2" fmla="+- 21600 0 0"/>
                  <a:gd name="T0" fmla="*/ 21144 w 21600"/>
                  <a:gd name="T1" fmla="*/ 21681 h 21681"/>
                  <a:gd name="T2" fmla="*/ 0 w 21600"/>
                  <a:gd name="T3" fmla="*/ 0 h 21681"/>
                  <a:gd name="T4" fmla="*/ 21600 w 21600"/>
                  <a:gd name="T5" fmla="*/ 86 h 21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1" fill="none" extrusionOk="0">
                    <a:moveTo>
                      <a:pt x="21143" y="21681"/>
                    </a:moveTo>
                    <a:cubicBezTo>
                      <a:pt x="9394" y="21433"/>
                      <a:pt x="0" y="11837"/>
                      <a:pt x="0" y="86"/>
                    </a:cubicBezTo>
                    <a:cubicBezTo>
                      <a:pt x="-1" y="57"/>
                      <a:pt x="0" y="28"/>
                      <a:pt x="0" y="0"/>
                    </a:cubicBezTo>
                  </a:path>
                  <a:path w="21600" h="21681" stroke="0" extrusionOk="0">
                    <a:moveTo>
                      <a:pt x="21143" y="21681"/>
                    </a:moveTo>
                    <a:cubicBezTo>
                      <a:pt x="9394" y="21433"/>
                      <a:pt x="0" y="11837"/>
                      <a:pt x="0" y="86"/>
                    </a:cubicBezTo>
                    <a:cubicBezTo>
                      <a:pt x="-1" y="57"/>
                      <a:pt x="0" y="28"/>
                      <a:pt x="0" y="0"/>
                    </a:cubicBezTo>
                    <a:lnTo>
                      <a:pt x="21600" y="8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3" name="Arc 183"/>
              <p:cNvSpPr>
                <a:spLocks/>
              </p:cNvSpPr>
              <p:nvPr/>
            </p:nvSpPr>
            <p:spPr bwMode="auto">
              <a:xfrm>
                <a:off x="804" y="3687"/>
                <a:ext cx="112" cy="6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4" name="Freeform 184"/>
              <p:cNvSpPr>
                <a:spLocks/>
              </p:cNvSpPr>
              <p:nvPr/>
            </p:nvSpPr>
            <p:spPr bwMode="auto">
              <a:xfrm>
                <a:off x="897" y="3653"/>
                <a:ext cx="44" cy="66"/>
              </a:xfrm>
              <a:custGeom>
                <a:avLst/>
                <a:gdLst>
                  <a:gd name="T0" fmla="*/ 125 w 125"/>
                  <a:gd name="T1" fmla="*/ 175 h 186"/>
                  <a:gd name="T2" fmla="*/ 108 w 125"/>
                  <a:gd name="T3" fmla="*/ 186 h 186"/>
                  <a:gd name="T4" fmla="*/ 0 w 125"/>
                  <a:gd name="T5" fmla="*/ 10 h 186"/>
                  <a:gd name="T6" fmla="*/ 16 w 125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86">
                    <a:moveTo>
                      <a:pt x="125" y="175"/>
                    </a:moveTo>
                    <a:lnTo>
                      <a:pt x="108" y="186"/>
                    </a:lnTo>
                    <a:lnTo>
                      <a:pt x="0" y="10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5" name="Line 185"/>
              <p:cNvSpPr>
                <a:spLocks noChangeShapeType="1"/>
              </p:cNvSpPr>
              <p:nvPr/>
            </p:nvSpPr>
            <p:spPr bwMode="auto">
              <a:xfrm flipH="1">
                <a:off x="897" y="3653"/>
                <a:ext cx="5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6" name="Freeform 186"/>
              <p:cNvSpPr>
                <a:spLocks/>
              </p:cNvSpPr>
              <p:nvPr/>
            </p:nvSpPr>
            <p:spPr bwMode="auto">
              <a:xfrm>
                <a:off x="470" y="3703"/>
                <a:ext cx="578" cy="276"/>
              </a:xfrm>
              <a:custGeom>
                <a:avLst/>
                <a:gdLst>
                  <a:gd name="T0" fmla="*/ 1634 w 1634"/>
                  <a:gd name="T1" fmla="*/ 660 h 781"/>
                  <a:gd name="T2" fmla="*/ 1484 w 1634"/>
                  <a:gd name="T3" fmla="*/ 781 h 781"/>
                  <a:gd name="T4" fmla="*/ 0 w 1634"/>
                  <a:gd name="T5" fmla="*/ 0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34" h="781">
                    <a:moveTo>
                      <a:pt x="1634" y="660"/>
                    </a:moveTo>
                    <a:lnTo>
                      <a:pt x="1484" y="78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7" name="Freeform 187"/>
              <p:cNvSpPr>
                <a:spLocks/>
              </p:cNvSpPr>
              <p:nvPr/>
            </p:nvSpPr>
            <p:spPr bwMode="auto">
              <a:xfrm>
                <a:off x="447" y="3667"/>
                <a:ext cx="40" cy="69"/>
              </a:xfrm>
              <a:custGeom>
                <a:avLst/>
                <a:gdLst>
                  <a:gd name="T0" fmla="*/ 96 w 113"/>
                  <a:gd name="T1" fmla="*/ 0 h 193"/>
                  <a:gd name="T2" fmla="*/ 113 w 113"/>
                  <a:gd name="T3" fmla="*/ 9 h 193"/>
                  <a:gd name="T4" fmla="*/ 17 w 113"/>
                  <a:gd name="T5" fmla="*/ 193 h 193"/>
                  <a:gd name="T6" fmla="*/ 0 w 113"/>
                  <a:gd name="T7" fmla="*/ 18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93">
                    <a:moveTo>
                      <a:pt x="96" y="0"/>
                    </a:moveTo>
                    <a:lnTo>
                      <a:pt x="113" y="9"/>
                    </a:lnTo>
                    <a:lnTo>
                      <a:pt x="17" y="193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8" name="Line 188"/>
              <p:cNvSpPr>
                <a:spLocks noChangeShapeType="1"/>
              </p:cNvSpPr>
              <p:nvPr/>
            </p:nvSpPr>
            <p:spPr bwMode="auto">
              <a:xfrm>
                <a:off x="447" y="3732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9" name="Freeform 189"/>
              <p:cNvSpPr>
                <a:spLocks/>
              </p:cNvSpPr>
              <p:nvPr/>
            </p:nvSpPr>
            <p:spPr bwMode="auto">
              <a:xfrm>
                <a:off x="1207" y="3741"/>
                <a:ext cx="197" cy="323"/>
              </a:xfrm>
              <a:custGeom>
                <a:avLst/>
                <a:gdLst>
                  <a:gd name="T0" fmla="*/ 405 w 555"/>
                  <a:gd name="T1" fmla="*/ 914 h 914"/>
                  <a:gd name="T2" fmla="*/ 555 w 555"/>
                  <a:gd name="T3" fmla="*/ 554 h 914"/>
                  <a:gd name="T4" fmla="*/ 0 w 555"/>
                  <a:gd name="T5" fmla="*/ 76 h 914"/>
                  <a:gd name="T6" fmla="*/ 165 w 555"/>
                  <a:gd name="T7" fmla="*/ 0 h 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55" h="914">
                    <a:moveTo>
                      <a:pt x="405" y="914"/>
                    </a:moveTo>
                    <a:lnTo>
                      <a:pt x="555" y="554"/>
                    </a:lnTo>
                    <a:lnTo>
                      <a:pt x="0" y="76"/>
                    </a:lnTo>
                    <a:lnTo>
                      <a:pt x="16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0" name="Freeform 190"/>
              <p:cNvSpPr>
                <a:spLocks/>
              </p:cNvSpPr>
              <p:nvPr/>
            </p:nvSpPr>
            <p:spPr bwMode="auto">
              <a:xfrm>
                <a:off x="1251" y="3704"/>
                <a:ext cx="36" cy="70"/>
              </a:xfrm>
              <a:custGeom>
                <a:avLst/>
                <a:gdLst>
                  <a:gd name="T0" fmla="*/ 102 w 102"/>
                  <a:gd name="T1" fmla="*/ 188 h 196"/>
                  <a:gd name="T2" fmla="*/ 83 w 102"/>
                  <a:gd name="T3" fmla="*/ 196 h 196"/>
                  <a:gd name="T4" fmla="*/ 0 w 102"/>
                  <a:gd name="T5" fmla="*/ 8 h 196"/>
                  <a:gd name="T6" fmla="*/ 19 w 102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6">
                    <a:moveTo>
                      <a:pt x="102" y="188"/>
                    </a:moveTo>
                    <a:lnTo>
                      <a:pt x="83" y="196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1" name="Line 191"/>
              <p:cNvSpPr>
                <a:spLocks noChangeShapeType="1"/>
              </p:cNvSpPr>
              <p:nvPr/>
            </p:nvSpPr>
            <p:spPr bwMode="auto">
              <a:xfrm flipH="1">
                <a:off x="1251" y="3704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2" name="Freeform 192"/>
              <p:cNvSpPr>
                <a:spLocks/>
              </p:cNvSpPr>
              <p:nvPr/>
            </p:nvSpPr>
            <p:spPr bwMode="auto">
              <a:xfrm>
                <a:off x="1304" y="2774"/>
                <a:ext cx="95" cy="59"/>
              </a:xfrm>
              <a:custGeom>
                <a:avLst/>
                <a:gdLst>
                  <a:gd name="T0" fmla="*/ 90 w 270"/>
                  <a:gd name="T1" fmla="*/ 165 h 165"/>
                  <a:gd name="T2" fmla="*/ 0 w 270"/>
                  <a:gd name="T3" fmla="*/ 60 h 165"/>
                  <a:gd name="T4" fmla="*/ 270 w 270"/>
                  <a:gd name="T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0" h="165">
                    <a:moveTo>
                      <a:pt x="90" y="165"/>
                    </a:moveTo>
                    <a:lnTo>
                      <a:pt x="0" y="60"/>
                    </a:lnTo>
                    <a:lnTo>
                      <a:pt x="27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3" name="Freeform 193"/>
              <p:cNvSpPr>
                <a:spLocks/>
              </p:cNvSpPr>
              <p:nvPr/>
            </p:nvSpPr>
            <p:spPr bwMode="auto">
              <a:xfrm>
                <a:off x="1392" y="2737"/>
                <a:ext cx="22" cy="73"/>
              </a:xfrm>
              <a:custGeom>
                <a:avLst/>
                <a:gdLst>
                  <a:gd name="T0" fmla="*/ 61 w 61"/>
                  <a:gd name="T1" fmla="*/ 201 h 205"/>
                  <a:gd name="T2" fmla="*/ 42 w 61"/>
                  <a:gd name="T3" fmla="*/ 205 h 205"/>
                  <a:gd name="T4" fmla="*/ 0 w 61"/>
                  <a:gd name="T5" fmla="*/ 4 h 205"/>
                  <a:gd name="T6" fmla="*/ 19 w 6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5">
                    <a:moveTo>
                      <a:pt x="61" y="201"/>
                    </a:moveTo>
                    <a:lnTo>
                      <a:pt x="42" y="205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4" name="Line 194"/>
              <p:cNvSpPr>
                <a:spLocks noChangeShapeType="1"/>
              </p:cNvSpPr>
              <p:nvPr/>
            </p:nvSpPr>
            <p:spPr bwMode="auto">
              <a:xfrm flipH="1">
                <a:off x="1392" y="2737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5" name="Freeform 195"/>
              <p:cNvSpPr>
                <a:spLocks/>
              </p:cNvSpPr>
              <p:nvPr/>
            </p:nvSpPr>
            <p:spPr bwMode="auto">
              <a:xfrm>
                <a:off x="1271" y="3814"/>
                <a:ext cx="53" cy="54"/>
              </a:xfrm>
              <a:custGeom>
                <a:avLst/>
                <a:gdLst>
                  <a:gd name="T0" fmla="*/ 151 w 151"/>
                  <a:gd name="T1" fmla="*/ 151 h 151"/>
                  <a:gd name="T2" fmla="*/ 0 w 151"/>
                  <a:gd name="T3" fmla="*/ 61 h 151"/>
                  <a:gd name="T4" fmla="*/ 136 w 151"/>
                  <a:gd name="T5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151">
                    <a:moveTo>
                      <a:pt x="151" y="151"/>
                    </a:moveTo>
                    <a:lnTo>
                      <a:pt x="0" y="61"/>
                    </a:lnTo>
                    <a:lnTo>
                      <a:pt x="13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6" name="Freeform 196"/>
              <p:cNvSpPr>
                <a:spLocks/>
              </p:cNvSpPr>
              <p:nvPr/>
            </p:nvSpPr>
            <p:spPr bwMode="auto">
              <a:xfrm>
                <a:off x="1304" y="3778"/>
                <a:ext cx="36" cy="70"/>
              </a:xfrm>
              <a:custGeom>
                <a:avLst/>
                <a:gdLst>
                  <a:gd name="T0" fmla="*/ 103 w 103"/>
                  <a:gd name="T1" fmla="*/ 188 h 196"/>
                  <a:gd name="T2" fmla="*/ 84 w 103"/>
                  <a:gd name="T3" fmla="*/ 196 h 196"/>
                  <a:gd name="T4" fmla="*/ 0 w 103"/>
                  <a:gd name="T5" fmla="*/ 8 h 196"/>
                  <a:gd name="T6" fmla="*/ 19 w 103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3" h="196">
                    <a:moveTo>
                      <a:pt x="103" y="188"/>
                    </a:moveTo>
                    <a:lnTo>
                      <a:pt x="84" y="196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7" name="Line 197"/>
              <p:cNvSpPr>
                <a:spLocks noChangeShapeType="1"/>
              </p:cNvSpPr>
              <p:nvPr/>
            </p:nvSpPr>
            <p:spPr bwMode="auto">
              <a:xfrm flipH="1">
                <a:off x="1304" y="3778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8" name="Freeform 198"/>
              <p:cNvSpPr>
                <a:spLocks/>
              </p:cNvSpPr>
              <p:nvPr/>
            </p:nvSpPr>
            <p:spPr bwMode="auto">
              <a:xfrm>
                <a:off x="1357" y="4834"/>
                <a:ext cx="53" cy="74"/>
              </a:xfrm>
              <a:custGeom>
                <a:avLst/>
                <a:gdLst>
                  <a:gd name="T0" fmla="*/ 150 w 150"/>
                  <a:gd name="T1" fmla="*/ 211 h 211"/>
                  <a:gd name="T2" fmla="*/ 0 w 150"/>
                  <a:gd name="T3" fmla="*/ 15 h 211"/>
                  <a:gd name="T4" fmla="*/ 75 w 150"/>
                  <a:gd name="T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211">
                    <a:moveTo>
                      <a:pt x="150" y="211"/>
                    </a:moveTo>
                    <a:lnTo>
                      <a:pt x="0" y="15"/>
                    </a:lnTo>
                    <a:lnTo>
                      <a:pt x="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9" name="Freeform 199"/>
              <p:cNvSpPr>
                <a:spLocks/>
              </p:cNvSpPr>
              <p:nvPr/>
            </p:nvSpPr>
            <p:spPr bwMode="auto">
              <a:xfrm>
                <a:off x="1376" y="4797"/>
                <a:ext cx="21" cy="73"/>
              </a:xfrm>
              <a:custGeom>
                <a:avLst/>
                <a:gdLst>
                  <a:gd name="T0" fmla="*/ 57 w 57"/>
                  <a:gd name="T1" fmla="*/ 205 h 207"/>
                  <a:gd name="T2" fmla="*/ 38 w 57"/>
                  <a:gd name="T3" fmla="*/ 207 h 207"/>
                  <a:gd name="T4" fmla="*/ 0 w 57"/>
                  <a:gd name="T5" fmla="*/ 2 h 207"/>
                  <a:gd name="T6" fmla="*/ 19 w 57"/>
                  <a:gd name="T7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07">
                    <a:moveTo>
                      <a:pt x="57" y="205"/>
                    </a:moveTo>
                    <a:lnTo>
                      <a:pt x="38" y="207"/>
                    </a:lnTo>
                    <a:lnTo>
                      <a:pt x="0" y="2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0" name="Line 200"/>
              <p:cNvSpPr>
                <a:spLocks noChangeShapeType="1"/>
              </p:cNvSpPr>
              <p:nvPr/>
            </p:nvSpPr>
            <p:spPr bwMode="auto">
              <a:xfrm flipH="1">
                <a:off x="1376" y="4797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1" name="Freeform 201"/>
              <p:cNvSpPr>
                <a:spLocks/>
              </p:cNvSpPr>
              <p:nvPr/>
            </p:nvSpPr>
            <p:spPr bwMode="auto">
              <a:xfrm>
                <a:off x="1160" y="4669"/>
                <a:ext cx="302" cy="430"/>
              </a:xfrm>
              <a:custGeom>
                <a:avLst/>
                <a:gdLst>
                  <a:gd name="T0" fmla="*/ 750 w 855"/>
                  <a:gd name="T1" fmla="*/ 1215 h 1215"/>
                  <a:gd name="T2" fmla="*/ 855 w 855"/>
                  <a:gd name="T3" fmla="*/ 899 h 1215"/>
                  <a:gd name="T4" fmla="*/ 0 w 855"/>
                  <a:gd name="T5" fmla="*/ 15 h 1215"/>
                  <a:gd name="T6" fmla="*/ 196 w 855"/>
                  <a:gd name="T7" fmla="*/ 0 h 1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5" h="1215">
                    <a:moveTo>
                      <a:pt x="750" y="1215"/>
                    </a:moveTo>
                    <a:lnTo>
                      <a:pt x="855" y="899"/>
                    </a:lnTo>
                    <a:lnTo>
                      <a:pt x="0" y="15"/>
                    </a:lnTo>
                    <a:lnTo>
                      <a:pt x="19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2" name="Freeform 202"/>
              <p:cNvSpPr>
                <a:spLocks/>
              </p:cNvSpPr>
              <p:nvPr/>
            </p:nvSpPr>
            <p:spPr bwMode="auto">
              <a:xfrm>
                <a:off x="1227" y="4633"/>
                <a:ext cx="11" cy="73"/>
              </a:xfrm>
              <a:custGeom>
                <a:avLst/>
                <a:gdLst>
                  <a:gd name="T0" fmla="*/ 31 w 31"/>
                  <a:gd name="T1" fmla="*/ 205 h 205"/>
                  <a:gd name="T2" fmla="*/ 12 w 31"/>
                  <a:gd name="T3" fmla="*/ 205 h 205"/>
                  <a:gd name="T4" fmla="*/ 0 w 31"/>
                  <a:gd name="T5" fmla="*/ 0 h 205"/>
                  <a:gd name="T6" fmla="*/ 19 w 3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205">
                    <a:moveTo>
                      <a:pt x="31" y="205"/>
                    </a:moveTo>
                    <a:lnTo>
                      <a:pt x="12" y="205"/>
                    </a:ln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3" name="Line 203"/>
              <p:cNvSpPr>
                <a:spLocks noChangeShapeType="1"/>
              </p:cNvSpPr>
              <p:nvPr/>
            </p:nvSpPr>
            <p:spPr bwMode="auto">
              <a:xfrm flipH="1">
                <a:off x="1227" y="4633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4" name="Freeform 204"/>
              <p:cNvSpPr>
                <a:spLocks/>
              </p:cNvSpPr>
              <p:nvPr/>
            </p:nvSpPr>
            <p:spPr bwMode="auto">
              <a:xfrm>
                <a:off x="645" y="4812"/>
                <a:ext cx="605" cy="207"/>
              </a:xfrm>
              <a:custGeom>
                <a:avLst/>
                <a:gdLst>
                  <a:gd name="T0" fmla="*/ 1710 w 1710"/>
                  <a:gd name="T1" fmla="*/ 451 h 585"/>
                  <a:gd name="T2" fmla="*/ 1501 w 1710"/>
                  <a:gd name="T3" fmla="*/ 585 h 585"/>
                  <a:gd name="T4" fmla="*/ 0 w 1710"/>
                  <a:gd name="T5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10" h="585">
                    <a:moveTo>
                      <a:pt x="1710" y="451"/>
                    </a:moveTo>
                    <a:lnTo>
                      <a:pt x="1501" y="58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625" y="4776"/>
              <a:ext cx="33" cy="70"/>
            </a:xfrm>
            <a:custGeom>
              <a:avLst/>
              <a:gdLst>
                <a:gd name="T0" fmla="*/ 75 w 94"/>
                <a:gd name="T1" fmla="*/ 0 h 199"/>
                <a:gd name="T2" fmla="*/ 94 w 94"/>
                <a:gd name="T3" fmla="*/ 7 h 199"/>
                <a:gd name="T4" fmla="*/ 18 w 94"/>
                <a:gd name="T5" fmla="*/ 199 h 199"/>
                <a:gd name="T6" fmla="*/ 0 w 94"/>
                <a:gd name="T7" fmla="*/ 19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9">
                  <a:moveTo>
                    <a:pt x="75" y="0"/>
                  </a:moveTo>
                  <a:lnTo>
                    <a:pt x="94" y="7"/>
                  </a:lnTo>
                  <a:lnTo>
                    <a:pt x="18" y="199"/>
                  </a:lnTo>
                  <a:lnTo>
                    <a:pt x="0" y="19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625" y="4844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V="1">
              <a:off x="1128" y="4743"/>
              <a:ext cx="212" cy="16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319" y="4710"/>
              <a:ext cx="49" cy="63"/>
            </a:xfrm>
            <a:custGeom>
              <a:avLst/>
              <a:gdLst>
                <a:gd name="T0" fmla="*/ 138 w 138"/>
                <a:gd name="T1" fmla="*/ 168 h 178"/>
                <a:gd name="T2" fmla="*/ 121 w 138"/>
                <a:gd name="T3" fmla="*/ 178 h 178"/>
                <a:gd name="T4" fmla="*/ 0 w 138"/>
                <a:gd name="T5" fmla="*/ 11 h 178"/>
                <a:gd name="T6" fmla="*/ 17 w 138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38" y="168"/>
                  </a:moveTo>
                  <a:lnTo>
                    <a:pt x="121" y="178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H="1">
              <a:off x="1319" y="4710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640" y="4743"/>
              <a:ext cx="324" cy="165"/>
            </a:xfrm>
            <a:custGeom>
              <a:avLst/>
              <a:gdLst>
                <a:gd name="T0" fmla="*/ 0 w 916"/>
                <a:gd name="T1" fmla="*/ 466 h 466"/>
                <a:gd name="T2" fmla="*/ 676 w 916"/>
                <a:gd name="T3" fmla="*/ 0 h 466"/>
                <a:gd name="T4" fmla="*/ 916 w 916"/>
                <a:gd name="T5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6" h="466">
                  <a:moveTo>
                    <a:pt x="0" y="466"/>
                  </a:moveTo>
                  <a:lnTo>
                    <a:pt x="676" y="0"/>
                  </a:lnTo>
                  <a:lnTo>
                    <a:pt x="9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964" y="4707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H="1">
              <a:off x="964" y="470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V="1">
              <a:off x="820" y="4850"/>
              <a:ext cx="96" cy="1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889" y="4821"/>
              <a:ext cx="59" cy="53"/>
            </a:xfrm>
            <a:custGeom>
              <a:avLst/>
              <a:gdLst>
                <a:gd name="T0" fmla="*/ 167 w 167"/>
                <a:gd name="T1" fmla="*/ 134 h 148"/>
                <a:gd name="T2" fmla="*/ 154 w 167"/>
                <a:gd name="T3" fmla="*/ 148 h 148"/>
                <a:gd name="T4" fmla="*/ 0 w 167"/>
                <a:gd name="T5" fmla="*/ 14 h 148"/>
                <a:gd name="T6" fmla="*/ 12 w 167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48">
                  <a:moveTo>
                    <a:pt x="167" y="134"/>
                  </a:moveTo>
                  <a:lnTo>
                    <a:pt x="154" y="148"/>
                  </a:lnTo>
                  <a:lnTo>
                    <a:pt x="0" y="14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H="1">
              <a:off x="889" y="4821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V="1">
              <a:off x="974" y="4850"/>
              <a:ext cx="112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069" y="4814"/>
              <a:ext cx="40" cy="68"/>
            </a:xfrm>
            <a:custGeom>
              <a:avLst/>
              <a:gdLst>
                <a:gd name="T0" fmla="*/ 113 w 113"/>
                <a:gd name="T1" fmla="*/ 184 h 192"/>
                <a:gd name="T2" fmla="*/ 96 w 113"/>
                <a:gd name="T3" fmla="*/ 192 h 192"/>
                <a:gd name="T4" fmla="*/ 0 w 113"/>
                <a:gd name="T5" fmla="*/ 8 h 192"/>
                <a:gd name="T6" fmla="*/ 16 w 113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2">
                  <a:moveTo>
                    <a:pt x="113" y="184"/>
                  </a:moveTo>
                  <a:lnTo>
                    <a:pt x="96" y="192"/>
                  </a:lnTo>
                  <a:lnTo>
                    <a:pt x="0" y="8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 flipH="1">
              <a:off x="1069" y="4814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 flipV="1">
              <a:off x="534" y="3666"/>
              <a:ext cx="158" cy="2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663" y="3639"/>
              <a:ext cx="63" cy="49"/>
            </a:xfrm>
            <a:custGeom>
              <a:avLst/>
              <a:gdLst>
                <a:gd name="T0" fmla="*/ 176 w 176"/>
                <a:gd name="T1" fmla="*/ 125 h 140"/>
                <a:gd name="T2" fmla="*/ 163 w 176"/>
                <a:gd name="T3" fmla="*/ 140 h 140"/>
                <a:gd name="T4" fmla="*/ 0 w 176"/>
                <a:gd name="T5" fmla="*/ 15 h 140"/>
                <a:gd name="T6" fmla="*/ 13 w 176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40">
                  <a:moveTo>
                    <a:pt x="176" y="125"/>
                  </a:moveTo>
                  <a:lnTo>
                    <a:pt x="163" y="140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flipH="1">
              <a:off x="663" y="3639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V="1">
              <a:off x="905" y="3814"/>
              <a:ext cx="127" cy="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018" y="3778"/>
              <a:ext cx="35" cy="70"/>
            </a:xfrm>
            <a:custGeom>
              <a:avLst/>
              <a:gdLst>
                <a:gd name="T0" fmla="*/ 99 w 99"/>
                <a:gd name="T1" fmla="*/ 192 h 198"/>
                <a:gd name="T2" fmla="*/ 80 w 99"/>
                <a:gd name="T3" fmla="*/ 198 h 198"/>
                <a:gd name="T4" fmla="*/ 0 w 99"/>
                <a:gd name="T5" fmla="*/ 6 h 198"/>
                <a:gd name="T6" fmla="*/ 19 w 99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98">
                  <a:moveTo>
                    <a:pt x="99" y="192"/>
                  </a:moveTo>
                  <a:lnTo>
                    <a:pt x="80" y="198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 flipH="1">
              <a:off x="1018" y="377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V="1">
              <a:off x="751" y="3820"/>
              <a:ext cx="127" cy="10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855" y="3787"/>
              <a:ext cx="51" cy="61"/>
            </a:xfrm>
            <a:custGeom>
              <a:avLst/>
              <a:gdLst>
                <a:gd name="T0" fmla="*/ 144 w 144"/>
                <a:gd name="T1" fmla="*/ 163 h 175"/>
                <a:gd name="T2" fmla="*/ 129 w 144"/>
                <a:gd name="T3" fmla="*/ 175 h 175"/>
                <a:gd name="T4" fmla="*/ 0 w 144"/>
                <a:gd name="T5" fmla="*/ 12 h 175"/>
                <a:gd name="T6" fmla="*/ 14 w 144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5">
                  <a:moveTo>
                    <a:pt x="144" y="163"/>
                  </a:moveTo>
                  <a:lnTo>
                    <a:pt x="129" y="175"/>
                  </a:lnTo>
                  <a:lnTo>
                    <a:pt x="0" y="12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H="1">
              <a:off x="855" y="3787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241" y="2700"/>
              <a:ext cx="164" cy="329"/>
            </a:xfrm>
            <a:custGeom>
              <a:avLst/>
              <a:gdLst>
                <a:gd name="T0" fmla="*/ 298 w 464"/>
                <a:gd name="T1" fmla="*/ 930 h 930"/>
                <a:gd name="T2" fmla="*/ 464 w 464"/>
                <a:gd name="T3" fmla="*/ 405 h 930"/>
                <a:gd name="T4" fmla="*/ 0 w 464"/>
                <a:gd name="T5" fmla="*/ 0 h 930"/>
                <a:gd name="T6" fmla="*/ 148 w 464"/>
                <a:gd name="T7" fmla="*/ 0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4" h="930">
                  <a:moveTo>
                    <a:pt x="298" y="930"/>
                  </a:moveTo>
                  <a:lnTo>
                    <a:pt x="464" y="405"/>
                  </a:lnTo>
                  <a:lnTo>
                    <a:pt x="0" y="0"/>
                  </a:lnTo>
                  <a:lnTo>
                    <a:pt x="14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293" y="2664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0" name="Line 231"/>
            <p:cNvSpPr>
              <a:spLocks noChangeShapeType="1"/>
            </p:cNvSpPr>
            <p:nvPr/>
          </p:nvSpPr>
          <p:spPr bwMode="auto">
            <a:xfrm flipH="1">
              <a:off x="1293" y="266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1" name="Freeform 232"/>
            <p:cNvSpPr>
              <a:spLocks/>
            </p:cNvSpPr>
            <p:nvPr/>
          </p:nvSpPr>
          <p:spPr bwMode="auto">
            <a:xfrm>
              <a:off x="736" y="2727"/>
              <a:ext cx="446" cy="202"/>
            </a:xfrm>
            <a:custGeom>
              <a:avLst/>
              <a:gdLst>
                <a:gd name="T0" fmla="*/ 1260 w 1260"/>
                <a:gd name="T1" fmla="*/ 479 h 571"/>
                <a:gd name="T2" fmla="*/ 1005 w 1260"/>
                <a:gd name="T3" fmla="*/ 571 h 571"/>
                <a:gd name="T4" fmla="*/ 0 w 1260"/>
                <a:gd name="T5" fmla="*/ 0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0" h="571">
                  <a:moveTo>
                    <a:pt x="1260" y="479"/>
                  </a:moveTo>
                  <a:lnTo>
                    <a:pt x="1005" y="57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3" name="Freeform 233"/>
            <p:cNvSpPr>
              <a:spLocks/>
            </p:cNvSpPr>
            <p:nvPr/>
          </p:nvSpPr>
          <p:spPr bwMode="auto">
            <a:xfrm>
              <a:off x="712" y="2692"/>
              <a:ext cx="42" cy="67"/>
            </a:xfrm>
            <a:custGeom>
              <a:avLst/>
              <a:gdLst>
                <a:gd name="T0" fmla="*/ 101 w 117"/>
                <a:gd name="T1" fmla="*/ 0 h 188"/>
                <a:gd name="T2" fmla="*/ 117 w 117"/>
                <a:gd name="T3" fmla="*/ 8 h 188"/>
                <a:gd name="T4" fmla="*/ 17 w 117"/>
                <a:gd name="T5" fmla="*/ 188 h 188"/>
                <a:gd name="T6" fmla="*/ 0 w 117"/>
                <a:gd name="T7" fmla="*/ 17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88">
                  <a:moveTo>
                    <a:pt x="101" y="0"/>
                  </a:moveTo>
                  <a:lnTo>
                    <a:pt x="117" y="8"/>
                  </a:lnTo>
                  <a:lnTo>
                    <a:pt x="17" y="188"/>
                  </a:lnTo>
                  <a:lnTo>
                    <a:pt x="0" y="17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4" name="Line 234"/>
            <p:cNvSpPr>
              <a:spLocks noChangeShapeType="1"/>
            </p:cNvSpPr>
            <p:nvPr/>
          </p:nvSpPr>
          <p:spPr bwMode="auto">
            <a:xfrm>
              <a:off x="712" y="275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5" name="Line 235"/>
            <p:cNvSpPr>
              <a:spLocks noChangeShapeType="1"/>
            </p:cNvSpPr>
            <p:nvPr/>
          </p:nvSpPr>
          <p:spPr bwMode="auto">
            <a:xfrm flipV="1">
              <a:off x="1049" y="2795"/>
              <a:ext cx="48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6" name="Freeform 236"/>
            <p:cNvSpPr>
              <a:spLocks/>
            </p:cNvSpPr>
            <p:nvPr/>
          </p:nvSpPr>
          <p:spPr bwMode="auto">
            <a:xfrm>
              <a:off x="1075" y="2762"/>
              <a:ext cx="49" cy="62"/>
            </a:xfrm>
            <a:custGeom>
              <a:avLst/>
              <a:gdLst>
                <a:gd name="T0" fmla="*/ 140 w 140"/>
                <a:gd name="T1" fmla="*/ 163 h 176"/>
                <a:gd name="T2" fmla="*/ 126 w 140"/>
                <a:gd name="T3" fmla="*/ 176 h 176"/>
                <a:gd name="T4" fmla="*/ 0 w 140"/>
                <a:gd name="T5" fmla="*/ 13 h 176"/>
                <a:gd name="T6" fmla="*/ 15 w 140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6">
                  <a:moveTo>
                    <a:pt x="140" y="163"/>
                  </a:moveTo>
                  <a:lnTo>
                    <a:pt x="126" y="176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7" name="Line 237"/>
            <p:cNvSpPr>
              <a:spLocks noChangeShapeType="1"/>
            </p:cNvSpPr>
            <p:nvPr/>
          </p:nvSpPr>
          <p:spPr bwMode="auto">
            <a:xfrm flipH="1">
              <a:off x="1075" y="276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8" name="Freeform 238"/>
            <p:cNvSpPr>
              <a:spLocks/>
            </p:cNvSpPr>
            <p:nvPr/>
          </p:nvSpPr>
          <p:spPr bwMode="auto">
            <a:xfrm>
              <a:off x="757" y="2695"/>
              <a:ext cx="244" cy="196"/>
            </a:xfrm>
            <a:custGeom>
              <a:avLst/>
              <a:gdLst>
                <a:gd name="T0" fmla="*/ 0 w 691"/>
                <a:gd name="T1" fmla="*/ 554 h 554"/>
                <a:gd name="T2" fmla="*/ 405 w 691"/>
                <a:gd name="T3" fmla="*/ 0 h 554"/>
                <a:gd name="T4" fmla="*/ 691 w 691"/>
                <a:gd name="T5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1" h="554">
                  <a:moveTo>
                    <a:pt x="0" y="554"/>
                  </a:moveTo>
                  <a:lnTo>
                    <a:pt x="405" y="0"/>
                  </a:lnTo>
                  <a:lnTo>
                    <a:pt x="69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Freeform 239"/>
            <p:cNvSpPr>
              <a:spLocks/>
            </p:cNvSpPr>
            <p:nvPr/>
          </p:nvSpPr>
          <p:spPr bwMode="auto">
            <a:xfrm>
              <a:off x="1001" y="2659"/>
              <a:ext cx="8" cy="72"/>
            </a:xfrm>
            <a:custGeom>
              <a:avLst/>
              <a:gdLst>
                <a:gd name="T0" fmla="*/ 21 w 21"/>
                <a:gd name="T1" fmla="*/ 204 h 204"/>
                <a:gd name="T2" fmla="*/ 0 w 21"/>
                <a:gd name="T3" fmla="*/ 204 h 204"/>
                <a:gd name="T4" fmla="*/ 0 w 21"/>
                <a:gd name="T5" fmla="*/ 0 h 204"/>
                <a:gd name="T6" fmla="*/ 21 w 2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4">
                  <a:moveTo>
                    <a:pt x="21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0" name="Line 240"/>
            <p:cNvSpPr>
              <a:spLocks noChangeShapeType="1"/>
            </p:cNvSpPr>
            <p:nvPr/>
          </p:nvSpPr>
          <p:spPr bwMode="auto">
            <a:xfrm flipH="1">
              <a:off x="1001" y="2659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1" name="Line 241"/>
            <p:cNvSpPr>
              <a:spLocks noChangeShapeType="1"/>
            </p:cNvSpPr>
            <p:nvPr/>
          </p:nvSpPr>
          <p:spPr bwMode="auto">
            <a:xfrm flipV="1">
              <a:off x="900" y="2780"/>
              <a:ext cx="27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2" name="Freeform 242"/>
            <p:cNvSpPr>
              <a:spLocks/>
            </p:cNvSpPr>
            <p:nvPr/>
          </p:nvSpPr>
          <p:spPr bwMode="auto">
            <a:xfrm>
              <a:off x="895" y="2757"/>
              <a:ext cx="67" cy="41"/>
            </a:xfrm>
            <a:custGeom>
              <a:avLst/>
              <a:gdLst>
                <a:gd name="T0" fmla="*/ 188 w 188"/>
                <a:gd name="T1" fmla="*/ 100 h 117"/>
                <a:gd name="T2" fmla="*/ 179 w 188"/>
                <a:gd name="T3" fmla="*/ 117 h 117"/>
                <a:gd name="T4" fmla="*/ 0 w 188"/>
                <a:gd name="T5" fmla="*/ 16 h 117"/>
                <a:gd name="T6" fmla="*/ 8 w 188"/>
                <a:gd name="T7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117">
                  <a:moveTo>
                    <a:pt x="188" y="100"/>
                  </a:moveTo>
                  <a:lnTo>
                    <a:pt x="179" y="117"/>
                  </a:lnTo>
                  <a:lnTo>
                    <a:pt x="0" y="16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Line 243"/>
            <p:cNvSpPr>
              <a:spLocks noChangeShapeType="1"/>
            </p:cNvSpPr>
            <p:nvPr/>
          </p:nvSpPr>
          <p:spPr bwMode="auto">
            <a:xfrm flipH="1">
              <a:off x="895" y="2757"/>
              <a:ext cx="3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4" name="Line 244"/>
            <p:cNvSpPr>
              <a:spLocks noChangeShapeType="1"/>
            </p:cNvSpPr>
            <p:nvPr/>
          </p:nvSpPr>
          <p:spPr bwMode="auto">
            <a:xfrm flipV="1">
              <a:off x="1898" y="1293"/>
              <a:ext cx="148" cy="9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5" name="Freeform 245"/>
            <p:cNvSpPr>
              <a:spLocks/>
            </p:cNvSpPr>
            <p:nvPr/>
          </p:nvSpPr>
          <p:spPr bwMode="auto">
            <a:xfrm>
              <a:off x="2027" y="1258"/>
              <a:ext cx="44" cy="66"/>
            </a:xfrm>
            <a:custGeom>
              <a:avLst/>
              <a:gdLst>
                <a:gd name="T0" fmla="*/ 126 w 126"/>
                <a:gd name="T1" fmla="*/ 176 h 186"/>
                <a:gd name="T2" fmla="*/ 109 w 126"/>
                <a:gd name="T3" fmla="*/ 186 h 186"/>
                <a:gd name="T4" fmla="*/ 0 w 126"/>
                <a:gd name="T5" fmla="*/ 11 h 186"/>
                <a:gd name="T6" fmla="*/ 17 w 126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6">
                  <a:moveTo>
                    <a:pt x="126" y="176"/>
                  </a:moveTo>
                  <a:lnTo>
                    <a:pt x="109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6" name="Line 246"/>
            <p:cNvSpPr>
              <a:spLocks noChangeShapeType="1"/>
            </p:cNvSpPr>
            <p:nvPr/>
          </p:nvSpPr>
          <p:spPr bwMode="auto">
            <a:xfrm flipH="1">
              <a:off x="2027" y="125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7" name="Line 247"/>
            <p:cNvSpPr>
              <a:spLocks noChangeShapeType="1"/>
            </p:cNvSpPr>
            <p:nvPr/>
          </p:nvSpPr>
          <p:spPr bwMode="auto">
            <a:xfrm flipV="1">
              <a:off x="2148" y="1271"/>
              <a:ext cx="105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8" name="Freeform 248"/>
            <p:cNvSpPr>
              <a:spLocks/>
            </p:cNvSpPr>
            <p:nvPr/>
          </p:nvSpPr>
          <p:spPr bwMode="auto">
            <a:xfrm>
              <a:off x="2226" y="1241"/>
              <a:ext cx="58" cy="56"/>
            </a:xfrm>
            <a:custGeom>
              <a:avLst/>
              <a:gdLst>
                <a:gd name="T0" fmla="*/ 163 w 163"/>
                <a:gd name="T1" fmla="*/ 142 h 157"/>
                <a:gd name="T2" fmla="*/ 150 w 163"/>
                <a:gd name="T3" fmla="*/ 157 h 157"/>
                <a:gd name="T4" fmla="*/ 0 w 163"/>
                <a:gd name="T5" fmla="*/ 15 h 157"/>
                <a:gd name="T6" fmla="*/ 12 w 163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" h="157">
                  <a:moveTo>
                    <a:pt x="163" y="142"/>
                  </a:moveTo>
                  <a:lnTo>
                    <a:pt x="150" y="157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9" name="Line 249"/>
            <p:cNvSpPr>
              <a:spLocks noChangeShapeType="1"/>
            </p:cNvSpPr>
            <p:nvPr/>
          </p:nvSpPr>
          <p:spPr bwMode="auto">
            <a:xfrm flipH="1">
              <a:off x="2226" y="124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0" name="Freeform 250"/>
            <p:cNvSpPr>
              <a:spLocks/>
            </p:cNvSpPr>
            <p:nvPr/>
          </p:nvSpPr>
          <p:spPr bwMode="auto">
            <a:xfrm>
              <a:off x="1598" y="1156"/>
              <a:ext cx="775" cy="475"/>
            </a:xfrm>
            <a:custGeom>
              <a:avLst/>
              <a:gdLst>
                <a:gd name="T0" fmla="*/ 2190 w 2190"/>
                <a:gd name="T1" fmla="*/ 917 h 1342"/>
                <a:gd name="T2" fmla="*/ 1781 w 2190"/>
                <a:gd name="T3" fmla="*/ 1314 h 1342"/>
                <a:gd name="T4" fmla="*/ 1484 w 2190"/>
                <a:gd name="T5" fmla="*/ 1342 h 1342"/>
                <a:gd name="T6" fmla="*/ 0 w 2190"/>
                <a:gd name="T7" fmla="*/ 0 h 1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90" h="1342">
                  <a:moveTo>
                    <a:pt x="2190" y="917"/>
                  </a:moveTo>
                  <a:lnTo>
                    <a:pt x="1781" y="1314"/>
                  </a:lnTo>
                  <a:lnTo>
                    <a:pt x="1484" y="134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1" name="Freeform 251"/>
            <p:cNvSpPr>
              <a:spLocks/>
            </p:cNvSpPr>
            <p:nvPr/>
          </p:nvSpPr>
          <p:spPr bwMode="auto">
            <a:xfrm>
              <a:off x="1568" y="1124"/>
              <a:ext cx="54" cy="59"/>
            </a:xfrm>
            <a:custGeom>
              <a:avLst/>
              <a:gdLst>
                <a:gd name="T0" fmla="*/ 138 w 153"/>
                <a:gd name="T1" fmla="*/ 0 h 167"/>
                <a:gd name="T2" fmla="*/ 153 w 153"/>
                <a:gd name="T3" fmla="*/ 12 h 167"/>
                <a:gd name="T4" fmla="*/ 15 w 153"/>
                <a:gd name="T5" fmla="*/ 167 h 167"/>
                <a:gd name="T6" fmla="*/ 0 w 153"/>
                <a:gd name="T7" fmla="*/ 1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67">
                  <a:moveTo>
                    <a:pt x="138" y="0"/>
                  </a:moveTo>
                  <a:lnTo>
                    <a:pt x="153" y="12"/>
                  </a:lnTo>
                  <a:lnTo>
                    <a:pt x="15" y="167"/>
                  </a:lnTo>
                  <a:lnTo>
                    <a:pt x="0" y="1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2" name="Line 252"/>
            <p:cNvSpPr>
              <a:spLocks noChangeShapeType="1"/>
            </p:cNvSpPr>
            <p:nvPr/>
          </p:nvSpPr>
          <p:spPr bwMode="auto">
            <a:xfrm>
              <a:off x="1568" y="1179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3" name="Freeform 253"/>
            <p:cNvSpPr>
              <a:spLocks/>
            </p:cNvSpPr>
            <p:nvPr/>
          </p:nvSpPr>
          <p:spPr bwMode="auto">
            <a:xfrm>
              <a:off x="2587" y="1261"/>
              <a:ext cx="96" cy="120"/>
            </a:xfrm>
            <a:custGeom>
              <a:avLst/>
              <a:gdLst>
                <a:gd name="T0" fmla="*/ 101 w 270"/>
                <a:gd name="T1" fmla="*/ 338 h 338"/>
                <a:gd name="T2" fmla="*/ 0 w 270"/>
                <a:gd name="T3" fmla="*/ 127 h 338"/>
                <a:gd name="T4" fmla="*/ 270 w 270"/>
                <a:gd name="T5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338">
                  <a:moveTo>
                    <a:pt x="101" y="338"/>
                  </a:moveTo>
                  <a:lnTo>
                    <a:pt x="0" y="127"/>
                  </a:lnTo>
                  <a:lnTo>
                    <a:pt x="2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4" name="Freeform 254"/>
            <p:cNvSpPr>
              <a:spLocks/>
            </p:cNvSpPr>
            <p:nvPr/>
          </p:nvSpPr>
          <p:spPr bwMode="auto">
            <a:xfrm>
              <a:off x="2667" y="1225"/>
              <a:ext cx="38" cy="69"/>
            </a:xfrm>
            <a:custGeom>
              <a:avLst/>
              <a:gdLst>
                <a:gd name="T0" fmla="*/ 107 w 107"/>
                <a:gd name="T1" fmla="*/ 188 h 197"/>
                <a:gd name="T2" fmla="*/ 88 w 107"/>
                <a:gd name="T3" fmla="*/ 197 h 197"/>
                <a:gd name="T4" fmla="*/ 0 w 107"/>
                <a:gd name="T5" fmla="*/ 9 h 197"/>
                <a:gd name="T6" fmla="*/ 19 w 107"/>
                <a:gd name="T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197">
                  <a:moveTo>
                    <a:pt x="107" y="188"/>
                  </a:moveTo>
                  <a:lnTo>
                    <a:pt x="88" y="197"/>
                  </a:lnTo>
                  <a:lnTo>
                    <a:pt x="0" y="9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5" name="Line 255"/>
            <p:cNvSpPr>
              <a:spLocks noChangeShapeType="1"/>
            </p:cNvSpPr>
            <p:nvPr/>
          </p:nvSpPr>
          <p:spPr bwMode="auto">
            <a:xfrm flipH="1">
              <a:off x="2667" y="1225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6" name="Arc 256"/>
            <p:cNvSpPr>
              <a:spLocks/>
            </p:cNvSpPr>
            <p:nvPr/>
          </p:nvSpPr>
          <p:spPr bwMode="auto">
            <a:xfrm>
              <a:off x="1887" y="1486"/>
              <a:ext cx="996" cy="96"/>
            </a:xfrm>
            <a:custGeom>
              <a:avLst/>
              <a:gdLst>
                <a:gd name="G0" fmla="+- 22 0 0"/>
                <a:gd name="G1" fmla="+- 0 0 0"/>
                <a:gd name="G2" fmla="+- 21600 0 0"/>
                <a:gd name="T0" fmla="*/ 21622 w 21622"/>
                <a:gd name="T1" fmla="*/ 0 h 21600"/>
                <a:gd name="T2" fmla="*/ 0 w 21622"/>
                <a:gd name="T3" fmla="*/ 21600 h 21600"/>
                <a:gd name="T4" fmla="*/ 22 w 2162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2" h="21600" fill="none" extrusionOk="0">
                  <a:moveTo>
                    <a:pt x="21622" y="0"/>
                  </a:moveTo>
                  <a:cubicBezTo>
                    <a:pt x="21622" y="11929"/>
                    <a:pt x="11951" y="21600"/>
                    <a:pt x="22" y="21600"/>
                  </a:cubicBezTo>
                  <a:cubicBezTo>
                    <a:pt x="14" y="21600"/>
                    <a:pt x="7" y="21599"/>
                    <a:pt x="0" y="21599"/>
                  </a:cubicBezTo>
                </a:path>
                <a:path w="21622" h="21600" stroke="0" extrusionOk="0">
                  <a:moveTo>
                    <a:pt x="21622" y="0"/>
                  </a:moveTo>
                  <a:cubicBezTo>
                    <a:pt x="21622" y="11929"/>
                    <a:pt x="11951" y="21600"/>
                    <a:pt x="22" y="21600"/>
                  </a:cubicBezTo>
                  <a:cubicBezTo>
                    <a:pt x="14" y="21600"/>
                    <a:pt x="7" y="21599"/>
                    <a:pt x="0" y="21599"/>
                  </a:cubicBezTo>
                  <a:lnTo>
                    <a:pt x="22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7" name="Arc 257"/>
            <p:cNvSpPr>
              <a:spLocks/>
            </p:cNvSpPr>
            <p:nvPr/>
          </p:nvSpPr>
          <p:spPr bwMode="auto">
            <a:xfrm>
              <a:off x="1758" y="1181"/>
              <a:ext cx="130" cy="4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33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432" y="21599"/>
                  </a:moveTo>
                  <a:cubicBezTo>
                    <a:pt x="9569" y="21507"/>
                    <a:pt x="0" y="11864"/>
                    <a:pt x="0" y="0"/>
                  </a:cubicBezTo>
                </a:path>
                <a:path w="21600" h="21599" stroke="0" extrusionOk="0">
                  <a:moveTo>
                    <a:pt x="21432" y="21599"/>
                  </a:moveTo>
                  <a:cubicBezTo>
                    <a:pt x="9569" y="21507"/>
                    <a:pt x="0" y="1186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8" name="Arc 258"/>
            <p:cNvSpPr>
              <a:spLocks/>
            </p:cNvSpPr>
            <p:nvPr/>
          </p:nvSpPr>
          <p:spPr bwMode="auto">
            <a:xfrm>
              <a:off x="1758" y="1056"/>
              <a:ext cx="150" cy="12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9" name="Freeform 259"/>
            <p:cNvSpPr>
              <a:spLocks/>
            </p:cNvSpPr>
            <p:nvPr/>
          </p:nvSpPr>
          <p:spPr bwMode="auto">
            <a:xfrm>
              <a:off x="1908" y="1020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0" name="Line 260"/>
            <p:cNvSpPr>
              <a:spLocks noChangeShapeType="1"/>
            </p:cNvSpPr>
            <p:nvPr/>
          </p:nvSpPr>
          <p:spPr bwMode="auto">
            <a:xfrm flipH="1">
              <a:off x="1908" y="102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1" name="Arc 261"/>
            <p:cNvSpPr>
              <a:spLocks/>
            </p:cNvSpPr>
            <p:nvPr/>
          </p:nvSpPr>
          <p:spPr bwMode="auto">
            <a:xfrm>
              <a:off x="2913" y="1226"/>
              <a:ext cx="245" cy="256"/>
            </a:xfrm>
            <a:custGeom>
              <a:avLst/>
              <a:gdLst>
                <a:gd name="G0" fmla="+- 21600 0 0"/>
                <a:gd name="G1" fmla="+- 85 0 0"/>
                <a:gd name="G2" fmla="+- 21600 0 0"/>
                <a:gd name="T0" fmla="*/ 21600 w 21600"/>
                <a:gd name="T1" fmla="*/ 21685 h 21685"/>
                <a:gd name="T2" fmla="*/ 0 w 21600"/>
                <a:gd name="T3" fmla="*/ 0 h 21685"/>
                <a:gd name="T4" fmla="*/ 21600 w 21600"/>
                <a:gd name="T5" fmla="*/ 85 h 21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5" fill="none" extrusionOk="0">
                  <a:moveTo>
                    <a:pt x="21600" y="21685"/>
                  </a:moveTo>
                  <a:cubicBezTo>
                    <a:pt x="9670" y="21685"/>
                    <a:pt x="0" y="12014"/>
                    <a:pt x="0" y="85"/>
                  </a:cubicBezTo>
                  <a:cubicBezTo>
                    <a:pt x="-1" y="56"/>
                    <a:pt x="0" y="28"/>
                    <a:pt x="0" y="0"/>
                  </a:cubicBezTo>
                </a:path>
                <a:path w="21600" h="21685" stroke="0" extrusionOk="0">
                  <a:moveTo>
                    <a:pt x="21600" y="21685"/>
                  </a:moveTo>
                  <a:cubicBezTo>
                    <a:pt x="9670" y="21685"/>
                    <a:pt x="0" y="12014"/>
                    <a:pt x="0" y="85"/>
                  </a:cubicBezTo>
                  <a:cubicBezTo>
                    <a:pt x="-1" y="56"/>
                    <a:pt x="0" y="28"/>
                    <a:pt x="0" y="0"/>
                  </a:cubicBezTo>
                  <a:lnTo>
                    <a:pt x="21600" y="8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2" name="Freeform 262"/>
            <p:cNvSpPr>
              <a:spLocks/>
            </p:cNvSpPr>
            <p:nvPr/>
          </p:nvSpPr>
          <p:spPr bwMode="auto">
            <a:xfrm>
              <a:off x="2877" y="1220"/>
              <a:ext cx="72" cy="6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3" name="Line 263"/>
            <p:cNvSpPr>
              <a:spLocks noChangeShapeType="1"/>
            </p:cNvSpPr>
            <p:nvPr/>
          </p:nvSpPr>
          <p:spPr bwMode="auto">
            <a:xfrm>
              <a:off x="2877" y="122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4" name="Freeform 264"/>
            <p:cNvSpPr>
              <a:spLocks/>
            </p:cNvSpPr>
            <p:nvPr/>
          </p:nvSpPr>
          <p:spPr bwMode="auto">
            <a:xfrm>
              <a:off x="2512" y="1171"/>
              <a:ext cx="236" cy="550"/>
            </a:xfrm>
            <a:custGeom>
              <a:avLst/>
              <a:gdLst>
                <a:gd name="T0" fmla="*/ 425 w 665"/>
                <a:gd name="T1" fmla="*/ 1555 h 1555"/>
                <a:gd name="T2" fmla="*/ 665 w 665"/>
                <a:gd name="T3" fmla="*/ 961 h 1555"/>
                <a:gd name="T4" fmla="*/ 0 w 665"/>
                <a:gd name="T5" fmla="*/ 171 h 1555"/>
                <a:gd name="T6" fmla="*/ 283 w 665"/>
                <a:gd name="T7" fmla="*/ 0 h 1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5" h="1555">
                  <a:moveTo>
                    <a:pt x="425" y="1555"/>
                  </a:moveTo>
                  <a:lnTo>
                    <a:pt x="665" y="961"/>
                  </a:lnTo>
                  <a:lnTo>
                    <a:pt x="0" y="171"/>
                  </a:lnTo>
                  <a:lnTo>
                    <a:pt x="28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5" name="Freeform 265"/>
            <p:cNvSpPr>
              <a:spLocks/>
            </p:cNvSpPr>
            <p:nvPr/>
          </p:nvSpPr>
          <p:spPr bwMode="auto">
            <a:xfrm>
              <a:off x="2594" y="1136"/>
              <a:ext cx="43" cy="66"/>
            </a:xfrm>
            <a:custGeom>
              <a:avLst/>
              <a:gdLst>
                <a:gd name="T0" fmla="*/ 121 w 121"/>
                <a:gd name="T1" fmla="*/ 176 h 186"/>
                <a:gd name="T2" fmla="*/ 105 w 121"/>
                <a:gd name="T3" fmla="*/ 186 h 186"/>
                <a:gd name="T4" fmla="*/ 0 w 121"/>
                <a:gd name="T5" fmla="*/ 11 h 186"/>
                <a:gd name="T6" fmla="*/ 17 w 121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86">
                  <a:moveTo>
                    <a:pt x="121" y="176"/>
                  </a:moveTo>
                  <a:lnTo>
                    <a:pt x="105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6" name="Line 266"/>
            <p:cNvSpPr>
              <a:spLocks noChangeShapeType="1"/>
            </p:cNvSpPr>
            <p:nvPr/>
          </p:nvSpPr>
          <p:spPr bwMode="auto">
            <a:xfrm flipH="1">
              <a:off x="2594" y="113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7" name="Arc 267"/>
            <p:cNvSpPr>
              <a:spLocks/>
            </p:cNvSpPr>
            <p:nvPr/>
          </p:nvSpPr>
          <p:spPr bwMode="auto">
            <a:xfrm>
              <a:off x="2618" y="1621"/>
              <a:ext cx="80" cy="1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8" name="Line 268"/>
            <p:cNvSpPr>
              <a:spLocks noChangeShapeType="1"/>
            </p:cNvSpPr>
            <p:nvPr/>
          </p:nvSpPr>
          <p:spPr bwMode="auto">
            <a:xfrm>
              <a:off x="2618" y="1721"/>
              <a:ext cx="474" cy="2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9" name="Freeform 269"/>
            <p:cNvSpPr>
              <a:spLocks/>
            </p:cNvSpPr>
            <p:nvPr/>
          </p:nvSpPr>
          <p:spPr bwMode="auto">
            <a:xfrm>
              <a:off x="1663" y="801"/>
              <a:ext cx="1499" cy="924"/>
            </a:xfrm>
            <a:custGeom>
              <a:avLst/>
              <a:gdLst>
                <a:gd name="T0" fmla="*/ 4236 w 4236"/>
                <a:gd name="T1" fmla="*/ 2612 h 2612"/>
                <a:gd name="T2" fmla="*/ 552 w 4236"/>
                <a:gd name="T3" fmla="*/ 2600 h 2612"/>
                <a:gd name="T4" fmla="*/ 0 w 4236"/>
                <a:gd name="T5" fmla="*/ 0 h 2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36" h="2612">
                  <a:moveTo>
                    <a:pt x="4236" y="2612"/>
                  </a:moveTo>
                  <a:lnTo>
                    <a:pt x="552" y="260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0" name="Freeform 270"/>
            <p:cNvSpPr>
              <a:spLocks/>
            </p:cNvSpPr>
            <p:nvPr/>
          </p:nvSpPr>
          <p:spPr bwMode="auto">
            <a:xfrm>
              <a:off x="1655" y="801"/>
              <a:ext cx="36" cy="55"/>
            </a:xfrm>
            <a:custGeom>
              <a:avLst/>
              <a:gdLst>
                <a:gd name="T0" fmla="*/ 8 w 36"/>
                <a:gd name="T1" fmla="*/ 0 h 55"/>
                <a:gd name="T2" fmla="*/ 0 w 36"/>
                <a:gd name="T3" fmla="*/ 55 h 55"/>
                <a:gd name="T4" fmla="*/ 15 w 36"/>
                <a:gd name="T5" fmla="*/ 38 h 55"/>
                <a:gd name="T6" fmla="*/ 36 w 36"/>
                <a:gd name="T7" fmla="*/ 47 h 55"/>
                <a:gd name="T8" fmla="*/ 8 w 3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5">
                  <a:moveTo>
                    <a:pt x="8" y="0"/>
                  </a:moveTo>
                  <a:lnTo>
                    <a:pt x="0" y="55"/>
                  </a:lnTo>
                  <a:lnTo>
                    <a:pt x="15" y="38"/>
                  </a:lnTo>
                  <a:lnTo>
                    <a:pt x="36" y="4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1" name="Line 271"/>
            <p:cNvSpPr>
              <a:spLocks noChangeShapeType="1"/>
            </p:cNvSpPr>
            <p:nvPr/>
          </p:nvSpPr>
          <p:spPr bwMode="auto">
            <a:xfrm flipV="1">
              <a:off x="1260" y="1107"/>
              <a:ext cx="144" cy="27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2" name="Arc 272"/>
            <p:cNvSpPr>
              <a:spLocks/>
            </p:cNvSpPr>
            <p:nvPr/>
          </p:nvSpPr>
          <p:spPr bwMode="auto">
            <a:xfrm>
              <a:off x="1404" y="661"/>
              <a:ext cx="298" cy="44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27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99"/>
                    <a:pt x="9626" y="40"/>
                    <a:pt x="21527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9"/>
                    <a:pt x="9626" y="40"/>
                    <a:pt x="2152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3" name="Freeform 273"/>
            <p:cNvSpPr>
              <a:spLocks/>
            </p:cNvSpPr>
            <p:nvPr/>
          </p:nvSpPr>
          <p:spPr bwMode="auto">
            <a:xfrm>
              <a:off x="1701" y="625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4" name="Line 274"/>
            <p:cNvSpPr>
              <a:spLocks noChangeShapeType="1"/>
            </p:cNvSpPr>
            <p:nvPr/>
          </p:nvSpPr>
          <p:spPr bwMode="auto">
            <a:xfrm flipH="1">
              <a:off x="3929" y="1088"/>
              <a:ext cx="2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30213" y="457200"/>
            <a:ext cx="6199187" cy="8256588"/>
            <a:chOff x="271" y="288"/>
            <a:chExt cx="3905" cy="520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1" y="288"/>
              <a:ext cx="3905" cy="5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305" y="24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62" y="24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05" y="24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62" y="24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05" y="234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62" y="234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05" y="22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62" y="22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05" y="2206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89" y="218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24" y="218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05" y="21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62" y="21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05" y="20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62" y="20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05" y="19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62" y="19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05" y="19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62" y="19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05" y="1856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89" y="183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24" y="183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05" y="17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62" y="17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05" y="17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62" y="17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05" y="16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6" name="Line 32"/>
            <p:cNvSpPr>
              <a:spLocks noChangeShapeType="1"/>
            </p:cNvSpPr>
            <p:nvPr/>
          </p:nvSpPr>
          <p:spPr bwMode="auto">
            <a:xfrm>
              <a:off x="3962" y="16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7" name="Line 33"/>
            <p:cNvSpPr>
              <a:spLocks noChangeShapeType="1"/>
            </p:cNvSpPr>
            <p:nvPr/>
          </p:nvSpPr>
          <p:spPr bwMode="auto">
            <a:xfrm>
              <a:off x="305" y="15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9" name="Line 34"/>
            <p:cNvSpPr>
              <a:spLocks noChangeShapeType="1"/>
            </p:cNvSpPr>
            <p:nvPr/>
          </p:nvSpPr>
          <p:spPr bwMode="auto">
            <a:xfrm>
              <a:off x="3962" y="15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0" name="Line 35"/>
            <p:cNvSpPr>
              <a:spLocks noChangeShapeType="1"/>
            </p:cNvSpPr>
            <p:nvPr/>
          </p:nvSpPr>
          <p:spPr bwMode="auto">
            <a:xfrm>
              <a:off x="305" y="1507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1" name="Line 36"/>
            <p:cNvSpPr>
              <a:spLocks noChangeShapeType="1"/>
            </p:cNvSpPr>
            <p:nvPr/>
          </p:nvSpPr>
          <p:spPr bwMode="auto">
            <a:xfrm>
              <a:off x="1689" y="148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2" name="Line 37"/>
            <p:cNvSpPr>
              <a:spLocks noChangeShapeType="1"/>
            </p:cNvSpPr>
            <p:nvPr/>
          </p:nvSpPr>
          <p:spPr bwMode="auto">
            <a:xfrm>
              <a:off x="2624" y="148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3" name="Line 38"/>
            <p:cNvSpPr>
              <a:spLocks noChangeShapeType="1"/>
            </p:cNvSpPr>
            <p:nvPr/>
          </p:nvSpPr>
          <p:spPr bwMode="auto">
            <a:xfrm>
              <a:off x="305" y="14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4" name="Line 39"/>
            <p:cNvSpPr>
              <a:spLocks noChangeShapeType="1"/>
            </p:cNvSpPr>
            <p:nvPr/>
          </p:nvSpPr>
          <p:spPr bwMode="auto">
            <a:xfrm>
              <a:off x="3962" y="14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5" name="Line 40"/>
            <p:cNvSpPr>
              <a:spLocks noChangeShapeType="1"/>
            </p:cNvSpPr>
            <p:nvPr/>
          </p:nvSpPr>
          <p:spPr bwMode="auto">
            <a:xfrm>
              <a:off x="305" y="13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6" name="Line 41"/>
            <p:cNvSpPr>
              <a:spLocks noChangeShapeType="1"/>
            </p:cNvSpPr>
            <p:nvPr/>
          </p:nvSpPr>
          <p:spPr bwMode="auto">
            <a:xfrm>
              <a:off x="3962" y="13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7" name="Line 42"/>
            <p:cNvSpPr>
              <a:spLocks noChangeShapeType="1"/>
            </p:cNvSpPr>
            <p:nvPr/>
          </p:nvSpPr>
          <p:spPr bwMode="auto">
            <a:xfrm>
              <a:off x="305" y="12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8" name="Line 43"/>
            <p:cNvSpPr>
              <a:spLocks noChangeShapeType="1"/>
            </p:cNvSpPr>
            <p:nvPr/>
          </p:nvSpPr>
          <p:spPr bwMode="auto">
            <a:xfrm>
              <a:off x="3962" y="12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9" name="Line 44"/>
            <p:cNvSpPr>
              <a:spLocks noChangeShapeType="1"/>
            </p:cNvSpPr>
            <p:nvPr/>
          </p:nvSpPr>
          <p:spPr bwMode="auto">
            <a:xfrm>
              <a:off x="305" y="12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0" name="Line 45"/>
            <p:cNvSpPr>
              <a:spLocks noChangeShapeType="1"/>
            </p:cNvSpPr>
            <p:nvPr/>
          </p:nvSpPr>
          <p:spPr bwMode="auto">
            <a:xfrm>
              <a:off x="3962" y="12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1" name="Line 46"/>
            <p:cNvSpPr>
              <a:spLocks noChangeShapeType="1"/>
            </p:cNvSpPr>
            <p:nvPr/>
          </p:nvSpPr>
          <p:spPr bwMode="auto">
            <a:xfrm>
              <a:off x="305" y="1152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2" name="Line 47"/>
            <p:cNvSpPr>
              <a:spLocks noChangeShapeType="1"/>
            </p:cNvSpPr>
            <p:nvPr/>
          </p:nvSpPr>
          <p:spPr bwMode="auto">
            <a:xfrm>
              <a:off x="1689" y="113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3" name="Line 48"/>
            <p:cNvSpPr>
              <a:spLocks noChangeShapeType="1"/>
            </p:cNvSpPr>
            <p:nvPr/>
          </p:nvSpPr>
          <p:spPr bwMode="auto">
            <a:xfrm>
              <a:off x="2624" y="113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4" name="Line 49"/>
            <p:cNvSpPr>
              <a:spLocks noChangeShapeType="1"/>
            </p:cNvSpPr>
            <p:nvPr/>
          </p:nvSpPr>
          <p:spPr bwMode="auto">
            <a:xfrm>
              <a:off x="305" y="10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5" name="Line 50"/>
            <p:cNvSpPr>
              <a:spLocks noChangeShapeType="1"/>
            </p:cNvSpPr>
            <p:nvPr/>
          </p:nvSpPr>
          <p:spPr bwMode="auto">
            <a:xfrm>
              <a:off x="3962" y="108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6" name="Line 51"/>
            <p:cNvSpPr>
              <a:spLocks noChangeShapeType="1"/>
            </p:cNvSpPr>
            <p:nvPr/>
          </p:nvSpPr>
          <p:spPr bwMode="auto">
            <a:xfrm>
              <a:off x="305" y="10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7" name="Line 52"/>
            <p:cNvSpPr>
              <a:spLocks noChangeShapeType="1"/>
            </p:cNvSpPr>
            <p:nvPr/>
          </p:nvSpPr>
          <p:spPr bwMode="auto">
            <a:xfrm>
              <a:off x="3962" y="10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8" name="Line 53"/>
            <p:cNvSpPr>
              <a:spLocks noChangeShapeType="1"/>
            </p:cNvSpPr>
            <p:nvPr/>
          </p:nvSpPr>
          <p:spPr bwMode="auto">
            <a:xfrm>
              <a:off x="305" y="9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9" name="Line 54"/>
            <p:cNvSpPr>
              <a:spLocks noChangeShapeType="1"/>
            </p:cNvSpPr>
            <p:nvPr/>
          </p:nvSpPr>
          <p:spPr bwMode="auto">
            <a:xfrm>
              <a:off x="3962" y="9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0" name="Line 55"/>
            <p:cNvSpPr>
              <a:spLocks noChangeShapeType="1"/>
            </p:cNvSpPr>
            <p:nvPr/>
          </p:nvSpPr>
          <p:spPr bwMode="auto">
            <a:xfrm>
              <a:off x="305" y="8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1" name="Line 56"/>
            <p:cNvSpPr>
              <a:spLocks noChangeShapeType="1"/>
            </p:cNvSpPr>
            <p:nvPr/>
          </p:nvSpPr>
          <p:spPr bwMode="auto">
            <a:xfrm>
              <a:off x="3962" y="8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2" name="Line 57"/>
            <p:cNvSpPr>
              <a:spLocks noChangeShapeType="1"/>
            </p:cNvSpPr>
            <p:nvPr/>
          </p:nvSpPr>
          <p:spPr bwMode="auto">
            <a:xfrm>
              <a:off x="305" y="802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3" name="Line 58"/>
            <p:cNvSpPr>
              <a:spLocks noChangeShapeType="1"/>
            </p:cNvSpPr>
            <p:nvPr/>
          </p:nvSpPr>
          <p:spPr bwMode="auto">
            <a:xfrm>
              <a:off x="1689" y="7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4" name="Line 59"/>
            <p:cNvSpPr>
              <a:spLocks noChangeShapeType="1"/>
            </p:cNvSpPr>
            <p:nvPr/>
          </p:nvSpPr>
          <p:spPr bwMode="auto">
            <a:xfrm>
              <a:off x="2624" y="7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5" name="Line 60"/>
            <p:cNvSpPr>
              <a:spLocks noChangeShapeType="1"/>
            </p:cNvSpPr>
            <p:nvPr/>
          </p:nvSpPr>
          <p:spPr bwMode="auto">
            <a:xfrm>
              <a:off x="305" y="7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6" name="Line 61"/>
            <p:cNvSpPr>
              <a:spLocks noChangeShapeType="1"/>
            </p:cNvSpPr>
            <p:nvPr/>
          </p:nvSpPr>
          <p:spPr bwMode="auto">
            <a:xfrm>
              <a:off x="3962" y="7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7" name="Line 62"/>
            <p:cNvSpPr>
              <a:spLocks noChangeShapeType="1"/>
            </p:cNvSpPr>
            <p:nvPr/>
          </p:nvSpPr>
          <p:spPr bwMode="auto">
            <a:xfrm>
              <a:off x="305" y="6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8" name="Line 63"/>
            <p:cNvSpPr>
              <a:spLocks noChangeShapeType="1"/>
            </p:cNvSpPr>
            <p:nvPr/>
          </p:nvSpPr>
          <p:spPr bwMode="auto">
            <a:xfrm>
              <a:off x="3962" y="6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9" name="Line 64"/>
            <p:cNvSpPr>
              <a:spLocks noChangeShapeType="1"/>
            </p:cNvSpPr>
            <p:nvPr/>
          </p:nvSpPr>
          <p:spPr bwMode="auto">
            <a:xfrm>
              <a:off x="305" y="5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0" name="Line 65"/>
            <p:cNvSpPr>
              <a:spLocks noChangeShapeType="1"/>
            </p:cNvSpPr>
            <p:nvPr/>
          </p:nvSpPr>
          <p:spPr bwMode="auto">
            <a:xfrm>
              <a:off x="3962" y="5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1" name="Line 66"/>
            <p:cNvSpPr>
              <a:spLocks noChangeShapeType="1"/>
            </p:cNvSpPr>
            <p:nvPr/>
          </p:nvSpPr>
          <p:spPr bwMode="auto">
            <a:xfrm>
              <a:off x="305" y="5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2" name="Line 67"/>
            <p:cNvSpPr>
              <a:spLocks noChangeShapeType="1"/>
            </p:cNvSpPr>
            <p:nvPr/>
          </p:nvSpPr>
          <p:spPr bwMode="auto">
            <a:xfrm>
              <a:off x="3962" y="5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3" name="Rectangle 68"/>
            <p:cNvSpPr>
              <a:spLocks noChangeArrowheads="1"/>
            </p:cNvSpPr>
            <p:nvPr/>
          </p:nvSpPr>
          <p:spPr bwMode="auto">
            <a:xfrm>
              <a:off x="297" y="455"/>
              <a:ext cx="3714" cy="209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4" name="Oval 69"/>
            <p:cNvSpPr>
              <a:spLocks noChangeArrowheads="1"/>
            </p:cNvSpPr>
            <p:nvPr/>
          </p:nvSpPr>
          <p:spPr bwMode="auto">
            <a:xfrm>
              <a:off x="578" y="2153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5" name="Rectangle 70"/>
            <p:cNvSpPr>
              <a:spLocks noChangeArrowheads="1"/>
            </p:cNvSpPr>
            <p:nvPr/>
          </p:nvSpPr>
          <p:spPr bwMode="auto">
            <a:xfrm>
              <a:off x="3191" y="1899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6" name="Oval 71"/>
            <p:cNvSpPr>
              <a:spLocks noChangeArrowheads="1"/>
            </p:cNvSpPr>
            <p:nvPr/>
          </p:nvSpPr>
          <p:spPr bwMode="auto">
            <a:xfrm>
              <a:off x="3026" y="215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7" name="Rectangle 72"/>
            <p:cNvSpPr>
              <a:spLocks noChangeArrowheads="1"/>
            </p:cNvSpPr>
            <p:nvPr/>
          </p:nvSpPr>
          <p:spPr bwMode="auto">
            <a:xfrm>
              <a:off x="2719" y="1899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78" name="Oval 73"/>
            <p:cNvSpPr>
              <a:spLocks noChangeArrowheads="1"/>
            </p:cNvSpPr>
            <p:nvPr/>
          </p:nvSpPr>
          <p:spPr bwMode="auto">
            <a:xfrm>
              <a:off x="2793" y="2153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9" name="Rectangle 74"/>
            <p:cNvSpPr>
              <a:spLocks noChangeArrowheads="1"/>
            </p:cNvSpPr>
            <p:nvPr/>
          </p:nvSpPr>
          <p:spPr bwMode="auto">
            <a:xfrm>
              <a:off x="2110" y="1899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0" name="Rectangle 75"/>
            <p:cNvSpPr>
              <a:spLocks noChangeArrowheads="1"/>
            </p:cNvSpPr>
            <p:nvPr/>
          </p:nvSpPr>
          <p:spPr bwMode="auto">
            <a:xfrm>
              <a:off x="2555" y="2153"/>
              <a:ext cx="127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1" name="Line 76"/>
            <p:cNvSpPr>
              <a:spLocks noChangeShapeType="1"/>
            </p:cNvSpPr>
            <p:nvPr/>
          </p:nvSpPr>
          <p:spPr bwMode="auto">
            <a:xfrm>
              <a:off x="2555" y="2153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2" name="Line 77"/>
            <p:cNvSpPr>
              <a:spLocks noChangeShapeType="1"/>
            </p:cNvSpPr>
            <p:nvPr/>
          </p:nvSpPr>
          <p:spPr bwMode="auto">
            <a:xfrm flipV="1">
              <a:off x="2555" y="2153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3" name="Rectangle 78"/>
            <p:cNvSpPr>
              <a:spLocks noChangeArrowheads="1"/>
            </p:cNvSpPr>
            <p:nvPr/>
          </p:nvSpPr>
          <p:spPr bwMode="auto">
            <a:xfrm>
              <a:off x="3498" y="1740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4" name="Oval 79"/>
            <p:cNvSpPr>
              <a:spLocks noChangeArrowheads="1"/>
            </p:cNvSpPr>
            <p:nvPr/>
          </p:nvSpPr>
          <p:spPr bwMode="auto">
            <a:xfrm>
              <a:off x="2316" y="2153"/>
              <a:ext cx="128" cy="127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5" name="Rectangle 80"/>
            <p:cNvSpPr>
              <a:spLocks noChangeArrowheads="1"/>
            </p:cNvSpPr>
            <p:nvPr/>
          </p:nvSpPr>
          <p:spPr bwMode="auto">
            <a:xfrm>
              <a:off x="2560" y="1713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6" name="Oval 81"/>
            <p:cNvSpPr>
              <a:spLocks noChangeArrowheads="1"/>
            </p:cNvSpPr>
            <p:nvPr/>
          </p:nvSpPr>
          <p:spPr bwMode="auto">
            <a:xfrm>
              <a:off x="2062" y="2153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7" name="Rectangle 82"/>
            <p:cNvSpPr>
              <a:spLocks noChangeArrowheads="1"/>
            </p:cNvSpPr>
            <p:nvPr/>
          </p:nvSpPr>
          <p:spPr bwMode="auto">
            <a:xfrm>
              <a:off x="1935" y="1713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88" name="Oval 83"/>
            <p:cNvSpPr>
              <a:spLocks noChangeArrowheads="1"/>
            </p:cNvSpPr>
            <p:nvPr/>
          </p:nvSpPr>
          <p:spPr bwMode="auto">
            <a:xfrm>
              <a:off x="1760" y="2153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9" name="Rectangle 84"/>
            <p:cNvSpPr>
              <a:spLocks noChangeArrowheads="1"/>
            </p:cNvSpPr>
            <p:nvPr/>
          </p:nvSpPr>
          <p:spPr bwMode="auto">
            <a:xfrm>
              <a:off x="1628" y="1899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0" name="Oval 85"/>
            <p:cNvSpPr>
              <a:spLocks noChangeArrowheads="1"/>
            </p:cNvSpPr>
            <p:nvPr/>
          </p:nvSpPr>
          <p:spPr bwMode="auto">
            <a:xfrm>
              <a:off x="2555" y="2275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1" name="Rectangle 86"/>
            <p:cNvSpPr>
              <a:spLocks noChangeArrowheads="1"/>
            </p:cNvSpPr>
            <p:nvPr/>
          </p:nvSpPr>
          <p:spPr bwMode="auto">
            <a:xfrm>
              <a:off x="3477" y="1348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2" name="Oval 87"/>
            <p:cNvSpPr>
              <a:spLocks noChangeArrowheads="1"/>
            </p:cNvSpPr>
            <p:nvPr/>
          </p:nvSpPr>
          <p:spPr bwMode="auto">
            <a:xfrm>
              <a:off x="2555" y="2498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3" name="Rectangle 88"/>
            <p:cNvSpPr>
              <a:spLocks noChangeArrowheads="1"/>
            </p:cNvSpPr>
            <p:nvPr/>
          </p:nvSpPr>
          <p:spPr bwMode="auto">
            <a:xfrm>
              <a:off x="647" y="1438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4" name="Oval 89"/>
            <p:cNvSpPr>
              <a:spLocks noChangeArrowheads="1"/>
            </p:cNvSpPr>
            <p:nvPr/>
          </p:nvSpPr>
          <p:spPr bwMode="auto">
            <a:xfrm>
              <a:off x="3016" y="2498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5" name="Rectangle 90"/>
            <p:cNvSpPr>
              <a:spLocks noChangeArrowheads="1"/>
            </p:cNvSpPr>
            <p:nvPr/>
          </p:nvSpPr>
          <p:spPr bwMode="auto">
            <a:xfrm>
              <a:off x="2314" y="1231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6" name="Oval 91"/>
            <p:cNvSpPr>
              <a:spLocks noChangeArrowheads="1"/>
            </p:cNvSpPr>
            <p:nvPr/>
          </p:nvSpPr>
          <p:spPr bwMode="auto">
            <a:xfrm>
              <a:off x="1447" y="2280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7" name="Rectangle 92"/>
            <p:cNvSpPr>
              <a:spLocks noChangeArrowheads="1"/>
            </p:cNvSpPr>
            <p:nvPr/>
          </p:nvSpPr>
          <p:spPr bwMode="auto">
            <a:xfrm>
              <a:off x="1209" y="1613"/>
              <a:ext cx="3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8" name="Rectangle 93"/>
            <p:cNvSpPr>
              <a:spLocks noChangeArrowheads="1"/>
            </p:cNvSpPr>
            <p:nvPr/>
          </p:nvSpPr>
          <p:spPr bwMode="auto">
            <a:xfrm>
              <a:off x="358" y="2624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399" name="Rectangle 94"/>
            <p:cNvSpPr>
              <a:spLocks noChangeArrowheads="1"/>
            </p:cNvSpPr>
            <p:nvPr/>
          </p:nvSpPr>
          <p:spPr bwMode="auto">
            <a:xfrm>
              <a:off x="365" y="2869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0" name="Rectangle 95"/>
            <p:cNvSpPr>
              <a:spLocks noChangeArrowheads="1"/>
            </p:cNvSpPr>
            <p:nvPr/>
          </p:nvSpPr>
          <p:spPr bwMode="auto">
            <a:xfrm>
              <a:off x="471" y="2869"/>
              <a:ext cx="5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1" name="Rectangle 96"/>
            <p:cNvSpPr>
              <a:spLocks noChangeArrowheads="1"/>
            </p:cNvSpPr>
            <p:nvPr/>
          </p:nvSpPr>
          <p:spPr bwMode="auto">
            <a:xfrm>
              <a:off x="365" y="307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2" name="Rectangle 97"/>
            <p:cNvSpPr>
              <a:spLocks noChangeArrowheads="1"/>
            </p:cNvSpPr>
            <p:nvPr/>
          </p:nvSpPr>
          <p:spPr bwMode="auto">
            <a:xfrm>
              <a:off x="482" y="3070"/>
              <a:ext cx="182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:Pull. Kick out the edge. Do not go downfield!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3" name="Rectangle 98"/>
            <p:cNvSpPr>
              <a:spLocks noChangeArrowheads="1"/>
            </p:cNvSpPr>
            <p:nvPr/>
          </p:nvSpPr>
          <p:spPr bwMode="auto">
            <a:xfrm>
              <a:off x="365" y="327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4" name="Rectangle 99"/>
            <p:cNvSpPr>
              <a:spLocks noChangeArrowheads="1"/>
            </p:cNvSpPr>
            <p:nvPr/>
          </p:nvSpPr>
          <p:spPr bwMode="auto">
            <a:xfrm>
              <a:off x="487" y="3272"/>
              <a:ext cx="7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5" name="Rectangle 100"/>
            <p:cNvSpPr>
              <a:spLocks noChangeArrowheads="1"/>
            </p:cNvSpPr>
            <p:nvPr/>
          </p:nvSpPr>
          <p:spPr bwMode="auto">
            <a:xfrm>
              <a:off x="365" y="347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6" name="Rectangle 101"/>
            <p:cNvSpPr>
              <a:spLocks noChangeArrowheads="1"/>
            </p:cNvSpPr>
            <p:nvPr/>
          </p:nvSpPr>
          <p:spPr bwMode="auto">
            <a:xfrm>
              <a:off x="492" y="3473"/>
              <a:ext cx="65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7" name="Rectangle 102"/>
            <p:cNvSpPr>
              <a:spLocks noChangeArrowheads="1"/>
            </p:cNvSpPr>
            <p:nvPr/>
          </p:nvSpPr>
          <p:spPr bwMode="auto">
            <a:xfrm>
              <a:off x="365" y="3674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8" name="Rectangle 103"/>
            <p:cNvSpPr>
              <a:spLocks noChangeArrowheads="1"/>
            </p:cNvSpPr>
            <p:nvPr/>
          </p:nvSpPr>
          <p:spPr bwMode="auto">
            <a:xfrm>
              <a:off x="482" y="3674"/>
              <a:ext cx="5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09" name="Rectangle 104"/>
            <p:cNvSpPr>
              <a:spLocks noChangeArrowheads="1"/>
            </p:cNvSpPr>
            <p:nvPr/>
          </p:nvSpPr>
          <p:spPr bwMode="auto">
            <a:xfrm>
              <a:off x="365" y="3876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0" name="Rectangle 105"/>
            <p:cNvSpPr>
              <a:spLocks noChangeArrowheads="1"/>
            </p:cNvSpPr>
            <p:nvPr/>
          </p:nvSpPr>
          <p:spPr bwMode="auto">
            <a:xfrm>
              <a:off x="471" y="3876"/>
              <a:ext cx="65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:Shutoff.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1" name="Rectangle 106"/>
            <p:cNvSpPr>
              <a:spLocks noChangeArrowheads="1"/>
            </p:cNvSpPr>
            <p:nvPr/>
          </p:nvSpPr>
          <p:spPr bwMode="auto">
            <a:xfrm>
              <a:off x="365" y="4077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2" name="Rectangle 107"/>
            <p:cNvSpPr>
              <a:spLocks noChangeArrowheads="1"/>
            </p:cNvSpPr>
            <p:nvPr/>
          </p:nvSpPr>
          <p:spPr bwMode="auto">
            <a:xfrm>
              <a:off x="466" y="4077"/>
              <a:ext cx="112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:Inside release. Skinny 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3" name="Rectangle 108"/>
            <p:cNvSpPr>
              <a:spLocks noChangeArrowheads="1"/>
            </p:cNvSpPr>
            <p:nvPr/>
          </p:nvSpPr>
          <p:spPr bwMode="auto">
            <a:xfrm>
              <a:off x="365" y="427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4" name="Rectangle 109"/>
            <p:cNvSpPr>
              <a:spLocks noChangeArrowheads="1"/>
            </p:cNvSpPr>
            <p:nvPr/>
          </p:nvSpPr>
          <p:spPr bwMode="auto">
            <a:xfrm>
              <a:off x="487" y="4278"/>
              <a:ext cx="291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as on Buck Sweep. Duck behind diveback to the Buck 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5" name="Rectangle 110"/>
            <p:cNvSpPr>
              <a:spLocks noChangeArrowheads="1"/>
            </p:cNvSpPr>
            <p:nvPr/>
          </p:nvSpPr>
          <p:spPr bwMode="auto">
            <a:xfrm>
              <a:off x="365" y="448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6" name="Rectangle 111"/>
            <p:cNvSpPr>
              <a:spLocks noChangeArrowheads="1"/>
            </p:cNvSpPr>
            <p:nvPr/>
          </p:nvSpPr>
          <p:spPr bwMode="auto">
            <a:xfrm>
              <a:off x="482" y="4480"/>
              <a:ext cx="204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1st free man inside. Do not block downfield!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7" name="Rectangle 112"/>
            <p:cNvSpPr>
              <a:spLocks noChangeArrowheads="1"/>
            </p:cNvSpPr>
            <p:nvPr/>
          </p:nvSpPr>
          <p:spPr bwMode="auto">
            <a:xfrm>
              <a:off x="365" y="468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8" name="Rectangle 113"/>
            <p:cNvSpPr>
              <a:spLocks noChangeArrowheads="1"/>
            </p:cNvSpPr>
            <p:nvPr/>
          </p:nvSpPr>
          <p:spPr bwMode="auto">
            <a:xfrm>
              <a:off x="492" y="4681"/>
              <a:ext cx="16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Buck Sweep. Delayed arrow 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19" name="Rectangle 114"/>
            <p:cNvSpPr>
              <a:spLocks noChangeArrowheads="1"/>
            </p:cNvSpPr>
            <p:nvPr/>
          </p:nvSpPr>
          <p:spPr bwMode="auto">
            <a:xfrm>
              <a:off x="365" y="4882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0" name="Rectangle 115"/>
            <p:cNvSpPr>
              <a:spLocks noChangeArrowheads="1"/>
            </p:cNvSpPr>
            <p:nvPr/>
          </p:nvSpPr>
          <p:spPr bwMode="auto">
            <a:xfrm>
              <a:off x="471" y="4882"/>
              <a:ext cx="137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trap. Block area to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1" name="Rectangle 116"/>
            <p:cNvSpPr>
              <a:spLocks noChangeArrowheads="1"/>
            </p:cNvSpPr>
            <p:nvPr/>
          </p:nvSpPr>
          <p:spPr bwMode="auto">
            <a:xfrm>
              <a:off x="365" y="5084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2" name="Rectangle 117"/>
            <p:cNvSpPr>
              <a:spLocks noChangeArrowheads="1"/>
            </p:cNvSpPr>
            <p:nvPr/>
          </p:nvSpPr>
          <p:spPr bwMode="auto">
            <a:xfrm>
              <a:off x="1586" y="314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3" name="Rectangle 118"/>
            <p:cNvSpPr>
              <a:spLocks noChangeArrowheads="1"/>
            </p:cNvSpPr>
            <p:nvPr/>
          </p:nvSpPr>
          <p:spPr bwMode="auto">
            <a:xfrm>
              <a:off x="1968" y="314"/>
              <a:ext cx="115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Liz 749 Keep Pass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424" name="Freeform 119"/>
            <p:cNvSpPr>
              <a:spLocks/>
            </p:cNvSpPr>
            <p:nvPr/>
          </p:nvSpPr>
          <p:spPr bwMode="auto">
            <a:xfrm>
              <a:off x="661" y="830"/>
              <a:ext cx="545" cy="1325"/>
            </a:xfrm>
            <a:custGeom>
              <a:avLst/>
              <a:gdLst>
                <a:gd name="T0" fmla="*/ 0 w 1545"/>
                <a:gd name="T1" fmla="*/ 3750 h 3750"/>
                <a:gd name="T2" fmla="*/ 90 w 1545"/>
                <a:gd name="T3" fmla="*/ 2385 h 3750"/>
                <a:gd name="T4" fmla="*/ 32 w 1545"/>
                <a:gd name="T5" fmla="*/ 2161 h 3750"/>
                <a:gd name="T6" fmla="*/ 1095 w 1545"/>
                <a:gd name="T7" fmla="*/ 661 h 3750"/>
                <a:gd name="T8" fmla="*/ 1545 w 1545"/>
                <a:gd name="T9" fmla="*/ 0 h 3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5" h="3750">
                  <a:moveTo>
                    <a:pt x="0" y="3750"/>
                  </a:moveTo>
                  <a:lnTo>
                    <a:pt x="90" y="2385"/>
                  </a:lnTo>
                  <a:lnTo>
                    <a:pt x="32" y="2161"/>
                  </a:lnTo>
                  <a:lnTo>
                    <a:pt x="1095" y="661"/>
                  </a:lnTo>
                  <a:lnTo>
                    <a:pt x="15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5" name="Freeform 120"/>
            <p:cNvSpPr>
              <a:spLocks/>
            </p:cNvSpPr>
            <p:nvPr/>
          </p:nvSpPr>
          <p:spPr bwMode="auto">
            <a:xfrm>
              <a:off x="1162" y="830"/>
              <a:ext cx="44" cy="54"/>
            </a:xfrm>
            <a:custGeom>
              <a:avLst/>
              <a:gdLst>
                <a:gd name="T0" fmla="*/ 44 w 44"/>
                <a:gd name="T1" fmla="*/ 0 h 54"/>
                <a:gd name="T2" fmla="*/ 0 w 44"/>
                <a:gd name="T3" fmla="*/ 32 h 54"/>
                <a:gd name="T4" fmla="*/ 23 w 44"/>
                <a:gd name="T5" fmla="*/ 32 h 54"/>
                <a:gd name="T6" fmla="*/ 31 w 44"/>
                <a:gd name="T7" fmla="*/ 54 h 54"/>
                <a:gd name="T8" fmla="*/ 44 w 44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4">
                  <a:moveTo>
                    <a:pt x="44" y="0"/>
                  </a:moveTo>
                  <a:lnTo>
                    <a:pt x="0" y="32"/>
                  </a:lnTo>
                  <a:lnTo>
                    <a:pt x="23" y="32"/>
                  </a:lnTo>
                  <a:lnTo>
                    <a:pt x="31" y="54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6" name="Arc 121"/>
            <p:cNvSpPr>
              <a:spLocks/>
            </p:cNvSpPr>
            <p:nvPr/>
          </p:nvSpPr>
          <p:spPr bwMode="auto">
            <a:xfrm>
              <a:off x="2550" y="2355"/>
              <a:ext cx="80" cy="9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7" name="Arc 122"/>
            <p:cNvSpPr>
              <a:spLocks/>
            </p:cNvSpPr>
            <p:nvPr/>
          </p:nvSpPr>
          <p:spPr bwMode="auto">
            <a:xfrm>
              <a:off x="2630" y="2450"/>
              <a:ext cx="1" cy="2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80 w 21600"/>
                <a:gd name="T1" fmla="*/ 9660 h 9660"/>
                <a:gd name="T2" fmla="*/ 0 w 21600"/>
                <a:gd name="T3" fmla="*/ 0 h 9660"/>
                <a:gd name="T4" fmla="*/ 21600 w 21600"/>
                <a:gd name="T5" fmla="*/ 0 h 9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9660" fill="none" extrusionOk="0">
                  <a:moveTo>
                    <a:pt x="2280" y="9659"/>
                  </a:moveTo>
                  <a:cubicBezTo>
                    <a:pt x="780" y="6660"/>
                    <a:pt x="0" y="3353"/>
                    <a:pt x="0" y="0"/>
                  </a:cubicBezTo>
                </a:path>
                <a:path w="21600" h="9660" stroke="0" extrusionOk="0">
                  <a:moveTo>
                    <a:pt x="2280" y="9659"/>
                  </a:moveTo>
                  <a:cubicBezTo>
                    <a:pt x="780" y="6660"/>
                    <a:pt x="0" y="335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8" name="Arc 123"/>
            <p:cNvSpPr>
              <a:spLocks/>
            </p:cNvSpPr>
            <p:nvPr/>
          </p:nvSpPr>
          <p:spPr bwMode="auto">
            <a:xfrm>
              <a:off x="2276" y="2515"/>
              <a:ext cx="354" cy="1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9" name="Freeform 124"/>
            <p:cNvSpPr>
              <a:spLocks/>
            </p:cNvSpPr>
            <p:nvPr/>
          </p:nvSpPr>
          <p:spPr bwMode="auto">
            <a:xfrm>
              <a:off x="2276" y="2686"/>
              <a:ext cx="52" cy="37"/>
            </a:xfrm>
            <a:custGeom>
              <a:avLst/>
              <a:gdLst>
                <a:gd name="T0" fmla="*/ 0 w 52"/>
                <a:gd name="T1" fmla="*/ 18 h 37"/>
                <a:gd name="T2" fmla="*/ 52 w 52"/>
                <a:gd name="T3" fmla="*/ 37 h 37"/>
                <a:gd name="T4" fmla="*/ 39 w 52"/>
                <a:gd name="T5" fmla="*/ 18 h 37"/>
                <a:gd name="T6" fmla="*/ 52 w 52"/>
                <a:gd name="T7" fmla="*/ 0 h 37"/>
                <a:gd name="T8" fmla="*/ 0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8"/>
                  </a:moveTo>
                  <a:lnTo>
                    <a:pt x="52" y="37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0" name="Freeform 125"/>
            <p:cNvSpPr>
              <a:spLocks/>
            </p:cNvSpPr>
            <p:nvPr/>
          </p:nvSpPr>
          <p:spPr bwMode="auto">
            <a:xfrm>
              <a:off x="2637" y="2303"/>
              <a:ext cx="350" cy="202"/>
            </a:xfrm>
            <a:custGeom>
              <a:avLst/>
              <a:gdLst>
                <a:gd name="T0" fmla="*/ 0 w 991"/>
                <a:gd name="T1" fmla="*/ 571 h 571"/>
                <a:gd name="T2" fmla="*/ 287 w 991"/>
                <a:gd name="T3" fmla="*/ 0 h 571"/>
                <a:gd name="T4" fmla="*/ 991 w 991"/>
                <a:gd name="T5" fmla="*/ 15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1" h="571">
                  <a:moveTo>
                    <a:pt x="0" y="571"/>
                  </a:moveTo>
                  <a:lnTo>
                    <a:pt x="287" y="0"/>
                  </a:lnTo>
                  <a:lnTo>
                    <a:pt x="991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1" name="Freeform 126"/>
            <p:cNvSpPr>
              <a:spLocks/>
            </p:cNvSpPr>
            <p:nvPr/>
          </p:nvSpPr>
          <p:spPr bwMode="auto">
            <a:xfrm>
              <a:off x="2987" y="2272"/>
              <a:ext cx="8" cy="73"/>
            </a:xfrm>
            <a:custGeom>
              <a:avLst/>
              <a:gdLst>
                <a:gd name="T0" fmla="*/ 19 w 23"/>
                <a:gd name="T1" fmla="*/ 205 h 205"/>
                <a:gd name="T2" fmla="*/ 0 w 23"/>
                <a:gd name="T3" fmla="*/ 205 h 205"/>
                <a:gd name="T4" fmla="*/ 4 w 23"/>
                <a:gd name="T5" fmla="*/ 0 h 205"/>
                <a:gd name="T6" fmla="*/ 23 w 23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05">
                  <a:moveTo>
                    <a:pt x="19" y="205"/>
                  </a:moveTo>
                  <a:lnTo>
                    <a:pt x="0" y="205"/>
                  </a:lnTo>
                  <a:lnTo>
                    <a:pt x="4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2" name="Line 127"/>
            <p:cNvSpPr>
              <a:spLocks noChangeShapeType="1"/>
            </p:cNvSpPr>
            <p:nvPr/>
          </p:nvSpPr>
          <p:spPr bwMode="auto">
            <a:xfrm flipH="1">
              <a:off x="2988" y="227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3" name="Freeform 128"/>
            <p:cNvSpPr>
              <a:spLocks/>
            </p:cNvSpPr>
            <p:nvPr/>
          </p:nvSpPr>
          <p:spPr bwMode="auto">
            <a:xfrm>
              <a:off x="2997" y="2076"/>
              <a:ext cx="70" cy="90"/>
            </a:xfrm>
            <a:custGeom>
              <a:avLst/>
              <a:gdLst>
                <a:gd name="T0" fmla="*/ 197 w 197"/>
                <a:gd name="T1" fmla="*/ 255 h 255"/>
                <a:gd name="T2" fmla="*/ 0 w 197"/>
                <a:gd name="T3" fmla="*/ 149 h 255"/>
                <a:gd name="T4" fmla="*/ 0 w 197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255">
                  <a:moveTo>
                    <a:pt x="197" y="255"/>
                  </a:moveTo>
                  <a:lnTo>
                    <a:pt x="0" y="14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4" name="Freeform 129"/>
            <p:cNvSpPr>
              <a:spLocks/>
            </p:cNvSpPr>
            <p:nvPr/>
          </p:nvSpPr>
          <p:spPr bwMode="auto">
            <a:xfrm>
              <a:off x="2961" y="206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5" name="Line 130"/>
            <p:cNvSpPr>
              <a:spLocks noChangeShapeType="1"/>
            </p:cNvSpPr>
            <p:nvPr/>
          </p:nvSpPr>
          <p:spPr bwMode="auto">
            <a:xfrm>
              <a:off x="2961" y="206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6" name="Freeform 131"/>
            <p:cNvSpPr>
              <a:spLocks/>
            </p:cNvSpPr>
            <p:nvPr/>
          </p:nvSpPr>
          <p:spPr bwMode="auto">
            <a:xfrm>
              <a:off x="2717" y="2065"/>
              <a:ext cx="95" cy="111"/>
            </a:xfrm>
            <a:custGeom>
              <a:avLst/>
              <a:gdLst>
                <a:gd name="T0" fmla="*/ 270 w 270"/>
                <a:gd name="T1" fmla="*/ 315 h 315"/>
                <a:gd name="T2" fmla="*/ 0 w 270"/>
                <a:gd name="T3" fmla="*/ 136 h 315"/>
                <a:gd name="T4" fmla="*/ 0 w 270"/>
                <a:gd name="T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315">
                  <a:moveTo>
                    <a:pt x="270" y="315"/>
                  </a:move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7" name="Freeform 132"/>
            <p:cNvSpPr>
              <a:spLocks/>
            </p:cNvSpPr>
            <p:nvPr/>
          </p:nvSpPr>
          <p:spPr bwMode="auto">
            <a:xfrm>
              <a:off x="2681" y="205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8" name="Line 133"/>
            <p:cNvSpPr>
              <a:spLocks noChangeShapeType="1"/>
            </p:cNvSpPr>
            <p:nvPr/>
          </p:nvSpPr>
          <p:spPr bwMode="auto">
            <a:xfrm>
              <a:off x="2681" y="205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9" name="Freeform 134"/>
            <p:cNvSpPr>
              <a:spLocks/>
            </p:cNvSpPr>
            <p:nvPr/>
          </p:nvSpPr>
          <p:spPr bwMode="auto">
            <a:xfrm>
              <a:off x="2447" y="2028"/>
              <a:ext cx="122" cy="127"/>
            </a:xfrm>
            <a:custGeom>
              <a:avLst/>
              <a:gdLst>
                <a:gd name="T0" fmla="*/ 345 w 345"/>
                <a:gd name="T1" fmla="*/ 360 h 360"/>
                <a:gd name="T2" fmla="*/ 0 w 345"/>
                <a:gd name="T3" fmla="*/ 180 h 360"/>
                <a:gd name="T4" fmla="*/ 0 w 345"/>
                <a:gd name="T5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5" h="360">
                  <a:moveTo>
                    <a:pt x="345" y="360"/>
                  </a:moveTo>
                  <a:lnTo>
                    <a:pt x="0" y="18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0" name="Freeform 135"/>
            <p:cNvSpPr>
              <a:spLocks/>
            </p:cNvSpPr>
            <p:nvPr/>
          </p:nvSpPr>
          <p:spPr bwMode="auto">
            <a:xfrm>
              <a:off x="2411" y="2021"/>
              <a:ext cx="72" cy="7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1" name="Line 136"/>
            <p:cNvSpPr>
              <a:spLocks noChangeShapeType="1"/>
            </p:cNvSpPr>
            <p:nvPr/>
          </p:nvSpPr>
          <p:spPr bwMode="auto">
            <a:xfrm>
              <a:off x="2411" y="202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2" name="Freeform 137"/>
            <p:cNvSpPr>
              <a:spLocks/>
            </p:cNvSpPr>
            <p:nvPr/>
          </p:nvSpPr>
          <p:spPr bwMode="auto">
            <a:xfrm>
              <a:off x="1652" y="2256"/>
              <a:ext cx="726" cy="111"/>
            </a:xfrm>
            <a:custGeom>
              <a:avLst/>
              <a:gdLst>
                <a:gd name="T0" fmla="*/ 2057 w 2057"/>
                <a:gd name="T1" fmla="*/ 75 h 314"/>
                <a:gd name="T2" fmla="*/ 1666 w 2057"/>
                <a:gd name="T3" fmla="*/ 314 h 314"/>
                <a:gd name="T4" fmla="*/ 0 w 2057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7" h="314">
                  <a:moveTo>
                    <a:pt x="2057" y="75"/>
                  </a:moveTo>
                  <a:lnTo>
                    <a:pt x="1666" y="31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3" name="Freeform 138"/>
            <p:cNvSpPr>
              <a:spLocks/>
            </p:cNvSpPr>
            <p:nvPr/>
          </p:nvSpPr>
          <p:spPr bwMode="auto">
            <a:xfrm>
              <a:off x="1638" y="2219"/>
              <a:ext cx="20" cy="73"/>
            </a:xfrm>
            <a:custGeom>
              <a:avLst/>
              <a:gdLst>
                <a:gd name="T0" fmla="*/ 38 w 57"/>
                <a:gd name="T1" fmla="*/ 0 h 207"/>
                <a:gd name="T2" fmla="*/ 57 w 57"/>
                <a:gd name="T3" fmla="*/ 2 h 207"/>
                <a:gd name="T4" fmla="*/ 19 w 57"/>
                <a:gd name="T5" fmla="*/ 207 h 207"/>
                <a:gd name="T6" fmla="*/ 0 w 57"/>
                <a:gd name="T7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207">
                  <a:moveTo>
                    <a:pt x="38" y="0"/>
                  </a:moveTo>
                  <a:lnTo>
                    <a:pt x="57" y="2"/>
                  </a:lnTo>
                  <a:lnTo>
                    <a:pt x="19" y="207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4" name="Line 139"/>
            <p:cNvSpPr>
              <a:spLocks noChangeShapeType="1"/>
            </p:cNvSpPr>
            <p:nvPr/>
          </p:nvSpPr>
          <p:spPr bwMode="auto">
            <a:xfrm>
              <a:off x="1638" y="229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5" name="Line 140"/>
            <p:cNvSpPr>
              <a:spLocks noChangeShapeType="1"/>
            </p:cNvSpPr>
            <p:nvPr/>
          </p:nvSpPr>
          <p:spPr bwMode="auto">
            <a:xfrm flipV="1">
              <a:off x="1535" y="2070"/>
              <a:ext cx="148" cy="2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6" name="Freeform 141"/>
            <p:cNvSpPr>
              <a:spLocks/>
            </p:cNvSpPr>
            <p:nvPr/>
          </p:nvSpPr>
          <p:spPr bwMode="auto">
            <a:xfrm>
              <a:off x="1654" y="2043"/>
              <a:ext cx="63" cy="48"/>
            </a:xfrm>
            <a:custGeom>
              <a:avLst/>
              <a:gdLst>
                <a:gd name="T0" fmla="*/ 178 w 178"/>
                <a:gd name="T1" fmla="*/ 121 h 138"/>
                <a:gd name="T2" fmla="*/ 167 w 178"/>
                <a:gd name="T3" fmla="*/ 138 h 138"/>
                <a:gd name="T4" fmla="*/ 0 w 178"/>
                <a:gd name="T5" fmla="*/ 17 h 138"/>
                <a:gd name="T6" fmla="*/ 11 w 178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38">
                  <a:moveTo>
                    <a:pt x="178" y="121"/>
                  </a:moveTo>
                  <a:lnTo>
                    <a:pt x="167" y="138"/>
                  </a:lnTo>
                  <a:lnTo>
                    <a:pt x="0" y="17"/>
                  </a:lnTo>
                  <a:lnTo>
                    <a:pt x="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7" name="Line 142"/>
            <p:cNvSpPr>
              <a:spLocks noChangeShapeType="1"/>
            </p:cNvSpPr>
            <p:nvPr/>
          </p:nvSpPr>
          <p:spPr bwMode="auto">
            <a:xfrm flipH="1">
              <a:off x="1654" y="2043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8" name="Line 143"/>
            <p:cNvSpPr>
              <a:spLocks noChangeShapeType="1"/>
            </p:cNvSpPr>
            <p:nvPr/>
          </p:nvSpPr>
          <p:spPr bwMode="auto">
            <a:xfrm flipV="1">
              <a:off x="1843" y="2023"/>
              <a:ext cx="132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9" name="Freeform 144"/>
            <p:cNvSpPr>
              <a:spLocks/>
            </p:cNvSpPr>
            <p:nvPr/>
          </p:nvSpPr>
          <p:spPr bwMode="auto">
            <a:xfrm>
              <a:off x="1950" y="1992"/>
              <a:ext cx="55" cy="57"/>
            </a:xfrm>
            <a:custGeom>
              <a:avLst/>
              <a:gdLst>
                <a:gd name="T0" fmla="*/ 157 w 157"/>
                <a:gd name="T1" fmla="*/ 150 h 163"/>
                <a:gd name="T2" fmla="*/ 143 w 157"/>
                <a:gd name="T3" fmla="*/ 163 h 163"/>
                <a:gd name="T4" fmla="*/ 0 w 157"/>
                <a:gd name="T5" fmla="*/ 13 h 163"/>
                <a:gd name="T6" fmla="*/ 15 w 157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57" y="150"/>
                  </a:moveTo>
                  <a:lnTo>
                    <a:pt x="143" y="163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0" name="Line 145"/>
            <p:cNvSpPr>
              <a:spLocks noChangeShapeType="1"/>
            </p:cNvSpPr>
            <p:nvPr/>
          </p:nvSpPr>
          <p:spPr bwMode="auto">
            <a:xfrm flipH="1">
              <a:off x="1950" y="1992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1" name="Line 146"/>
            <p:cNvSpPr>
              <a:spLocks noChangeShapeType="1"/>
            </p:cNvSpPr>
            <p:nvPr/>
          </p:nvSpPr>
          <p:spPr bwMode="auto">
            <a:xfrm flipV="1">
              <a:off x="2134" y="2060"/>
              <a:ext cx="48" cy="9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2" name="Freeform 147"/>
            <p:cNvSpPr>
              <a:spLocks/>
            </p:cNvSpPr>
            <p:nvPr/>
          </p:nvSpPr>
          <p:spPr bwMode="auto">
            <a:xfrm>
              <a:off x="2149" y="2037"/>
              <a:ext cx="68" cy="40"/>
            </a:xfrm>
            <a:custGeom>
              <a:avLst/>
              <a:gdLst>
                <a:gd name="T0" fmla="*/ 192 w 192"/>
                <a:gd name="T1" fmla="*/ 97 h 113"/>
                <a:gd name="T2" fmla="*/ 184 w 192"/>
                <a:gd name="T3" fmla="*/ 113 h 113"/>
                <a:gd name="T4" fmla="*/ 0 w 192"/>
                <a:gd name="T5" fmla="*/ 17 h 113"/>
                <a:gd name="T6" fmla="*/ 8 w 192"/>
                <a:gd name="T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13">
                  <a:moveTo>
                    <a:pt x="192" y="97"/>
                  </a:moveTo>
                  <a:lnTo>
                    <a:pt x="184" y="113"/>
                  </a:lnTo>
                  <a:lnTo>
                    <a:pt x="0" y="17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3" name="Line 148"/>
            <p:cNvSpPr>
              <a:spLocks noChangeShapeType="1"/>
            </p:cNvSpPr>
            <p:nvPr/>
          </p:nvSpPr>
          <p:spPr bwMode="auto">
            <a:xfrm flipH="1">
              <a:off x="2149" y="2037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4" name="Freeform 149"/>
            <p:cNvSpPr>
              <a:spLocks/>
            </p:cNvSpPr>
            <p:nvPr/>
          </p:nvSpPr>
          <p:spPr bwMode="auto">
            <a:xfrm>
              <a:off x="804" y="1699"/>
              <a:ext cx="2284" cy="811"/>
            </a:xfrm>
            <a:custGeom>
              <a:avLst/>
              <a:gdLst>
                <a:gd name="T0" fmla="*/ 6464 w 6464"/>
                <a:gd name="T1" fmla="*/ 2266 h 2295"/>
                <a:gd name="T2" fmla="*/ 2790 w 6464"/>
                <a:gd name="T3" fmla="*/ 2295 h 2295"/>
                <a:gd name="T4" fmla="*/ 0 w 6464"/>
                <a:gd name="T5" fmla="*/ 0 h 2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64" h="2295">
                  <a:moveTo>
                    <a:pt x="6464" y="2266"/>
                  </a:moveTo>
                  <a:lnTo>
                    <a:pt x="2790" y="229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5" name="Freeform 150"/>
            <p:cNvSpPr>
              <a:spLocks/>
            </p:cNvSpPr>
            <p:nvPr/>
          </p:nvSpPr>
          <p:spPr bwMode="auto">
            <a:xfrm>
              <a:off x="804" y="1699"/>
              <a:ext cx="52" cy="48"/>
            </a:xfrm>
            <a:custGeom>
              <a:avLst/>
              <a:gdLst>
                <a:gd name="T0" fmla="*/ 0 w 52"/>
                <a:gd name="T1" fmla="*/ 0 h 48"/>
                <a:gd name="T2" fmla="*/ 28 w 52"/>
                <a:gd name="T3" fmla="*/ 48 h 48"/>
                <a:gd name="T4" fmla="*/ 29 w 52"/>
                <a:gd name="T5" fmla="*/ 25 h 48"/>
                <a:gd name="T6" fmla="*/ 52 w 52"/>
                <a:gd name="T7" fmla="*/ 18 h 48"/>
                <a:gd name="T8" fmla="*/ 0 w 52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8">
                  <a:moveTo>
                    <a:pt x="0" y="0"/>
                  </a:moveTo>
                  <a:lnTo>
                    <a:pt x="28" y="48"/>
                  </a:lnTo>
                  <a:lnTo>
                    <a:pt x="29" y="25"/>
                  </a:lnTo>
                  <a:lnTo>
                    <a:pt x="52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49263" y="304800"/>
            <a:ext cx="9693274" cy="8332788"/>
            <a:chOff x="283" y="192"/>
            <a:chExt cx="6106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3" y="192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318" y="241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08" y="241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18" y="23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08" y="23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18" y="227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08" y="227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18" y="21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08" y="21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18" y="2128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714" y="210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58" y="210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18" y="205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08" y="205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18" y="19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08" y="198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18" y="19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08" y="19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18" y="18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08" y="18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18" y="1775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714" y="175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58" y="175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18" y="17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08" y="170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18" y="16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08" y="16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18" y="15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4008" y="15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318" y="149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4"/>
            <p:cNvSpPr>
              <a:spLocks noChangeShapeType="1"/>
            </p:cNvSpPr>
            <p:nvPr/>
          </p:nvSpPr>
          <p:spPr bwMode="auto">
            <a:xfrm>
              <a:off x="4008" y="149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318" y="1422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714" y="140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2658" y="140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318" y="13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4008" y="13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318" y="12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4008" y="12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318" y="120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4008" y="120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318" y="11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4008" y="113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318" y="1064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714" y="104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2658" y="104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318" y="9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4008" y="9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318" y="9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4008" y="9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318" y="8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4008" y="8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318" y="78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4008" y="78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318" y="711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714" y="68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2658" y="689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318" y="64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4008" y="64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318" y="57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4008" y="57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318" y="4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4008" y="4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318" y="4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4008" y="4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310" y="360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69"/>
            <p:cNvSpPr>
              <a:spLocks noChangeArrowheads="1"/>
            </p:cNvSpPr>
            <p:nvPr/>
          </p:nvSpPr>
          <p:spPr bwMode="auto">
            <a:xfrm>
              <a:off x="3288" y="2074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2203" y="1818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Oval 71"/>
            <p:cNvSpPr>
              <a:spLocks noChangeArrowheads="1"/>
            </p:cNvSpPr>
            <p:nvPr/>
          </p:nvSpPr>
          <p:spPr bwMode="auto">
            <a:xfrm>
              <a:off x="2187" y="2080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1796" y="181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3"/>
            <p:cNvSpPr>
              <a:spLocks noChangeArrowheads="1"/>
            </p:cNvSpPr>
            <p:nvPr/>
          </p:nvSpPr>
          <p:spPr bwMode="auto">
            <a:xfrm>
              <a:off x="1952" y="2074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1486" y="1818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1711" y="2074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6"/>
            <p:cNvSpPr>
              <a:spLocks noChangeShapeType="1"/>
            </p:cNvSpPr>
            <p:nvPr/>
          </p:nvSpPr>
          <p:spPr bwMode="auto">
            <a:xfrm>
              <a:off x="1711" y="2074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 flipV="1">
              <a:off x="1711" y="2074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2513" y="180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Oval 79"/>
            <p:cNvSpPr>
              <a:spLocks noChangeArrowheads="1"/>
            </p:cNvSpPr>
            <p:nvPr/>
          </p:nvSpPr>
          <p:spPr bwMode="auto">
            <a:xfrm>
              <a:off x="1470" y="2074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1935" y="163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1"/>
            <p:cNvSpPr>
              <a:spLocks noChangeArrowheads="1"/>
            </p:cNvSpPr>
            <p:nvPr/>
          </p:nvSpPr>
          <p:spPr bwMode="auto">
            <a:xfrm>
              <a:off x="1214" y="2074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1304" y="163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3"/>
            <p:cNvSpPr>
              <a:spLocks noChangeArrowheads="1"/>
            </p:cNvSpPr>
            <p:nvPr/>
          </p:nvSpPr>
          <p:spPr bwMode="auto">
            <a:xfrm>
              <a:off x="2401" y="2074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1144" y="1818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5"/>
            <p:cNvSpPr>
              <a:spLocks noChangeArrowheads="1"/>
            </p:cNvSpPr>
            <p:nvPr/>
          </p:nvSpPr>
          <p:spPr bwMode="auto">
            <a:xfrm>
              <a:off x="1711" y="2197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3486" y="145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7"/>
            <p:cNvSpPr>
              <a:spLocks noChangeArrowheads="1"/>
            </p:cNvSpPr>
            <p:nvPr/>
          </p:nvSpPr>
          <p:spPr bwMode="auto">
            <a:xfrm>
              <a:off x="1711" y="2492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893" y="146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9"/>
            <p:cNvSpPr>
              <a:spLocks noChangeArrowheads="1"/>
            </p:cNvSpPr>
            <p:nvPr/>
          </p:nvSpPr>
          <p:spPr bwMode="auto">
            <a:xfrm>
              <a:off x="2550" y="2288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90"/>
            <p:cNvSpPr>
              <a:spLocks noChangeArrowheads="1"/>
            </p:cNvSpPr>
            <p:nvPr/>
          </p:nvSpPr>
          <p:spPr bwMode="auto">
            <a:xfrm>
              <a:off x="1879" y="1176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1"/>
            <p:cNvSpPr>
              <a:spLocks noChangeArrowheads="1"/>
            </p:cNvSpPr>
            <p:nvPr/>
          </p:nvSpPr>
          <p:spPr bwMode="auto">
            <a:xfrm>
              <a:off x="968" y="227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2"/>
            <p:cNvSpPr>
              <a:spLocks noChangeArrowheads="1"/>
            </p:cNvSpPr>
            <p:nvPr/>
          </p:nvSpPr>
          <p:spPr bwMode="auto">
            <a:xfrm>
              <a:off x="2818" y="1604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371" y="2549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1615" y="219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1918" y="219"/>
              <a:ext cx="139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Rip 28 Jet Keep Pass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373" y="2797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480" y="2797"/>
              <a:ext cx="67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373" y="3000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491" y="3000"/>
              <a:ext cx="59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373" y="320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496" y="3203"/>
              <a:ext cx="67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373" y="340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502" y="3406"/>
              <a:ext cx="67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373" y="3610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491" y="3610"/>
              <a:ext cx="67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373" y="381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480" y="3813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373" y="4016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475" y="4016"/>
              <a:ext cx="159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Crack on safety. Run Skinny 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373" y="421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496" y="4219"/>
              <a:ext cx="320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6" over midline. Fake Jet. Set up behind PST. Read Post/Sail/Drag.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373" y="442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491" y="4422"/>
              <a:ext cx="305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Jet sweep. Block 1st outside PST. Nothing shows slide delayed into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373" y="462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502" y="4626"/>
              <a:ext cx="17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.Step out as if th block #4. Run a sail pattern.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373" y="4829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480" y="4829"/>
              <a:ext cx="128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1st to show outside BST.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373" y="5032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Freeform 119"/>
            <p:cNvSpPr>
              <a:spLocks/>
            </p:cNvSpPr>
            <p:nvPr/>
          </p:nvSpPr>
          <p:spPr bwMode="auto">
            <a:xfrm>
              <a:off x="2732" y="606"/>
              <a:ext cx="636" cy="1476"/>
            </a:xfrm>
            <a:custGeom>
              <a:avLst/>
              <a:gdLst>
                <a:gd name="T0" fmla="*/ 1784 w 1784"/>
                <a:gd name="T1" fmla="*/ 4139 h 4139"/>
                <a:gd name="T2" fmla="*/ 1755 w 1784"/>
                <a:gd name="T3" fmla="*/ 1994 h 4139"/>
                <a:gd name="T4" fmla="*/ 0 w 1784"/>
                <a:gd name="T5" fmla="*/ 0 h 4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84" h="4139">
                  <a:moveTo>
                    <a:pt x="1784" y="4139"/>
                  </a:moveTo>
                  <a:lnTo>
                    <a:pt x="1755" y="199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Freeform 120"/>
            <p:cNvSpPr>
              <a:spLocks/>
            </p:cNvSpPr>
            <p:nvPr/>
          </p:nvSpPr>
          <p:spPr bwMode="auto">
            <a:xfrm>
              <a:off x="2732" y="606"/>
              <a:ext cx="48" cy="52"/>
            </a:xfrm>
            <a:custGeom>
              <a:avLst/>
              <a:gdLst>
                <a:gd name="T0" fmla="*/ 0 w 48"/>
                <a:gd name="T1" fmla="*/ 0 h 52"/>
                <a:gd name="T2" fmla="*/ 20 w 48"/>
                <a:gd name="T3" fmla="*/ 52 h 52"/>
                <a:gd name="T4" fmla="*/ 26 w 48"/>
                <a:gd name="T5" fmla="*/ 29 h 52"/>
                <a:gd name="T6" fmla="*/ 48 w 48"/>
                <a:gd name="T7" fmla="*/ 26 h 52"/>
                <a:gd name="T8" fmla="*/ 0 w 4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2">
                  <a:moveTo>
                    <a:pt x="0" y="0"/>
                  </a:moveTo>
                  <a:lnTo>
                    <a:pt x="20" y="52"/>
                  </a:lnTo>
                  <a:lnTo>
                    <a:pt x="26" y="29"/>
                  </a:lnTo>
                  <a:lnTo>
                    <a:pt x="48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Line 121"/>
            <p:cNvSpPr>
              <a:spLocks noChangeShapeType="1"/>
            </p:cNvSpPr>
            <p:nvPr/>
          </p:nvSpPr>
          <p:spPr bwMode="auto">
            <a:xfrm flipV="1">
              <a:off x="2689" y="1937"/>
              <a:ext cx="947" cy="3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122"/>
            <p:cNvSpPr>
              <a:spLocks/>
            </p:cNvSpPr>
            <p:nvPr/>
          </p:nvSpPr>
          <p:spPr bwMode="auto">
            <a:xfrm>
              <a:off x="3581" y="1937"/>
              <a:ext cx="55" cy="35"/>
            </a:xfrm>
            <a:custGeom>
              <a:avLst/>
              <a:gdLst>
                <a:gd name="T0" fmla="*/ 55 w 55"/>
                <a:gd name="T1" fmla="*/ 0 h 35"/>
                <a:gd name="T2" fmla="*/ 0 w 55"/>
                <a:gd name="T3" fmla="*/ 0 h 35"/>
                <a:gd name="T4" fmla="*/ 18 w 55"/>
                <a:gd name="T5" fmla="*/ 13 h 35"/>
                <a:gd name="T6" fmla="*/ 13 w 55"/>
                <a:gd name="T7" fmla="*/ 35 h 35"/>
                <a:gd name="T8" fmla="*/ 55 w 5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5">
                  <a:moveTo>
                    <a:pt x="55" y="0"/>
                  </a:moveTo>
                  <a:lnTo>
                    <a:pt x="0" y="0"/>
                  </a:lnTo>
                  <a:lnTo>
                    <a:pt x="18" y="13"/>
                  </a:lnTo>
                  <a:lnTo>
                    <a:pt x="13" y="35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Arc 123"/>
            <p:cNvSpPr>
              <a:spLocks/>
            </p:cNvSpPr>
            <p:nvPr/>
          </p:nvSpPr>
          <p:spPr bwMode="auto">
            <a:xfrm>
              <a:off x="1716" y="2274"/>
              <a:ext cx="193" cy="135"/>
            </a:xfrm>
            <a:custGeom>
              <a:avLst/>
              <a:gdLst>
                <a:gd name="G0" fmla="+- 21600 0 0"/>
                <a:gd name="G1" fmla="+- 162 0 0"/>
                <a:gd name="G2" fmla="+- 21600 0 0"/>
                <a:gd name="T0" fmla="*/ 21600 w 21600"/>
                <a:gd name="T1" fmla="*/ 21762 h 21762"/>
                <a:gd name="T2" fmla="*/ 1 w 21600"/>
                <a:gd name="T3" fmla="*/ 0 h 21762"/>
                <a:gd name="T4" fmla="*/ 21600 w 21600"/>
                <a:gd name="T5" fmla="*/ 162 h 21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2" fill="none" extrusionOk="0">
                  <a:moveTo>
                    <a:pt x="21600" y="21762"/>
                  </a:moveTo>
                  <a:cubicBezTo>
                    <a:pt x="9670" y="21762"/>
                    <a:pt x="0" y="12091"/>
                    <a:pt x="0" y="162"/>
                  </a:cubicBezTo>
                  <a:cubicBezTo>
                    <a:pt x="-1" y="107"/>
                    <a:pt x="0" y="53"/>
                    <a:pt x="0" y="-1"/>
                  </a:cubicBezTo>
                </a:path>
                <a:path w="21600" h="21762" stroke="0" extrusionOk="0">
                  <a:moveTo>
                    <a:pt x="21600" y="21762"/>
                  </a:moveTo>
                  <a:cubicBezTo>
                    <a:pt x="9670" y="21762"/>
                    <a:pt x="0" y="12091"/>
                    <a:pt x="0" y="162"/>
                  </a:cubicBezTo>
                  <a:cubicBezTo>
                    <a:pt x="-1" y="107"/>
                    <a:pt x="0" y="53"/>
                    <a:pt x="0" y="-1"/>
                  </a:cubicBezTo>
                  <a:lnTo>
                    <a:pt x="21600" y="16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Arc 124"/>
            <p:cNvSpPr>
              <a:spLocks/>
            </p:cNvSpPr>
            <p:nvPr/>
          </p:nvSpPr>
          <p:spPr bwMode="auto">
            <a:xfrm>
              <a:off x="1909" y="2408"/>
              <a:ext cx="327" cy="30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34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34" y="21599"/>
                  </a:moveTo>
                  <a:cubicBezTo>
                    <a:pt x="9630" y="21563"/>
                    <a:pt x="0" y="11903"/>
                    <a:pt x="0" y="0"/>
                  </a:cubicBezTo>
                </a:path>
                <a:path w="21600" h="21600" stroke="0" extrusionOk="0">
                  <a:moveTo>
                    <a:pt x="21534" y="21599"/>
                  </a:moveTo>
                  <a:cubicBezTo>
                    <a:pt x="9630" y="21563"/>
                    <a:pt x="0" y="1190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Arc 125"/>
            <p:cNvSpPr>
              <a:spLocks/>
            </p:cNvSpPr>
            <p:nvPr/>
          </p:nvSpPr>
          <p:spPr bwMode="auto">
            <a:xfrm>
              <a:off x="1342" y="2012"/>
              <a:ext cx="123" cy="20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6"/>
            <p:cNvSpPr>
              <a:spLocks/>
            </p:cNvSpPr>
            <p:nvPr/>
          </p:nvSpPr>
          <p:spPr bwMode="auto">
            <a:xfrm>
              <a:off x="1335" y="2179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Line 127"/>
            <p:cNvSpPr>
              <a:spLocks noChangeShapeType="1"/>
            </p:cNvSpPr>
            <p:nvPr/>
          </p:nvSpPr>
          <p:spPr bwMode="auto">
            <a:xfrm>
              <a:off x="1335" y="225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Arc 128"/>
            <p:cNvSpPr>
              <a:spLocks/>
            </p:cNvSpPr>
            <p:nvPr/>
          </p:nvSpPr>
          <p:spPr bwMode="auto">
            <a:xfrm>
              <a:off x="1304" y="2012"/>
              <a:ext cx="135" cy="187"/>
            </a:xfrm>
            <a:custGeom>
              <a:avLst/>
              <a:gdLst>
                <a:gd name="G0" fmla="+- 162 0 0"/>
                <a:gd name="G1" fmla="+- 0 0 0"/>
                <a:gd name="G2" fmla="+- 21600 0 0"/>
                <a:gd name="T0" fmla="*/ 21762 w 21762"/>
                <a:gd name="T1" fmla="*/ 0 h 21600"/>
                <a:gd name="T2" fmla="*/ 0 w 21762"/>
                <a:gd name="T3" fmla="*/ 21599 h 21600"/>
                <a:gd name="T4" fmla="*/ 162 w 2176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2" h="21600" fill="none" extrusionOk="0">
                  <a:moveTo>
                    <a:pt x="21762" y="0"/>
                  </a:moveTo>
                  <a:cubicBezTo>
                    <a:pt x="21762" y="11929"/>
                    <a:pt x="12091" y="21600"/>
                    <a:pt x="162" y="21600"/>
                  </a:cubicBezTo>
                  <a:cubicBezTo>
                    <a:pt x="107" y="21600"/>
                    <a:pt x="53" y="21599"/>
                    <a:pt x="-1" y="21599"/>
                  </a:cubicBezTo>
                </a:path>
                <a:path w="21762" h="21600" stroke="0" extrusionOk="0">
                  <a:moveTo>
                    <a:pt x="21762" y="0"/>
                  </a:moveTo>
                  <a:cubicBezTo>
                    <a:pt x="21762" y="11929"/>
                    <a:pt x="12091" y="21600"/>
                    <a:pt x="162" y="21600"/>
                  </a:cubicBezTo>
                  <a:cubicBezTo>
                    <a:pt x="107" y="21600"/>
                    <a:pt x="53" y="21599"/>
                    <a:pt x="-1" y="21599"/>
                  </a:cubicBezTo>
                  <a:lnTo>
                    <a:pt x="162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9"/>
            <p:cNvSpPr>
              <a:spLocks/>
            </p:cNvSpPr>
            <p:nvPr/>
          </p:nvSpPr>
          <p:spPr bwMode="auto">
            <a:xfrm>
              <a:off x="1401" y="2005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130"/>
            <p:cNvSpPr>
              <a:spLocks noChangeShapeType="1"/>
            </p:cNvSpPr>
            <p:nvPr/>
          </p:nvSpPr>
          <p:spPr bwMode="auto">
            <a:xfrm>
              <a:off x="1401" y="200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Arc 131"/>
            <p:cNvSpPr>
              <a:spLocks/>
            </p:cNvSpPr>
            <p:nvPr/>
          </p:nvSpPr>
          <p:spPr bwMode="auto">
            <a:xfrm>
              <a:off x="1587" y="2012"/>
              <a:ext cx="81" cy="230"/>
            </a:xfrm>
            <a:custGeom>
              <a:avLst/>
              <a:gdLst>
                <a:gd name="G0" fmla="+- 268 0 0"/>
                <a:gd name="G1" fmla="+- 0 0 0"/>
                <a:gd name="G2" fmla="+- 21600 0 0"/>
                <a:gd name="T0" fmla="*/ 21868 w 21868"/>
                <a:gd name="T1" fmla="*/ 0 h 21600"/>
                <a:gd name="T2" fmla="*/ 0 w 21868"/>
                <a:gd name="T3" fmla="*/ 21598 h 21600"/>
                <a:gd name="T4" fmla="*/ 268 w 2186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68" h="21600" fill="none" extrusionOk="0">
                  <a:moveTo>
                    <a:pt x="21868" y="0"/>
                  </a:moveTo>
                  <a:cubicBezTo>
                    <a:pt x="21868" y="11929"/>
                    <a:pt x="12197" y="21600"/>
                    <a:pt x="268" y="21600"/>
                  </a:cubicBezTo>
                  <a:cubicBezTo>
                    <a:pt x="178" y="21600"/>
                    <a:pt x="89" y="21599"/>
                    <a:pt x="-1" y="21598"/>
                  </a:cubicBezTo>
                </a:path>
                <a:path w="21868" h="21600" stroke="0" extrusionOk="0">
                  <a:moveTo>
                    <a:pt x="21868" y="0"/>
                  </a:moveTo>
                  <a:cubicBezTo>
                    <a:pt x="21868" y="11929"/>
                    <a:pt x="12197" y="21600"/>
                    <a:pt x="268" y="21600"/>
                  </a:cubicBezTo>
                  <a:cubicBezTo>
                    <a:pt x="178" y="21600"/>
                    <a:pt x="89" y="21599"/>
                    <a:pt x="-1" y="21598"/>
                  </a:cubicBezTo>
                  <a:lnTo>
                    <a:pt x="26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32"/>
            <p:cNvSpPr>
              <a:spLocks/>
            </p:cNvSpPr>
            <p:nvPr/>
          </p:nvSpPr>
          <p:spPr bwMode="auto">
            <a:xfrm>
              <a:off x="1581" y="2206"/>
              <a:ext cx="6" cy="73"/>
            </a:xfrm>
            <a:custGeom>
              <a:avLst/>
              <a:gdLst>
                <a:gd name="T0" fmla="*/ 0 w 18"/>
                <a:gd name="T1" fmla="*/ 0 h 204"/>
                <a:gd name="T2" fmla="*/ 18 w 18"/>
                <a:gd name="T3" fmla="*/ 0 h 204"/>
                <a:gd name="T4" fmla="*/ 18 w 18"/>
                <a:gd name="T5" fmla="*/ 204 h 204"/>
                <a:gd name="T6" fmla="*/ 0 w 18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4">
                  <a:moveTo>
                    <a:pt x="0" y="0"/>
                  </a:moveTo>
                  <a:lnTo>
                    <a:pt x="18" y="0"/>
                  </a:lnTo>
                  <a:lnTo>
                    <a:pt x="18" y="204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133"/>
            <p:cNvSpPr>
              <a:spLocks noChangeShapeType="1"/>
            </p:cNvSpPr>
            <p:nvPr/>
          </p:nvSpPr>
          <p:spPr bwMode="auto">
            <a:xfrm>
              <a:off x="1581" y="2279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Arc 134"/>
            <p:cNvSpPr>
              <a:spLocks/>
            </p:cNvSpPr>
            <p:nvPr/>
          </p:nvSpPr>
          <p:spPr bwMode="auto">
            <a:xfrm>
              <a:off x="1540" y="2012"/>
              <a:ext cx="128" cy="19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5"/>
            <p:cNvSpPr>
              <a:spLocks/>
            </p:cNvSpPr>
            <p:nvPr/>
          </p:nvSpPr>
          <p:spPr bwMode="auto">
            <a:xfrm>
              <a:off x="1632" y="2005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136"/>
            <p:cNvSpPr>
              <a:spLocks noChangeShapeType="1"/>
            </p:cNvSpPr>
            <p:nvPr/>
          </p:nvSpPr>
          <p:spPr bwMode="auto">
            <a:xfrm>
              <a:off x="1632" y="200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37"/>
            <p:cNvSpPr>
              <a:spLocks/>
            </p:cNvSpPr>
            <p:nvPr/>
          </p:nvSpPr>
          <p:spPr bwMode="auto">
            <a:xfrm>
              <a:off x="1035" y="2221"/>
              <a:ext cx="1824" cy="219"/>
            </a:xfrm>
            <a:custGeom>
              <a:avLst/>
              <a:gdLst>
                <a:gd name="T0" fmla="*/ 30 w 5116"/>
                <a:gd name="T1" fmla="*/ 450 h 615"/>
                <a:gd name="T2" fmla="*/ 150 w 5116"/>
                <a:gd name="T3" fmla="*/ 451 h 615"/>
                <a:gd name="T4" fmla="*/ 270 w 5116"/>
                <a:gd name="T5" fmla="*/ 453 h 615"/>
                <a:gd name="T6" fmla="*/ 390 w 5116"/>
                <a:gd name="T7" fmla="*/ 454 h 615"/>
                <a:gd name="T8" fmla="*/ 510 w 5116"/>
                <a:gd name="T9" fmla="*/ 456 h 615"/>
                <a:gd name="T10" fmla="*/ 630 w 5116"/>
                <a:gd name="T11" fmla="*/ 458 h 615"/>
                <a:gd name="T12" fmla="*/ 750 w 5116"/>
                <a:gd name="T13" fmla="*/ 459 h 615"/>
                <a:gd name="T14" fmla="*/ 870 w 5116"/>
                <a:gd name="T15" fmla="*/ 461 h 615"/>
                <a:gd name="T16" fmla="*/ 990 w 5116"/>
                <a:gd name="T17" fmla="*/ 462 h 615"/>
                <a:gd name="T18" fmla="*/ 1110 w 5116"/>
                <a:gd name="T19" fmla="*/ 464 h 615"/>
                <a:gd name="T20" fmla="*/ 1230 w 5116"/>
                <a:gd name="T21" fmla="*/ 465 h 615"/>
                <a:gd name="T22" fmla="*/ 1350 w 5116"/>
                <a:gd name="T23" fmla="*/ 467 h 615"/>
                <a:gd name="T24" fmla="*/ 1470 w 5116"/>
                <a:gd name="T25" fmla="*/ 468 h 615"/>
                <a:gd name="T26" fmla="*/ 1590 w 5116"/>
                <a:gd name="T27" fmla="*/ 470 h 615"/>
                <a:gd name="T28" fmla="*/ 1710 w 5116"/>
                <a:gd name="T29" fmla="*/ 471 h 615"/>
                <a:gd name="T30" fmla="*/ 1830 w 5116"/>
                <a:gd name="T31" fmla="*/ 473 h 615"/>
                <a:gd name="T32" fmla="*/ 1950 w 5116"/>
                <a:gd name="T33" fmla="*/ 474 h 615"/>
                <a:gd name="T34" fmla="*/ 2070 w 5116"/>
                <a:gd name="T35" fmla="*/ 476 h 615"/>
                <a:gd name="T36" fmla="*/ 2190 w 5116"/>
                <a:gd name="T37" fmla="*/ 477 h 615"/>
                <a:gd name="T38" fmla="*/ 2310 w 5116"/>
                <a:gd name="T39" fmla="*/ 479 h 615"/>
                <a:gd name="T40" fmla="*/ 2430 w 5116"/>
                <a:gd name="T41" fmla="*/ 480 h 615"/>
                <a:gd name="T42" fmla="*/ 2550 w 5116"/>
                <a:gd name="T43" fmla="*/ 482 h 615"/>
                <a:gd name="T44" fmla="*/ 2670 w 5116"/>
                <a:gd name="T45" fmla="*/ 483 h 615"/>
                <a:gd name="T46" fmla="*/ 2790 w 5116"/>
                <a:gd name="T47" fmla="*/ 485 h 615"/>
                <a:gd name="T48" fmla="*/ 2910 w 5116"/>
                <a:gd name="T49" fmla="*/ 487 h 615"/>
                <a:gd name="T50" fmla="*/ 3030 w 5116"/>
                <a:gd name="T51" fmla="*/ 488 h 615"/>
                <a:gd name="T52" fmla="*/ 3150 w 5116"/>
                <a:gd name="T53" fmla="*/ 490 h 615"/>
                <a:gd name="T54" fmla="*/ 3270 w 5116"/>
                <a:gd name="T55" fmla="*/ 491 h 615"/>
                <a:gd name="T56" fmla="*/ 3390 w 5116"/>
                <a:gd name="T57" fmla="*/ 493 h 615"/>
                <a:gd name="T58" fmla="*/ 3510 w 5116"/>
                <a:gd name="T59" fmla="*/ 494 h 615"/>
                <a:gd name="T60" fmla="*/ 3599 w 5116"/>
                <a:gd name="T61" fmla="*/ 555 h 615"/>
                <a:gd name="T62" fmla="*/ 5116 w 5116"/>
                <a:gd name="T63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16" h="615">
                  <a:moveTo>
                    <a:pt x="0" y="510"/>
                  </a:moveTo>
                  <a:lnTo>
                    <a:pt x="30" y="450"/>
                  </a:lnTo>
                  <a:lnTo>
                    <a:pt x="89" y="571"/>
                  </a:lnTo>
                  <a:lnTo>
                    <a:pt x="150" y="451"/>
                  </a:lnTo>
                  <a:lnTo>
                    <a:pt x="209" y="572"/>
                  </a:lnTo>
                  <a:lnTo>
                    <a:pt x="270" y="453"/>
                  </a:lnTo>
                  <a:lnTo>
                    <a:pt x="329" y="574"/>
                  </a:lnTo>
                  <a:lnTo>
                    <a:pt x="390" y="454"/>
                  </a:lnTo>
                  <a:lnTo>
                    <a:pt x="449" y="575"/>
                  </a:lnTo>
                  <a:lnTo>
                    <a:pt x="510" y="456"/>
                  </a:lnTo>
                  <a:lnTo>
                    <a:pt x="569" y="577"/>
                  </a:lnTo>
                  <a:lnTo>
                    <a:pt x="630" y="458"/>
                  </a:lnTo>
                  <a:lnTo>
                    <a:pt x="689" y="578"/>
                  </a:lnTo>
                  <a:lnTo>
                    <a:pt x="750" y="459"/>
                  </a:lnTo>
                  <a:lnTo>
                    <a:pt x="809" y="580"/>
                  </a:lnTo>
                  <a:lnTo>
                    <a:pt x="870" y="461"/>
                  </a:lnTo>
                  <a:lnTo>
                    <a:pt x="929" y="581"/>
                  </a:lnTo>
                  <a:lnTo>
                    <a:pt x="990" y="462"/>
                  </a:lnTo>
                  <a:lnTo>
                    <a:pt x="1049" y="583"/>
                  </a:lnTo>
                  <a:lnTo>
                    <a:pt x="1110" y="464"/>
                  </a:lnTo>
                  <a:lnTo>
                    <a:pt x="1169" y="584"/>
                  </a:lnTo>
                  <a:lnTo>
                    <a:pt x="1230" y="465"/>
                  </a:lnTo>
                  <a:lnTo>
                    <a:pt x="1289" y="586"/>
                  </a:lnTo>
                  <a:lnTo>
                    <a:pt x="1350" y="467"/>
                  </a:lnTo>
                  <a:lnTo>
                    <a:pt x="1409" y="587"/>
                  </a:lnTo>
                  <a:lnTo>
                    <a:pt x="1470" y="468"/>
                  </a:lnTo>
                  <a:lnTo>
                    <a:pt x="1529" y="589"/>
                  </a:lnTo>
                  <a:lnTo>
                    <a:pt x="1590" y="470"/>
                  </a:lnTo>
                  <a:lnTo>
                    <a:pt x="1649" y="590"/>
                  </a:lnTo>
                  <a:lnTo>
                    <a:pt x="1710" y="471"/>
                  </a:lnTo>
                  <a:lnTo>
                    <a:pt x="1769" y="592"/>
                  </a:lnTo>
                  <a:lnTo>
                    <a:pt x="1830" y="473"/>
                  </a:lnTo>
                  <a:lnTo>
                    <a:pt x="1889" y="594"/>
                  </a:lnTo>
                  <a:lnTo>
                    <a:pt x="1950" y="474"/>
                  </a:lnTo>
                  <a:lnTo>
                    <a:pt x="2009" y="595"/>
                  </a:lnTo>
                  <a:lnTo>
                    <a:pt x="2070" y="476"/>
                  </a:lnTo>
                  <a:lnTo>
                    <a:pt x="2129" y="597"/>
                  </a:lnTo>
                  <a:lnTo>
                    <a:pt x="2190" y="477"/>
                  </a:lnTo>
                  <a:lnTo>
                    <a:pt x="2248" y="598"/>
                  </a:lnTo>
                  <a:lnTo>
                    <a:pt x="2310" y="479"/>
                  </a:lnTo>
                  <a:lnTo>
                    <a:pt x="2368" y="600"/>
                  </a:lnTo>
                  <a:lnTo>
                    <a:pt x="2430" y="480"/>
                  </a:lnTo>
                  <a:lnTo>
                    <a:pt x="2488" y="601"/>
                  </a:lnTo>
                  <a:lnTo>
                    <a:pt x="2550" y="482"/>
                  </a:lnTo>
                  <a:lnTo>
                    <a:pt x="2608" y="603"/>
                  </a:lnTo>
                  <a:lnTo>
                    <a:pt x="2670" y="483"/>
                  </a:lnTo>
                  <a:lnTo>
                    <a:pt x="2728" y="604"/>
                  </a:lnTo>
                  <a:lnTo>
                    <a:pt x="2790" y="485"/>
                  </a:lnTo>
                  <a:lnTo>
                    <a:pt x="2848" y="606"/>
                  </a:lnTo>
                  <a:lnTo>
                    <a:pt x="2910" y="487"/>
                  </a:lnTo>
                  <a:lnTo>
                    <a:pt x="2968" y="607"/>
                  </a:lnTo>
                  <a:lnTo>
                    <a:pt x="3030" y="488"/>
                  </a:lnTo>
                  <a:lnTo>
                    <a:pt x="3088" y="609"/>
                  </a:lnTo>
                  <a:lnTo>
                    <a:pt x="3150" y="490"/>
                  </a:lnTo>
                  <a:lnTo>
                    <a:pt x="3208" y="610"/>
                  </a:lnTo>
                  <a:lnTo>
                    <a:pt x="3270" y="491"/>
                  </a:lnTo>
                  <a:lnTo>
                    <a:pt x="3328" y="612"/>
                  </a:lnTo>
                  <a:lnTo>
                    <a:pt x="3390" y="493"/>
                  </a:lnTo>
                  <a:lnTo>
                    <a:pt x="3448" y="613"/>
                  </a:lnTo>
                  <a:lnTo>
                    <a:pt x="3510" y="494"/>
                  </a:lnTo>
                  <a:lnTo>
                    <a:pt x="3568" y="615"/>
                  </a:lnTo>
                  <a:lnTo>
                    <a:pt x="3599" y="555"/>
                  </a:lnTo>
                  <a:lnTo>
                    <a:pt x="3615" y="556"/>
                  </a:lnTo>
                  <a:lnTo>
                    <a:pt x="51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38"/>
            <p:cNvSpPr>
              <a:spLocks/>
            </p:cNvSpPr>
            <p:nvPr/>
          </p:nvSpPr>
          <p:spPr bwMode="auto">
            <a:xfrm>
              <a:off x="2846" y="2184"/>
              <a:ext cx="32" cy="71"/>
            </a:xfrm>
            <a:custGeom>
              <a:avLst/>
              <a:gdLst>
                <a:gd name="T0" fmla="*/ 90 w 90"/>
                <a:gd name="T1" fmla="*/ 192 h 198"/>
                <a:gd name="T2" fmla="*/ 71 w 90"/>
                <a:gd name="T3" fmla="*/ 198 h 198"/>
                <a:gd name="T4" fmla="*/ 0 w 90"/>
                <a:gd name="T5" fmla="*/ 6 h 198"/>
                <a:gd name="T6" fmla="*/ 19 w 90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8">
                  <a:moveTo>
                    <a:pt x="90" y="192"/>
                  </a:moveTo>
                  <a:lnTo>
                    <a:pt x="71" y="198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Line 139"/>
            <p:cNvSpPr>
              <a:spLocks noChangeShapeType="1"/>
            </p:cNvSpPr>
            <p:nvPr/>
          </p:nvSpPr>
          <p:spPr bwMode="auto">
            <a:xfrm flipH="1">
              <a:off x="2846" y="2184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Freeform 140"/>
            <p:cNvSpPr>
              <a:spLocks/>
            </p:cNvSpPr>
            <p:nvPr/>
          </p:nvSpPr>
          <p:spPr bwMode="auto">
            <a:xfrm>
              <a:off x="1390" y="2274"/>
              <a:ext cx="358" cy="225"/>
            </a:xfrm>
            <a:custGeom>
              <a:avLst/>
              <a:gdLst>
                <a:gd name="T0" fmla="*/ 1004 w 1004"/>
                <a:gd name="T1" fmla="*/ 629 h 629"/>
                <a:gd name="T2" fmla="*/ 839 w 1004"/>
                <a:gd name="T3" fmla="*/ 150 h 629"/>
                <a:gd name="T4" fmla="*/ 0 w 1004"/>
                <a:gd name="T5" fmla="*/ 0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4" h="629">
                  <a:moveTo>
                    <a:pt x="1004" y="629"/>
                  </a:moveTo>
                  <a:lnTo>
                    <a:pt x="839" y="1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1"/>
            <p:cNvSpPr>
              <a:spLocks/>
            </p:cNvSpPr>
            <p:nvPr/>
          </p:nvSpPr>
          <p:spPr bwMode="auto">
            <a:xfrm>
              <a:off x="1378" y="2237"/>
              <a:ext cx="18" cy="74"/>
            </a:xfrm>
            <a:custGeom>
              <a:avLst/>
              <a:gdLst>
                <a:gd name="T0" fmla="*/ 33 w 52"/>
                <a:gd name="T1" fmla="*/ 0 h 207"/>
                <a:gd name="T2" fmla="*/ 52 w 52"/>
                <a:gd name="T3" fmla="*/ 2 h 207"/>
                <a:gd name="T4" fmla="*/ 19 w 52"/>
                <a:gd name="T5" fmla="*/ 207 h 207"/>
                <a:gd name="T6" fmla="*/ 0 w 52"/>
                <a:gd name="T7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207">
                  <a:moveTo>
                    <a:pt x="33" y="0"/>
                  </a:moveTo>
                  <a:lnTo>
                    <a:pt x="52" y="2"/>
                  </a:lnTo>
                  <a:lnTo>
                    <a:pt x="19" y="207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Line 142"/>
            <p:cNvSpPr>
              <a:spLocks noChangeShapeType="1"/>
            </p:cNvSpPr>
            <p:nvPr/>
          </p:nvSpPr>
          <p:spPr bwMode="auto">
            <a:xfrm>
              <a:off x="1378" y="2310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43"/>
            <p:cNvSpPr>
              <a:spLocks/>
            </p:cNvSpPr>
            <p:nvPr/>
          </p:nvSpPr>
          <p:spPr bwMode="auto">
            <a:xfrm>
              <a:off x="2032" y="1980"/>
              <a:ext cx="96" cy="96"/>
            </a:xfrm>
            <a:custGeom>
              <a:avLst/>
              <a:gdLst>
                <a:gd name="T0" fmla="*/ 0 w 270"/>
                <a:gd name="T1" fmla="*/ 270 h 270"/>
                <a:gd name="T2" fmla="*/ 270 w 270"/>
                <a:gd name="T3" fmla="*/ 121 h 270"/>
                <a:gd name="T4" fmla="*/ 270 w 270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270">
                  <a:moveTo>
                    <a:pt x="0" y="270"/>
                  </a:moveTo>
                  <a:lnTo>
                    <a:pt x="270" y="121"/>
                  </a:lnTo>
                  <a:lnTo>
                    <a:pt x="2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4"/>
            <p:cNvSpPr>
              <a:spLocks/>
            </p:cNvSpPr>
            <p:nvPr/>
          </p:nvSpPr>
          <p:spPr bwMode="auto">
            <a:xfrm>
              <a:off x="2091" y="197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Line 145"/>
            <p:cNvSpPr>
              <a:spLocks noChangeShapeType="1"/>
            </p:cNvSpPr>
            <p:nvPr/>
          </p:nvSpPr>
          <p:spPr bwMode="auto">
            <a:xfrm>
              <a:off x="2091" y="197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46"/>
            <p:cNvSpPr>
              <a:spLocks/>
            </p:cNvSpPr>
            <p:nvPr/>
          </p:nvSpPr>
          <p:spPr bwMode="auto">
            <a:xfrm>
              <a:off x="1796" y="1980"/>
              <a:ext cx="91" cy="102"/>
            </a:xfrm>
            <a:custGeom>
              <a:avLst/>
              <a:gdLst>
                <a:gd name="T0" fmla="*/ 0 w 254"/>
                <a:gd name="T1" fmla="*/ 285 h 285"/>
                <a:gd name="T2" fmla="*/ 254 w 254"/>
                <a:gd name="T3" fmla="*/ 136 h 285"/>
                <a:gd name="T4" fmla="*/ 254 w 254"/>
                <a:gd name="T5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285">
                  <a:moveTo>
                    <a:pt x="0" y="285"/>
                  </a:moveTo>
                  <a:lnTo>
                    <a:pt x="254" y="136"/>
                  </a:lnTo>
                  <a:lnTo>
                    <a:pt x="25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47"/>
            <p:cNvSpPr>
              <a:spLocks/>
            </p:cNvSpPr>
            <p:nvPr/>
          </p:nvSpPr>
          <p:spPr bwMode="auto">
            <a:xfrm>
              <a:off x="1851" y="197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Line 148"/>
            <p:cNvSpPr>
              <a:spLocks noChangeShapeType="1"/>
            </p:cNvSpPr>
            <p:nvPr/>
          </p:nvSpPr>
          <p:spPr bwMode="auto">
            <a:xfrm>
              <a:off x="1851" y="197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Freeform 149"/>
            <p:cNvSpPr>
              <a:spLocks/>
            </p:cNvSpPr>
            <p:nvPr/>
          </p:nvSpPr>
          <p:spPr bwMode="auto">
            <a:xfrm>
              <a:off x="2272" y="1980"/>
              <a:ext cx="86" cy="96"/>
            </a:xfrm>
            <a:custGeom>
              <a:avLst/>
              <a:gdLst>
                <a:gd name="T0" fmla="*/ 0 w 240"/>
                <a:gd name="T1" fmla="*/ 270 h 270"/>
                <a:gd name="T2" fmla="*/ 240 w 240"/>
                <a:gd name="T3" fmla="*/ 165 h 270"/>
                <a:gd name="T4" fmla="*/ 240 w 240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270">
                  <a:moveTo>
                    <a:pt x="0" y="270"/>
                  </a:moveTo>
                  <a:lnTo>
                    <a:pt x="240" y="165"/>
                  </a:lnTo>
                  <a:lnTo>
                    <a:pt x="24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150"/>
            <p:cNvSpPr>
              <a:spLocks/>
            </p:cNvSpPr>
            <p:nvPr/>
          </p:nvSpPr>
          <p:spPr bwMode="auto">
            <a:xfrm>
              <a:off x="2322" y="197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Line 151"/>
            <p:cNvSpPr>
              <a:spLocks noChangeShapeType="1"/>
            </p:cNvSpPr>
            <p:nvPr/>
          </p:nvSpPr>
          <p:spPr bwMode="auto">
            <a:xfrm>
              <a:off x="2322" y="197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Line 152"/>
            <p:cNvSpPr>
              <a:spLocks noChangeShapeType="1"/>
            </p:cNvSpPr>
            <p:nvPr/>
          </p:nvSpPr>
          <p:spPr bwMode="auto">
            <a:xfrm flipV="1">
              <a:off x="2636" y="1814"/>
              <a:ext cx="214" cy="48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Arc 153"/>
            <p:cNvSpPr>
              <a:spLocks/>
            </p:cNvSpPr>
            <p:nvPr/>
          </p:nvSpPr>
          <p:spPr bwMode="auto">
            <a:xfrm>
              <a:off x="2850" y="793"/>
              <a:ext cx="770" cy="102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Freeform 154"/>
            <p:cNvSpPr>
              <a:spLocks/>
            </p:cNvSpPr>
            <p:nvPr/>
          </p:nvSpPr>
          <p:spPr bwMode="auto">
            <a:xfrm>
              <a:off x="3601" y="793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Freeform 155"/>
            <p:cNvSpPr>
              <a:spLocks/>
            </p:cNvSpPr>
            <p:nvPr/>
          </p:nvSpPr>
          <p:spPr bwMode="auto">
            <a:xfrm>
              <a:off x="2512" y="1991"/>
              <a:ext cx="85" cy="112"/>
            </a:xfrm>
            <a:custGeom>
              <a:avLst/>
              <a:gdLst>
                <a:gd name="T0" fmla="*/ 0 w 240"/>
                <a:gd name="T1" fmla="*/ 315 h 315"/>
                <a:gd name="T2" fmla="*/ 240 w 240"/>
                <a:gd name="T3" fmla="*/ 150 h 315"/>
                <a:gd name="T4" fmla="*/ 240 w 240"/>
                <a:gd name="T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315">
                  <a:moveTo>
                    <a:pt x="0" y="315"/>
                  </a:moveTo>
                  <a:lnTo>
                    <a:pt x="240" y="150"/>
                  </a:lnTo>
                  <a:lnTo>
                    <a:pt x="24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Freeform 156"/>
            <p:cNvSpPr>
              <a:spLocks/>
            </p:cNvSpPr>
            <p:nvPr/>
          </p:nvSpPr>
          <p:spPr bwMode="auto">
            <a:xfrm>
              <a:off x="2561" y="1984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Line 157"/>
            <p:cNvSpPr>
              <a:spLocks noChangeShapeType="1"/>
            </p:cNvSpPr>
            <p:nvPr/>
          </p:nvSpPr>
          <p:spPr bwMode="auto">
            <a:xfrm>
              <a:off x="6389" y="5026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1887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81000"/>
            <a:ext cx="6465887" cy="8426450"/>
            <a:chOff x="269" y="240"/>
            <a:chExt cx="4073" cy="530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9" y="240"/>
              <a:ext cx="3907" cy="5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303" y="24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62" y="24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03" y="23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62" y="23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03" y="23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62" y="230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03" y="22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62" y="22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03" y="2159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88" y="213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24" y="213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03" y="20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62" y="209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03" y="2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62" y="202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03" y="19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62" y="194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03" y="18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62" y="187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03" y="1809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88" y="178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24" y="178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03" y="17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62" y="17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03" y="166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62" y="166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03" y="15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8" name="Line 32"/>
            <p:cNvSpPr>
              <a:spLocks noChangeShapeType="1"/>
            </p:cNvSpPr>
            <p:nvPr/>
          </p:nvSpPr>
          <p:spPr bwMode="auto">
            <a:xfrm>
              <a:off x="3962" y="159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9" name="Line 33"/>
            <p:cNvSpPr>
              <a:spLocks noChangeShapeType="1"/>
            </p:cNvSpPr>
            <p:nvPr/>
          </p:nvSpPr>
          <p:spPr bwMode="auto">
            <a:xfrm>
              <a:off x="303" y="152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1" name="Line 34"/>
            <p:cNvSpPr>
              <a:spLocks noChangeShapeType="1"/>
            </p:cNvSpPr>
            <p:nvPr/>
          </p:nvSpPr>
          <p:spPr bwMode="auto">
            <a:xfrm>
              <a:off x="3962" y="15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2" name="Line 35"/>
            <p:cNvSpPr>
              <a:spLocks noChangeShapeType="1"/>
            </p:cNvSpPr>
            <p:nvPr/>
          </p:nvSpPr>
          <p:spPr bwMode="auto">
            <a:xfrm>
              <a:off x="303" y="1459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3" name="Line 36"/>
            <p:cNvSpPr>
              <a:spLocks noChangeShapeType="1"/>
            </p:cNvSpPr>
            <p:nvPr/>
          </p:nvSpPr>
          <p:spPr bwMode="auto">
            <a:xfrm>
              <a:off x="1688" y="14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4" name="Line 37"/>
            <p:cNvSpPr>
              <a:spLocks noChangeShapeType="1"/>
            </p:cNvSpPr>
            <p:nvPr/>
          </p:nvSpPr>
          <p:spPr bwMode="auto">
            <a:xfrm>
              <a:off x="2624" y="14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5" name="Line 38"/>
            <p:cNvSpPr>
              <a:spLocks noChangeShapeType="1"/>
            </p:cNvSpPr>
            <p:nvPr/>
          </p:nvSpPr>
          <p:spPr bwMode="auto">
            <a:xfrm>
              <a:off x="303" y="13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6" name="Line 39"/>
            <p:cNvSpPr>
              <a:spLocks noChangeShapeType="1"/>
            </p:cNvSpPr>
            <p:nvPr/>
          </p:nvSpPr>
          <p:spPr bwMode="auto">
            <a:xfrm>
              <a:off x="3962" y="13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7" name="Line 40"/>
            <p:cNvSpPr>
              <a:spLocks noChangeShapeType="1"/>
            </p:cNvSpPr>
            <p:nvPr/>
          </p:nvSpPr>
          <p:spPr bwMode="auto">
            <a:xfrm>
              <a:off x="303" y="13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8" name="Line 41"/>
            <p:cNvSpPr>
              <a:spLocks noChangeShapeType="1"/>
            </p:cNvSpPr>
            <p:nvPr/>
          </p:nvSpPr>
          <p:spPr bwMode="auto">
            <a:xfrm>
              <a:off x="3962" y="131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9" name="Line 42"/>
            <p:cNvSpPr>
              <a:spLocks noChangeShapeType="1"/>
            </p:cNvSpPr>
            <p:nvPr/>
          </p:nvSpPr>
          <p:spPr bwMode="auto">
            <a:xfrm>
              <a:off x="303" y="12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0" name="Line 43"/>
            <p:cNvSpPr>
              <a:spLocks noChangeShapeType="1"/>
            </p:cNvSpPr>
            <p:nvPr/>
          </p:nvSpPr>
          <p:spPr bwMode="auto">
            <a:xfrm>
              <a:off x="3962" y="124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1" name="Line 44"/>
            <p:cNvSpPr>
              <a:spLocks noChangeShapeType="1"/>
            </p:cNvSpPr>
            <p:nvPr/>
          </p:nvSpPr>
          <p:spPr bwMode="auto">
            <a:xfrm>
              <a:off x="303" y="11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2" name="Line 45"/>
            <p:cNvSpPr>
              <a:spLocks noChangeShapeType="1"/>
            </p:cNvSpPr>
            <p:nvPr/>
          </p:nvSpPr>
          <p:spPr bwMode="auto">
            <a:xfrm>
              <a:off x="3962" y="117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3" name="Line 46"/>
            <p:cNvSpPr>
              <a:spLocks noChangeShapeType="1"/>
            </p:cNvSpPr>
            <p:nvPr/>
          </p:nvSpPr>
          <p:spPr bwMode="auto">
            <a:xfrm>
              <a:off x="303" y="1104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4" name="Line 47"/>
            <p:cNvSpPr>
              <a:spLocks noChangeShapeType="1"/>
            </p:cNvSpPr>
            <p:nvPr/>
          </p:nvSpPr>
          <p:spPr bwMode="auto">
            <a:xfrm>
              <a:off x="1688" y="108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5" name="Line 48"/>
            <p:cNvSpPr>
              <a:spLocks noChangeShapeType="1"/>
            </p:cNvSpPr>
            <p:nvPr/>
          </p:nvSpPr>
          <p:spPr bwMode="auto">
            <a:xfrm>
              <a:off x="2624" y="108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6" name="Line 49"/>
            <p:cNvSpPr>
              <a:spLocks noChangeShapeType="1"/>
            </p:cNvSpPr>
            <p:nvPr/>
          </p:nvSpPr>
          <p:spPr bwMode="auto">
            <a:xfrm>
              <a:off x="303" y="10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7" name="Line 50"/>
            <p:cNvSpPr>
              <a:spLocks noChangeShapeType="1"/>
            </p:cNvSpPr>
            <p:nvPr/>
          </p:nvSpPr>
          <p:spPr bwMode="auto">
            <a:xfrm>
              <a:off x="3962" y="103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8" name="Line 51"/>
            <p:cNvSpPr>
              <a:spLocks noChangeShapeType="1"/>
            </p:cNvSpPr>
            <p:nvPr/>
          </p:nvSpPr>
          <p:spPr bwMode="auto">
            <a:xfrm>
              <a:off x="303" y="96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9" name="Line 52"/>
            <p:cNvSpPr>
              <a:spLocks noChangeShapeType="1"/>
            </p:cNvSpPr>
            <p:nvPr/>
          </p:nvSpPr>
          <p:spPr bwMode="auto">
            <a:xfrm>
              <a:off x="3962" y="96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0" name="Line 53"/>
            <p:cNvSpPr>
              <a:spLocks noChangeShapeType="1"/>
            </p:cNvSpPr>
            <p:nvPr/>
          </p:nvSpPr>
          <p:spPr bwMode="auto">
            <a:xfrm>
              <a:off x="303" y="8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1" name="Line 54"/>
            <p:cNvSpPr>
              <a:spLocks noChangeShapeType="1"/>
            </p:cNvSpPr>
            <p:nvPr/>
          </p:nvSpPr>
          <p:spPr bwMode="auto">
            <a:xfrm>
              <a:off x="3962" y="89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2" name="Line 55"/>
            <p:cNvSpPr>
              <a:spLocks noChangeShapeType="1"/>
            </p:cNvSpPr>
            <p:nvPr/>
          </p:nvSpPr>
          <p:spPr bwMode="auto">
            <a:xfrm>
              <a:off x="303" y="8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3" name="Line 56"/>
            <p:cNvSpPr>
              <a:spLocks noChangeShapeType="1"/>
            </p:cNvSpPr>
            <p:nvPr/>
          </p:nvSpPr>
          <p:spPr bwMode="auto">
            <a:xfrm>
              <a:off x="3962" y="82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4" name="Line 57"/>
            <p:cNvSpPr>
              <a:spLocks noChangeShapeType="1"/>
            </p:cNvSpPr>
            <p:nvPr/>
          </p:nvSpPr>
          <p:spPr bwMode="auto">
            <a:xfrm>
              <a:off x="303" y="754"/>
              <a:ext cx="3705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5" name="Line 58"/>
            <p:cNvSpPr>
              <a:spLocks noChangeShapeType="1"/>
            </p:cNvSpPr>
            <p:nvPr/>
          </p:nvSpPr>
          <p:spPr bwMode="auto">
            <a:xfrm>
              <a:off x="1688" y="73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6" name="Line 59"/>
            <p:cNvSpPr>
              <a:spLocks noChangeShapeType="1"/>
            </p:cNvSpPr>
            <p:nvPr/>
          </p:nvSpPr>
          <p:spPr bwMode="auto">
            <a:xfrm>
              <a:off x="2624" y="73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7" name="Line 60"/>
            <p:cNvSpPr>
              <a:spLocks noChangeShapeType="1"/>
            </p:cNvSpPr>
            <p:nvPr/>
          </p:nvSpPr>
          <p:spPr bwMode="auto">
            <a:xfrm>
              <a:off x="303" y="6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8" name="Line 61"/>
            <p:cNvSpPr>
              <a:spLocks noChangeShapeType="1"/>
            </p:cNvSpPr>
            <p:nvPr/>
          </p:nvSpPr>
          <p:spPr bwMode="auto">
            <a:xfrm>
              <a:off x="3962" y="6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9" name="Line 62"/>
            <p:cNvSpPr>
              <a:spLocks noChangeShapeType="1"/>
            </p:cNvSpPr>
            <p:nvPr/>
          </p:nvSpPr>
          <p:spPr bwMode="auto">
            <a:xfrm>
              <a:off x="303" y="6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0" name="Line 63"/>
            <p:cNvSpPr>
              <a:spLocks noChangeShapeType="1"/>
            </p:cNvSpPr>
            <p:nvPr/>
          </p:nvSpPr>
          <p:spPr bwMode="auto">
            <a:xfrm>
              <a:off x="3962" y="61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1" name="Line 64"/>
            <p:cNvSpPr>
              <a:spLocks noChangeShapeType="1"/>
            </p:cNvSpPr>
            <p:nvPr/>
          </p:nvSpPr>
          <p:spPr bwMode="auto">
            <a:xfrm>
              <a:off x="303" y="5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2" name="Line 65"/>
            <p:cNvSpPr>
              <a:spLocks noChangeShapeType="1"/>
            </p:cNvSpPr>
            <p:nvPr/>
          </p:nvSpPr>
          <p:spPr bwMode="auto">
            <a:xfrm>
              <a:off x="3962" y="54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3" name="Line 66"/>
            <p:cNvSpPr>
              <a:spLocks noChangeShapeType="1"/>
            </p:cNvSpPr>
            <p:nvPr/>
          </p:nvSpPr>
          <p:spPr bwMode="auto">
            <a:xfrm>
              <a:off x="303" y="4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4" name="Line 67"/>
            <p:cNvSpPr>
              <a:spLocks noChangeShapeType="1"/>
            </p:cNvSpPr>
            <p:nvPr/>
          </p:nvSpPr>
          <p:spPr bwMode="auto">
            <a:xfrm>
              <a:off x="3962" y="47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5" name="Rectangle 68"/>
            <p:cNvSpPr>
              <a:spLocks noChangeArrowheads="1"/>
            </p:cNvSpPr>
            <p:nvPr/>
          </p:nvSpPr>
          <p:spPr bwMode="auto">
            <a:xfrm>
              <a:off x="296" y="407"/>
              <a:ext cx="3715" cy="210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6" name="Oval 69"/>
            <p:cNvSpPr>
              <a:spLocks noChangeArrowheads="1"/>
            </p:cNvSpPr>
            <p:nvPr/>
          </p:nvSpPr>
          <p:spPr bwMode="auto">
            <a:xfrm>
              <a:off x="3572" y="210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7" name="Rectangle 70"/>
            <p:cNvSpPr>
              <a:spLocks noChangeArrowheads="1"/>
            </p:cNvSpPr>
            <p:nvPr/>
          </p:nvSpPr>
          <p:spPr bwMode="auto">
            <a:xfrm>
              <a:off x="1176" y="1852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28" name="Oval 71"/>
            <p:cNvSpPr>
              <a:spLocks noChangeArrowheads="1"/>
            </p:cNvSpPr>
            <p:nvPr/>
          </p:nvSpPr>
          <p:spPr bwMode="auto">
            <a:xfrm>
              <a:off x="1266" y="2111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9" name="Rectangle 72"/>
            <p:cNvSpPr>
              <a:spLocks noChangeArrowheads="1"/>
            </p:cNvSpPr>
            <p:nvPr/>
          </p:nvSpPr>
          <p:spPr bwMode="auto">
            <a:xfrm>
              <a:off x="1589" y="185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0" name="Oval 73"/>
            <p:cNvSpPr>
              <a:spLocks noChangeArrowheads="1"/>
            </p:cNvSpPr>
            <p:nvPr/>
          </p:nvSpPr>
          <p:spPr bwMode="auto">
            <a:xfrm>
              <a:off x="1499" y="210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1" name="Rectangle 74"/>
            <p:cNvSpPr>
              <a:spLocks noChangeArrowheads="1"/>
            </p:cNvSpPr>
            <p:nvPr/>
          </p:nvSpPr>
          <p:spPr bwMode="auto">
            <a:xfrm>
              <a:off x="2056" y="1857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2" name="Rectangle 75"/>
            <p:cNvSpPr>
              <a:spLocks noChangeArrowheads="1"/>
            </p:cNvSpPr>
            <p:nvPr/>
          </p:nvSpPr>
          <p:spPr bwMode="auto">
            <a:xfrm>
              <a:off x="1738" y="2106"/>
              <a:ext cx="127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3" name="Line 76"/>
            <p:cNvSpPr>
              <a:spLocks noChangeShapeType="1"/>
            </p:cNvSpPr>
            <p:nvPr/>
          </p:nvSpPr>
          <p:spPr bwMode="auto">
            <a:xfrm>
              <a:off x="1738" y="2106"/>
              <a:ext cx="121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4" name="Line 77"/>
            <p:cNvSpPr>
              <a:spLocks noChangeShapeType="1"/>
            </p:cNvSpPr>
            <p:nvPr/>
          </p:nvSpPr>
          <p:spPr bwMode="auto">
            <a:xfrm flipV="1">
              <a:off x="1738" y="2106"/>
              <a:ext cx="121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5" name="Rectangle 78"/>
            <p:cNvSpPr>
              <a:spLocks noChangeArrowheads="1"/>
            </p:cNvSpPr>
            <p:nvPr/>
          </p:nvSpPr>
          <p:spPr bwMode="auto">
            <a:xfrm>
              <a:off x="1536" y="163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6" name="Oval 79"/>
            <p:cNvSpPr>
              <a:spLocks noChangeArrowheads="1"/>
            </p:cNvSpPr>
            <p:nvPr/>
          </p:nvSpPr>
          <p:spPr bwMode="auto">
            <a:xfrm>
              <a:off x="1976" y="210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7" name="Rectangle 80"/>
            <p:cNvSpPr>
              <a:spLocks noChangeArrowheads="1"/>
            </p:cNvSpPr>
            <p:nvPr/>
          </p:nvSpPr>
          <p:spPr bwMode="auto">
            <a:xfrm>
              <a:off x="2178" y="165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38" name="Oval 81"/>
            <p:cNvSpPr>
              <a:spLocks noChangeArrowheads="1"/>
            </p:cNvSpPr>
            <p:nvPr/>
          </p:nvSpPr>
          <p:spPr bwMode="auto">
            <a:xfrm>
              <a:off x="2231" y="210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9" name="Rectangle 82"/>
            <p:cNvSpPr>
              <a:spLocks noChangeArrowheads="1"/>
            </p:cNvSpPr>
            <p:nvPr/>
          </p:nvSpPr>
          <p:spPr bwMode="auto">
            <a:xfrm>
              <a:off x="2618" y="185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0" name="Oval 83"/>
            <p:cNvSpPr>
              <a:spLocks noChangeArrowheads="1"/>
            </p:cNvSpPr>
            <p:nvPr/>
          </p:nvSpPr>
          <p:spPr bwMode="auto">
            <a:xfrm>
              <a:off x="2533" y="210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1" name="Rectangle 84"/>
            <p:cNvSpPr>
              <a:spLocks noChangeArrowheads="1"/>
            </p:cNvSpPr>
            <p:nvPr/>
          </p:nvSpPr>
          <p:spPr bwMode="auto">
            <a:xfrm>
              <a:off x="2300" y="1852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2" name="Oval 85"/>
            <p:cNvSpPr>
              <a:spLocks noChangeArrowheads="1"/>
            </p:cNvSpPr>
            <p:nvPr/>
          </p:nvSpPr>
          <p:spPr bwMode="auto">
            <a:xfrm>
              <a:off x="1738" y="2228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3" name="Rectangle 86"/>
            <p:cNvSpPr>
              <a:spLocks noChangeArrowheads="1"/>
            </p:cNvSpPr>
            <p:nvPr/>
          </p:nvSpPr>
          <p:spPr bwMode="auto">
            <a:xfrm>
              <a:off x="847" y="151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4" name="Oval 87"/>
            <p:cNvSpPr>
              <a:spLocks noChangeArrowheads="1"/>
            </p:cNvSpPr>
            <p:nvPr/>
          </p:nvSpPr>
          <p:spPr bwMode="auto">
            <a:xfrm>
              <a:off x="1738" y="245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5" name="Rectangle 88"/>
            <p:cNvSpPr>
              <a:spLocks noChangeArrowheads="1"/>
            </p:cNvSpPr>
            <p:nvPr/>
          </p:nvSpPr>
          <p:spPr bwMode="auto">
            <a:xfrm>
              <a:off x="3673" y="118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6" name="Oval 89"/>
            <p:cNvSpPr>
              <a:spLocks noChangeArrowheads="1"/>
            </p:cNvSpPr>
            <p:nvPr/>
          </p:nvSpPr>
          <p:spPr bwMode="auto">
            <a:xfrm>
              <a:off x="1276" y="2451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7" name="Rectangle 90"/>
            <p:cNvSpPr>
              <a:spLocks noChangeArrowheads="1"/>
            </p:cNvSpPr>
            <p:nvPr/>
          </p:nvSpPr>
          <p:spPr bwMode="auto">
            <a:xfrm>
              <a:off x="2228" y="1120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48" name="Oval 91"/>
            <p:cNvSpPr>
              <a:spLocks noChangeArrowheads="1"/>
            </p:cNvSpPr>
            <p:nvPr/>
          </p:nvSpPr>
          <p:spPr bwMode="auto">
            <a:xfrm>
              <a:off x="1001" y="2233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9" name="Rectangle 92"/>
            <p:cNvSpPr>
              <a:spLocks noChangeArrowheads="1"/>
            </p:cNvSpPr>
            <p:nvPr/>
          </p:nvSpPr>
          <p:spPr bwMode="auto">
            <a:xfrm>
              <a:off x="3174" y="1592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0" name="Rectangle 93"/>
            <p:cNvSpPr>
              <a:spLocks noChangeArrowheads="1"/>
            </p:cNvSpPr>
            <p:nvPr/>
          </p:nvSpPr>
          <p:spPr bwMode="auto">
            <a:xfrm>
              <a:off x="356" y="2577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1" name="Rectangle 94"/>
            <p:cNvSpPr>
              <a:spLocks noChangeArrowheads="1"/>
            </p:cNvSpPr>
            <p:nvPr/>
          </p:nvSpPr>
          <p:spPr bwMode="auto">
            <a:xfrm>
              <a:off x="363" y="2822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2" name="Rectangle 95"/>
            <p:cNvSpPr>
              <a:spLocks noChangeArrowheads="1"/>
            </p:cNvSpPr>
            <p:nvPr/>
          </p:nvSpPr>
          <p:spPr bwMode="auto">
            <a:xfrm>
              <a:off x="480" y="2822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3" name="Rectangle 96"/>
            <p:cNvSpPr>
              <a:spLocks noChangeArrowheads="1"/>
            </p:cNvSpPr>
            <p:nvPr/>
          </p:nvSpPr>
          <p:spPr bwMode="auto">
            <a:xfrm>
              <a:off x="363" y="302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4" name="Rectangle 97"/>
            <p:cNvSpPr>
              <a:spLocks noChangeArrowheads="1"/>
            </p:cNvSpPr>
            <p:nvPr/>
          </p:nvSpPr>
          <p:spPr bwMode="auto">
            <a:xfrm>
              <a:off x="491" y="3024"/>
              <a:ext cx="62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5" name="Rectangle 98"/>
            <p:cNvSpPr>
              <a:spLocks noChangeArrowheads="1"/>
            </p:cNvSpPr>
            <p:nvPr/>
          </p:nvSpPr>
          <p:spPr bwMode="auto">
            <a:xfrm>
              <a:off x="363" y="3225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6" name="Rectangle 99"/>
            <p:cNvSpPr>
              <a:spLocks noChangeArrowheads="1"/>
            </p:cNvSpPr>
            <p:nvPr/>
          </p:nvSpPr>
          <p:spPr bwMode="auto">
            <a:xfrm>
              <a:off x="485" y="3225"/>
              <a:ext cx="73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:Post-Lead-Away.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7" name="Rectangle 100"/>
            <p:cNvSpPr>
              <a:spLocks noChangeArrowheads="1"/>
            </p:cNvSpPr>
            <p:nvPr/>
          </p:nvSpPr>
          <p:spPr bwMode="auto">
            <a:xfrm>
              <a:off x="363" y="342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8" name="Rectangle 101"/>
            <p:cNvSpPr>
              <a:spLocks noChangeArrowheads="1"/>
            </p:cNvSpPr>
            <p:nvPr/>
          </p:nvSpPr>
          <p:spPr bwMode="auto">
            <a:xfrm>
              <a:off x="480" y="3427"/>
              <a:ext cx="4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:Area-Post.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9" name="Rectangle 102"/>
            <p:cNvSpPr>
              <a:spLocks noChangeArrowheads="1"/>
            </p:cNvSpPr>
            <p:nvPr/>
          </p:nvSpPr>
          <p:spPr bwMode="auto">
            <a:xfrm>
              <a:off x="363" y="362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0" name="Rectangle 103"/>
            <p:cNvSpPr>
              <a:spLocks noChangeArrowheads="1"/>
            </p:cNvSpPr>
            <p:nvPr/>
          </p:nvSpPr>
          <p:spPr bwMode="auto">
            <a:xfrm>
              <a:off x="469" y="3628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1" name="Rectangle 104"/>
            <p:cNvSpPr>
              <a:spLocks noChangeArrowheads="1"/>
            </p:cNvSpPr>
            <p:nvPr/>
          </p:nvSpPr>
          <p:spPr bwMode="auto">
            <a:xfrm>
              <a:off x="363" y="3830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2" name="Rectangle 105"/>
            <p:cNvSpPr>
              <a:spLocks noChangeArrowheads="1"/>
            </p:cNvSpPr>
            <p:nvPr/>
          </p:nvSpPr>
          <p:spPr bwMode="auto">
            <a:xfrm>
              <a:off x="469" y="3830"/>
              <a:ext cx="216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 Corner route/banana away from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3" name="Rectangle 106"/>
            <p:cNvSpPr>
              <a:spLocks noChangeArrowheads="1"/>
            </p:cNvSpPr>
            <p:nvPr/>
          </p:nvSpPr>
          <p:spPr bwMode="auto">
            <a:xfrm>
              <a:off x="363" y="4031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4" name="Rectangle 107"/>
            <p:cNvSpPr>
              <a:spLocks noChangeArrowheads="1"/>
            </p:cNvSpPr>
            <p:nvPr/>
          </p:nvSpPr>
          <p:spPr bwMode="auto">
            <a:xfrm>
              <a:off x="464" y="4031"/>
              <a:ext cx="130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:Crossing pattern 10-12yds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5" name="Rectangle 108"/>
            <p:cNvSpPr>
              <a:spLocks noChangeArrowheads="1"/>
            </p:cNvSpPr>
            <p:nvPr/>
          </p:nvSpPr>
          <p:spPr bwMode="auto">
            <a:xfrm>
              <a:off x="363" y="4233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6" name="Rectangle 109"/>
            <p:cNvSpPr>
              <a:spLocks noChangeArrowheads="1"/>
            </p:cNvSpPr>
            <p:nvPr/>
          </p:nvSpPr>
          <p:spPr bwMode="auto">
            <a:xfrm>
              <a:off x="485" y="4233"/>
              <a:ext cx="385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short of midline. Fake Belly Ctr. Look back 2 steps. Run/Pass option. Look deep 1st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7" name="Rectangle 110"/>
            <p:cNvSpPr>
              <a:spLocks noChangeArrowheads="1"/>
            </p:cNvSpPr>
            <p:nvPr/>
          </p:nvSpPr>
          <p:spPr bwMode="auto">
            <a:xfrm>
              <a:off x="363" y="443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8" name="Rectangle 111"/>
            <p:cNvSpPr>
              <a:spLocks noChangeArrowheads="1"/>
            </p:cNvSpPr>
            <p:nvPr/>
          </p:nvSpPr>
          <p:spPr bwMode="auto">
            <a:xfrm>
              <a:off x="491" y="4434"/>
              <a:ext cx="194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to (slide) motion. Hook 1st man outside 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69" name="Rectangle 112"/>
            <p:cNvSpPr>
              <a:spLocks noChangeArrowheads="1"/>
            </p:cNvSpPr>
            <p:nvPr/>
          </p:nvSpPr>
          <p:spPr bwMode="auto">
            <a:xfrm>
              <a:off x="363" y="4635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0" name="Rectangle 113"/>
            <p:cNvSpPr>
              <a:spLocks noChangeArrowheads="1"/>
            </p:cNvSpPr>
            <p:nvPr/>
          </p:nvSpPr>
          <p:spPr bwMode="auto">
            <a:xfrm>
              <a:off x="480" y="4635"/>
              <a:ext cx="12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Belly Ctr. Block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1" name="Rectangle 114"/>
            <p:cNvSpPr>
              <a:spLocks noChangeArrowheads="1"/>
            </p:cNvSpPr>
            <p:nvPr/>
          </p:nvSpPr>
          <p:spPr bwMode="auto">
            <a:xfrm>
              <a:off x="363" y="4837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2" name="Rectangle 115"/>
            <p:cNvSpPr>
              <a:spLocks noChangeArrowheads="1"/>
            </p:cNvSpPr>
            <p:nvPr/>
          </p:nvSpPr>
          <p:spPr bwMode="auto">
            <a:xfrm>
              <a:off x="469" y="4837"/>
              <a:ext cx="387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Belly Ctr path.Block B gap if threatened. Delayed into flat. 1st step crossover@45 for outside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3" name="Rectangle 116"/>
            <p:cNvSpPr>
              <a:spLocks noChangeArrowheads="1"/>
            </p:cNvSpPr>
            <p:nvPr/>
          </p:nvSpPr>
          <p:spPr bwMode="auto">
            <a:xfrm>
              <a:off x="363" y="4938"/>
              <a:ext cx="5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foot of PSG.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4" name="Rectangle 117"/>
            <p:cNvSpPr>
              <a:spLocks noChangeArrowheads="1"/>
            </p:cNvSpPr>
            <p:nvPr/>
          </p:nvSpPr>
          <p:spPr bwMode="auto">
            <a:xfrm>
              <a:off x="363" y="5139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5" name="Rectangle 118"/>
            <p:cNvSpPr>
              <a:spLocks noChangeArrowheads="1"/>
            </p:cNvSpPr>
            <p:nvPr/>
          </p:nvSpPr>
          <p:spPr bwMode="auto">
            <a:xfrm>
              <a:off x="1590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6" name="Rectangle 119"/>
            <p:cNvSpPr>
              <a:spLocks noChangeArrowheads="1"/>
            </p:cNvSpPr>
            <p:nvPr/>
          </p:nvSpPr>
          <p:spPr bwMode="auto">
            <a:xfrm>
              <a:off x="1893" y="267"/>
              <a:ext cx="132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Rip 320 Counter Boot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7" name="Arc 120"/>
            <p:cNvSpPr>
              <a:spLocks/>
            </p:cNvSpPr>
            <p:nvPr/>
          </p:nvSpPr>
          <p:spPr bwMode="auto">
            <a:xfrm>
              <a:off x="706" y="804"/>
              <a:ext cx="622" cy="1304"/>
            </a:xfrm>
            <a:custGeom>
              <a:avLst/>
              <a:gdLst>
                <a:gd name="G0" fmla="+- 35 0 0"/>
                <a:gd name="G1" fmla="+- 21600 0 0"/>
                <a:gd name="G2" fmla="+- 21600 0 0"/>
                <a:gd name="T0" fmla="*/ 0 w 21635"/>
                <a:gd name="T1" fmla="*/ 0 h 21600"/>
                <a:gd name="T2" fmla="*/ 21635 w 21635"/>
                <a:gd name="T3" fmla="*/ 21600 h 21600"/>
                <a:gd name="T4" fmla="*/ 35 w 2163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5" h="21600" fill="none" extrusionOk="0">
                  <a:moveTo>
                    <a:pt x="0" y="0"/>
                  </a:moveTo>
                  <a:cubicBezTo>
                    <a:pt x="11" y="0"/>
                    <a:pt x="23" y="-1"/>
                    <a:pt x="35" y="0"/>
                  </a:cubicBezTo>
                  <a:cubicBezTo>
                    <a:pt x="11964" y="0"/>
                    <a:pt x="21635" y="9670"/>
                    <a:pt x="21635" y="21600"/>
                  </a:cubicBezTo>
                </a:path>
                <a:path w="21635" h="21600" stroke="0" extrusionOk="0">
                  <a:moveTo>
                    <a:pt x="0" y="0"/>
                  </a:moveTo>
                  <a:cubicBezTo>
                    <a:pt x="11" y="0"/>
                    <a:pt x="23" y="-1"/>
                    <a:pt x="35" y="0"/>
                  </a:cubicBezTo>
                  <a:cubicBezTo>
                    <a:pt x="11964" y="0"/>
                    <a:pt x="21635" y="9670"/>
                    <a:pt x="21635" y="21600"/>
                  </a:cubicBezTo>
                  <a:lnTo>
                    <a:pt x="35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8" name="Freeform 121"/>
            <p:cNvSpPr>
              <a:spLocks/>
            </p:cNvSpPr>
            <p:nvPr/>
          </p:nvSpPr>
          <p:spPr bwMode="auto">
            <a:xfrm>
              <a:off x="706" y="786"/>
              <a:ext cx="52" cy="36"/>
            </a:xfrm>
            <a:custGeom>
              <a:avLst/>
              <a:gdLst>
                <a:gd name="T0" fmla="*/ 0 w 52"/>
                <a:gd name="T1" fmla="*/ 18 h 36"/>
                <a:gd name="T2" fmla="*/ 52 w 52"/>
                <a:gd name="T3" fmla="*/ 36 h 36"/>
                <a:gd name="T4" fmla="*/ 39 w 52"/>
                <a:gd name="T5" fmla="*/ 18 h 36"/>
                <a:gd name="T6" fmla="*/ 52 w 52"/>
                <a:gd name="T7" fmla="*/ 0 h 36"/>
                <a:gd name="T8" fmla="*/ 0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0" y="18"/>
                  </a:moveTo>
                  <a:lnTo>
                    <a:pt x="52" y="36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9" name="Arc 122"/>
            <p:cNvSpPr>
              <a:spLocks/>
            </p:cNvSpPr>
            <p:nvPr/>
          </p:nvSpPr>
          <p:spPr bwMode="auto">
            <a:xfrm>
              <a:off x="1597" y="2304"/>
              <a:ext cx="265" cy="2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0" name="Arc 123"/>
            <p:cNvSpPr>
              <a:spLocks/>
            </p:cNvSpPr>
            <p:nvPr/>
          </p:nvSpPr>
          <p:spPr bwMode="auto">
            <a:xfrm>
              <a:off x="1226" y="2521"/>
              <a:ext cx="371" cy="117"/>
            </a:xfrm>
            <a:custGeom>
              <a:avLst/>
              <a:gdLst>
                <a:gd name="G0" fmla="+- 0 0 0"/>
                <a:gd name="G1" fmla="+- 185 0 0"/>
                <a:gd name="G2" fmla="+- 21600 0 0"/>
                <a:gd name="T0" fmla="*/ 21599 w 21600"/>
                <a:gd name="T1" fmla="*/ 0 h 21785"/>
                <a:gd name="T2" fmla="*/ 0 w 21600"/>
                <a:gd name="T3" fmla="*/ 21785 h 21785"/>
                <a:gd name="T4" fmla="*/ 0 w 21600"/>
                <a:gd name="T5" fmla="*/ 185 h 2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5" fill="none" extrusionOk="0">
                  <a:moveTo>
                    <a:pt x="21599" y="-1"/>
                  </a:moveTo>
                  <a:cubicBezTo>
                    <a:pt x="21599" y="61"/>
                    <a:pt x="21600" y="123"/>
                    <a:pt x="21600" y="185"/>
                  </a:cubicBezTo>
                  <a:cubicBezTo>
                    <a:pt x="21600" y="12114"/>
                    <a:pt x="11929" y="21784"/>
                    <a:pt x="0" y="21785"/>
                  </a:cubicBezTo>
                </a:path>
                <a:path w="21600" h="21785" stroke="0" extrusionOk="0">
                  <a:moveTo>
                    <a:pt x="21599" y="-1"/>
                  </a:moveTo>
                  <a:cubicBezTo>
                    <a:pt x="21599" y="61"/>
                    <a:pt x="21600" y="123"/>
                    <a:pt x="21600" y="185"/>
                  </a:cubicBezTo>
                  <a:cubicBezTo>
                    <a:pt x="21600" y="12114"/>
                    <a:pt x="11929" y="21784"/>
                    <a:pt x="0" y="21785"/>
                  </a:cubicBezTo>
                  <a:lnTo>
                    <a:pt x="0" y="18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1" name="Arc 124"/>
            <p:cNvSpPr>
              <a:spLocks/>
            </p:cNvSpPr>
            <p:nvPr/>
          </p:nvSpPr>
          <p:spPr bwMode="auto">
            <a:xfrm>
              <a:off x="881" y="2416"/>
              <a:ext cx="345" cy="22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2" name="Arc 125"/>
            <p:cNvSpPr>
              <a:spLocks/>
            </p:cNvSpPr>
            <p:nvPr/>
          </p:nvSpPr>
          <p:spPr bwMode="auto">
            <a:xfrm>
              <a:off x="876" y="2225"/>
              <a:ext cx="5" cy="19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3" name="Freeform 126"/>
            <p:cNvSpPr>
              <a:spLocks/>
            </p:cNvSpPr>
            <p:nvPr/>
          </p:nvSpPr>
          <p:spPr bwMode="auto">
            <a:xfrm>
              <a:off x="859" y="2225"/>
              <a:ext cx="37" cy="52"/>
            </a:xfrm>
            <a:custGeom>
              <a:avLst/>
              <a:gdLst>
                <a:gd name="T0" fmla="*/ 17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0 h 52"/>
                <a:gd name="T8" fmla="*/ 17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7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4" name="Freeform 127"/>
            <p:cNvSpPr>
              <a:spLocks/>
            </p:cNvSpPr>
            <p:nvPr/>
          </p:nvSpPr>
          <p:spPr bwMode="auto">
            <a:xfrm>
              <a:off x="1231" y="2474"/>
              <a:ext cx="53" cy="138"/>
            </a:xfrm>
            <a:custGeom>
              <a:avLst/>
              <a:gdLst>
                <a:gd name="T0" fmla="*/ 150 w 150"/>
                <a:gd name="T1" fmla="*/ 0 h 388"/>
                <a:gd name="T2" fmla="*/ 0 w 150"/>
                <a:gd name="T3" fmla="*/ 0 h 388"/>
                <a:gd name="T4" fmla="*/ 134 w 150"/>
                <a:gd name="T5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388">
                  <a:moveTo>
                    <a:pt x="150" y="0"/>
                  </a:moveTo>
                  <a:lnTo>
                    <a:pt x="0" y="0"/>
                  </a:lnTo>
                  <a:lnTo>
                    <a:pt x="134" y="3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5" name="Arc 128"/>
            <p:cNvSpPr>
              <a:spLocks/>
            </p:cNvSpPr>
            <p:nvPr/>
          </p:nvSpPr>
          <p:spPr bwMode="auto">
            <a:xfrm>
              <a:off x="1279" y="1976"/>
              <a:ext cx="637" cy="63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6" name="Freeform 129"/>
            <p:cNvSpPr>
              <a:spLocks/>
            </p:cNvSpPr>
            <p:nvPr/>
          </p:nvSpPr>
          <p:spPr bwMode="auto">
            <a:xfrm>
              <a:off x="1879" y="196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7" name="Line 130"/>
            <p:cNvSpPr>
              <a:spLocks noChangeShapeType="1"/>
            </p:cNvSpPr>
            <p:nvPr/>
          </p:nvSpPr>
          <p:spPr bwMode="auto">
            <a:xfrm>
              <a:off x="1879" y="196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8" name="Freeform 131"/>
            <p:cNvSpPr>
              <a:spLocks/>
            </p:cNvSpPr>
            <p:nvPr/>
          </p:nvSpPr>
          <p:spPr bwMode="auto">
            <a:xfrm>
              <a:off x="2430" y="2103"/>
              <a:ext cx="122" cy="159"/>
            </a:xfrm>
            <a:custGeom>
              <a:avLst/>
              <a:gdLst>
                <a:gd name="T0" fmla="*/ 345 w 345"/>
                <a:gd name="T1" fmla="*/ 316 h 450"/>
                <a:gd name="T2" fmla="*/ 0 w 345"/>
                <a:gd name="T3" fmla="*/ 450 h 450"/>
                <a:gd name="T4" fmla="*/ 150 w 345"/>
                <a:gd name="T5" fmla="*/ 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5" h="450">
                  <a:moveTo>
                    <a:pt x="345" y="316"/>
                  </a:moveTo>
                  <a:lnTo>
                    <a:pt x="0" y="450"/>
                  </a:lnTo>
                  <a:lnTo>
                    <a:pt x="1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9" name="Freeform 132"/>
            <p:cNvSpPr>
              <a:spLocks/>
            </p:cNvSpPr>
            <p:nvPr/>
          </p:nvSpPr>
          <p:spPr bwMode="auto">
            <a:xfrm>
              <a:off x="2448" y="2085"/>
              <a:ext cx="72" cy="29"/>
            </a:xfrm>
            <a:custGeom>
              <a:avLst/>
              <a:gdLst>
                <a:gd name="T0" fmla="*/ 203 w 203"/>
                <a:gd name="T1" fmla="*/ 63 h 82"/>
                <a:gd name="T2" fmla="*/ 197 w 203"/>
                <a:gd name="T3" fmla="*/ 82 h 82"/>
                <a:gd name="T4" fmla="*/ 0 w 203"/>
                <a:gd name="T5" fmla="*/ 19 h 82"/>
                <a:gd name="T6" fmla="*/ 6 w 20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82">
                  <a:moveTo>
                    <a:pt x="203" y="63"/>
                  </a:moveTo>
                  <a:lnTo>
                    <a:pt x="197" y="82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0" name="Line 133"/>
            <p:cNvSpPr>
              <a:spLocks noChangeShapeType="1"/>
            </p:cNvSpPr>
            <p:nvPr/>
          </p:nvSpPr>
          <p:spPr bwMode="auto">
            <a:xfrm flipH="1">
              <a:off x="2448" y="2085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1" name="Freeform 134"/>
            <p:cNvSpPr>
              <a:spLocks/>
            </p:cNvSpPr>
            <p:nvPr/>
          </p:nvSpPr>
          <p:spPr bwMode="auto">
            <a:xfrm>
              <a:off x="2169" y="2044"/>
              <a:ext cx="64" cy="112"/>
            </a:xfrm>
            <a:custGeom>
              <a:avLst/>
              <a:gdLst>
                <a:gd name="T0" fmla="*/ 180 w 180"/>
                <a:gd name="T1" fmla="*/ 316 h 316"/>
                <a:gd name="T2" fmla="*/ 0 w 180"/>
                <a:gd name="T3" fmla="*/ 211 h 316"/>
                <a:gd name="T4" fmla="*/ 165 w 180"/>
                <a:gd name="T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316">
                  <a:moveTo>
                    <a:pt x="180" y="316"/>
                  </a:moveTo>
                  <a:lnTo>
                    <a:pt x="0" y="211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2" name="Freeform 135"/>
            <p:cNvSpPr>
              <a:spLocks/>
            </p:cNvSpPr>
            <p:nvPr/>
          </p:nvSpPr>
          <p:spPr bwMode="auto">
            <a:xfrm>
              <a:off x="2199" y="2017"/>
              <a:ext cx="62" cy="50"/>
            </a:xfrm>
            <a:custGeom>
              <a:avLst/>
              <a:gdLst>
                <a:gd name="T0" fmla="*/ 175 w 175"/>
                <a:gd name="T1" fmla="*/ 125 h 140"/>
                <a:gd name="T2" fmla="*/ 163 w 175"/>
                <a:gd name="T3" fmla="*/ 140 h 140"/>
                <a:gd name="T4" fmla="*/ 0 w 175"/>
                <a:gd name="T5" fmla="*/ 14 h 140"/>
                <a:gd name="T6" fmla="*/ 12 w 175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0">
                  <a:moveTo>
                    <a:pt x="175" y="125"/>
                  </a:moveTo>
                  <a:lnTo>
                    <a:pt x="163" y="140"/>
                  </a:lnTo>
                  <a:lnTo>
                    <a:pt x="0" y="14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3" name="Line 136"/>
            <p:cNvSpPr>
              <a:spLocks noChangeShapeType="1"/>
            </p:cNvSpPr>
            <p:nvPr/>
          </p:nvSpPr>
          <p:spPr bwMode="auto">
            <a:xfrm flipH="1">
              <a:off x="2199" y="2017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4" name="Freeform 137"/>
            <p:cNvSpPr>
              <a:spLocks/>
            </p:cNvSpPr>
            <p:nvPr/>
          </p:nvSpPr>
          <p:spPr bwMode="auto">
            <a:xfrm>
              <a:off x="1952" y="1976"/>
              <a:ext cx="79" cy="132"/>
            </a:xfrm>
            <a:custGeom>
              <a:avLst/>
              <a:gdLst>
                <a:gd name="T0" fmla="*/ 194 w 223"/>
                <a:gd name="T1" fmla="*/ 374 h 374"/>
                <a:gd name="T2" fmla="*/ 0 w 223"/>
                <a:gd name="T3" fmla="*/ 225 h 374"/>
                <a:gd name="T4" fmla="*/ 223 w 223"/>
                <a:gd name="T5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" h="374">
                  <a:moveTo>
                    <a:pt x="194" y="374"/>
                  </a:moveTo>
                  <a:lnTo>
                    <a:pt x="0" y="225"/>
                  </a:lnTo>
                  <a:lnTo>
                    <a:pt x="2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5" name="Freeform 138"/>
            <p:cNvSpPr>
              <a:spLocks/>
            </p:cNvSpPr>
            <p:nvPr/>
          </p:nvSpPr>
          <p:spPr bwMode="auto">
            <a:xfrm>
              <a:off x="2005" y="1945"/>
              <a:ext cx="57" cy="57"/>
            </a:xfrm>
            <a:custGeom>
              <a:avLst/>
              <a:gdLst>
                <a:gd name="T0" fmla="*/ 161 w 161"/>
                <a:gd name="T1" fmla="*/ 146 h 161"/>
                <a:gd name="T2" fmla="*/ 147 w 161"/>
                <a:gd name="T3" fmla="*/ 161 h 161"/>
                <a:gd name="T4" fmla="*/ 0 w 161"/>
                <a:gd name="T5" fmla="*/ 15 h 161"/>
                <a:gd name="T6" fmla="*/ 15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6"/>
                  </a:moveTo>
                  <a:lnTo>
                    <a:pt x="147" y="16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6" name="Line 139"/>
            <p:cNvSpPr>
              <a:spLocks noChangeShapeType="1"/>
            </p:cNvSpPr>
            <p:nvPr/>
          </p:nvSpPr>
          <p:spPr bwMode="auto">
            <a:xfrm flipH="1">
              <a:off x="2005" y="1945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7" name="Freeform 140"/>
            <p:cNvSpPr>
              <a:spLocks/>
            </p:cNvSpPr>
            <p:nvPr/>
          </p:nvSpPr>
          <p:spPr bwMode="auto">
            <a:xfrm>
              <a:off x="1692" y="2013"/>
              <a:ext cx="96" cy="95"/>
            </a:xfrm>
            <a:custGeom>
              <a:avLst/>
              <a:gdLst>
                <a:gd name="T0" fmla="*/ 270 w 270"/>
                <a:gd name="T1" fmla="*/ 270 h 270"/>
                <a:gd name="T2" fmla="*/ 0 w 270"/>
                <a:gd name="T3" fmla="*/ 105 h 270"/>
                <a:gd name="T4" fmla="*/ 0 w 270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270">
                  <a:moveTo>
                    <a:pt x="270" y="270"/>
                  </a:moveTo>
                  <a:lnTo>
                    <a:pt x="0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8" name="Freeform 141"/>
            <p:cNvSpPr>
              <a:spLocks/>
            </p:cNvSpPr>
            <p:nvPr/>
          </p:nvSpPr>
          <p:spPr bwMode="auto">
            <a:xfrm>
              <a:off x="1656" y="200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9" name="Line 142"/>
            <p:cNvSpPr>
              <a:spLocks noChangeShapeType="1"/>
            </p:cNvSpPr>
            <p:nvPr/>
          </p:nvSpPr>
          <p:spPr bwMode="auto">
            <a:xfrm>
              <a:off x="1656" y="200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0" name="Line 143"/>
            <p:cNvSpPr>
              <a:spLocks noChangeShapeType="1"/>
            </p:cNvSpPr>
            <p:nvPr/>
          </p:nvSpPr>
          <p:spPr bwMode="auto">
            <a:xfrm flipV="1">
              <a:off x="1560" y="2013"/>
              <a:ext cx="0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1" name="Freeform 144"/>
            <p:cNvSpPr>
              <a:spLocks/>
            </p:cNvSpPr>
            <p:nvPr/>
          </p:nvSpPr>
          <p:spPr bwMode="auto">
            <a:xfrm>
              <a:off x="1524" y="2006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2" name="Line 145"/>
            <p:cNvSpPr>
              <a:spLocks noChangeShapeType="1"/>
            </p:cNvSpPr>
            <p:nvPr/>
          </p:nvSpPr>
          <p:spPr bwMode="auto">
            <a:xfrm>
              <a:off x="1524" y="200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3" name="Freeform 146"/>
            <p:cNvSpPr>
              <a:spLocks/>
            </p:cNvSpPr>
            <p:nvPr/>
          </p:nvSpPr>
          <p:spPr bwMode="auto">
            <a:xfrm>
              <a:off x="595" y="1753"/>
              <a:ext cx="1198" cy="700"/>
            </a:xfrm>
            <a:custGeom>
              <a:avLst/>
              <a:gdLst>
                <a:gd name="T0" fmla="*/ 3392 w 3392"/>
                <a:gd name="T1" fmla="*/ 1981 h 1981"/>
                <a:gd name="T2" fmla="*/ 1877 w 3392"/>
                <a:gd name="T3" fmla="*/ 0 h 1981"/>
                <a:gd name="T4" fmla="*/ 0 w 3392"/>
                <a:gd name="T5" fmla="*/ 0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92" h="1981">
                  <a:moveTo>
                    <a:pt x="3392" y="1981"/>
                  </a:moveTo>
                  <a:lnTo>
                    <a:pt x="1877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4" name="Freeform 147"/>
            <p:cNvSpPr>
              <a:spLocks/>
            </p:cNvSpPr>
            <p:nvPr/>
          </p:nvSpPr>
          <p:spPr bwMode="auto">
            <a:xfrm>
              <a:off x="595" y="1734"/>
              <a:ext cx="51" cy="37"/>
            </a:xfrm>
            <a:custGeom>
              <a:avLst/>
              <a:gdLst>
                <a:gd name="T0" fmla="*/ 0 w 51"/>
                <a:gd name="T1" fmla="*/ 19 h 37"/>
                <a:gd name="T2" fmla="*/ 51 w 51"/>
                <a:gd name="T3" fmla="*/ 37 h 37"/>
                <a:gd name="T4" fmla="*/ 38 w 51"/>
                <a:gd name="T5" fmla="*/ 19 h 37"/>
                <a:gd name="T6" fmla="*/ 51 w 51"/>
                <a:gd name="T7" fmla="*/ 0 h 37"/>
                <a:gd name="T8" fmla="*/ 0 w 51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9"/>
                  </a:moveTo>
                  <a:lnTo>
                    <a:pt x="51" y="37"/>
                  </a:lnTo>
                  <a:lnTo>
                    <a:pt x="38" y="19"/>
                  </a:lnTo>
                  <a:lnTo>
                    <a:pt x="51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5" name="Arc 148"/>
            <p:cNvSpPr>
              <a:spLocks/>
            </p:cNvSpPr>
            <p:nvPr/>
          </p:nvSpPr>
          <p:spPr bwMode="auto">
            <a:xfrm>
              <a:off x="2079" y="1340"/>
              <a:ext cx="1569" cy="774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72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18" y="0"/>
                    <a:pt x="21584" y="9653"/>
                    <a:pt x="21599" y="21572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18" y="0"/>
                    <a:pt x="21584" y="9653"/>
                    <a:pt x="21599" y="2157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6" name="Freeform 149"/>
            <p:cNvSpPr>
              <a:spLocks/>
            </p:cNvSpPr>
            <p:nvPr/>
          </p:nvSpPr>
          <p:spPr bwMode="auto">
            <a:xfrm>
              <a:off x="2079" y="1321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9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7" name="Line 150"/>
            <p:cNvSpPr>
              <a:spLocks noChangeShapeType="1"/>
            </p:cNvSpPr>
            <p:nvPr/>
          </p:nvSpPr>
          <p:spPr bwMode="auto">
            <a:xfrm flipV="1">
              <a:off x="1072" y="2002"/>
              <a:ext cx="111" cy="2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8" name="Freeform 151"/>
            <p:cNvSpPr>
              <a:spLocks/>
            </p:cNvSpPr>
            <p:nvPr/>
          </p:nvSpPr>
          <p:spPr bwMode="auto">
            <a:xfrm>
              <a:off x="1151" y="1980"/>
              <a:ext cx="68" cy="39"/>
            </a:xfrm>
            <a:custGeom>
              <a:avLst/>
              <a:gdLst>
                <a:gd name="T0" fmla="*/ 192 w 192"/>
                <a:gd name="T1" fmla="*/ 92 h 109"/>
                <a:gd name="T2" fmla="*/ 184 w 192"/>
                <a:gd name="T3" fmla="*/ 109 h 109"/>
                <a:gd name="T4" fmla="*/ 0 w 192"/>
                <a:gd name="T5" fmla="*/ 17 h 109"/>
                <a:gd name="T6" fmla="*/ 9 w 192"/>
                <a:gd name="T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09">
                  <a:moveTo>
                    <a:pt x="192" y="92"/>
                  </a:moveTo>
                  <a:lnTo>
                    <a:pt x="184" y="109"/>
                  </a:lnTo>
                  <a:lnTo>
                    <a:pt x="0" y="17"/>
                  </a:lnTo>
                  <a:lnTo>
                    <a:pt x="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9" name="Line 152"/>
            <p:cNvSpPr>
              <a:spLocks noChangeShapeType="1"/>
            </p:cNvSpPr>
            <p:nvPr/>
          </p:nvSpPr>
          <p:spPr bwMode="auto">
            <a:xfrm flipH="1">
              <a:off x="2495" y="4923"/>
              <a:ext cx="9" cy="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1" y="381000"/>
            <a:ext cx="6854826" cy="8413750"/>
            <a:chOff x="386" y="240"/>
            <a:chExt cx="4028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86" y="240"/>
              <a:ext cx="3790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413" y="267"/>
              <a:ext cx="4001" cy="5092"/>
              <a:chOff x="413" y="267"/>
              <a:chExt cx="4001" cy="5092"/>
            </a:xfrm>
          </p:grpSpPr>
          <p:sp>
            <p:nvSpPr>
              <p:cNvPr id="10293" name="Rectangle 5"/>
              <p:cNvSpPr>
                <a:spLocks noChangeArrowheads="1"/>
              </p:cNvSpPr>
              <p:nvPr/>
            </p:nvSpPr>
            <p:spPr bwMode="auto">
              <a:xfrm>
                <a:off x="413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4" name="Rectangle 6"/>
              <p:cNvSpPr>
                <a:spLocks noChangeArrowheads="1"/>
              </p:cNvSpPr>
              <p:nvPr/>
            </p:nvSpPr>
            <p:spPr bwMode="auto">
              <a:xfrm>
                <a:off x="413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5" name="Rectangle 7"/>
              <p:cNvSpPr>
                <a:spLocks noChangeArrowheads="1"/>
              </p:cNvSpPr>
              <p:nvPr/>
            </p:nvSpPr>
            <p:spPr bwMode="auto">
              <a:xfrm>
                <a:off x="413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6" name="Rectangle 8"/>
              <p:cNvSpPr>
                <a:spLocks noChangeArrowheads="1"/>
              </p:cNvSpPr>
              <p:nvPr/>
            </p:nvSpPr>
            <p:spPr bwMode="auto">
              <a:xfrm>
                <a:off x="818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7" name="Oval 9"/>
              <p:cNvSpPr>
                <a:spLocks noChangeArrowheads="1"/>
              </p:cNvSpPr>
              <p:nvPr/>
            </p:nvSpPr>
            <p:spPr bwMode="auto">
              <a:xfrm>
                <a:off x="3412" y="131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8" name="Rectangle 10"/>
              <p:cNvSpPr>
                <a:spLocks noChangeArrowheads="1"/>
              </p:cNvSpPr>
              <p:nvPr/>
            </p:nvSpPr>
            <p:spPr bwMode="auto">
              <a:xfrm>
                <a:off x="1541" y="1092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9" name="Oval 11"/>
              <p:cNvSpPr>
                <a:spLocks noChangeArrowheads="1"/>
              </p:cNvSpPr>
              <p:nvPr/>
            </p:nvSpPr>
            <p:spPr bwMode="auto">
              <a:xfrm>
                <a:off x="1565" y="130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0" name="Rectangle 12"/>
              <p:cNvSpPr>
                <a:spLocks noChangeArrowheads="1"/>
              </p:cNvSpPr>
              <p:nvPr/>
            </p:nvSpPr>
            <p:spPr bwMode="auto">
              <a:xfrm>
                <a:off x="2013" y="1092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1" name="Oval 13"/>
              <p:cNvSpPr>
                <a:spLocks noChangeArrowheads="1"/>
              </p:cNvSpPr>
              <p:nvPr/>
            </p:nvSpPr>
            <p:spPr bwMode="auto">
              <a:xfrm>
                <a:off x="1819" y="130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2" name="Rectangle 14"/>
              <p:cNvSpPr>
                <a:spLocks noChangeArrowheads="1"/>
              </p:cNvSpPr>
              <p:nvPr/>
            </p:nvSpPr>
            <p:spPr bwMode="auto">
              <a:xfrm>
                <a:off x="2406" y="1103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3" name="Rectangle 15"/>
              <p:cNvSpPr>
                <a:spLocks noChangeArrowheads="1"/>
              </p:cNvSpPr>
              <p:nvPr/>
            </p:nvSpPr>
            <p:spPr bwMode="auto">
              <a:xfrm>
                <a:off x="2079" y="1307"/>
                <a:ext cx="107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4" name="Line 16"/>
              <p:cNvSpPr>
                <a:spLocks noChangeShapeType="1"/>
              </p:cNvSpPr>
              <p:nvPr/>
            </p:nvSpPr>
            <p:spPr bwMode="auto">
              <a:xfrm>
                <a:off x="2079" y="1307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5" name="Line 17"/>
              <p:cNvSpPr>
                <a:spLocks noChangeShapeType="1"/>
              </p:cNvSpPr>
              <p:nvPr/>
            </p:nvSpPr>
            <p:spPr bwMode="auto">
              <a:xfrm flipV="1">
                <a:off x="2079" y="1307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6" name="Rectangle 18"/>
              <p:cNvSpPr>
                <a:spLocks noChangeArrowheads="1"/>
              </p:cNvSpPr>
              <p:nvPr/>
            </p:nvSpPr>
            <p:spPr bwMode="auto">
              <a:xfrm>
                <a:off x="1732" y="94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7" name="Oval 19"/>
              <p:cNvSpPr>
                <a:spLocks noChangeArrowheads="1"/>
              </p:cNvSpPr>
              <p:nvPr/>
            </p:nvSpPr>
            <p:spPr bwMode="auto">
              <a:xfrm>
                <a:off x="2334" y="130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8" name="Rectangle 20"/>
              <p:cNvSpPr>
                <a:spLocks noChangeArrowheads="1"/>
              </p:cNvSpPr>
              <p:nvPr/>
            </p:nvSpPr>
            <p:spPr bwMode="auto">
              <a:xfrm>
                <a:off x="2114" y="95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9" name="Oval 21"/>
              <p:cNvSpPr>
                <a:spLocks noChangeArrowheads="1"/>
              </p:cNvSpPr>
              <p:nvPr/>
            </p:nvSpPr>
            <p:spPr bwMode="auto">
              <a:xfrm>
                <a:off x="2589" y="130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0" name="Rectangle 22"/>
              <p:cNvSpPr>
                <a:spLocks noChangeArrowheads="1"/>
              </p:cNvSpPr>
              <p:nvPr/>
            </p:nvSpPr>
            <p:spPr bwMode="auto">
              <a:xfrm>
                <a:off x="2613" y="94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1" name="Oval 23"/>
              <p:cNvSpPr>
                <a:spLocks noChangeArrowheads="1"/>
              </p:cNvSpPr>
              <p:nvPr/>
            </p:nvSpPr>
            <p:spPr bwMode="auto">
              <a:xfrm>
                <a:off x="2844" y="130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2" name="Rectangle 24"/>
              <p:cNvSpPr>
                <a:spLocks noChangeArrowheads="1"/>
              </p:cNvSpPr>
              <p:nvPr/>
            </p:nvSpPr>
            <p:spPr bwMode="auto">
              <a:xfrm>
                <a:off x="2894" y="1097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3" name="Oval 25"/>
              <p:cNvSpPr>
                <a:spLocks noChangeArrowheads="1"/>
              </p:cNvSpPr>
              <p:nvPr/>
            </p:nvSpPr>
            <p:spPr bwMode="auto">
              <a:xfrm>
                <a:off x="2079" y="1466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4" name="Rectangle 26"/>
              <p:cNvSpPr>
                <a:spLocks noChangeArrowheads="1"/>
              </p:cNvSpPr>
              <p:nvPr/>
            </p:nvSpPr>
            <p:spPr bwMode="auto">
              <a:xfrm>
                <a:off x="1164" y="943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5" name="Oval 27"/>
              <p:cNvSpPr>
                <a:spLocks noChangeArrowheads="1"/>
              </p:cNvSpPr>
              <p:nvPr/>
            </p:nvSpPr>
            <p:spPr bwMode="auto">
              <a:xfrm>
                <a:off x="2079" y="1636"/>
                <a:ext cx="107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6" name="Rectangle 28"/>
              <p:cNvSpPr>
                <a:spLocks noChangeArrowheads="1"/>
              </p:cNvSpPr>
              <p:nvPr/>
            </p:nvSpPr>
            <p:spPr bwMode="auto">
              <a:xfrm>
                <a:off x="3447" y="97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7" name="Oval 29"/>
              <p:cNvSpPr>
                <a:spLocks noChangeArrowheads="1"/>
              </p:cNvSpPr>
              <p:nvPr/>
            </p:nvSpPr>
            <p:spPr bwMode="auto">
              <a:xfrm>
                <a:off x="1336" y="1493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8" name="Rectangle 30"/>
              <p:cNvSpPr>
                <a:spLocks noChangeArrowheads="1"/>
              </p:cNvSpPr>
              <p:nvPr/>
            </p:nvSpPr>
            <p:spPr bwMode="auto">
              <a:xfrm>
                <a:off x="1881" y="625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9" name="Oval 31"/>
              <p:cNvSpPr>
                <a:spLocks noChangeArrowheads="1"/>
              </p:cNvSpPr>
              <p:nvPr/>
            </p:nvSpPr>
            <p:spPr bwMode="auto">
              <a:xfrm>
                <a:off x="2584" y="1636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0" name="Rectangle 32"/>
              <p:cNvSpPr>
                <a:spLocks noChangeArrowheads="1"/>
              </p:cNvSpPr>
              <p:nvPr/>
            </p:nvSpPr>
            <p:spPr bwMode="auto">
              <a:xfrm>
                <a:off x="2748" y="609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1" name="Oval 33"/>
              <p:cNvSpPr>
                <a:spLocks noChangeArrowheads="1"/>
              </p:cNvSpPr>
              <p:nvPr/>
            </p:nvSpPr>
            <p:spPr bwMode="auto">
              <a:xfrm>
                <a:off x="1886" y="28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2" name="Rectangle 34"/>
              <p:cNvSpPr>
                <a:spLocks noChangeArrowheads="1"/>
              </p:cNvSpPr>
              <p:nvPr/>
            </p:nvSpPr>
            <p:spPr bwMode="auto">
              <a:xfrm>
                <a:off x="864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3" name="Oval 35"/>
              <p:cNvSpPr>
                <a:spLocks noChangeArrowheads="1"/>
              </p:cNvSpPr>
              <p:nvPr/>
            </p:nvSpPr>
            <p:spPr bwMode="auto">
              <a:xfrm>
                <a:off x="856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4" name="Rectangle 36"/>
              <p:cNvSpPr>
                <a:spLocks noChangeArrowheads="1"/>
              </p:cNvSpPr>
              <p:nvPr/>
            </p:nvSpPr>
            <p:spPr bwMode="auto">
              <a:xfrm>
                <a:off x="1087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5" name="Oval 37"/>
              <p:cNvSpPr>
                <a:spLocks noChangeArrowheads="1"/>
              </p:cNvSpPr>
              <p:nvPr/>
            </p:nvSpPr>
            <p:spPr bwMode="auto">
              <a:xfrm>
                <a:off x="1004" y="283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6" name="Rectangle 38"/>
              <p:cNvSpPr>
                <a:spLocks noChangeArrowheads="1"/>
              </p:cNvSpPr>
              <p:nvPr/>
            </p:nvSpPr>
            <p:spPr bwMode="auto">
              <a:xfrm>
                <a:off x="1379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7" name="Rectangle 39"/>
              <p:cNvSpPr>
                <a:spLocks noChangeArrowheads="1"/>
              </p:cNvSpPr>
              <p:nvPr/>
            </p:nvSpPr>
            <p:spPr bwMode="auto">
              <a:xfrm>
                <a:off x="1153" y="283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8" name="Line 40"/>
              <p:cNvSpPr>
                <a:spLocks noChangeShapeType="1"/>
              </p:cNvSpPr>
              <p:nvPr/>
            </p:nvSpPr>
            <p:spPr bwMode="auto">
              <a:xfrm>
                <a:off x="1153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9" name="Line 41"/>
              <p:cNvSpPr>
                <a:spLocks noChangeShapeType="1"/>
              </p:cNvSpPr>
              <p:nvPr/>
            </p:nvSpPr>
            <p:spPr bwMode="auto">
              <a:xfrm flipV="1">
                <a:off x="1153" y="283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0" name="Rectangle 42"/>
              <p:cNvSpPr>
                <a:spLocks noChangeArrowheads="1"/>
              </p:cNvSpPr>
              <p:nvPr/>
            </p:nvSpPr>
            <p:spPr bwMode="auto">
              <a:xfrm>
                <a:off x="707" y="263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1" name="Oval 43"/>
              <p:cNvSpPr>
                <a:spLocks noChangeArrowheads="1"/>
              </p:cNvSpPr>
              <p:nvPr/>
            </p:nvSpPr>
            <p:spPr bwMode="auto">
              <a:xfrm>
                <a:off x="1302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2" name="Rectangle 44"/>
              <p:cNvSpPr>
                <a:spLocks noChangeArrowheads="1"/>
              </p:cNvSpPr>
              <p:nvPr/>
            </p:nvSpPr>
            <p:spPr bwMode="auto">
              <a:xfrm>
                <a:off x="1010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3" name="Oval 45"/>
              <p:cNvSpPr>
                <a:spLocks noChangeArrowheads="1"/>
              </p:cNvSpPr>
              <p:nvPr/>
            </p:nvSpPr>
            <p:spPr bwMode="auto">
              <a:xfrm>
                <a:off x="1450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4" name="Rectangle 46"/>
              <p:cNvSpPr>
                <a:spLocks noChangeArrowheads="1"/>
              </p:cNvSpPr>
              <p:nvPr/>
            </p:nvSpPr>
            <p:spPr bwMode="auto">
              <a:xfrm>
                <a:off x="1302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5" name="Oval 47"/>
              <p:cNvSpPr>
                <a:spLocks noChangeArrowheads="1"/>
              </p:cNvSpPr>
              <p:nvPr/>
            </p:nvSpPr>
            <p:spPr bwMode="auto">
              <a:xfrm>
                <a:off x="1599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6" name="Rectangle 48"/>
              <p:cNvSpPr>
                <a:spLocks noChangeArrowheads="1"/>
              </p:cNvSpPr>
              <p:nvPr/>
            </p:nvSpPr>
            <p:spPr bwMode="auto">
              <a:xfrm>
                <a:off x="1549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7" name="Oval 49"/>
              <p:cNvSpPr>
                <a:spLocks noChangeArrowheads="1"/>
              </p:cNvSpPr>
              <p:nvPr/>
            </p:nvSpPr>
            <p:spPr bwMode="auto">
              <a:xfrm>
                <a:off x="1153" y="292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8" name="Rectangle 50"/>
              <p:cNvSpPr>
                <a:spLocks noChangeArrowheads="1"/>
              </p:cNvSpPr>
              <p:nvPr/>
            </p:nvSpPr>
            <p:spPr bwMode="auto">
              <a:xfrm>
                <a:off x="564" y="24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9" name="Oval 51"/>
              <p:cNvSpPr>
                <a:spLocks noChangeArrowheads="1"/>
              </p:cNvSpPr>
              <p:nvPr/>
            </p:nvSpPr>
            <p:spPr bwMode="auto">
              <a:xfrm>
                <a:off x="1153" y="3082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0" name="Rectangle 52"/>
              <p:cNvSpPr>
                <a:spLocks noChangeArrowheads="1"/>
              </p:cNvSpPr>
              <p:nvPr/>
            </p:nvSpPr>
            <p:spPr bwMode="auto">
              <a:xfrm>
                <a:off x="1732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1" name="Oval 53"/>
              <p:cNvSpPr>
                <a:spLocks noChangeArrowheads="1"/>
              </p:cNvSpPr>
              <p:nvPr/>
            </p:nvSpPr>
            <p:spPr bwMode="auto">
              <a:xfrm>
                <a:off x="707" y="2933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2" name="Rectangle 54"/>
              <p:cNvSpPr>
                <a:spLocks noChangeArrowheads="1"/>
              </p:cNvSpPr>
              <p:nvPr/>
            </p:nvSpPr>
            <p:spPr bwMode="auto">
              <a:xfrm>
                <a:off x="1281" y="239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3" name="Oval 55"/>
              <p:cNvSpPr>
                <a:spLocks noChangeArrowheads="1"/>
              </p:cNvSpPr>
              <p:nvPr/>
            </p:nvSpPr>
            <p:spPr bwMode="auto">
              <a:xfrm>
                <a:off x="1456" y="30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4" name="Rectangle 56"/>
              <p:cNvSpPr>
                <a:spLocks noChangeArrowheads="1"/>
              </p:cNvSpPr>
              <p:nvPr/>
            </p:nvSpPr>
            <p:spPr bwMode="auto">
              <a:xfrm>
                <a:off x="1987" y="24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5" name="Oval 57"/>
              <p:cNvSpPr>
                <a:spLocks noChangeArrowheads="1"/>
              </p:cNvSpPr>
              <p:nvPr/>
            </p:nvSpPr>
            <p:spPr bwMode="auto">
              <a:xfrm>
                <a:off x="1896" y="492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6" name="Rectangle 58"/>
              <p:cNvSpPr>
                <a:spLocks noChangeArrowheads="1"/>
              </p:cNvSpPr>
              <p:nvPr/>
            </p:nvSpPr>
            <p:spPr bwMode="auto">
              <a:xfrm>
                <a:off x="789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7" name="Oval 59"/>
              <p:cNvSpPr>
                <a:spLocks noChangeArrowheads="1"/>
              </p:cNvSpPr>
              <p:nvPr/>
            </p:nvSpPr>
            <p:spPr bwMode="auto">
              <a:xfrm>
                <a:off x="781" y="490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8" name="Rectangle 60"/>
              <p:cNvSpPr>
                <a:spLocks noChangeArrowheads="1"/>
              </p:cNvSpPr>
              <p:nvPr/>
            </p:nvSpPr>
            <p:spPr bwMode="auto">
              <a:xfrm>
                <a:off x="1084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9" name="Oval 61"/>
              <p:cNvSpPr>
                <a:spLocks noChangeArrowheads="1"/>
              </p:cNvSpPr>
              <p:nvPr/>
            </p:nvSpPr>
            <p:spPr bwMode="auto">
              <a:xfrm>
                <a:off x="930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0" name="Rectangle 62"/>
              <p:cNvSpPr>
                <a:spLocks noChangeArrowheads="1"/>
              </p:cNvSpPr>
              <p:nvPr/>
            </p:nvSpPr>
            <p:spPr bwMode="auto">
              <a:xfrm>
                <a:off x="1379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1" name="Rectangle 63"/>
              <p:cNvSpPr>
                <a:spLocks noChangeArrowheads="1"/>
              </p:cNvSpPr>
              <p:nvPr/>
            </p:nvSpPr>
            <p:spPr bwMode="auto">
              <a:xfrm>
                <a:off x="1079" y="490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2" name="Line 64"/>
              <p:cNvSpPr>
                <a:spLocks noChangeShapeType="1"/>
              </p:cNvSpPr>
              <p:nvPr/>
            </p:nvSpPr>
            <p:spPr bwMode="auto">
              <a:xfrm>
                <a:off x="1079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3" name="Line 65"/>
              <p:cNvSpPr>
                <a:spLocks noChangeShapeType="1"/>
              </p:cNvSpPr>
              <p:nvPr/>
            </p:nvSpPr>
            <p:spPr bwMode="auto">
              <a:xfrm flipV="1">
                <a:off x="1079" y="490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4" name="Rectangle 66"/>
              <p:cNvSpPr>
                <a:spLocks noChangeArrowheads="1"/>
              </p:cNvSpPr>
              <p:nvPr/>
            </p:nvSpPr>
            <p:spPr bwMode="auto">
              <a:xfrm>
                <a:off x="551" y="469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5" name="Oval 67"/>
              <p:cNvSpPr>
                <a:spLocks noChangeArrowheads="1"/>
              </p:cNvSpPr>
              <p:nvPr/>
            </p:nvSpPr>
            <p:spPr bwMode="auto">
              <a:xfrm>
                <a:off x="1227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6" name="Rectangle 68"/>
              <p:cNvSpPr>
                <a:spLocks noChangeArrowheads="1"/>
              </p:cNvSpPr>
              <p:nvPr/>
            </p:nvSpPr>
            <p:spPr bwMode="auto">
              <a:xfrm>
                <a:off x="787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7" name="Oval 69"/>
              <p:cNvSpPr>
                <a:spLocks noChangeArrowheads="1"/>
              </p:cNvSpPr>
              <p:nvPr/>
            </p:nvSpPr>
            <p:spPr bwMode="auto">
              <a:xfrm>
                <a:off x="1376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8" name="Rectangle 70"/>
              <p:cNvSpPr>
                <a:spLocks noChangeArrowheads="1"/>
              </p:cNvSpPr>
              <p:nvPr/>
            </p:nvSpPr>
            <p:spPr bwMode="auto">
              <a:xfrm>
                <a:off x="1084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9" name="Oval 71"/>
              <p:cNvSpPr>
                <a:spLocks noChangeArrowheads="1"/>
              </p:cNvSpPr>
              <p:nvPr/>
            </p:nvSpPr>
            <p:spPr bwMode="auto">
              <a:xfrm>
                <a:off x="1525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0" name="Rectangle 72"/>
              <p:cNvSpPr>
                <a:spLocks noChangeArrowheads="1"/>
              </p:cNvSpPr>
              <p:nvPr/>
            </p:nvSpPr>
            <p:spPr bwMode="auto">
              <a:xfrm>
                <a:off x="1376" y="471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1" name="Oval 73"/>
              <p:cNvSpPr>
                <a:spLocks noChangeArrowheads="1"/>
              </p:cNvSpPr>
              <p:nvPr/>
            </p:nvSpPr>
            <p:spPr bwMode="auto">
              <a:xfrm>
                <a:off x="1079" y="499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2" name="Rectangle 74"/>
              <p:cNvSpPr>
                <a:spLocks noChangeArrowheads="1"/>
              </p:cNvSpPr>
              <p:nvPr/>
            </p:nvSpPr>
            <p:spPr bwMode="auto">
              <a:xfrm>
                <a:off x="909" y="44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3" name="Oval 75"/>
              <p:cNvSpPr>
                <a:spLocks noChangeArrowheads="1"/>
              </p:cNvSpPr>
              <p:nvPr/>
            </p:nvSpPr>
            <p:spPr bwMode="auto">
              <a:xfrm>
                <a:off x="1079" y="5141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4" name="Rectangle 76"/>
              <p:cNvSpPr>
                <a:spLocks noChangeArrowheads="1"/>
              </p:cNvSpPr>
              <p:nvPr/>
            </p:nvSpPr>
            <p:spPr bwMode="auto">
              <a:xfrm>
                <a:off x="1928" y="45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5" name="Oval 77"/>
              <p:cNvSpPr>
                <a:spLocks noChangeArrowheads="1"/>
              </p:cNvSpPr>
              <p:nvPr/>
            </p:nvSpPr>
            <p:spPr bwMode="auto">
              <a:xfrm>
                <a:off x="643" y="502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6" name="Rectangle 78"/>
              <p:cNvSpPr>
                <a:spLocks noChangeArrowheads="1"/>
              </p:cNvSpPr>
              <p:nvPr/>
            </p:nvSpPr>
            <p:spPr bwMode="auto">
              <a:xfrm>
                <a:off x="1413" y="447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7" name="Oval 79"/>
              <p:cNvSpPr>
                <a:spLocks noChangeArrowheads="1"/>
              </p:cNvSpPr>
              <p:nvPr/>
            </p:nvSpPr>
            <p:spPr bwMode="auto">
              <a:xfrm>
                <a:off x="1376" y="513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8" name="Rectangle 80"/>
              <p:cNvSpPr>
                <a:spLocks noChangeArrowheads="1"/>
              </p:cNvSpPr>
              <p:nvPr/>
            </p:nvSpPr>
            <p:spPr bwMode="auto">
              <a:xfrm>
                <a:off x="1575" y="477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9" name="Oval 81"/>
              <p:cNvSpPr>
                <a:spLocks noChangeArrowheads="1"/>
              </p:cNvSpPr>
              <p:nvPr/>
            </p:nvSpPr>
            <p:spPr bwMode="auto">
              <a:xfrm>
                <a:off x="1907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0" name="Rectangle 82"/>
              <p:cNvSpPr>
                <a:spLocks noChangeArrowheads="1"/>
              </p:cNvSpPr>
              <p:nvPr/>
            </p:nvSpPr>
            <p:spPr bwMode="auto">
              <a:xfrm>
                <a:off x="864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1" name="Oval 83"/>
              <p:cNvSpPr>
                <a:spLocks noChangeArrowheads="1"/>
              </p:cNvSpPr>
              <p:nvPr/>
            </p:nvSpPr>
            <p:spPr bwMode="auto">
              <a:xfrm>
                <a:off x="856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2" name="Rectangle 84"/>
              <p:cNvSpPr>
                <a:spLocks noChangeArrowheads="1"/>
              </p:cNvSpPr>
              <p:nvPr/>
            </p:nvSpPr>
            <p:spPr bwMode="auto">
              <a:xfrm>
                <a:off x="1159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3" name="Oval 85"/>
              <p:cNvSpPr>
                <a:spLocks noChangeArrowheads="1"/>
              </p:cNvSpPr>
              <p:nvPr/>
            </p:nvSpPr>
            <p:spPr bwMode="auto">
              <a:xfrm>
                <a:off x="1004" y="38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4" name="Rectangle 86"/>
              <p:cNvSpPr>
                <a:spLocks noChangeArrowheads="1"/>
              </p:cNvSpPr>
              <p:nvPr/>
            </p:nvSpPr>
            <p:spPr bwMode="auto">
              <a:xfrm>
                <a:off x="1453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5" name="Rectangle 87"/>
              <p:cNvSpPr>
                <a:spLocks noChangeArrowheads="1"/>
              </p:cNvSpPr>
              <p:nvPr/>
            </p:nvSpPr>
            <p:spPr bwMode="auto">
              <a:xfrm>
                <a:off x="1153" y="3873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6" name="Line 88"/>
              <p:cNvSpPr>
                <a:spLocks noChangeShapeType="1"/>
              </p:cNvSpPr>
              <p:nvPr/>
            </p:nvSpPr>
            <p:spPr bwMode="auto">
              <a:xfrm>
                <a:off x="1153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7" name="Line 89"/>
              <p:cNvSpPr>
                <a:spLocks noChangeShapeType="1"/>
              </p:cNvSpPr>
              <p:nvPr/>
            </p:nvSpPr>
            <p:spPr bwMode="auto">
              <a:xfrm flipV="1">
                <a:off x="1153" y="3873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8" name="Rectangle 90"/>
              <p:cNvSpPr>
                <a:spLocks noChangeArrowheads="1"/>
              </p:cNvSpPr>
              <p:nvPr/>
            </p:nvSpPr>
            <p:spPr bwMode="auto">
              <a:xfrm>
                <a:off x="713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9" name="Oval 91"/>
              <p:cNvSpPr>
                <a:spLocks noChangeArrowheads="1"/>
              </p:cNvSpPr>
              <p:nvPr/>
            </p:nvSpPr>
            <p:spPr bwMode="auto">
              <a:xfrm>
                <a:off x="1302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0" name="Rectangle 92"/>
              <p:cNvSpPr>
                <a:spLocks noChangeArrowheads="1"/>
              </p:cNvSpPr>
              <p:nvPr/>
            </p:nvSpPr>
            <p:spPr bwMode="auto">
              <a:xfrm>
                <a:off x="1010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1" name="Oval 93"/>
              <p:cNvSpPr>
                <a:spLocks noChangeArrowheads="1"/>
              </p:cNvSpPr>
              <p:nvPr/>
            </p:nvSpPr>
            <p:spPr bwMode="auto">
              <a:xfrm>
                <a:off x="1450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2" name="Rectangle 94"/>
              <p:cNvSpPr>
                <a:spLocks noChangeArrowheads="1"/>
              </p:cNvSpPr>
              <p:nvPr/>
            </p:nvSpPr>
            <p:spPr bwMode="auto">
              <a:xfrm>
                <a:off x="1302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3" name="Oval 95"/>
              <p:cNvSpPr>
                <a:spLocks noChangeArrowheads="1"/>
              </p:cNvSpPr>
              <p:nvPr/>
            </p:nvSpPr>
            <p:spPr bwMode="auto">
              <a:xfrm>
                <a:off x="1599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4" name="Rectangle 96"/>
              <p:cNvSpPr>
                <a:spLocks noChangeArrowheads="1"/>
              </p:cNvSpPr>
              <p:nvPr/>
            </p:nvSpPr>
            <p:spPr bwMode="auto">
              <a:xfrm>
                <a:off x="1652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5" name="Oval 97"/>
              <p:cNvSpPr>
                <a:spLocks noChangeArrowheads="1"/>
              </p:cNvSpPr>
              <p:nvPr/>
            </p:nvSpPr>
            <p:spPr bwMode="auto">
              <a:xfrm>
                <a:off x="1153" y="396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6" name="Rectangle 98"/>
              <p:cNvSpPr>
                <a:spLocks noChangeArrowheads="1"/>
              </p:cNvSpPr>
              <p:nvPr/>
            </p:nvSpPr>
            <p:spPr bwMode="auto">
              <a:xfrm>
                <a:off x="564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7" name="Oval 99"/>
              <p:cNvSpPr>
                <a:spLocks noChangeArrowheads="1"/>
              </p:cNvSpPr>
              <p:nvPr/>
            </p:nvSpPr>
            <p:spPr bwMode="auto">
              <a:xfrm>
                <a:off x="1153" y="4101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88" name="Rectangle 100"/>
              <p:cNvSpPr>
                <a:spLocks noChangeArrowheads="1"/>
              </p:cNvSpPr>
              <p:nvPr/>
            </p:nvSpPr>
            <p:spPr bwMode="auto">
              <a:xfrm>
                <a:off x="1902" y="358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9" name="Oval 101"/>
              <p:cNvSpPr>
                <a:spLocks noChangeArrowheads="1"/>
              </p:cNvSpPr>
              <p:nvPr/>
            </p:nvSpPr>
            <p:spPr bwMode="auto">
              <a:xfrm>
                <a:off x="707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0" name="Rectangle 102"/>
              <p:cNvSpPr>
                <a:spLocks noChangeArrowheads="1"/>
              </p:cNvSpPr>
              <p:nvPr/>
            </p:nvSpPr>
            <p:spPr bwMode="auto">
              <a:xfrm>
                <a:off x="766" y="344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1" name="Oval 103"/>
              <p:cNvSpPr>
                <a:spLocks noChangeArrowheads="1"/>
              </p:cNvSpPr>
              <p:nvPr/>
            </p:nvSpPr>
            <p:spPr bwMode="auto">
              <a:xfrm>
                <a:off x="1450" y="409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92" name="Rectangle 104"/>
              <p:cNvSpPr>
                <a:spLocks noChangeArrowheads="1"/>
              </p:cNvSpPr>
              <p:nvPr/>
            </p:nvSpPr>
            <p:spPr bwMode="auto">
              <a:xfrm>
                <a:off x="1575" y="344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3" name="Rectangle 105"/>
              <p:cNvSpPr>
                <a:spLocks noChangeArrowheads="1"/>
              </p:cNvSpPr>
              <p:nvPr/>
            </p:nvSpPr>
            <p:spPr bwMode="auto">
              <a:xfrm>
                <a:off x="1922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4" name="Rectangle 106"/>
              <p:cNvSpPr>
                <a:spLocks noChangeArrowheads="1"/>
              </p:cNvSpPr>
              <p:nvPr/>
            </p:nvSpPr>
            <p:spPr bwMode="auto">
              <a:xfrm>
                <a:off x="1945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5" name="Rectangle 107"/>
              <p:cNvSpPr>
                <a:spLocks noChangeArrowheads="1"/>
              </p:cNvSpPr>
              <p:nvPr/>
            </p:nvSpPr>
            <p:spPr bwMode="auto">
              <a:xfrm>
                <a:off x="1957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6" name="Rectangle 108"/>
              <p:cNvSpPr>
                <a:spLocks noChangeArrowheads="1"/>
              </p:cNvSpPr>
              <p:nvPr/>
            </p:nvSpPr>
            <p:spPr bwMode="auto">
              <a:xfrm>
                <a:off x="928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7" name="Rectangle 109"/>
              <p:cNvSpPr>
                <a:spLocks noChangeArrowheads="1"/>
              </p:cNvSpPr>
              <p:nvPr/>
            </p:nvSpPr>
            <p:spPr bwMode="auto">
              <a:xfrm>
                <a:off x="2205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8" name="Rectangle 110"/>
              <p:cNvSpPr>
                <a:spLocks noChangeArrowheads="1"/>
              </p:cNvSpPr>
              <p:nvPr/>
            </p:nvSpPr>
            <p:spPr bwMode="auto">
              <a:xfrm>
                <a:off x="2311" y="2280"/>
                <a:ext cx="33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 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9" name="Rectangle 111"/>
              <p:cNvSpPr>
                <a:spLocks noChangeArrowheads="1"/>
              </p:cNvSpPr>
              <p:nvPr/>
            </p:nvSpPr>
            <p:spPr bwMode="auto">
              <a:xfrm>
                <a:off x="2205" y="2482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0" name="Rectangle 112"/>
              <p:cNvSpPr>
                <a:spLocks noChangeArrowheads="1"/>
              </p:cNvSpPr>
              <p:nvPr/>
            </p:nvSpPr>
            <p:spPr bwMode="auto">
              <a:xfrm>
                <a:off x="2322" y="2482"/>
                <a:ext cx="67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:Gap-Post-Lead.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1" name="Rectangle 113"/>
              <p:cNvSpPr>
                <a:spLocks noChangeArrowheads="1"/>
              </p:cNvSpPr>
              <p:nvPr/>
            </p:nvSpPr>
            <p:spPr bwMode="auto">
              <a:xfrm>
                <a:off x="2205" y="268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2" name="Rectangle 114"/>
              <p:cNvSpPr>
                <a:spLocks noChangeArrowheads="1"/>
              </p:cNvSpPr>
              <p:nvPr/>
            </p:nvSpPr>
            <p:spPr bwMode="auto">
              <a:xfrm>
                <a:off x="2332" y="2684"/>
                <a:ext cx="66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:Gap-Area-Post.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3" name="Rectangle 115"/>
              <p:cNvSpPr>
                <a:spLocks noChangeArrowheads="1"/>
              </p:cNvSpPr>
              <p:nvPr/>
            </p:nvSpPr>
            <p:spPr bwMode="auto">
              <a:xfrm>
                <a:off x="2205" y="288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4" name="Rectangle 116"/>
              <p:cNvSpPr>
                <a:spLocks noChangeArrowheads="1"/>
              </p:cNvSpPr>
              <p:nvPr/>
            </p:nvSpPr>
            <p:spPr bwMode="auto">
              <a:xfrm>
                <a:off x="2327" y="2885"/>
                <a:ext cx="6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5" name="Rectangle 117"/>
              <p:cNvSpPr>
                <a:spLocks noChangeArrowheads="1"/>
              </p:cNvSpPr>
              <p:nvPr/>
            </p:nvSpPr>
            <p:spPr bwMode="auto">
              <a:xfrm>
                <a:off x="2205" y="308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6" name="Rectangle 118"/>
              <p:cNvSpPr>
                <a:spLocks noChangeArrowheads="1"/>
              </p:cNvSpPr>
              <p:nvPr/>
            </p:nvSpPr>
            <p:spPr bwMode="auto">
              <a:xfrm>
                <a:off x="2322" y="3087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7" name="Rectangle 119"/>
              <p:cNvSpPr>
                <a:spLocks noChangeArrowheads="1"/>
              </p:cNvSpPr>
              <p:nvPr/>
            </p:nvSpPr>
            <p:spPr bwMode="auto">
              <a:xfrm>
                <a:off x="2205" y="3289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8" name="Rectangle 120"/>
              <p:cNvSpPr>
                <a:spLocks noChangeArrowheads="1"/>
              </p:cNvSpPr>
              <p:nvPr/>
            </p:nvSpPr>
            <p:spPr bwMode="auto">
              <a:xfrm>
                <a:off x="2311" y="3289"/>
                <a:ext cx="77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:Gap-Lead-Backer.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9" name="Rectangle 121"/>
              <p:cNvSpPr>
                <a:spLocks noChangeArrowheads="1"/>
              </p:cNvSpPr>
              <p:nvPr/>
            </p:nvSpPr>
            <p:spPr bwMode="auto">
              <a:xfrm>
                <a:off x="2205" y="349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0" name="Rectangle 122"/>
              <p:cNvSpPr>
                <a:spLocks noChangeArrowheads="1"/>
              </p:cNvSpPr>
              <p:nvPr/>
            </p:nvSpPr>
            <p:spPr bwMode="auto">
              <a:xfrm>
                <a:off x="2306" y="3490"/>
                <a:ext cx="115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1" name="Rectangle 123"/>
              <p:cNvSpPr>
                <a:spLocks noChangeArrowheads="1"/>
              </p:cNvSpPr>
              <p:nvPr/>
            </p:nvSpPr>
            <p:spPr bwMode="auto">
              <a:xfrm>
                <a:off x="2205" y="36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2" name="Rectangle 124"/>
              <p:cNvSpPr>
                <a:spLocks noChangeArrowheads="1"/>
              </p:cNvSpPr>
              <p:nvPr/>
            </p:nvSpPr>
            <p:spPr bwMode="auto">
              <a:xfrm>
                <a:off x="2327" y="3692"/>
                <a:ext cx="203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over midline. Belly path. Fake Keep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3" name="Rectangle 125"/>
              <p:cNvSpPr>
                <a:spLocks noChangeArrowheads="1"/>
              </p:cNvSpPr>
              <p:nvPr/>
            </p:nvSpPr>
            <p:spPr bwMode="auto">
              <a:xfrm>
                <a:off x="2205" y="3793"/>
                <a:ext cx="23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4" name="Rectangle 126"/>
              <p:cNvSpPr>
                <a:spLocks noChangeArrowheads="1"/>
              </p:cNvSpPr>
              <p:nvPr/>
            </p:nvSpPr>
            <p:spPr bwMode="auto">
              <a:xfrm>
                <a:off x="2205" y="399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5" name="Rectangle 127"/>
              <p:cNvSpPr>
                <a:spLocks noChangeArrowheads="1"/>
              </p:cNvSpPr>
              <p:nvPr/>
            </p:nvSpPr>
            <p:spPr bwMode="auto">
              <a:xfrm>
                <a:off x="2332" y="3995"/>
                <a:ext cx="2082" cy="1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:Triangle step. Lead thru hole. Wall off 1st LB inside.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6" name="Rectangle 128"/>
              <p:cNvSpPr>
                <a:spLocks noChangeArrowheads="1"/>
              </p:cNvSpPr>
              <p:nvPr/>
            </p:nvSpPr>
            <p:spPr bwMode="auto">
              <a:xfrm>
                <a:off x="2205" y="419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7" name="Rectangle 129"/>
              <p:cNvSpPr>
                <a:spLocks noChangeArrowheads="1"/>
              </p:cNvSpPr>
              <p:nvPr/>
            </p:nvSpPr>
            <p:spPr bwMode="auto">
              <a:xfrm>
                <a:off x="2322" y="4196"/>
                <a:ext cx="16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:Belly slide motion. Kick out 1st past PST.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8" name="Rectangle 130"/>
              <p:cNvSpPr>
                <a:spLocks noChangeArrowheads="1"/>
              </p:cNvSpPr>
              <p:nvPr/>
            </p:nvSpPr>
            <p:spPr bwMode="auto">
              <a:xfrm>
                <a:off x="2205" y="439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9" name="Rectangle 131"/>
              <p:cNvSpPr>
                <a:spLocks noChangeArrowheads="1"/>
              </p:cNvSpPr>
              <p:nvPr/>
            </p:nvSpPr>
            <p:spPr bwMode="auto">
              <a:xfrm>
                <a:off x="2311" y="4398"/>
                <a:ext cx="206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Belly path. Make the 1st Down or TD!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0" name="Rectangle 132"/>
              <p:cNvSpPr>
                <a:spLocks noChangeArrowheads="1"/>
              </p:cNvSpPr>
              <p:nvPr/>
            </p:nvSpPr>
            <p:spPr bwMode="auto">
              <a:xfrm>
                <a:off x="2205" y="4600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1" name="Rectangle 133"/>
              <p:cNvSpPr>
                <a:spLocks noChangeArrowheads="1"/>
              </p:cNvSpPr>
              <p:nvPr/>
            </p:nvSpPr>
            <p:spPr bwMode="auto">
              <a:xfrm>
                <a:off x="1768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2" name="Rectangle 134"/>
              <p:cNvSpPr>
                <a:spLocks noChangeArrowheads="1"/>
              </p:cNvSpPr>
              <p:nvPr/>
            </p:nvSpPr>
            <p:spPr bwMode="auto">
              <a:xfrm>
                <a:off x="2085" y="267"/>
                <a:ext cx="853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Rip 536 Blast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3" name="Freeform 135"/>
              <p:cNvSpPr>
                <a:spLocks/>
              </p:cNvSpPr>
              <p:nvPr/>
            </p:nvSpPr>
            <p:spPr bwMode="auto">
              <a:xfrm>
                <a:off x="1404" y="1580"/>
                <a:ext cx="966" cy="47"/>
              </a:xfrm>
              <a:custGeom>
                <a:avLst/>
                <a:gdLst>
                  <a:gd name="T0" fmla="*/ 0 w 2730"/>
                  <a:gd name="T1" fmla="*/ 60 h 134"/>
                  <a:gd name="T2" fmla="*/ 30 w 2730"/>
                  <a:gd name="T3" fmla="*/ 0 h 134"/>
                  <a:gd name="T4" fmla="*/ 89 w 2730"/>
                  <a:gd name="T5" fmla="*/ 120 h 134"/>
                  <a:gd name="T6" fmla="*/ 150 w 2730"/>
                  <a:gd name="T7" fmla="*/ 0 h 134"/>
                  <a:gd name="T8" fmla="*/ 209 w 2730"/>
                  <a:gd name="T9" fmla="*/ 121 h 134"/>
                  <a:gd name="T10" fmla="*/ 270 w 2730"/>
                  <a:gd name="T11" fmla="*/ 1 h 134"/>
                  <a:gd name="T12" fmla="*/ 329 w 2730"/>
                  <a:gd name="T13" fmla="*/ 121 h 134"/>
                  <a:gd name="T14" fmla="*/ 390 w 2730"/>
                  <a:gd name="T15" fmla="*/ 2 h 134"/>
                  <a:gd name="T16" fmla="*/ 449 w 2730"/>
                  <a:gd name="T17" fmla="*/ 122 h 134"/>
                  <a:gd name="T18" fmla="*/ 510 w 2730"/>
                  <a:gd name="T19" fmla="*/ 2 h 134"/>
                  <a:gd name="T20" fmla="*/ 569 w 2730"/>
                  <a:gd name="T21" fmla="*/ 123 h 134"/>
                  <a:gd name="T22" fmla="*/ 630 w 2730"/>
                  <a:gd name="T23" fmla="*/ 3 h 134"/>
                  <a:gd name="T24" fmla="*/ 689 w 2730"/>
                  <a:gd name="T25" fmla="*/ 123 h 134"/>
                  <a:gd name="T26" fmla="*/ 750 w 2730"/>
                  <a:gd name="T27" fmla="*/ 4 h 134"/>
                  <a:gd name="T28" fmla="*/ 809 w 2730"/>
                  <a:gd name="T29" fmla="*/ 124 h 134"/>
                  <a:gd name="T30" fmla="*/ 870 w 2730"/>
                  <a:gd name="T31" fmla="*/ 4 h 134"/>
                  <a:gd name="T32" fmla="*/ 929 w 2730"/>
                  <a:gd name="T33" fmla="*/ 125 h 134"/>
                  <a:gd name="T34" fmla="*/ 990 w 2730"/>
                  <a:gd name="T35" fmla="*/ 5 h 134"/>
                  <a:gd name="T36" fmla="*/ 1049 w 2730"/>
                  <a:gd name="T37" fmla="*/ 125 h 134"/>
                  <a:gd name="T38" fmla="*/ 1110 w 2730"/>
                  <a:gd name="T39" fmla="*/ 6 h 134"/>
                  <a:gd name="T40" fmla="*/ 1169 w 2730"/>
                  <a:gd name="T41" fmla="*/ 126 h 134"/>
                  <a:gd name="T42" fmla="*/ 1230 w 2730"/>
                  <a:gd name="T43" fmla="*/ 6 h 134"/>
                  <a:gd name="T44" fmla="*/ 1289 w 2730"/>
                  <a:gd name="T45" fmla="*/ 127 h 134"/>
                  <a:gd name="T46" fmla="*/ 1350 w 2730"/>
                  <a:gd name="T47" fmla="*/ 7 h 134"/>
                  <a:gd name="T48" fmla="*/ 1409 w 2730"/>
                  <a:gd name="T49" fmla="*/ 127 h 134"/>
                  <a:gd name="T50" fmla="*/ 1470 w 2730"/>
                  <a:gd name="T51" fmla="*/ 8 h 134"/>
                  <a:gd name="T52" fmla="*/ 1529 w 2730"/>
                  <a:gd name="T53" fmla="*/ 128 h 134"/>
                  <a:gd name="T54" fmla="*/ 1590 w 2730"/>
                  <a:gd name="T55" fmla="*/ 8 h 134"/>
                  <a:gd name="T56" fmla="*/ 1649 w 2730"/>
                  <a:gd name="T57" fmla="*/ 129 h 134"/>
                  <a:gd name="T58" fmla="*/ 1710 w 2730"/>
                  <a:gd name="T59" fmla="*/ 9 h 134"/>
                  <a:gd name="T60" fmla="*/ 1769 w 2730"/>
                  <a:gd name="T61" fmla="*/ 129 h 134"/>
                  <a:gd name="T62" fmla="*/ 1830 w 2730"/>
                  <a:gd name="T63" fmla="*/ 10 h 134"/>
                  <a:gd name="T64" fmla="*/ 1889 w 2730"/>
                  <a:gd name="T65" fmla="*/ 130 h 134"/>
                  <a:gd name="T66" fmla="*/ 1950 w 2730"/>
                  <a:gd name="T67" fmla="*/ 10 h 134"/>
                  <a:gd name="T68" fmla="*/ 2009 w 2730"/>
                  <a:gd name="T69" fmla="*/ 131 h 134"/>
                  <a:gd name="T70" fmla="*/ 2070 w 2730"/>
                  <a:gd name="T71" fmla="*/ 11 h 134"/>
                  <a:gd name="T72" fmla="*/ 2129 w 2730"/>
                  <a:gd name="T73" fmla="*/ 131 h 134"/>
                  <a:gd name="T74" fmla="*/ 2190 w 2730"/>
                  <a:gd name="T75" fmla="*/ 12 h 134"/>
                  <a:gd name="T76" fmla="*/ 2249 w 2730"/>
                  <a:gd name="T77" fmla="*/ 132 h 134"/>
                  <a:gd name="T78" fmla="*/ 2310 w 2730"/>
                  <a:gd name="T79" fmla="*/ 12 h 134"/>
                  <a:gd name="T80" fmla="*/ 2369 w 2730"/>
                  <a:gd name="T81" fmla="*/ 133 h 134"/>
                  <a:gd name="T82" fmla="*/ 2430 w 2730"/>
                  <a:gd name="T83" fmla="*/ 13 h 134"/>
                  <a:gd name="T84" fmla="*/ 2489 w 2730"/>
                  <a:gd name="T85" fmla="*/ 133 h 134"/>
                  <a:gd name="T86" fmla="*/ 2550 w 2730"/>
                  <a:gd name="T87" fmla="*/ 14 h 134"/>
                  <a:gd name="T88" fmla="*/ 2609 w 2730"/>
                  <a:gd name="T89" fmla="*/ 134 h 134"/>
                  <a:gd name="T90" fmla="*/ 2670 w 2730"/>
                  <a:gd name="T91" fmla="*/ 14 h 134"/>
                  <a:gd name="T92" fmla="*/ 2699 w 2730"/>
                  <a:gd name="T93" fmla="*/ 74 h 134"/>
                  <a:gd name="T94" fmla="*/ 2730 w 2730"/>
                  <a:gd name="T95" fmla="*/ 7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730" h="134">
                    <a:moveTo>
                      <a:pt x="0" y="60"/>
                    </a:moveTo>
                    <a:lnTo>
                      <a:pt x="30" y="0"/>
                    </a:lnTo>
                    <a:lnTo>
                      <a:pt x="89" y="120"/>
                    </a:lnTo>
                    <a:lnTo>
                      <a:pt x="150" y="0"/>
                    </a:lnTo>
                    <a:lnTo>
                      <a:pt x="209" y="121"/>
                    </a:lnTo>
                    <a:lnTo>
                      <a:pt x="270" y="1"/>
                    </a:lnTo>
                    <a:lnTo>
                      <a:pt x="329" y="121"/>
                    </a:lnTo>
                    <a:lnTo>
                      <a:pt x="390" y="2"/>
                    </a:lnTo>
                    <a:lnTo>
                      <a:pt x="449" y="122"/>
                    </a:lnTo>
                    <a:lnTo>
                      <a:pt x="510" y="2"/>
                    </a:lnTo>
                    <a:lnTo>
                      <a:pt x="569" y="123"/>
                    </a:lnTo>
                    <a:lnTo>
                      <a:pt x="630" y="3"/>
                    </a:lnTo>
                    <a:lnTo>
                      <a:pt x="689" y="123"/>
                    </a:lnTo>
                    <a:lnTo>
                      <a:pt x="750" y="4"/>
                    </a:lnTo>
                    <a:lnTo>
                      <a:pt x="809" y="124"/>
                    </a:lnTo>
                    <a:lnTo>
                      <a:pt x="870" y="4"/>
                    </a:lnTo>
                    <a:lnTo>
                      <a:pt x="929" y="125"/>
                    </a:lnTo>
                    <a:lnTo>
                      <a:pt x="990" y="5"/>
                    </a:lnTo>
                    <a:lnTo>
                      <a:pt x="1049" y="125"/>
                    </a:lnTo>
                    <a:lnTo>
                      <a:pt x="1110" y="6"/>
                    </a:lnTo>
                    <a:lnTo>
                      <a:pt x="1169" y="126"/>
                    </a:lnTo>
                    <a:lnTo>
                      <a:pt x="1230" y="6"/>
                    </a:lnTo>
                    <a:lnTo>
                      <a:pt x="1289" y="127"/>
                    </a:lnTo>
                    <a:lnTo>
                      <a:pt x="1350" y="7"/>
                    </a:lnTo>
                    <a:lnTo>
                      <a:pt x="1409" y="127"/>
                    </a:lnTo>
                    <a:lnTo>
                      <a:pt x="1470" y="8"/>
                    </a:lnTo>
                    <a:lnTo>
                      <a:pt x="1529" y="128"/>
                    </a:lnTo>
                    <a:lnTo>
                      <a:pt x="1590" y="8"/>
                    </a:lnTo>
                    <a:lnTo>
                      <a:pt x="1649" y="129"/>
                    </a:lnTo>
                    <a:lnTo>
                      <a:pt x="1710" y="9"/>
                    </a:lnTo>
                    <a:lnTo>
                      <a:pt x="1769" y="129"/>
                    </a:lnTo>
                    <a:lnTo>
                      <a:pt x="1830" y="10"/>
                    </a:lnTo>
                    <a:lnTo>
                      <a:pt x="1889" y="130"/>
                    </a:lnTo>
                    <a:lnTo>
                      <a:pt x="1950" y="10"/>
                    </a:lnTo>
                    <a:lnTo>
                      <a:pt x="2009" y="131"/>
                    </a:lnTo>
                    <a:lnTo>
                      <a:pt x="2070" y="11"/>
                    </a:lnTo>
                    <a:lnTo>
                      <a:pt x="2129" y="131"/>
                    </a:lnTo>
                    <a:lnTo>
                      <a:pt x="2190" y="12"/>
                    </a:lnTo>
                    <a:lnTo>
                      <a:pt x="2249" y="132"/>
                    </a:lnTo>
                    <a:lnTo>
                      <a:pt x="2310" y="12"/>
                    </a:lnTo>
                    <a:lnTo>
                      <a:pt x="2369" y="133"/>
                    </a:lnTo>
                    <a:lnTo>
                      <a:pt x="2430" y="13"/>
                    </a:lnTo>
                    <a:lnTo>
                      <a:pt x="2489" y="133"/>
                    </a:lnTo>
                    <a:lnTo>
                      <a:pt x="2550" y="14"/>
                    </a:lnTo>
                    <a:lnTo>
                      <a:pt x="2609" y="134"/>
                    </a:lnTo>
                    <a:lnTo>
                      <a:pt x="2670" y="14"/>
                    </a:lnTo>
                    <a:lnTo>
                      <a:pt x="2699" y="74"/>
                    </a:lnTo>
                    <a:lnTo>
                      <a:pt x="2730" y="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4" name="Line 136"/>
              <p:cNvSpPr>
                <a:spLocks noChangeShapeType="1"/>
              </p:cNvSpPr>
              <p:nvPr/>
            </p:nvSpPr>
            <p:spPr bwMode="auto">
              <a:xfrm>
                <a:off x="2370" y="1607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5" name="Arc 137"/>
              <p:cNvSpPr>
                <a:spLocks/>
              </p:cNvSpPr>
              <p:nvPr/>
            </p:nvSpPr>
            <p:spPr bwMode="auto">
              <a:xfrm>
                <a:off x="2376" y="1571"/>
                <a:ext cx="65" cy="4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590 w 43200"/>
                  <a:gd name="T1" fmla="*/ 26616 h 26616"/>
                  <a:gd name="T2" fmla="*/ 43131 w 43200"/>
                  <a:gd name="T3" fmla="*/ 23319 h 26616"/>
                  <a:gd name="T4" fmla="*/ 21600 w 43200"/>
                  <a:gd name="T5" fmla="*/ 21600 h 26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616" fill="none" extrusionOk="0">
                    <a:moveTo>
                      <a:pt x="590" y="26615"/>
                    </a:moveTo>
                    <a:cubicBezTo>
                      <a:pt x="198" y="24972"/>
                      <a:pt x="0" y="2328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3"/>
                      <a:pt x="43177" y="22747"/>
                      <a:pt x="43131" y="23319"/>
                    </a:cubicBezTo>
                  </a:path>
                  <a:path w="43200" h="26616" stroke="0" extrusionOk="0">
                    <a:moveTo>
                      <a:pt x="590" y="26615"/>
                    </a:moveTo>
                    <a:cubicBezTo>
                      <a:pt x="198" y="24972"/>
                      <a:pt x="0" y="2328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73"/>
                      <a:pt x="43177" y="22747"/>
                      <a:pt x="43131" y="2331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6" name="Arc 138"/>
              <p:cNvSpPr>
                <a:spLocks/>
              </p:cNvSpPr>
              <p:nvPr/>
            </p:nvSpPr>
            <p:spPr bwMode="auto">
              <a:xfrm>
                <a:off x="2446" y="1571"/>
                <a:ext cx="66" cy="4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608 w 43200"/>
                  <a:gd name="T1" fmla="*/ 26689 h 26689"/>
                  <a:gd name="T2" fmla="*/ 43133 w 43200"/>
                  <a:gd name="T3" fmla="*/ 23300 h 26689"/>
                  <a:gd name="T4" fmla="*/ 21600 w 43200"/>
                  <a:gd name="T5" fmla="*/ 21600 h 26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689" fill="none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</a:path>
                  <a:path w="43200" h="26689" stroke="0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7" name="Arc 139"/>
              <p:cNvSpPr>
                <a:spLocks/>
              </p:cNvSpPr>
              <p:nvPr/>
            </p:nvSpPr>
            <p:spPr bwMode="auto">
              <a:xfrm>
                <a:off x="2517" y="1571"/>
                <a:ext cx="66" cy="4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608 w 43200"/>
                  <a:gd name="T1" fmla="*/ 26689 h 26689"/>
                  <a:gd name="T2" fmla="*/ 43133 w 43200"/>
                  <a:gd name="T3" fmla="*/ 23300 h 26689"/>
                  <a:gd name="T4" fmla="*/ 21600 w 43200"/>
                  <a:gd name="T5" fmla="*/ 21600 h 266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6689" fill="none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</a:path>
                  <a:path w="43200" h="26689" stroke="0" extrusionOk="0">
                    <a:moveTo>
                      <a:pt x="608" y="26688"/>
                    </a:moveTo>
                    <a:cubicBezTo>
                      <a:pt x="204" y="25022"/>
                      <a:pt x="0" y="2331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2167"/>
                      <a:pt x="43177" y="22734"/>
                      <a:pt x="43132" y="232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8" name="Freeform 140"/>
              <p:cNvSpPr>
                <a:spLocks/>
              </p:cNvSpPr>
              <p:nvPr/>
            </p:nvSpPr>
            <p:spPr bwMode="auto">
              <a:xfrm>
                <a:off x="2588" y="1240"/>
                <a:ext cx="255" cy="367"/>
              </a:xfrm>
              <a:custGeom>
                <a:avLst/>
                <a:gdLst>
                  <a:gd name="T0" fmla="*/ 0 w 720"/>
                  <a:gd name="T1" fmla="*/ 1035 h 1035"/>
                  <a:gd name="T2" fmla="*/ 16 w 720"/>
                  <a:gd name="T3" fmla="*/ 1035 h 1035"/>
                  <a:gd name="T4" fmla="*/ 720 w 720"/>
                  <a:gd name="T5" fmla="*/ 0 h 1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0" h="1035">
                    <a:moveTo>
                      <a:pt x="0" y="1035"/>
                    </a:moveTo>
                    <a:lnTo>
                      <a:pt x="16" y="1035"/>
                    </a:lnTo>
                    <a:lnTo>
                      <a:pt x="7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9" name="Freeform 141"/>
              <p:cNvSpPr>
                <a:spLocks/>
              </p:cNvSpPr>
              <p:nvPr/>
            </p:nvSpPr>
            <p:spPr bwMode="auto">
              <a:xfrm>
                <a:off x="2813" y="1214"/>
                <a:ext cx="64" cy="47"/>
              </a:xfrm>
              <a:custGeom>
                <a:avLst/>
                <a:gdLst>
                  <a:gd name="T0" fmla="*/ 182 w 182"/>
                  <a:gd name="T1" fmla="*/ 117 h 134"/>
                  <a:gd name="T2" fmla="*/ 171 w 182"/>
                  <a:gd name="T3" fmla="*/ 134 h 134"/>
                  <a:gd name="T4" fmla="*/ 0 w 182"/>
                  <a:gd name="T5" fmla="*/ 17 h 134"/>
                  <a:gd name="T6" fmla="*/ 10 w 182"/>
                  <a:gd name="T7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34">
                    <a:moveTo>
                      <a:pt x="182" y="117"/>
                    </a:moveTo>
                    <a:lnTo>
                      <a:pt x="171" y="134"/>
                    </a:lnTo>
                    <a:lnTo>
                      <a:pt x="0" y="17"/>
                    </a:lnTo>
                    <a:lnTo>
                      <a:pt x="1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0" name="Line 142"/>
              <p:cNvSpPr>
                <a:spLocks noChangeShapeType="1"/>
              </p:cNvSpPr>
              <p:nvPr/>
            </p:nvSpPr>
            <p:spPr bwMode="auto">
              <a:xfrm flipH="1">
                <a:off x="2813" y="1214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1" name="Line 143"/>
              <p:cNvSpPr>
                <a:spLocks noChangeShapeType="1"/>
              </p:cNvSpPr>
              <p:nvPr/>
            </p:nvSpPr>
            <p:spPr bwMode="auto">
              <a:xfrm flipH="1" flipV="1">
                <a:off x="2499" y="1059"/>
                <a:ext cx="387" cy="25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2" name="Freeform 144"/>
              <p:cNvSpPr>
                <a:spLocks/>
              </p:cNvSpPr>
              <p:nvPr/>
            </p:nvSpPr>
            <p:spPr bwMode="auto">
              <a:xfrm>
                <a:off x="2473" y="1025"/>
                <a:ext cx="46" cy="65"/>
              </a:xfrm>
              <a:custGeom>
                <a:avLst/>
                <a:gdLst>
                  <a:gd name="T0" fmla="*/ 113 w 130"/>
                  <a:gd name="T1" fmla="*/ 0 h 182"/>
                  <a:gd name="T2" fmla="*/ 130 w 130"/>
                  <a:gd name="T3" fmla="*/ 10 h 182"/>
                  <a:gd name="T4" fmla="*/ 17 w 130"/>
                  <a:gd name="T5" fmla="*/ 182 h 182"/>
                  <a:gd name="T6" fmla="*/ 0 w 130"/>
                  <a:gd name="T7" fmla="*/ 17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82">
                    <a:moveTo>
                      <a:pt x="113" y="0"/>
                    </a:moveTo>
                    <a:lnTo>
                      <a:pt x="130" y="10"/>
                    </a:lnTo>
                    <a:lnTo>
                      <a:pt x="17" y="182"/>
                    </a:lnTo>
                    <a:lnTo>
                      <a:pt x="0" y="17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3" name="Line 145"/>
              <p:cNvSpPr>
                <a:spLocks noChangeShapeType="1"/>
              </p:cNvSpPr>
              <p:nvPr/>
            </p:nvSpPr>
            <p:spPr bwMode="auto">
              <a:xfrm>
                <a:off x="2473" y="108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4" name="Line 146"/>
              <p:cNvSpPr>
                <a:spLocks noChangeShapeType="1"/>
              </p:cNvSpPr>
              <p:nvPr/>
            </p:nvSpPr>
            <p:spPr bwMode="auto">
              <a:xfrm flipH="1" flipV="1">
                <a:off x="2514" y="1213"/>
                <a:ext cx="128" cy="9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5" name="Freeform 147"/>
              <p:cNvSpPr>
                <a:spLocks/>
              </p:cNvSpPr>
              <p:nvPr/>
            </p:nvSpPr>
            <p:spPr bwMode="auto">
              <a:xfrm>
                <a:off x="2487" y="1180"/>
                <a:ext cx="50" cy="62"/>
              </a:xfrm>
              <a:custGeom>
                <a:avLst/>
                <a:gdLst>
                  <a:gd name="T0" fmla="*/ 126 w 140"/>
                  <a:gd name="T1" fmla="*/ 0 h 175"/>
                  <a:gd name="T2" fmla="*/ 140 w 140"/>
                  <a:gd name="T3" fmla="*/ 12 h 175"/>
                  <a:gd name="T4" fmla="*/ 15 w 140"/>
                  <a:gd name="T5" fmla="*/ 175 h 175"/>
                  <a:gd name="T6" fmla="*/ 0 w 140"/>
                  <a:gd name="T7" fmla="*/ 16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5">
                    <a:moveTo>
                      <a:pt x="126" y="0"/>
                    </a:moveTo>
                    <a:lnTo>
                      <a:pt x="140" y="12"/>
                    </a:lnTo>
                    <a:lnTo>
                      <a:pt x="15" y="175"/>
                    </a:lnTo>
                    <a:lnTo>
                      <a:pt x="0" y="16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6" name="Line 148"/>
              <p:cNvSpPr>
                <a:spLocks noChangeShapeType="1"/>
              </p:cNvSpPr>
              <p:nvPr/>
            </p:nvSpPr>
            <p:spPr bwMode="auto">
              <a:xfrm>
                <a:off x="2487" y="1237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7" name="Line 149"/>
              <p:cNvSpPr>
                <a:spLocks noChangeShapeType="1"/>
              </p:cNvSpPr>
              <p:nvPr/>
            </p:nvSpPr>
            <p:spPr bwMode="auto">
              <a:xfrm flipV="1">
                <a:off x="2398" y="1245"/>
                <a:ext cx="0" cy="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8" name="Freeform 150"/>
              <p:cNvSpPr>
                <a:spLocks/>
              </p:cNvSpPr>
              <p:nvPr/>
            </p:nvSpPr>
            <p:spPr bwMode="auto">
              <a:xfrm>
                <a:off x="2362" y="1238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9" name="Line 151"/>
              <p:cNvSpPr>
                <a:spLocks noChangeShapeType="1"/>
              </p:cNvSpPr>
              <p:nvPr/>
            </p:nvSpPr>
            <p:spPr bwMode="auto">
              <a:xfrm>
                <a:off x="2362" y="123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0" name="Arc 152"/>
              <p:cNvSpPr>
                <a:spLocks/>
              </p:cNvSpPr>
              <p:nvPr/>
            </p:nvSpPr>
            <p:spPr bwMode="auto">
              <a:xfrm>
                <a:off x="1160" y="4011"/>
                <a:ext cx="207" cy="10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1" name="Arc 153"/>
              <p:cNvSpPr>
                <a:spLocks/>
              </p:cNvSpPr>
              <p:nvPr/>
            </p:nvSpPr>
            <p:spPr bwMode="auto">
              <a:xfrm>
                <a:off x="1367" y="4117"/>
                <a:ext cx="255" cy="6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2" name="Freeform 154"/>
              <p:cNvSpPr>
                <a:spLocks/>
              </p:cNvSpPr>
              <p:nvPr/>
            </p:nvSpPr>
            <p:spPr bwMode="auto">
              <a:xfrm>
                <a:off x="1567" y="4150"/>
                <a:ext cx="55" cy="36"/>
              </a:xfrm>
              <a:custGeom>
                <a:avLst/>
                <a:gdLst>
                  <a:gd name="T0" fmla="*/ 55 w 55"/>
                  <a:gd name="T1" fmla="*/ 31 h 36"/>
                  <a:gd name="T2" fmla="*/ 9 w 55"/>
                  <a:gd name="T3" fmla="*/ 0 h 36"/>
                  <a:gd name="T4" fmla="*/ 18 w 55"/>
                  <a:gd name="T5" fmla="*/ 22 h 36"/>
                  <a:gd name="T6" fmla="*/ 0 w 55"/>
                  <a:gd name="T7" fmla="*/ 36 h 36"/>
                  <a:gd name="T8" fmla="*/ 55 w 55"/>
                  <a:gd name="T9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6">
                    <a:moveTo>
                      <a:pt x="55" y="31"/>
                    </a:moveTo>
                    <a:lnTo>
                      <a:pt x="9" y="0"/>
                    </a:lnTo>
                    <a:lnTo>
                      <a:pt x="18" y="22"/>
                    </a:lnTo>
                    <a:lnTo>
                      <a:pt x="0" y="36"/>
                    </a:lnTo>
                    <a:lnTo>
                      <a:pt x="55" y="31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3" name="Arc 155"/>
              <p:cNvSpPr>
                <a:spLocks/>
              </p:cNvSpPr>
              <p:nvPr/>
            </p:nvSpPr>
            <p:spPr bwMode="auto">
              <a:xfrm>
                <a:off x="1075" y="5041"/>
                <a:ext cx="186" cy="11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4" name="Arc 156"/>
              <p:cNvSpPr>
                <a:spLocks/>
              </p:cNvSpPr>
              <p:nvPr/>
            </p:nvSpPr>
            <p:spPr bwMode="auto">
              <a:xfrm>
                <a:off x="1261" y="5152"/>
                <a:ext cx="261" cy="6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17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17" y="21599"/>
                    </a:moveTo>
                    <a:cubicBezTo>
                      <a:pt x="9620" y="21554"/>
                      <a:pt x="0" y="11896"/>
                      <a:pt x="0" y="0"/>
                    </a:cubicBezTo>
                  </a:path>
                  <a:path w="21600" h="21600" stroke="0" extrusionOk="0">
                    <a:moveTo>
                      <a:pt x="21517" y="21599"/>
                    </a:moveTo>
                    <a:cubicBezTo>
                      <a:pt x="9620" y="21554"/>
                      <a:pt x="0" y="11896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5" name="Freeform 157"/>
              <p:cNvSpPr>
                <a:spLocks/>
              </p:cNvSpPr>
              <p:nvPr/>
            </p:nvSpPr>
            <p:spPr bwMode="auto">
              <a:xfrm>
                <a:off x="1466" y="5190"/>
                <a:ext cx="55" cy="36"/>
              </a:xfrm>
              <a:custGeom>
                <a:avLst/>
                <a:gdLst>
                  <a:gd name="T0" fmla="*/ 55 w 55"/>
                  <a:gd name="T1" fmla="*/ 31 h 36"/>
                  <a:gd name="T2" fmla="*/ 10 w 55"/>
                  <a:gd name="T3" fmla="*/ 0 h 36"/>
                  <a:gd name="T4" fmla="*/ 18 w 55"/>
                  <a:gd name="T5" fmla="*/ 21 h 36"/>
                  <a:gd name="T6" fmla="*/ 0 w 55"/>
                  <a:gd name="T7" fmla="*/ 36 h 36"/>
                  <a:gd name="T8" fmla="*/ 55 w 55"/>
                  <a:gd name="T9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6">
                    <a:moveTo>
                      <a:pt x="55" y="31"/>
                    </a:moveTo>
                    <a:lnTo>
                      <a:pt x="10" y="0"/>
                    </a:lnTo>
                    <a:lnTo>
                      <a:pt x="18" y="21"/>
                    </a:lnTo>
                    <a:lnTo>
                      <a:pt x="0" y="36"/>
                    </a:lnTo>
                    <a:lnTo>
                      <a:pt x="55" y="31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6" name="Arc 158"/>
              <p:cNvSpPr>
                <a:spLocks/>
              </p:cNvSpPr>
              <p:nvPr/>
            </p:nvSpPr>
            <p:spPr bwMode="auto">
              <a:xfrm>
                <a:off x="1107" y="4526"/>
                <a:ext cx="488" cy="6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7" name="Freeform 159"/>
              <p:cNvSpPr>
                <a:spLocks/>
              </p:cNvSpPr>
              <p:nvPr/>
            </p:nvSpPr>
            <p:spPr bwMode="auto">
              <a:xfrm>
                <a:off x="1577" y="4526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8" name="Arc 160"/>
              <p:cNvSpPr>
                <a:spLocks/>
              </p:cNvSpPr>
              <p:nvPr/>
            </p:nvSpPr>
            <p:spPr bwMode="auto">
              <a:xfrm>
                <a:off x="1186" y="3607"/>
                <a:ext cx="404" cy="559"/>
              </a:xfrm>
              <a:custGeom>
                <a:avLst/>
                <a:gdLst>
                  <a:gd name="G0" fmla="+- 0 0 0"/>
                  <a:gd name="G1" fmla="+- 39 0 0"/>
                  <a:gd name="G2" fmla="+- 21600 0 0"/>
                  <a:gd name="T0" fmla="*/ 21600 w 21600"/>
                  <a:gd name="T1" fmla="*/ 0 h 21639"/>
                  <a:gd name="T2" fmla="*/ 0 w 21600"/>
                  <a:gd name="T3" fmla="*/ 21639 h 21639"/>
                  <a:gd name="T4" fmla="*/ 0 w 21600"/>
                  <a:gd name="T5" fmla="*/ 39 h 21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39" fill="none" extrusionOk="0">
                    <a:moveTo>
                      <a:pt x="21599" y="0"/>
                    </a:moveTo>
                    <a:cubicBezTo>
                      <a:pt x="21599" y="13"/>
                      <a:pt x="21600" y="26"/>
                      <a:pt x="21600" y="39"/>
                    </a:cubicBezTo>
                    <a:cubicBezTo>
                      <a:pt x="21600" y="11968"/>
                      <a:pt x="11929" y="21638"/>
                      <a:pt x="0" y="21639"/>
                    </a:cubicBezTo>
                  </a:path>
                  <a:path w="21600" h="21639" stroke="0" extrusionOk="0">
                    <a:moveTo>
                      <a:pt x="21599" y="0"/>
                    </a:moveTo>
                    <a:cubicBezTo>
                      <a:pt x="21599" y="13"/>
                      <a:pt x="21600" y="26"/>
                      <a:pt x="21600" y="39"/>
                    </a:cubicBezTo>
                    <a:cubicBezTo>
                      <a:pt x="21600" y="11968"/>
                      <a:pt x="11929" y="21638"/>
                      <a:pt x="0" y="21639"/>
                    </a:cubicBezTo>
                    <a:lnTo>
                      <a:pt x="0" y="3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9" name="Freeform 161"/>
              <p:cNvSpPr>
                <a:spLocks/>
              </p:cNvSpPr>
              <p:nvPr/>
            </p:nvSpPr>
            <p:spPr bwMode="auto">
              <a:xfrm>
                <a:off x="1572" y="3607"/>
                <a:ext cx="36" cy="52"/>
              </a:xfrm>
              <a:custGeom>
                <a:avLst/>
                <a:gdLst>
                  <a:gd name="T0" fmla="*/ 18 w 36"/>
                  <a:gd name="T1" fmla="*/ 0 h 52"/>
                  <a:gd name="T2" fmla="*/ 0 w 36"/>
                  <a:gd name="T3" fmla="*/ 52 h 52"/>
                  <a:gd name="T4" fmla="*/ 18 w 36"/>
                  <a:gd name="T5" fmla="*/ 39 h 52"/>
                  <a:gd name="T6" fmla="*/ 36 w 36"/>
                  <a:gd name="T7" fmla="*/ 52 h 52"/>
                  <a:gd name="T8" fmla="*/ 18 w 36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6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0" name="Arc 162"/>
              <p:cNvSpPr>
                <a:spLocks/>
              </p:cNvSpPr>
              <p:nvPr/>
            </p:nvSpPr>
            <p:spPr bwMode="auto">
              <a:xfrm>
                <a:off x="1154" y="2981"/>
                <a:ext cx="229" cy="1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1" name="Arc 163"/>
              <p:cNvSpPr>
                <a:spLocks/>
              </p:cNvSpPr>
              <p:nvPr/>
            </p:nvSpPr>
            <p:spPr bwMode="auto">
              <a:xfrm>
                <a:off x="1383" y="3098"/>
                <a:ext cx="281" cy="7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2" name="Arc 164"/>
              <p:cNvSpPr>
                <a:spLocks/>
              </p:cNvSpPr>
              <p:nvPr/>
            </p:nvSpPr>
            <p:spPr bwMode="auto">
              <a:xfrm>
                <a:off x="1664" y="3082"/>
                <a:ext cx="133" cy="87"/>
              </a:xfrm>
              <a:custGeom>
                <a:avLst/>
                <a:gdLst>
                  <a:gd name="G0" fmla="+- 0 0 0"/>
                  <a:gd name="G1" fmla="+- 253 0 0"/>
                  <a:gd name="G2" fmla="+- 21600 0 0"/>
                  <a:gd name="T0" fmla="*/ 21599 w 21600"/>
                  <a:gd name="T1" fmla="*/ 0 h 21853"/>
                  <a:gd name="T2" fmla="*/ 0 w 21600"/>
                  <a:gd name="T3" fmla="*/ 21853 h 21853"/>
                  <a:gd name="T4" fmla="*/ 0 w 21600"/>
                  <a:gd name="T5" fmla="*/ 253 h 21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53" fill="none" extrusionOk="0">
                    <a:moveTo>
                      <a:pt x="21598" y="0"/>
                    </a:moveTo>
                    <a:cubicBezTo>
                      <a:pt x="21599" y="84"/>
                      <a:pt x="21600" y="168"/>
                      <a:pt x="21600" y="253"/>
                    </a:cubicBezTo>
                    <a:cubicBezTo>
                      <a:pt x="21600" y="12182"/>
                      <a:pt x="11929" y="21852"/>
                      <a:pt x="0" y="21853"/>
                    </a:cubicBezTo>
                  </a:path>
                  <a:path w="21600" h="21853" stroke="0" extrusionOk="0">
                    <a:moveTo>
                      <a:pt x="21598" y="0"/>
                    </a:moveTo>
                    <a:cubicBezTo>
                      <a:pt x="21599" y="84"/>
                      <a:pt x="21600" y="168"/>
                      <a:pt x="21600" y="253"/>
                    </a:cubicBezTo>
                    <a:cubicBezTo>
                      <a:pt x="21600" y="12182"/>
                      <a:pt x="11929" y="21852"/>
                      <a:pt x="0" y="21853"/>
                    </a:cubicBezTo>
                    <a:lnTo>
                      <a:pt x="0" y="25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3" name="Freeform 165"/>
              <p:cNvSpPr>
                <a:spLocks/>
              </p:cNvSpPr>
              <p:nvPr/>
            </p:nvSpPr>
            <p:spPr bwMode="auto">
              <a:xfrm>
                <a:off x="1779" y="3082"/>
                <a:ext cx="36" cy="52"/>
              </a:xfrm>
              <a:custGeom>
                <a:avLst/>
                <a:gdLst>
                  <a:gd name="T0" fmla="*/ 18 w 36"/>
                  <a:gd name="T1" fmla="*/ 0 h 52"/>
                  <a:gd name="T2" fmla="*/ 0 w 36"/>
                  <a:gd name="T3" fmla="*/ 52 h 52"/>
                  <a:gd name="T4" fmla="*/ 18 w 36"/>
                  <a:gd name="T5" fmla="*/ 39 h 52"/>
                  <a:gd name="T6" fmla="*/ 36 w 36"/>
                  <a:gd name="T7" fmla="*/ 52 h 52"/>
                  <a:gd name="T8" fmla="*/ 18 w 36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6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4" name="Arc 166"/>
              <p:cNvSpPr>
                <a:spLocks/>
              </p:cNvSpPr>
              <p:nvPr/>
            </p:nvSpPr>
            <p:spPr bwMode="auto">
              <a:xfrm>
                <a:off x="1181" y="2637"/>
                <a:ext cx="489" cy="5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5" name="Freeform 167"/>
              <p:cNvSpPr>
                <a:spLocks/>
              </p:cNvSpPr>
              <p:nvPr/>
            </p:nvSpPr>
            <p:spPr bwMode="auto">
              <a:xfrm>
                <a:off x="1651" y="2637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6" name="Freeform 168"/>
              <p:cNvSpPr>
                <a:spLocks/>
              </p:cNvSpPr>
              <p:nvPr/>
            </p:nvSpPr>
            <p:spPr bwMode="auto">
              <a:xfrm>
                <a:off x="683" y="5062"/>
                <a:ext cx="434" cy="42"/>
              </a:xfrm>
              <a:custGeom>
                <a:avLst/>
                <a:gdLst>
                  <a:gd name="T0" fmla="*/ 0 w 1228"/>
                  <a:gd name="T1" fmla="*/ 60 h 120"/>
                  <a:gd name="T2" fmla="*/ 30 w 1228"/>
                  <a:gd name="T3" fmla="*/ 0 h 120"/>
                  <a:gd name="T4" fmla="*/ 90 w 1228"/>
                  <a:gd name="T5" fmla="*/ 120 h 120"/>
                  <a:gd name="T6" fmla="*/ 150 w 1228"/>
                  <a:gd name="T7" fmla="*/ 0 h 120"/>
                  <a:gd name="T8" fmla="*/ 210 w 1228"/>
                  <a:gd name="T9" fmla="*/ 120 h 120"/>
                  <a:gd name="T10" fmla="*/ 270 w 1228"/>
                  <a:gd name="T11" fmla="*/ 0 h 120"/>
                  <a:gd name="T12" fmla="*/ 330 w 1228"/>
                  <a:gd name="T13" fmla="*/ 120 h 120"/>
                  <a:gd name="T14" fmla="*/ 390 w 1228"/>
                  <a:gd name="T15" fmla="*/ 0 h 120"/>
                  <a:gd name="T16" fmla="*/ 450 w 1228"/>
                  <a:gd name="T17" fmla="*/ 120 h 120"/>
                  <a:gd name="T18" fmla="*/ 510 w 1228"/>
                  <a:gd name="T19" fmla="*/ 0 h 120"/>
                  <a:gd name="T20" fmla="*/ 570 w 1228"/>
                  <a:gd name="T21" fmla="*/ 120 h 120"/>
                  <a:gd name="T22" fmla="*/ 630 w 1228"/>
                  <a:gd name="T23" fmla="*/ 0 h 120"/>
                  <a:gd name="T24" fmla="*/ 690 w 1228"/>
                  <a:gd name="T25" fmla="*/ 120 h 120"/>
                  <a:gd name="T26" fmla="*/ 750 w 1228"/>
                  <a:gd name="T27" fmla="*/ 0 h 120"/>
                  <a:gd name="T28" fmla="*/ 810 w 1228"/>
                  <a:gd name="T29" fmla="*/ 120 h 120"/>
                  <a:gd name="T30" fmla="*/ 870 w 1228"/>
                  <a:gd name="T31" fmla="*/ 0 h 120"/>
                  <a:gd name="T32" fmla="*/ 930 w 1228"/>
                  <a:gd name="T33" fmla="*/ 120 h 120"/>
                  <a:gd name="T34" fmla="*/ 990 w 1228"/>
                  <a:gd name="T35" fmla="*/ 0 h 120"/>
                  <a:gd name="T36" fmla="*/ 1050 w 1228"/>
                  <a:gd name="T37" fmla="*/ 120 h 120"/>
                  <a:gd name="T38" fmla="*/ 1110 w 1228"/>
                  <a:gd name="T39" fmla="*/ 0 h 120"/>
                  <a:gd name="T40" fmla="*/ 1170 w 1228"/>
                  <a:gd name="T41" fmla="*/ 120 h 120"/>
                  <a:gd name="T42" fmla="*/ 1200 w 1228"/>
                  <a:gd name="T43" fmla="*/ 60 h 120"/>
                  <a:gd name="T44" fmla="*/ 1228 w 1228"/>
                  <a:gd name="T45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28" h="120">
                    <a:moveTo>
                      <a:pt x="0" y="60"/>
                    </a:moveTo>
                    <a:lnTo>
                      <a:pt x="30" y="0"/>
                    </a:lnTo>
                    <a:lnTo>
                      <a:pt x="90" y="120"/>
                    </a:lnTo>
                    <a:lnTo>
                      <a:pt x="150" y="0"/>
                    </a:lnTo>
                    <a:lnTo>
                      <a:pt x="210" y="120"/>
                    </a:lnTo>
                    <a:lnTo>
                      <a:pt x="270" y="0"/>
                    </a:lnTo>
                    <a:lnTo>
                      <a:pt x="330" y="120"/>
                    </a:lnTo>
                    <a:lnTo>
                      <a:pt x="390" y="0"/>
                    </a:lnTo>
                    <a:lnTo>
                      <a:pt x="450" y="120"/>
                    </a:lnTo>
                    <a:lnTo>
                      <a:pt x="510" y="0"/>
                    </a:lnTo>
                    <a:lnTo>
                      <a:pt x="570" y="120"/>
                    </a:lnTo>
                    <a:lnTo>
                      <a:pt x="630" y="0"/>
                    </a:lnTo>
                    <a:lnTo>
                      <a:pt x="690" y="120"/>
                    </a:lnTo>
                    <a:lnTo>
                      <a:pt x="750" y="0"/>
                    </a:lnTo>
                    <a:lnTo>
                      <a:pt x="810" y="120"/>
                    </a:lnTo>
                    <a:lnTo>
                      <a:pt x="870" y="0"/>
                    </a:lnTo>
                    <a:lnTo>
                      <a:pt x="930" y="120"/>
                    </a:lnTo>
                    <a:lnTo>
                      <a:pt x="990" y="0"/>
                    </a:lnTo>
                    <a:lnTo>
                      <a:pt x="1050" y="120"/>
                    </a:lnTo>
                    <a:lnTo>
                      <a:pt x="1110" y="0"/>
                    </a:lnTo>
                    <a:lnTo>
                      <a:pt x="1170" y="120"/>
                    </a:lnTo>
                    <a:lnTo>
                      <a:pt x="1200" y="60"/>
                    </a:lnTo>
                    <a:lnTo>
                      <a:pt x="1228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7" name="Line 169"/>
              <p:cNvSpPr>
                <a:spLocks noChangeShapeType="1"/>
              </p:cNvSpPr>
              <p:nvPr/>
            </p:nvSpPr>
            <p:spPr bwMode="auto">
              <a:xfrm flipV="1">
                <a:off x="1117" y="5082"/>
                <a:ext cx="33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8" name="Arc 170"/>
              <p:cNvSpPr>
                <a:spLocks/>
              </p:cNvSpPr>
              <p:nvPr/>
            </p:nvSpPr>
            <p:spPr bwMode="auto">
              <a:xfrm>
                <a:off x="1150" y="5046"/>
                <a:ext cx="66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91 w 43200"/>
                  <a:gd name="T1" fmla="*/ 23585 h 23585"/>
                  <a:gd name="T2" fmla="*/ 43192 w 43200"/>
                  <a:gd name="T3" fmla="*/ 22177 h 23585"/>
                  <a:gd name="T4" fmla="*/ 21600 w 43200"/>
                  <a:gd name="T5" fmla="*/ 21600 h 23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585" fill="none" extrusionOk="0">
                    <a:moveTo>
                      <a:pt x="91" y="23584"/>
                    </a:moveTo>
                    <a:cubicBezTo>
                      <a:pt x="30" y="22925"/>
                      <a:pt x="0" y="2226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2"/>
                      <a:pt x="43197" y="21984"/>
                      <a:pt x="43192" y="22177"/>
                    </a:cubicBezTo>
                  </a:path>
                  <a:path w="43200" h="23585" stroke="0" extrusionOk="0">
                    <a:moveTo>
                      <a:pt x="91" y="23584"/>
                    </a:moveTo>
                    <a:cubicBezTo>
                      <a:pt x="30" y="22925"/>
                      <a:pt x="0" y="22262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2"/>
                      <a:pt x="43197" y="21984"/>
                      <a:pt x="43192" y="2217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9" name="Arc 171"/>
              <p:cNvSpPr>
                <a:spLocks/>
              </p:cNvSpPr>
              <p:nvPr/>
            </p:nvSpPr>
            <p:spPr bwMode="auto">
              <a:xfrm>
                <a:off x="1221" y="5044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89 w 43200"/>
                  <a:gd name="T1" fmla="*/ 23556 h 23556"/>
                  <a:gd name="T2" fmla="*/ 43192 w 43200"/>
                  <a:gd name="T3" fmla="*/ 22184 h 23556"/>
                  <a:gd name="T4" fmla="*/ 21600 w 43200"/>
                  <a:gd name="T5" fmla="*/ 21600 h 23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556" fill="none" extrusionOk="0">
                    <a:moveTo>
                      <a:pt x="88" y="23556"/>
                    </a:moveTo>
                    <a:cubicBezTo>
                      <a:pt x="29" y="22905"/>
                      <a:pt x="0" y="2225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4"/>
                      <a:pt x="43197" y="21989"/>
                      <a:pt x="43192" y="22184"/>
                    </a:cubicBezTo>
                  </a:path>
                  <a:path w="43200" h="23556" stroke="0" extrusionOk="0">
                    <a:moveTo>
                      <a:pt x="88" y="23556"/>
                    </a:moveTo>
                    <a:cubicBezTo>
                      <a:pt x="29" y="22905"/>
                      <a:pt x="0" y="2225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94"/>
                      <a:pt x="43197" y="21989"/>
                      <a:pt x="43192" y="2218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0" name="Freeform 172"/>
              <p:cNvSpPr>
                <a:spLocks/>
              </p:cNvSpPr>
              <p:nvPr/>
            </p:nvSpPr>
            <p:spPr bwMode="auto">
              <a:xfrm>
                <a:off x="1291" y="4844"/>
                <a:ext cx="294" cy="234"/>
              </a:xfrm>
              <a:custGeom>
                <a:avLst/>
                <a:gdLst>
                  <a:gd name="T0" fmla="*/ 0 w 829"/>
                  <a:gd name="T1" fmla="*/ 662 h 662"/>
                  <a:gd name="T2" fmla="*/ 94 w 829"/>
                  <a:gd name="T3" fmla="*/ 660 h 662"/>
                  <a:gd name="T4" fmla="*/ 829 w 829"/>
                  <a:gd name="T5" fmla="*/ 0 h 6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29" h="662">
                    <a:moveTo>
                      <a:pt x="0" y="662"/>
                    </a:moveTo>
                    <a:lnTo>
                      <a:pt x="94" y="660"/>
                    </a:lnTo>
                    <a:lnTo>
                      <a:pt x="82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1" name="Freeform 173"/>
              <p:cNvSpPr>
                <a:spLocks/>
              </p:cNvSpPr>
              <p:nvPr/>
            </p:nvSpPr>
            <p:spPr bwMode="auto">
              <a:xfrm>
                <a:off x="1560" y="4812"/>
                <a:ext cx="54" cy="59"/>
              </a:xfrm>
              <a:custGeom>
                <a:avLst/>
                <a:gdLst>
                  <a:gd name="T0" fmla="*/ 153 w 153"/>
                  <a:gd name="T1" fmla="*/ 154 h 167"/>
                  <a:gd name="T2" fmla="*/ 138 w 153"/>
                  <a:gd name="T3" fmla="*/ 167 h 167"/>
                  <a:gd name="T4" fmla="*/ 0 w 153"/>
                  <a:gd name="T5" fmla="*/ 12 h 167"/>
                  <a:gd name="T6" fmla="*/ 15 w 153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67">
                    <a:moveTo>
                      <a:pt x="153" y="154"/>
                    </a:moveTo>
                    <a:lnTo>
                      <a:pt x="138" y="167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2" name="Line 174"/>
              <p:cNvSpPr>
                <a:spLocks noChangeShapeType="1"/>
              </p:cNvSpPr>
              <p:nvPr/>
            </p:nvSpPr>
            <p:spPr bwMode="auto">
              <a:xfrm flipH="1">
                <a:off x="1560" y="4812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3" name="Freeform 175"/>
              <p:cNvSpPr>
                <a:spLocks/>
              </p:cNvSpPr>
              <p:nvPr/>
            </p:nvSpPr>
            <p:spPr bwMode="auto">
              <a:xfrm>
                <a:off x="751" y="4032"/>
                <a:ext cx="451" cy="43"/>
              </a:xfrm>
              <a:custGeom>
                <a:avLst/>
                <a:gdLst>
                  <a:gd name="T0" fmla="*/ 0 w 1275"/>
                  <a:gd name="T1" fmla="*/ 60 h 120"/>
                  <a:gd name="T2" fmla="*/ 30 w 1275"/>
                  <a:gd name="T3" fmla="*/ 0 h 120"/>
                  <a:gd name="T4" fmla="*/ 90 w 1275"/>
                  <a:gd name="T5" fmla="*/ 120 h 120"/>
                  <a:gd name="T6" fmla="*/ 150 w 1275"/>
                  <a:gd name="T7" fmla="*/ 0 h 120"/>
                  <a:gd name="T8" fmla="*/ 210 w 1275"/>
                  <a:gd name="T9" fmla="*/ 120 h 120"/>
                  <a:gd name="T10" fmla="*/ 270 w 1275"/>
                  <a:gd name="T11" fmla="*/ 0 h 120"/>
                  <a:gd name="T12" fmla="*/ 330 w 1275"/>
                  <a:gd name="T13" fmla="*/ 120 h 120"/>
                  <a:gd name="T14" fmla="*/ 390 w 1275"/>
                  <a:gd name="T15" fmla="*/ 0 h 120"/>
                  <a:gd name="T16" fmla="*/ 450 w 1275"/>
                  <a:gd name="T17" fmla="*/ 120 h 120"/>
                  <a:gd name="T18" fmla="*/ 510 w 1275"/>
                  <a:gd name="T19" fmla="*/ 0 h 120"/>
                  <a:gd name="T20" fmla="*/ 570 w 1275"/>
                  <a:gd name="T21" fmla="*/ 120 h 120"/>
                  <a:gd name="T22" fmla="*/ 630 w 1275"/>
                  <a:gd name="T23" fmla="*/ 0 h 120"/>
                  <a:gd name="T24" fmla="*/ 690 w 1275"/>
                  <a:gd name="T25" fmla="*/ 120 h 120"/>
                  <a:gd name="T26" fmla="*/ 750 w 1275"/>
                  <a:gd name="T27" fmla="*/ 0 h 120"/>
                  <a:gd name="T28" fmla="*/ 810 w 1275"/>
                  <a:gd name="T29" fmla="*/ 120 h 120"/>
                  <a:gd name="T30" fmla="*/ 870 w 1275"/>
                  <a:gd name="T31" fmla="*/ 0 h 120"/>
                  <a:gd name="T32" fmla="*/ 930 w 1275"/>
                  <a:gd name="T33" fmla="*/ 120 h 120"/>
                  <a:gd name="T34" fmla="*/ 990 w 1275"/>
                  <a:gd name="T35" fmla="*/ 0 h 120"/>
                  <a:gd name="T36" fmla="*/ 1050 w 1275"/>
                  <a:gd name="T37" fmla="*/ 120 h 120"/>
                  <a:gd name="T38" fmla="*/ 1110 w 1275"/>
                  <a:gd name="T39" fmla="*/ 0 h 120"/>
                  <a:gd name="T40" fmla="*/ 1170 w 1275"/>
                  <a:gd name="T41" fmla="*/ 120 h 120"/>
                  <a:gd name="T42" fmla="*/ 1230 w 1275"/>
                  <a:gd name="T43" fmla="*/ 0 h 120"/>
                  <a:gd name="T44" fmla="*/ 1260 w 1275"/>
                  <a:gd name="T45" fmla="*/ 60 h 120"/>
                  <a:gd name="T46" fmla="*/ 1275 w 1275"/>
                  <a:gd name="T47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75" h="120">
                    <a:moveTo>
                      <a:pt x="0" y="60"/>
                    </a:moveTo>
                    <a:lnTo>
                      <a:pt x="30" y="0"/>
                    </a:lnTo>
                    <a:lnTo>
                      <a:pt x="90" y="120"/>
                    </a:lnTo>
                    <a:lnTo>
                      <a:pt x="150" y="0"/>
                    </a:lnTo>
                    <a:lnTo>
                      <a:pt x="210" y="120"/>
                    </a:lnTo>
                    <a:lnTo>
                      <a:pt x="270" y="0"/>
                    </a:lnTo>
                    <a:lnTo>
                      <a:pt x="330" y="120"/>
                    </a:lnTo>
                    <a:lnTo>
                      <a:pt x="390" y="0"/>
                    </a:lnTo>
                    <a:lnTo>
                      <a:pt x="450" y="120"/>
                    </a:lnTo>
                    <a:lnTo>
                      <a:pt x="510" y="0"/>
                    </a:lnTo>
                    <a:lnTo>
                      <a:pt x="570" y="120"/>
                    </a:lnTo>
                    <a:lnTo>
                      <a:pt x="630" y="0"/>
                    </a:lnTo>
                    <a:lnTo>
                      <a:pt x="690" y="120"/>
                    </a:lnTo>
                    <a:lnTo>
                      <a:pt x="750" y="0"/>
                    </a:lnTo>
                    <a:lnTo>
                      <a:pt x="810" y="120"/>
                    </a:lnTo>
                    <a:lnTo>
                      <a:pt x="870" y="0"/>
                    </a:lnTo>
                    <a:lnTo>
                      <a:pt x="930" y="120"/>
                    </a:lnTo>
                    <a:lnTo>
                      <a:pt x="990" y="0"/>
                    </a:lnTo>
                    <a:lnTo>
                      <a:pt x="1050" y="120"/>
                    </a:lnTo>
                    <a:lnTo>
                      <a:pt x="1110" y="0"/>
                    </a:lnTo>
                    <a:lnTo>
                      <a:pt x="1170" y="120"/>
                    </a:lnTo>
                    <a:lnTo>
                      <a:pt x="1230" y="0"/>
                    </a:lnTo>
                    <a:lnTo>
                      <a:pt x="1260" y="60"/>
                    </a:lnTo>
                    <a:lnTo>
                      <a:pt x="1275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4" name="Line 176"/>
              <p:cNvSpPr>
                <a:spLocks noChangeShapeType="1"/>
              </p:cNvSpPr>
              <p:nvPr/>
            </p:nvSpPr>
            <p:spPr bwMode="auto">
              <a:xfrm flipV="1">
                <a:off x="1202" y="4053"/>
                <a:ext cx="9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5" name="Arc 177"/>
              <p:cNvSpPr>
                <a:spLocks/>
              </p:cNvSpPr>
              <p:nvPr/>
            </p:nvSpPr>
            <p:spPr bwMode="auto">
              <a:xfrm>
                <a:off x="1211" y="4017"/>
                <a:ext cx="65" cy="3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89 w 43200"/>
                  <a:gd name="T1" fmla="*/ 23556 h 23556"/>
                  <a:gd name="T2" fmla="*/ 43193 w 43200"/>
                  <a:gd name="T3" fmla="*/ 22168 h 23556"/>
                  <a:gd name="T4" fmla="*/ 21600 w 43200"/>
                  <a:gd name="T5" fmla="*/ 21600 h 23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3556" fill="none" extrusionOk="0">
                    <a:moveTo>
                      <a:pt x="88" y="23556"/>
                    </a:moveTo>
                    <a:cubicBezTo>
                      <a:pt x="29" y="22905"/>
                      <a:pt x="0" y="2225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</a:path>
                  <a:path w="43200" h="23556" stroke="0" extrusionOk="0">
                    <a:moveTo>
                      <a:pt x="88" y="23556"/>
                    </a:moveTo>
                    <a:cubicBezTo>
                      <a:pt x="29" y="22905"/>
                      <a:pt x="0" y="2225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9"/>
                      <a:pt x="43197" y="21978"/>
                      <a:pt x="43192" y="22167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6" name="Arc 178"/>
              <p:cNvSpPr>
                <a:spLocks/>
              </p:cNvSpPr>
              <p:nvPr/>
            </p:nvSpPr>
            <p:spPr bwMode="auto">
              <a:xfrm>
                <a:off x="1282" y="4014"/>
                <a:ext cx="65" cy="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52 w 43200"/>
                  <a:gd name="T1" fmla="*/ 24160 h 24160"/>
                  <a:gd name="T2" fmla="*/ 43193 w 43200"/>
                  <a:gd name="T3" fmla="*/ 22160 h 24160"/>
                  <a:gd name="T4" fmla="*/ 21600 w 43200"/>
                  <a:gd name="T5" fmla="*/ 21600 h 24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4160" fill="none" extrusionOk="0">
                    <a:moveTo>
                      <a:pt x="152" y="24159"/>
                    </a:moveTo>
                    <a:cubicBezTo>
                      <a:pt x="50" y="23310"/>
                      <a:pt x="0" y="2245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6"/>
                      <a:pt x="43197" y="21973"/>
                      <a:pt x="43192" y="22159"/>
                    </a:cubicBezTo>
                  </a:path>
                  <a:path w="43200" h="24160" stroke="0" extrusionOk="0">
                    <a:moveTo>
                      <a:pt x="152" y="24159"/>
                    </a:moveTo>
                    <a:cubicBezTo>
                      <a:pt x="50" y="23310"/>
                      <a:pt x="0" y="2245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21786"/>
                      <a:pt x="43197" y="21973"/>
                      <a:pt x="43192" y="2215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7" name="Freeform 179"/>
              <p:cNvSpPr>
                <a:spLocks/>
              </p:cNvSpPr>
              <p:nvPr/>
            </p:nvSpPr>
            <p:spPr bwMode="auto">
              <a:xfrm>
                <a:off x="1353" y="3836"/>
                <a:ext cx="284" cy="212"/>
              </a:xfrm>
              <a:custGeom>
                <a:avLst/>
                <a:gdLst>
                  <a:gd name="T0" fmla="*/ 0 w 805"/>
                  <a:gd name="T1" fmla="*/ 600 h 600"/>
                  <a:gd name="T2" fmla="*/ 25 w 805"/>
                  <a:gd name="T3" fmla="*/ 600 h 600"/>
                  <a:gd name="T4" fmla="*/ 805 w 805"/>
                  <a:gd name="T5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5" h="600">
                    <a:moveTo>
                      <a:pt x="0" y="600"/>
                    </a:moveTo>
                    <a:lnTo>
                      <a:pt x="25" y="600"/>
                    </a:lnTo>
                    <a:lnTo>
                      <a:pt x="80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8" name="Freeform 180"/>
              <p:cNvSpPr>
                <a:spLocks/>
              </p:cNvSpPr>
              <p:nvPr/>
            </p:nvSpPr>
            <p:spPr bwMode="auto">
              <a:xfrm>
                <a:off x="1615" y="3803"/>
                <a:ext cx="50" cy="62"/>
              </a:xfrm>
              <a:custGeom>
                <a:avLst/>
                <a:gdLst>
                  <a:gd name="T0" fmla="*/ 140 w 140"/>
                  <a:gd name="T1" fmla="*/ 163 h 175"/>
                  <a:gd name="T2" fmla="*/ 125 w 140"/>
                  <a:gd name="T3" fmla="*/ 175 h 175"/>
                  <a:gd name="T4" fmla="*/ 0 w 140"/>
                  <a:gd name="T5" fmla="*/ 12 h 175"/>
                  <a:gd name="T6" fmla="*/ 15 w 140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5">
                    <a:moveTo>
                      <a:pt x="140" y="163"/>
                    </a:moveTo>
                    <a:lnTo>
                      <a:pt x="125" y="175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9" name="Line 181"/>
              <p:cNvSpPr>
                <a:spLocks noChangeShapeType="1"/>
              </p:cNvSpPr>
              <p:nvPr/>
            </p:nvSpPr>
            <p:spPr bwMode="auto">
              <a:xfrm flipH="1">
                <a:off x="1615" y="3803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0" name="Freeform 182"/>
              <p:cNvSpPr>
                <a:spLocks/>
              </p:cNvSpPr>
              <p:nvPr/>
            </p:nvSpPr>
            <p:spPr bwMode="auto">
              <a:xfrm>
                <a:off x="746" y="2982"/>
                <a:ext cx="440" cy="62"/>
              </a:xfrm>
              <a:custGeom>
                <a:avLst/>
                <a:gdLst>
                  <a:gd name="T0" fmla="*/ 0 w 1244"/>
                  <a:gd name="T1" fmla="*/ 59 h 175"/>
                  <a:gd name="T2" fmla="*/ 32 w 1244"/>
                  <a:gd name="T3" fmla="*/ 0 h 175"/>
                  <a:gd name="T4" fmla="*/ 87 w 1244"/>
                  <a:gd name="T5" fmla="*/ 123 h 175"/>
                  <a:gd name="T6" fmla="*/ 152 w 1244"/>
                  <a:gd name="T7" fmla="*/ 6 h 175"/>
                  <a:gd name="T8" fmla="*/ 206 w 1244"/>
                  <a:gd name="T9" fmla="*/ 129 h 175"/>
                  <a:gd name="T10" fmla="*/ 272 w 1244"/>
                  <a:gd name="T11" fmla="*/ 12 h 175"/>
                  <a:gd name="T12" fmla="*/ 326 w 1244"/>
                  <a:gd name="T13" fmla="*/ 134 h 175"/>
                  <a:gd name="T14" fmla="*/ 392 w 1244"/>
                  <a:gd name="T15" fmla="*/ 17 h 175"/>
                  <a:gd name="T16" fmla="*/ 446 w 1244"/>
                  <a:gd name="T17" fmla="*/ 140 h 175"/>
                  <a:gd name="T18" fmla="*/ 512 w 1244"/>
                  <a:gd name="T19" fmla="*/ 23 h 175"/>
                  <a:gd name="T20" fmla="*/ 566 w 1244"/>
                  <a:gd name="T21" fmla="*/ 146 h 175"/>
                  <a:gd name="T22" fmla="*/ 632 w 1244"/>
                  <a:gd name="T23" fmla="*/ 29 h 175"/>
                  <a:gd name="T24" fmla="*/ 686 w 1244"/>
                  <a:gd name="T25" fmla="*/ 152 h 175"/>
                  <a:gd name="T26" fmla="*/ 751 w 1244"/>
                  <a:gd name="T27" fmla="*/ 35 h 175"/>
                  <a:gd name="T28" fmla="*/ 806 w 1244"/>
                  <a:gd name="T29" fmla="*/ 157 h 175"/>
                  <a:gd name="T30" fmla="*/ 871 w 1244"/>
                  <a:gd name="T31" fmla="*/ 40 h 175"/>
                  <a:gd name="T32" fmla="*/ 926 w 1244"/>
                  <a:gd name="T33" fmla="*/ 163 h 175"/>
                  <a:gd name="T34" fmla="*/ 991 w 1244"/>
                  <a:gd name="T35" fmla="*/ 46 h 175"/>
                  <a:gd name="T36" fmla="*/ 1045 w 1244"/>
                  <a:gd name="T37" fmla="*/ 169 h 175"/>
                  <a:gd name="T38" fmla="*/ 1111 w 1244"/>
                  <a:gd name="T39" fmla="*/ 52 h 175"/>
                  <a:gd name="T40" fmla="*/ 1165 w 1244"/>
                  <a:gd name="T41" fmla="*/ 175 h 175"/>
                  <a:gd name="T42" fmla="*/ 1198 w 1244"/>
                  <a:gd name="T43" fmla="*/ 116 h 175"/>
                  <a:gd name="T44" fmla="*/ 1244 w 1244"/>
                  <a:gd name="T45" fmla="*/ 119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44" h="175">
                    <a:moveTo>
                      <a:pt x="0" y="59"/>
                    </a:moveTo>
                    <a:lnTo>
                      <a:pt x="32" y="0"/>
                    </a:lnTo>
                    <a:lnTo>
                      <a:pt x="87" y="123"/>
                    </a:lnTo>
                    <a:lnTo>
                      <a:pt x="152" y="6"/>
                    </a:lnTo>
                    <a:lnTo>
                      <a:pt x="206" y="129"/>
                    </a:lnTo>
                    <a:lnTo>
                      <a:pt x="272" y="12"/>
                    </a:lnTo>
                    <a:lnTo>
                      <a:pt x="326" y="134"/>
                    </a:lnTo>
                    <a:lnTo>
                      <a:pt x="392" y="17"/>
                    </a:lnTo>
                    <a:lnTo>
                      <a:pt x="446" y="140"/>
                    </a:lnTo>
                    <a:lnTo>
                      <a:pt x="512" y="23"/>
                    </a:lnTo>
                    <a:lnTo>
                      <a:pt x="566" y="146"/>
                    </a:lnTo>
                    <a:lnTo>
                      <a:pt x="632" y="29"/>
                    </a:lnTo>
                    <a:lnTo>
                      <a:pt x="686" y="152"/>
                    </a:lnTo>
                    <a:lnTo>
                      <a:pt x="751" y="35"/>
                    </a:lnTo>
                    <a:lnTo>
                      <a:pt x="806" y="157"/>
                    </a:lnTo>
                    <a:lnTo>
                      <a:pt x="871" y="40"/>
                    </a:lnTo>
                    <a:lnTo>
                      <a:pt x="926" y="163"/>
                    </a:lnTo>
                    <a:lnTo>
                      <a:pt x="991" y="46"/>
                    </a:lnTo>
                    <a:lnTo>
                      <a:pt x="1045" y="169"/>
                    </a:lnTo>
                    <a:lnTo>
                      <a:pt x="1111" y="52"/>
                    </a:lnTo>
                    <a:lnTo>
                      <a:pt x="1165" y="175"/>
                    </a:lnTo>
                    <a:lnTo>
                      <a:pt x="1198" y="116"/>
                    </a:lnTo>
                    <a:lnTo>
                      <a:pt x="1244" y="11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1" name="Line 183"/>
              <p:cNvSpPr>
                <a:spLocks noChangeShapeType="1"/>
              </p:cNvSpPr>
              <p:nvPr/>
            </p:nvSpPr>
            <p:spPr bwMode="auto">
              <a:xfrm flipV="1">
                <a:off x="1186" y="3023"/>
                <a:ext cx="12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2" name="Arc 184"/>
              <p:cNvSpPr>
                <a:spLocks/>
              </p:cNvSpPr>
              <p:nvPr/>
            </p:nvSpPr>
            <p:spPr bwMode="auto">
              <a:xfrm>
                <a:off x="1198" y="2984"/>
                <a:ext cx="65" cy="38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48 w 43192"/>
                  <a:gd name="T1" fmla="*/ 25464 h 25464"/>
                  <a:gd name="T2" fmla="*/ 43192 w 43192"/>
                  <a:gd name="T3" fmla="*/ 21016 h 25464"/>
                  <a:gd name="T4" fmla="*/ 21600 w 43192"/>
                  <a:gd name="T5" fmla="*/ 21600 h 25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2" h="25464" fill="none" extrusionOk="0">
                    <a:moveTo>
                      <a:pt x="348" y="25463"/>
                    </a:moveTo>
                    <a:cubicBezTo>
                      <a:pt x="116" y="24189"/>
                      <a:pt x="0" y="2289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301" y="-1"/>
                      <a:pt x="42875" y="9318"/>
                      <a:pt x="43192" y="21015"/>
                    </a:cubicBezTo>
                  </a:path>
                  <a:path w="43192" h="25464" stroke="0" extrusionOk="0">
                    <a:moveTo>
                      <a:pt x="348" y="25463"/>
                    </a:moveTo>
                    <a:cubicBezTo>
                      <a:pt x="116" y="24189"/>
                      <a:pt x="0" y="2289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301" y="-1"/>
                      <a:pt x="42875" y="9318"/>
                      <a:pt x="43192" y="21015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3" name="Arc 185"/>
              <p:cNvSpPr>
                <a:spLocks/>
              </p:cNvSpPr>
              <p:nvPr/>
            </p:nvSpPr>
            <p:spPr bwMode="auto">
              <a:xfrm>
                <a:off x="1268" y="2977"/>
                <a:ext cx="66" cy="3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81 w 43192"/>
                  <a:gd name="T1" fmla="*/ 25640 h 25640"/>
                  <a:gd name="T2" fmla="*/ 43192 w 43192"/>
                  <a:gd name="T3" fmla="*/ 21023 h 25640"/>
                  <a:gd name="T4" fmla="*/ 21600 w 43192"/>
                  <a:gd name="T5" fmla="*/ 21600 h 25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2" h="25640" fill="none" extrusionOk="0">
                    <a:moveTo>
                      <a:pt x="381" y="25639"/>
                    </a:moveTo>
                    <a:cubicBezTo>
                      <a:pt x="127" y="24308"/>
                      <a:pt x="0" y="2295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304" y="-1"/>
                      <a:pt x="42879" y="9322"/>
                      <a:pt x="43192" y="21022"/>
                    </a:cubicBezTo>
                  </a:path>
                  <a:path w="43192" h="25640" stroke="0" extrusionOk="0">
                    <a:moveTo>
                      <a:pt x="381" y="25639"/>
                    </a:moveTo>
                    <a:cubicBezTo>
                      <a:pt x="127" y="24308"/>
                      <a:pt x="0" y="22955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304" y="-1"/>
                      <a:pt x="42879" y="9322"/>
                      <a:pt x="43192" y="21022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4" name="Freeform 186"/>
              <p:cNvSpPr>
                <a:spLocks/>
              </p:cNvSpPr>
              <p:nvPr/>
            </p:nvSpPr>
            <p:spPr bwMode="auto">
              <a:xfrm>
                <a:off x="1339" y="2774"/>
                <a:ext cx="410" cy="235"/>
              </a:xfrm>
              <a:custGeom>
                <a:avLst/>
                <a:gdLst>
                  <a:gd name="T0" fmla="*/ 0 w 1158"/>
                  <a:gd name="T1" fmla="*/ 663 h 663"/>
                  <a:gd name="T2" fmla="*/ 34 w 1158"/>
                  <a:gd name="T3" fmla="*/ 660 h 663"/>
                  <a:gd name="T4" fmla="*/ 1158 w 1158"/>
                  <a:gd name="T5" fmla="*/ 0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58" h="663">
                    <a:moveTo>
                      <a:pt x="0" y="663"/>
                    </a:moveTo>
                    <a:lnTo>
                      <a:pt x="34" y="660"/>
                    </a:lnTo>
                    <a:lnTo>
                      <a:pt x="115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5" name="Freeform 187"/>
              <p:cNvSpPr>
                <a:spLocks/>
              </p:cNvSpPr>
              <p:nvPr/>
            </p:nvSpPr>
            <p:spPr bwMode="auto">
              <a:xfrm>
                <a:off x="1730" y="2738"/>
                <a:ext cx="43" cy="68"/>
              </a:xfrm>
              <a:custGeom>
                <a:avLst/>
                <a:gdLst>
                  <a:gd name="T0" fmla="*/ 121 w 121"/>
                  <a:gd name="T1" fmla="*/ 180 h 191"/>
                  <a:gd name="T2" fmla="*/ 105 w 121"/>
                  <a:gd name="T3" fmla="*/ 191 h 191"/>
                  <a:gd name="T4" fmla="*/ 0 w 121"/>
                  <a:gd name="T5" fmla="*/ 11 h 191"/>
                  <a:gd name="T6" fmla="*/ 17 w 121"/>
                  <a:gd name="T7" fmla="*/ 0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91">
                    <a:moveTo>
                      <a:pt x="121" y="180"/>
                    </a:moveTo>
                    <a:lnTo>
                      <a:pt x="105" y="191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6" name="Line 188"/>
              <p:cNvSpPr>
                <a:spLocks noChangeShapeType="1"/>
              </p:cNvSpPr>
              <p:nvPr/>
            </p:nvSpPr>
            <p:spPr bwMode="auto">
              <a:xfrm flipH="1">
                <a:off x="1730" y="2738"/>
                <a:ext cx="7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7" name="Freeform 189"/>
              <p:cNvSpPr>
                <a:spLocks/>
              </p:cNvSpPr>
              <p:nvPr/>
            </p:nvSpPr>
            <p:spPr bwMode="auto">
              <a:xfrm>
                <a:off x="1483" y="3730"/>
                <a:ext cx="59" cy="366"/>
              </a:xfrm>
              <a:custGeom>
                <a:avLst/>
                <a:gdLst>
                  <a:gd name="T0" fmla="*/ 0 w 165"/>
                  <a:gd name="T1" fmla="*/ 1035 h 1035"/>
                  <a:gd name="T2" fmla="*/ 121 w 165"/>
                  <a:gd name="T3" fmla="*/ 872 h 1035"/>
                  <a:gd name="T4" fmla="*/ 165 w 165"/>
                  <a:gd name="T5" fmla="*/ 15 h 1035"/>
                  <a:gd name="T6" fmla="*/ 61 w 165"/>
                  <a:gd name="T7" fmla="*/ 0 h 10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1035">
                    <a:moveTo>
                      <a:pt x="0" y="1035"/>
                    </a:moveTo>
                    <a:lnTo>
                      <a:pt x="121" y="872"/>
                    </a:lnTo>
                    <a:lnTo>
                      <a:pt x="165" y="15"/>
                    </a:lnTo>
                    <a:lnTo>
                      <a:pt x="6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8" name="Freeform 190"/>
              <p:cNvSpPr>
                <a:spLocks/>
              </p:cNvSpPr>
              <p:nvPr/>
            </p:nvSpPr>
            <p:spPr bwMode="auto">
              <a:xfrm>
                <a:off x="1494" y="3692"/>
                <a:ext cx="15" cy="74"/>
              </a:xfrm>
              <a:custGeom>
                <a:avLst/>
                <a:gdLst>
                  <a:gd name="T0" fmla="*/ 25 w 44"/>
                  <a:gd name="T1" fmla="*/ 0 h 207"/>
                  <a:gd name="T2" fmla="*/ 44 w 44"/>
                  <a:gd name="T3" fmla="*/ 3 h 207"/>
                  <a:gd name="T4" fmla="*/ 19 w 44"/>
                  <a:gd name="T5" fmla="*/ 207 h 207"/>
                  <a:gd name="T6" fmla="*/ 0 w 44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207">
                    <a:moveTo>
                      <a:pt x="25" y="0"/>
                    </a:moveTo>
                    <a:lnTo>
                      <a:pt x="44" y="3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9" name="Line 191"/>
              <p:cNvSpPr>
                <a:spLocks noChangeShapeType="1"/>
              </p:cNvSpPr>
              <p:nvPr/>
            </p:nvSpPr>
            <p:spPr bwMode="auto">
              <a:xfrm>
                <a:off x="1494" y="3765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0" name="Freeform 192"/>
              <p:cNvSpPr>
                <a:spLocks/>
              </p:cNvSpPr>
              <p:nvPr/>
            </p:nvSpPr>
            <p:spPr bwMode="auto">
              <a:xfrm>
                <a:off x="1426" y="4743"/>
                <a:ext cx="79" cy="383"/>
              </a:xfrm>
              <a:custGeom>
                <a:avLst/>
                <a:gdLst>
                  <a:gd name="T0" fmla="*/ 0 w 224"/>
                  <a:gd name="T1" fmla="*/ 1081 h 1081"/>
                  <a:gd name="T2" fmla="*/ 224 w 224"/>
                  <a:gd name="T3" fmla="*/ 976 h 1081"/>
                  <a:gd name="T4" fmla="*/ 165 w 224"/>
                  <a:gd name="T5" fmla="*/ 61 h 1081"/>
                  <a:gd name="T6" fmla="*/ 75 w 224"/>
                  <a:gd name="T7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4" h="1081">
                    <a:moveTo>
                      <a:pt x="0" y="1081"/>
                    </a:moveTo>
                    <a:lnTo>
                      <a:pt x="224" y="976"/>
                    </a:lnTo>
                    <a:lnTo>
                      <a:pt x="165" y="61"/>
                    </a:lnTo>
                    <a:lnTo>
                      <a:pt x="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1" name="Freeform 193"/>
              <p:cNvSpPr>
                <a:spLocks/>
              </p:cNvSpPr>
              <p:nvPr/>
            </p:nvSpPr>
            <p:spPr bwMode="auto">
              <a:xfrm>
                <a:off x="1426" y="4709"/>
                <a:ext cx="46" cy="65"/>
              </a:xfrm>
              <a:custGeom>
                <a:avLst/>
                <a:gdLst>
                  <a:gd name="T0" fmla="*/ 113 w 130"/>
                  <a:gd name="T1" fmla="*/ 0 h 182"/>
                  <a:gd name="T2" fmla="*/ 130 w 130"/>
                  <a:gd name="T3" fmla="*/ 11 h 182"/>
                  <a:gd name="T4" fmla="*/ 17 w 130"/>
                  <a:gd name="T5" fmla="*/ 182 h 182"/>
                  <a:gd name="T6" fmla="*/ 0 w 130"/>
                  <a:gd name="T7" fmla="*/ 17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82">
                    <a:moveTo>
                      <a:pt x="113" y="0"/>
                    </a:moveTo>
                    <a:lnTo>
                      <a:pt x="130" y="11"/>
                    </a:lnTo>
                    <a:lnTo>
                      <a:pt x="17" y="182"/>
                    </a:lnTo>
                    <a:lnTo>
                      <a:pt x="0" y="17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2" name="Line 194"/>
              <p:cNvSpPr>
                <a:spLocks noChangeShapeType="1"/>
              </p:cNvSpPr>
              <p:nvPr/>
            </p:nvSpPr>
            <p:spPr bwMode="auto">
              <a:xfrm>
                <a:off x="1426" y="4770"/>
                <a:ext cx="7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3" name="Freeform 195"/>
              <p:cNvSpPr>
                <a:spLocks/>
              </p:cNvSpPr>
              <p:nvPr/>
            </p:nvSpPr>
            <p:spPr bwMode="auto">
              <a:xfrm>
                <a:off x="915" y="3799"/>
                <a:ext cx="38" cy="101"/>
              </a:xfrm>
              <a:custGeom>
                <a:avLst/>
                <a:gdLst>
                  <a:gd name="T0" fmla="*/ 0 w 106"/>
                  <a:gd name="T1" fmla="*/ 285 h 285"/>
                  <a:gd name="T2" fmla="*/ 106 w 106"/>
                  <a:gd name="T3" fmla="*/ 149 h 285"/>
                  <a:gd name="T4" fmla="*/ 106 w 106"/>
                  <a:gd name="T5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6" h="285">
                    <a:moveTo>
                      <a:pt x="0" y="285"/>
                    </a:moveTo>
                    <a:lnTo>
                      <a:pt x="106" y="149"/>
                    </a:lnTo>
                    <a:lnTo>
                      <a:pt x="10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4" name="Freeform 196"/>
              <p:cNvSpPr>
                <a:spLocks/>
              </p:cNvSpPr>
              <p:nvPr/>
            </p:nvSpPr>
            <p:spPr bwMode="auto">
              <a:xfrm>
                <a:off x="917" y="3793"/>
                <a:ext cx="72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5" name="Line 197"/>
              <p:cNvSpPr>
                <a:spLocks noChangeShapeType="1"/>
              </p:cNvSpPr>
              <p:nvPr/>
            </p:nvSpPr>
            <p:spPr bwMode="auto">
              <a:xfrm>
                <a:off x="917" y="379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6" name="Freeform 198"/>
              <p:cNvSpPr>
                <a:spLocks/>
              </p:cNvSpPr>
              <p:nvPr/>
            </p:nvSpPr>
            <p:spPr bwMode="auto">
              <a:xfrm>
                <a:off x="1054" y="3788"/>
                <a:ext cx="26" cy="90"/>
              </a:xfrm>
              <a:custGeom>
                <a:avLst/>
                <a:gdLst>
                  <a:gd name="T0" fmla="*/ 0 w 75"/>
                  <a:gd name="T1" fmla="*/ 255 h 255"/>
                  <a:gd name="T2" fmla="*/ 75 w 75"/>
                  <a:gd name="T3" fmla="*/ 151 h 255"/>
                  <a:gd name="T4" fmla="*/ 75 w 75"/>
                  <a:gd name="T5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255">
                    <a:moveTo>
                      <a:pt x="0" y="255"/>
                    </a:moveTo>
                    <a:lnTo>
                      <a:pt x="75" y="151"/>
                    </a:lnTo>
                    <a:lnTo>
                      <a:pt x="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7" name="Freeform 199"/>
              <p:cNvSpPr>
                <a:spLocks/>
              </p:cNvSpPr>
              <p:nvPr/>
            </p:nvSpPr>
            <p:spPr bwMode="auto">
              <a:xfrm>
                <a:off x="1044" y="3781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8" name="Line 200"/>
              <p:cNvSpPr>
                <a:spLocks noChangeShapeType="1"/>
              </p:cNvSpPr>
              <p:nvPr/>
            </p:nvSpPr>
            <p:spPr bwMode="auto">
              <a:xfrm>
                <a:off x="1044" y="378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89" name="Line 201"/>
              <p:cNvSpPr>
                <a:spLocks noChangeShapeType="1"/>
              </p:cNvSpPr>
              <p:nvPr/>
            </p:nvSpPr>
            <p:spPr bwMode="auto">
              <a:xfrm flipV="1">
                <a:off x="1346" y="3799"/>
                <a:ext cx="0" cy="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0" name="Freeform 202"/>
              <p:cNvSpPr>
                <a:spLocks/>
              </p:cNvSpPr>
              <p:nvPr/>
            </p:nvSpPr>
            <p:spPr bwMode="auto">
              <a:xfrm>
                <a:off x="1310" y="3793"/>
                <a:ext cx="72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1" name="Line 203"/>
              <p:cNvSpPr>
                <a:spLocks noChangeShapeType="1"/>
              </p:cNvSpPr>
              <p:nvPr/>
            </p:nvSpPr>
            <p:spPr bwMode="auto">
              <a:xfrm>
                <a:off x="1310" y="379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92" name="Freeform 204"/>
              <p:cNvSpPr>
                <a:spLocks/>
              </p:cNvSpPr>
              <p:nvPr/>
            </p:nvSpPr>
            <p:spPr bwMode="auto">
              <a:xfrm>
                <a:off x="1181" y="3820"/>
                <a:ext cx="26" cy="53"/>
              </a:xfrm>
              <a:custGeom>
                <a:avLst/>
                <a:gdLst>
                  <a:gd name="T0" fmla="*/ 0 w 75"/>
                  <a:gd name="T1" fmla="*/ 150 h 150"/>
                  <a:gd name="T2" fmla="*/ 75 w 75"/>
                  <a:gd name="T3" fmla="*/ 46 h 150"/>
                  <a:gd name="T4" fmla="*/ 75 w 75"/>
                  <a:gd name="T5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150">
                    <a:moveTo>
                      <a:pt x="0" y="150"/>
                    </a:moveTo>
                    <a:lnTo>
                      <a:pt x="75" y="46"/>
                    </a:lnTo>
                    <a:lnTo>
                      <a:pt x="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171" y="381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1171" y="381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H="1" flipV="1">
              <a:off x="1505" y="3793"/>
              <a:ext cx="122" cy="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480" y="3758"/>
              <a:ext cx="44" cy="66"/>
            </a:xfrm>
            <a:custGeom>
              <a:avLst/>
              <a:gdLst>
                <a:gd name="T0" fmla="*/ 108 w 125"/>
                <a:gd name="T1" fmla="*/ 0 h 186"/>
                <a:gd name="T2" fmla="*/ 125 w 125"/>
                <a:gd name="T3" fmla="*/ 11 h 186"/>
                <a:gd name="T4" fmla="*/ 16 w 125"/>
                <a:gd name="T5" fmla="*/ 186 h 186"/>
                <a:gd name="T6" fmla="*/ 0 w 125"/>
                <a:gd name="T7" fmla="*/ 17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08" y="0"/>
                  </a:moveTo>
                  <a:lnTo>
                    <a:pt x="125" y="11"/>
                  </a:lnTo>
                  <a:lnTo>
                    <a:pt x="16" y="186"/>
                  </a:lnTo>
                  <a:lnTo>
                    <a:pt x="0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1480" y="3821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V="1">
              <a:off x="1473" y="3836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437" y="382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1437" y="382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600" y="3554"/>
              <a:ext cx="340" cy="319"/>
            </a:xfrm>
            <a:custGeom>
              <a:avLst/>
              <a:gdLst>
                <a:gd name="T0" fmla="*/ 960 w 960"/>
                <a:gd name="T1" fmla="*/ 900 h 900"/>
                <a:gd name="T2" fmla="*/ 0 w 960"/>
                <a:gd name="T3" fmla="*/ 150 h 900"/>
                <a:gd name="T4" fmla="*/ 0 w 960"/>
                <a:gd name="T5" fmla="*/ 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0" h="900">
                  <a:moveTo>
                    <a:pt x="960" y="900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564" y="354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1564" y="354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489" y="4600"/>
              <a:ext cx="430" cy="314"/>
            </a:xfrm>
            <a:custGeom>
              <a:avLst/>
              <a:gdLst>
                <a:gd name="T0" fmla="*/ 1214 w 1214"/>
                <a:gd name="T1" fmla="*/ 886 h 886"/>
                <a:gd name="T2" fmla="*/ 0 w 1214"/>
                <a:gd name="T3" fmla="*/ 106 h 886"/>
                <a:gd name="T4" fmla="*/ 0 w 1214"/>
                <a:gd name="T5" fmla="*/ 0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4" h="886">
                  <a:moveTo>
                    <a:pt x="1214" y="886"/>
                  </a:moveTo>
                  <a:lnTo>
                    <a:pt x="0" y="1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453" y="459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1453" y="459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969" y="4807"/>
              <a:ext cx="26" cy="101"/>
            </a:xfrm>
            <a:custGeom>
              <a:avLst/>
              <a:gdLst>
                <a:gd name="T0" fmla="*/ 0 w 74"/>
                <a:gd name="T1" fmla="*/ 286 h 286"/>
                <a:gd name="T2" fmla="*/ 74 w 74"/>
                <a:gd name="T3" fmla="*/ 136 h 286"/>
                <a:gd name="T4" fmla="*/ 74 w 74"/>
                <a:gd name="T5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4" h="286">
                  <a:moveTo>
                    <a:pt x="0" y="286"/>
                  </a:moveTo>
                  <a:lnTo>
                    <a:pt x="74" y="136"/>
                  </a:lnTo>
                  <a:lnTo>
                    <a:pt x="7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959" y="480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959" y="480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815" y="4865"/>
              <a:ext cx="48" cy="38"/>
            </a:xfrm>
            <a:custGeom>
              <a:avLst/>
              <a:gdLst>
                <a:gd name="T0" fmla="*/ 0 w 135"/>
                <a:gd name="T1" fmla="*/ 105 h 105"/>
                <a:gd name="T2" fmla="*/ 135 w 135"/>
                <a:gd name="T3" fmla="*/ 61 h 105"/>
                <a:gd name="T4" fmla="*/ 135 w 135"/>
                <a:gd name="T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" h="105">
                  <a:moveTo>
                    <a:pt x="0" y="105"/>
                  </a:moveTo>
                  <a:lnTo>
                    <a:pt x="135" y="61"/>
                  </a:lnTo>
                  <a:lnTo>
                    <a:pt x="13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827" y="4859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827" y="485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176" y="4765"/>
              <a:ext cx="80" cy="132"/>
            </a:xfrm>
            <a:custGeom>
              <a:avLst/>
              <a:gdLst>
                <a:gd name="T0" fmla="*/ 225 w 225"/>
                <a:gd name="T1" fmla="*/ 374 h 374"/>
                <a:gd name="T2" fmla="*/ 121 w 225"/>
                <a:gd name="T3" fmla="*/ 29 h 374"/>
                <a:gd name="T4" fmla="*/ 0 w 225"/>
                <a:gd name="T5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" h="374">
                  <a:moveTo>
                    <a:pt x="225" y="374"/>
                  </a:moveTo>
                  <a:lnTo>
                    <a:pt x="121" y="2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161" y="4728"/>
              <a:ext cx="23" cy="72"/>
            </a:xfrm>
            <a:custGeom>
              <a:avLst/>
              <a:gdLst>
                <a:gd name="T0" fmla="*/ 46 w 65"/>
                <a:gd name="T1" fmla="*/ 0 h 205"/>
                <a:gd name="T2" fmla="*/ 65 w 65"/>
                <a:gd name="T3" fmla="*/ 5 h 205"/>
                <a:gd name="T4" fmla="*/ 19 w 65"/>
                <a:gd name="T5" fmla="*/ 205 h 205"/>
                <a:gd name="T6" fmla="*/ 0 w 65"/>
                <a:gd name="T7" fmla="*/ 20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205">
                  <a:moveTo>
                    <a:pt x="46" y="0"/>
                  </a:moveTo>
                  <a:lnTo>
                    <a:pt x="65" y="5"/>
                  </a:lnTo>
                  <a:lnTo>
                    <a:pt x="19" y="205"/>
                  </a:lnTo>
                  <a:lnTo>
                    <a:pt x="0" y="20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1161" y="4799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107" y="4855"/>
              <a:ext cx="43" cy="53"/>
            </a:xfrm>
            <a:custGeom>
              <a:avLst/>
              <a:gdLst>
                <a:gd name="T0" fmla="*/ 0 w 121"/>
                <a:gd name="T1" fmla="*/ 150 h 150"/>
                <a:gd name="T2" fmla="*/ 121 w 121"/>
                <a:gd name="T3" fmla="*/ 90 h 150"/>
                <a:gd name="T4" fmla="*/ 121 w 121"/>
                <a:gd name="T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50">
                  <a:moveTo>
                    <a:pt x="0" y="150"/>
                  </a:moveTo>
                  <a:lnTo>
                    <a:pt x="121" y="90"/>
                  </a:lnTo>
                  <a:lnTo>
                    <a:pt x="1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114" y="484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Line 231"/>
            <p:cNvSpPr>
              <a:spLocks noChangeShapeType="1"/>
            </p:cNvSpPr>
            <p:nvPr/>
          </p:nvSpPr>
          <p:spPr bwMode="auto">
            <a:xfrm>
              <a:off x="1114" y="484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1" name="Line 232"/>
            <p:cNvSpPr>
              <a:spLocks noChangeShapeType="1"/>
            </p:cNvSpPr>
            <p:nvPr/>
          </p:nvSpPr>
          <p:spPr bwMode="auto">
            <a:xfrm flipH="1" flipV="1">
              <a:off x="1431" y="4844"/>
              <a:ext cx="112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3" name="Freeform 233"/>
            <p:cNvSpPr>
              <a:spLocks/>
            </p:cNvSpPr>
            <p:nvPr/>
          </p:nvSpPr>
          <p:spPr bwMode="auto">
            <a:xfrm>
              <a:off x="1408" y="4808"/>
              <a:ext cx="40" cy="69"/>
            </a:xfrm>
            <a:custGeom>
              <a:avLst/>
              <a:gdLst>
                <a:gd name="T0" fmla="*/ 96 w 113"/>
                <a:gd name="T1" fmla="*/ 0 h 193"/>
                <a:gd name="T2" fmla="*/ 113 w 113"/>
                <a:gd name="T3" fmla="*/ 9 h 193"/>
                <a:gd name="T4" fmla="*/ 17 w 113"/>
                <a:gd name="T5" fmla="*/ 193 h 193"/>
                <a:gd name="T6" fmla="*/ 0 w 113"/>
                <a:gd name="T7" fmla="*/ 18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3">
                  <a:moveTo>
                    <a:pt x="96" y="0"/>
                  </a:moveTo>
                  <a:lnTo>
                    <a:pt x="113" y="9"/>
                  </a:lnTo>
                  <a:lnTo>
                    <a:pt x="17" y="193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Line 234"/>
            <p:cNvSpPr>
              <a:spLocks noChangeShapeType="1"/>
            </p:cNvSpPr>
            <p:nvPr/>
          </p:nvSpPr>
          <p:spPr bwMode="auto">
            <a:xfrm>
              <a:off x="1408" y="4874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Line 235"/>
            <p:cNvSpPr>
              <a:spLocks noChangeShapeType="1"/>
            </p:cNvSpPr>
            <p:nvPr/>
          </p:nvSpPr>
          <p:spPr bwMode="auto">
            <a:xfrm flipV="1">
              <a:off x="1394" y="486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Freeform 236"/>
            <p:cNvSpPr>
              <a:spLocks/>
            </p:cNvSpPr>
            <p:nvPr/>
          </p:nvSpPr>
          <p:spPr bwMode="auto">
            <a:xfrm>
              <a:off x="1358" y="4859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Line 237"/>
            <p:cNvSpPr>
              <a:spLocks noChangeShapeType="1"/>
            </p:cNvSpPr>
            <p:nvPr/>
          </p:nvSpPr>
          <p:spPr bwMode="auto">
            <a:xfrm>
              <a:off x="1358" y="485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Freeform 238"/>
            <p:cNvSpPr>
              <a:spLocks/>
            </p:cNvSpPr>
            <p:nvPr/>
          </p:nvSpPr>
          <p:spPr bwMode="auto">
            <a:xfrm>
              <a:off x="1399" y="2668"/>
              <a:ext cx="138" cy="414"/>
            </a:xfrm>
            <a:custGeom>
              <a:avLst/>
              <a:gdLst>
                <a:gd name="T0" fmla="*/ 240 w 390"/>
                <a:gd name="T1" fmla="*/ 1170 h 1170"/>
                <a:gd name="T2" fmla="*/ 390 w 390"/>
                <a:gd name="T3" fmla="*/ 990 h 1170"/>
                <a:gd name="T4" fmla="*/ 344 w 390"/>
                <a:gd name="T5" fmla="*/ 389 h 1170"/>
                <a:gd name="T6" fmla="*/ 0 w 390"/>
                <a:gd name="T7" fmla="*/ 0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0" h="1170">
                  <a:moveTo>
                    <a:pt x="240" y="1170"/>
                  </a:moveTo>
                  <a:lnTo>
                    <a:pt x="390" y="990"/>
                  </a:lnTo>
                  <a:lnTo>
                    <a:pt x="344" y="38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Freeform 239"/>
            <p:cNvSpPr>
              <a:spLocks/>
            </p:cNvSpPr>
            <p:nvPr/>
          </p:nvSpPr>
          <p:spPr bwMode="auto">
            <a:xfrm>
              <a:off x="1367" y="2639"/>
              <a:ext cx="59" cy="54"/>
            </a:xfrm>
            <a:custGeom>
              <a:avLst/>
              <a:gdLst>
                <a:gd name="T0" fmla="*/ 154 w 167"/>
                <a:gd name="T1" fmla="*/ 0 h 153"/>
                <a:gd name="T2" fmla="*/ 167 w 167"/>
                <a:gd name="T3" fmla="*/ 15 h 153"/>
                <a:gd name="T4" fmla="*/ 12 w 167"/>
                <a:gd name="T5" fmla="*/ 153 h 153"/>
                <a:gd name="T6" fmla="*/ 0 w 167"/>
                <a:gd name="T7" fmla="*/ 1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53">
                  <a:moveTo>
                    <a:pt x="154" y="0"/>
                  </a:moveTo>
                  <a:lnTo>
                    <a:pt x="167" y="15"/>
                  </a:lnTo>
                  <a:lnTo>
                    <a:pt x="12" y="153"/>
                  </a:lnTo>
                  <a:lnTo>
                    <a:pt x="0" y="13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0" name="Line 240"/>
            <p:cNvSpPr>
              <a:spLocks noChangeShapeType="1"/>
            </p:cNvSpPr>
            <p:nvPr/>
          </p:nvSpPr>
          <p:spPr bwMode="auto">
            <a:xfrm>
              <a:off x="1367" y="2688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Freeform 241"/>
            <p:cNvSpPr>
              <a:spLocks/>
            </p:cNvSpPr>
            <p:nvPr/>
          </p:nvSpPr>
          <p:spPr bwMode="auto">
            <a:xfrm>
              <a:off x="1696" y="2525"/>
              <a:ext cx="228" cy="314"/>
            </a:xfrm>
            <a:custGeom>
              <a:avLst/>
              <a:gdLst>
                <a:gd name="T0" fmla="*/ 646 w 646"/>
                <a:gd name="T1" fmla="*/ 887 h 887"/>
                <a:gd name="T2" fmla="*/ 0 w 646"/>
                <a:gd name="T3" fmla="*/ 90 h 887"/>
                <a:gd name="T4" fmla="*/ 0 w 646"/>
                <a:gd name="T5" fmla="*/ 0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6" h="887">
                  <a:moveTo>
                    <a:pt x="646" y="887"/>
                  </a:moveTo>
                  <a:lnTo>
                    <a:pt x="0" y="9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Freeform 242"/>
            <p:cNvSpPr>
              <a:spLocks/>
            </p:cNvSpPr>
            <p:nvPr/>
          </p:nvSpPr>
          <p:spPr bwMode="auto">
            <a:xfrm>
              <a:off x="1659" y="2518"/>
              <a:ext cx="73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Line 243"/>
            <p:cNvSpPr>
              <a:spLocks noChangeShapeType="1"/>
            </p:cNvSpPr>
            <p:nvPr/>
          </p:nvSpPr>
          <p:spPr bwMode="auto">
            <a:xfrm>
              <a:off x="1659" y="25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Freeform 244"/>
            <p:cNvSpPr>
              <a:spLocks/>
            </p:cNvSpPr>
            <p:nvPr/>
          </p:nvSpPr>
          <p:spPr bwMode="auto">
            <a:xfrm>
              <a:off x="889" y="2817"/>
              <a:ext cx="58" cy="79"/>
            </a:xfrm>
            <a:custGeom>
              <a:avLst/>
              <a:gdLst>
                <a:gd name="T0" fmla="*/ 0 w 165"/>
                <a:gd name="T1" fmla="*/ 224 h 224"/>
                <a:gd name="T2" fmla="*/ 165 w 165"/>
                <a:gd name="T3" fmla="*/ 134 h 224"/>
                <a:gd name="T4" fmla="*/ 165 w 165"/>
                <a:gd name="T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24">
                  <a:moveTo>
                    <a:pt x="0" y="224"/>
                  </a:moveTo>
                  <a:lnTo>
                    <a:pt x="165" y="134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Freeform 245"/>
            <p:cNvSpPr>
              <a:spLocks/>
            </p:cNvSpPr>
            <p:nvPr/>
          </p:nvSpPr>
          <p:spPr bwMode="auto">
            <a:xfrm>
              <a:off x="911" y="2810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6" name="Line 246"/>
            <p:cNvSpPr>
              <a:spLocks noChangeShapeType="1"/>
            </p:cNvSpPr>
            <p:nvPr/>
          </p:nvSpPr>
          <p:spPr bwMode="auto">
            <a:xfrm>
              <a:off x="911" y="281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7" name="Freeform 247"/>
            <p:cNvSpPr>
              <a:spLocks/>
            </p:cNvSpPr>
            <p:nvPr/>
          </p:nvSpPr>
          <p:spPr bwMode="auto">
            <a:xfrm>
              <a:off x="1049" y="2790"/>
              <a:ext cx="63" cy="106"/>
            </a:xfrm>
            <a:custGeom>
              <a:avLst/>
              <a:gdLst>
                <a:gd name="T0" fmla="*/ 0 w 180"/>
                <a:gd name="T1" fmla="*/ 299 h 299"/>
                <a:gd name="T2" fmla="*/ 180 w 180"/>
                <a:gd name="T3" fmla="*/ 119 h 299"/>
                <a:gd name="T4" fmla="*/ 180 w 180"/>
                <a:gd name="T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299">
                  <a:moveTo>
                    <a:pt x="0" y="299"/>
                  </a:moveTo>
                  <a:lnTo>
                    <a:pt x="180" y="119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Freeform 248"/>
            <p:cNvSpPr>
              <a:spLocks/>
            </p:cNvSpPr>
            <p:nvPr/>
          </p:nvSpPr>
          <p:spPr bwMode="auto">
            <a:xfrm>
              <a:off x="1076" y="2784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9" name="Line 249"/>
            <p:cNvSpPr>
              <a:spLocks noChangeShapeType="1"/>
            </p:cNvSpPr>
            <p:nvPr/>
          </p:nvSpPr>
          <p:spPr bwMode="auto">
            <a:xfrm>
              <a:off x="1076" y="278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Freeform 250"/>
            <p:cNvSpPr>
              <a:spLocks/>
            </p:cNvSpPr>
            <p:nvPr/>
          </p:nvSpPr>
          <p:spPr bwMode="auto">
            <a:xfrm>
              <a:off x="1197" y="2790"/>
              <a:ext cx="27" cy="43"/>
            </a:xfrm>
            <a:custGeom>
              <a:avLst/>
              <a:gdLst>
                <a:gd name="T0" fmla="*/ 0 w 75"/>
                <a:gd name="T1" fmla="*/ 119 h 119"/>
                <a:gd name="T2" fmla="*/ 75 w 75"/>
                <a:gd name="T3" fmla="*/ 44 h 119"/>
                <a:gd name="T4" fmla="*/ 75 w 75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119">
                  <a:moveTo>
                    <a:pt x="0" y="119"/>
                  </a:moveTo>
                  <a:lnTo>
                    <a:pt x="75" y="44"/>
                  </a:lnTo>
                  <a:lnTo>
                    <a:pt x="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1" name="Freeform 251"/>
            <p:cNvSpPr>
              <a:spLocks/>
            </p:cNvSpPr>
            <p:nvPr/>
          </p:nvSpPr>
          <p:spPr bwMode="auto">
            <a:xfrm>
              <a:off x="1188" y="2784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Line 252"/>
            <p:cNvSpPr>
              <a:spLocks noChangeShapeType="1"/>
            </p:cNvSpPr>
            <p:nvPr/>
          </p:nvSpPr>
          <p:spPr bwMode="auto">
            <a:xfrm>
              <a:off x="1188" y="278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3" name="Line 253"/>
            <p:cNvSpPr>
              <a:spLocks noChangeShapeType="1"/>
            </p:cNvSpPr>
            <p:nvPr/>
          </p:nvSpPr>
          <p:spPr bwMode="auto">
            <a:xfrm flipH="1" flipV="1">
              <a:off x="1409" y="2764"/>
              <a:ext cx="59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4" name="Freeform 254"/>
            <p:cNvSpPr>
              <a:spLocks/>
            </p:cNvSpPr>
            <p:nvPr/>
          </p:nvSpPr>
          <p:spPr bwMode="auto">
            <a:xfrm>
              <a:off x="1377" y="2735"/>
              <a:ext cx="60" cy="52"/>
            </a:xfrm>
            <a:custGeom>
              <a:avLst/>
              <a:gdLst>
                <a:gd name="T0" fmla="*/ 159 w 171"/>
                <a:gd name="T1" fmla="*/ 0 h 148"/>
                <a:gd name="T2" fmla="*/ 171 w 171"/>
                <a:gd name="T3" fmla="*/ 15 h 148"/>
                <a:gd name="T4" fmla="*/ 13 w 171"/>
                <a:gd name="T5" fmla="*/ 148 h 148"/>
                <a:gd name="T6" fmla="*/ 0 w 171"/>
                <a:gd name="T7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48">
                  <a:moveTo>
                    <a:pt x="159" y="0"/>
                  </a:moveTo>
                  <a:lnTo>
                    <a:pt x="171" y="15"/>
                  </a:lnTo>
                  <a:lnTo>
                    <a:pt x="13" y="148"/>
                  </a:lnTo>
                  <a:lnTo>
                    <a:pt x="0" y="13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5" name="Line 255"/>
            <p:cNvSpPr>
              <a:spLocks noChangeShapeType="1"/>
            </p:cNvSpPr>
            <p:nvPr/>
          </p:nvSpPr>
          <p:spPr bwMode="auto">
            <a:xfrm>
              <a:off x="1377" y="278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6" name="Line 256"/>
            <p:cNvSpPr>
              <a:spLocks noChangeShapeType="1"/>
            </p:cNvSpPr>
            <p:nvPr/>
          </p:nvSpPr>
          <p:spPr bwMode="auto">
            <a:xfrm flipV="1">
              <a:off x="1340" y="27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Freeform 257"/>
            <p:cNvSpPr>
              <a:spLocks/>
            </p:cNvSpPr>
            <p:nvPr/>
          </p:nvSpPr>
          <p:spPr bwMode="auto">
            <a:xfrm>
              <a:off x="1304" y="2784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Line 258"/>
            <p:cNvSpPr>
              <a:spLocks noChangeShapeType="1"/>
            </p:cNvSpPr>
            <p:nvPr/>
          </p:nvSpPr>
          <p:spPr bwMode="auto">
            <a:xfrm>
              <a:off x="1304" y="278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Line 259"/>
            <p:cNvSpPr>
              <a:spLocks noChangeShapeType="1"/>
            </p:cNvSpPr>
            <p:nvPr/>
          </p:nvSpPr>
          <p:spPr bwMode="auto">
            <a:xfrm flipH="1" flipV="1">
              <a:off x="1585" y="2790"/>
              <a:ext cx="47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Freeform 260"/>
            <p:cNvSpPr>
              <a:spLocks/>
            </p:cNvSpPr>
            <p:nvPr/>
          </p:nvSpPr>
          <p:spPr bwMode="auto">
            <a:xfrm>
              <a:off x="1555" y="2759"/>
              <a:ext cx="54" cy="59"/>
            </a:xfrm>
            <a:custGeom>
              <a:avLst/>
              <a:gdLst>
                <a:gd name="T0" fmla="*/ 138 w 152"/>
                <a:gd name="T1" fmla="*/ 0 h 167"/>
                <a:gd name="T2" fmla="*/ 152 w 152"/>
                <a:gd name="T3" fmla="*/ 12 h 167"/>
                <a:gd name="T4" fmla="*/ 14 w 152"/>
                <a:gd name="T5" fmla="*/ 167 h 167"/>
                <a:gd name="T6" fmla="*/ 0 w 152"/>
                <a:gd name="T7" fmla="*/ 15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" h="167">
                  <a:moveTo>
                    <a:pt x="138" y="0"/>
                  </a:moveTo>
                  <a:lnTo>
                    <a:pt x="152" y="12"/>
                  </a:lnTo>
                  <a:lnTo>
                    <a:pt x="14" y="167"/>
                  </a:lnTo>
                  <a:lnTo>
                    <a:pt x="0" y="15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Line 261"/>
            <p:cNvSpPr>
              <a:spLocks noChangeShapeType="1"/>
            </p:cNvSpPr>
            <p:nvPr/>
          </p:nvSpPr>
          <p:spPr bwMode="auto">
            <a:xfrm>
              <a:off x="1555" y="281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Arc 262"/>
            <p:cNvSpPr>
              <a:spLocks/>
            </p:cNvSpPr>
            <p:nvPr/>
          </p:nvSpPr>
          <p:spPr bwMode="auto">
            <a:xfrm>
              <a:off x="2084" y="1533"/>
              <a:ext cx="329" cy="1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Arc 263"/>
            <p:cNvSpPr>
              <a:spLocks/>
            </p:cNvSpPr>
            <p:nvPr/>
          </p:nvSpPr>
          <p:spPr bwMode="auto">
            <a:xfrm>
              <a:off x="2413" y="1680"/>
              <a:ext cx="414" cy="20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4" name="Arc 264"/>
            <p:cNvSpPr>
              <a:spLocks/>
            </p:cNvSpPr>
            <p:nvPr/>
          </p:nvSpPr>
          <p:spPr bwMode="auto">
            <a:xfrm>
              <a:off x="2827" y="1750"/>
              <a:ext cx="346" cy="1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5" name="Freeform 265"/>
            <p:cNvSpPr>
              <a:spLocks/>
            </p:cNvSpPr>
            <p:nvPr/>
          </p:nvSpPr>
          <p:spPr bwMode="auto">
            <a:xfrm>
              <a:off x="3154" y="1750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6" name="Freeform 266"/>
            <p:cNvSpPr>
              <a:spLocks/>
            </p:cNvSpPr>
            <p:nvPr/>
          </p:nvSpPr>
          <p:spPr bwMode="auto">
            <a:xfrm>
              <a:off x="2668" y="1044"/>
              <a:ext cx="143" cy="610"/>
            </a:xfrm>
            <a:custGeom>
              <a:avLst/>
              <a:gdLst>
                <a:gd name="T0" fmla="*/ 0 w 406"/>
                <a:gd name="T1" fmla="*/ 1726 h 1726"/>
                <a:gd name="T2" fmla="*/ 240 w 406"/>
                <a:gd name="T3" fmla="*/ 1591 h 1726"/>
                <a:gd name="T4" fmla="*/ 406 w 406"/>
                <a:gd name="T5" fmla="*/ 46 h 1726"/>
                <a:gd name="T6" fmla="*/ 286 w 406"/>
                <a:gd name="T7" fmla="*/ 0 h 1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6" h="1726">
                  <a:moveTo>
                    <a:pt x="0" y="1726"/>
                  </a:moveTo>
                  <a:lnTo>
                    <a:pt x="240" y="1591"/>
                  </a:lnTo>
                  <a:lnTo>
                    <a:pt x="406" y="46"/>
                  </a:lnTo>
                  <a:lnTo>
                    <a:pt x="28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7" name="Freeform 267"/>
            <p:cNvSpPr>
              <a:spLocks/>
            </p:cNvSpPr>
            <p:nvPr/>
          </p:nvSpPr>
          <p:spPr bwMode="auto">
            <a:xfrm>
              <a:off x="2750" y="1007"/>
              <a:ext cx="32" cy="71"/>
            </a:xfrm>
            <a:custGeom>
              <a:avLst/>
              <a:gdLst>
                <a:gd name="T0" fmla="*/ 71 w 90"/>
                <a:gd name="T1" fmla="*/ 0 h 198"/>
                <a:gd name="T2" fmla="*/ 90 w 90"/>
                <a:gd name="T3" fmla="*/ 6 h 198"/>
                <a:gd name="T4" fmla="*/ 19 w 90"/>
                <a:gd name="T5" fmla="*/ 198 h 198"/>
                <a:gd name="T6" fmla="*/ 0 w 90"/>
                <a:gd name="T7" fmla="*/ 19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8">
                  <a:moveTo>
                    <a:pt x="71" y="0"/>
                  </a:moveTo>
                  <a:lnTo>
                    <a:pt x="90" y="6"/>
                  </a:lnTo>
                  <a:lnTo>
                    <a:pt x="19" y="198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8" name="Line 268"/>
            <p:cNvSpPr>
              <a:spLocks noChangeShapeType="1"/>
            </p:cNvSpPr>
            <p:nvPr/>
          </p:nvSpPr>
          <p:spPr bwMode="auto">
            <a:xfrm>
              <a:off x="2750" y="1075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9" name="Freeform 269"/>
            <p:cNvSpPr>
              <a:spLocks/>
            </p:cNvSpPr>
            <p:nvPr/>
          </p:nvSpPr>
          <p:spPr bwMode="auto">
            <a:xfrm>
              <a:off x="2779" y="773"/>
              <a:ext cx="685" cy="536"/>
            </a:xfrm>
            <a:custGeom>
              <a:avLst/>
              <a:gdLst>
                <a:gd name="T0" fmla="*/ 1935 w 1935"/>
                <a:gd name="T1" fmla="*/ 1515 h 1515"/>
                <a:gd name="T2" fmla="*/ 0 w 1935"/>
                <a:gd name="T3" fmla="*/ 211 h 1515"/>
                <a:gd name="T4" fmla="*/ 0 w 1935"/>
                <a:gd name="T5" fmla="*/ 0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5" h="1515">
                  <a:moveTo>
                    <a:pt x="1935" y="1515"/>
                  </a:moveTo>
                  <a:lnTo>
                    <a:pt x="0" y="21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0" name="Freeform 270"/>
            <p:cNvSpPr>
              <a:spLocks/>
            </p:cNvSpPr>
            <p:nvPr/>
          </p:nvSpPr>
          <p:spPr bwMode="auto">
            <a:xfrm>
              <a:off x="2743" y="76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1" name="Line 271"/>
            <p:cNvSpPr>
              <a:spLocks noChangeShapeType="1"/>
            </p:cNvSpPr>
            <p:nvPr/>
          </p:nvSpPr>
          <p:spPr bwMode="auto">
            <a:xfrm>
              <a:off x="2743" y="76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2" name="Arc 272"/>
            <p:cNvSpPr>
              <a:spLocks/>
            </p:cNvSpPr>
            <p:nvPr/>
          </p:nvSpPr>
          <p:spPr bwMode="auto">
            <a:xfrm>
              <a:off x="2116" y="1294"/>
              <a:ext cx="127" cy="1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3" name="Freeform 273"/>
            <p:cNvSpPr>
              <a:spLocks/>
            </p:cNvSpPr>
            <p:nvPr/>
          </p:nvSpPr>
          <p:spPr bwMode="auto">
            <a:xfrm>
              <a:off x="2207" y="128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4" name="Line 274"/>
            <p:cNvSpPr>
              <a:spLocks noChangeShapeType="1"/>
            </p:cNvSpPr>
            <p:nvPr/>
          </p:nvSpPr>
          <p:spPr bwMode="auto">
            <a:xfrm>
              <a:off x="2207" y="128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5" name="Arc 275"/>
            <p:cNvSpPr>
              <a:spLocks/>
            </p:cNvSpPr>
            <p:nvPr/>
          </p:nvSpPr>
          <p:spPr bwMode="auto">
            <a:xfrm>
              <a:off x="1861" y="1282"/>
              <a:ext cx="154" cy="128"/>
            </a:xfrm>
            <a:custGeom>
              <a:avLst/>
              <a:gdLst>
                <a:gd name="G0" fmla="+- 0 0 0"/>
                <a:gd name="G1" fmla="+- 169 0 0"/>
                <a:gd name="G2" fmla="+- 21600 0 0"/>
                <a:gd name="T0" fmla="*/ 21599 w 21600"/>
                <a:gd name="T1" fmla="*/ 0 h 21769"/>
                <a:gd name="T2" fmla="*/ 0 w 21600"/>
                <a:gd name="T3" fmla="*/ 21769 h 21769"/>
                <a:gd name="T4" fmla="*/ 0 w 21600"/>
                <a:gd name="T5" fmla="*/ 169 h 2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9" fill="none" extrusionOk="0">
                  <a:moveTo>
                    <a:pt x="21599" y="-1"/>
                  </a:moveTo>
                  <a:cubicBezTo>
                    <a:pt x="21599" y="56"/>
                    <a:pt x="21600" y="112"/>
                    <a:pt x="21600" y="169"/>
                  </a:cubicBezTo>
                  <a:cubicBezTo>
                    <a:pt x="21600" y="12098"/>
                    <a:pt x="11929" y="21768"/>
                    <a:pt x="0" y="21769"/>
                  </a:cubicBezTo>
                </a:path>
                <a:path w="21600" h="21769" stroke="0" extrusionOk="0">
                  <a:moveTo>
                    <a:pt x="21599" y="-1"/>
                  </a:moveTo>
                  <a:cubicBezTo>
                    <a:pt x="21599" y="56"/>
                    <a:pt x="21600" y="112"/>
                    <a:pt x="21600" y="169"/>
                  </a:cubicBezTo>
                  <a:cubicBezTo>
                    <a:pt x="21600" y="12098"/>
                    <a:pt x="11929" y="21768"/>
                    <a:pt x="0" y="21769"/>
                  </a:cubicBezTo>
                  <a:lnTo>
                    <a:pt x="0" y="16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6" name="Freeform 276"/>
            <p:cNvSpPr>
              <a:spLocks/>
            </p:cNvSpPr>
            <p:nvPr/>
          </p:nvSpPr>
          <p:spPr bwMode="auto">
            <a:xfrm>
              <a:off x="1978" y="127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7" name="Line 277"/>
            <p:cNvSpPr>
              <a:spLocks noChangeShapeType="1"/>
            </p:cNvSpPr>
            <p:nvPr/>
          </p:nvSpPr>
          <p:spPr bwMode="auto">
            <a:xfrm>
              <a:off x="1978" y="127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8" name="Arc 278"/>
            <p:cNvSpPr>
              <a:spLocks/>
            </p:cNvSpPr>
            <p:nvPr/>
          </p:nvSpPr>
          <p:spPr bwMode="auto">
            <a:xfrm>
              <a:off x="1622" y="1261"/>
              <a:ext cx="128" cy="15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9" name="Freeform 279"/>
            <p:cNvSpPr>
              <a:spLocks/>
            </p:cNvSpPr>
            <p:nvPr/>
          </p:nvSpPr>
          <p:spPr bwMode="auto">
            <a:xfrm>
              <a:off x="1714" y="125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0" name="Line 280"/>
            <p:cNvSpPr>
              <a:spLocks noChangeShapeType="1"/>
            </p:cNvSpPr>
            <p:nvPr/>
          </p:nvSpPr>
          <p:spPr bwMode="auto">
            <a:xfrm>
              <a:off x="1714" y="125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1" name="Arc 281"/>
            <p:cNvSpPr>
              <a:spLocks/>
            </p:cNvSpPr>
            <p:nvPr/>
          </p:nvSpPr>
          <p:spPr bwMode="auto">
            <a:xfrm>
              <a:off x="2121" y="959"/>
              <a:ext cx="727" cy="7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2" name="Freeform 282"/>
            <p:cNvSpPr>
              <a:spLocks/>
            </p:cNvSpPr>
            <p:nvPr/>
          </p:nvSpPr>
          <p:spPr bwMode="auto">
            <a:xfrm>
              <a:off x="2830" y="959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197600" cy="8259763"/>
            <a:chOff x="272" y="288"/>
            <a:chExt cx="3904" cy="5203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2" y="288"/>
              <a:ext cx="3904" cy="5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306" y="24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62" y="248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306" y="24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62" y="24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06" y="234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62" y="234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06" y="22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62" y="22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06" y="2205"/>
              <a:ext cx="370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90" y="218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25" y="218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306" y="21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62" y="21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306" y="20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62" y="20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06" y="19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62" y="19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06" y="19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62" y="19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306" y="1856"/>
              <a:ext cx="370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90" y="183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25" y="183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306" y="17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62" y="17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306" y="17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62" y="171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306" y="16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6" name="Line 32"/>
            <p:cNvSpPr>
              <a:spLocks noChangeShapeType="1"/>
            </p:cNvSpPr>
            <p:nvPr/>
          </p:nvSpPr>
          <p:spPr bwMode="auto">
            <a:xfrm>
              <a:off x="3962" y="164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" name="Line 33"/>
            <p:cNvSpPr>
              <a:spLocks noChangeShapeType="1"/>
            </p:cNvSpPr>
            <p:nvPr/>
          </p:nvSpPr>
          <p:spPr bwMode="auto">
            <a:xfrm>
              <a:off x="306" y="15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9" name="Line 34"/>
            <p:cNvSpPr>
              <a:spLocks noChangeShapeType="1"/>
            </p:cNvSpPr>
            <p:nvPr/>
          </p:nvSpPr>
          <p:spPr bwMode="auto">
            <a:xfrm>
              <a:off x="3962" y="157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0" name="Line 35"/>
            <p:cNvSpPr>
              <a:spLocks noChangeShapeType="1"/>
            </p:cNvSpPr>
            <p:nvPr/>
          </p:nvSpPr>
          <p:spPr bwMode="auto">
            <a:xfrm>
              <a:off x="306" y="1506"/>
              <a:ext cx="370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" name="Line 36"/>
            <p:cNvSpPr>
              <a:spLocks noChangeShapeType="1"/>
            </p:cNvSpPr>
            <p:nvPr/>
          </p:nvSpPr>
          <p:spPr bwMode="auto">
            <a:xfrm>
              <a:off x="1690" y="148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2" name="Line 37"/>
            <p:cNvSpPr>
              <a:spLocks noChangeShapeType="1"/>
            </p:cNvSpPr>
            <p:nvPr/>
          </p:nvSpPr>
          <p:spPr bwMode="auto">
            <a:xfrm>
              <a:off x="2625" y="148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Line 38"/>
            <p:cNvSpPr>
              <a:spLocks noChangeShapeType="1"/>
            </p:cNvSpPr>
            <p:nvPr/>
          </p:nvSpPr>
          <p:spPr bwMode="auto">
            <a:xfrm>
              <a:off x="306" y="14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4" name="Line 39"/>
            <p:cNvSpPr>
              <a:spLocks noChangeShapeType="1"/>
            </p:cNvSpPr>
            <p:nvPr/>
          </p:nvSpPr>
          <p:spPr bwMode="auto">
            <a:xfrm>
              <a:off x="3962" y="14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Line 40"/>
            <p:cNvSpPr>
              <a:spLocks noChangeShapeType="1"/>
            </p:cNvSpPr>
            <p:nvPr/>
          </p:nvSpPr>
          <p:spPr bwMode="auto">
            <a:xfrm>
              <a:off x="306" y="13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6" name="Line 41"/>
            <p:cNvSpPr>
              <a:spLocks noChangeShapeType="1"/>
            </p:cNvSpPr>
            <p:nvPr/>
          </p:nvSpPr>
          <p:spPr bwMode="auto">
            <a:xfrm>
              <a:off x="3962" y="13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Line 42"/>
            <p:cNvSpPr>
              <a:spLocks noChangeShapeType="1"/>
            </p:cNvSpPr>
            <p:nvPr/>
          </p:nvSpPr>
          <p:spPr bwMode="auto">
            <a:xfrm>
              <a:off x="306" y="12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Line 43"/>
            <p:cNvSpPr>
              <a:spLocks noChangeShapeType="1"/>
            </p:cNvSpPr>
            <p:nvPr/>
          </p:nvSpPr>
          <p:spPr bwMode="auto">
            <a:xfrm>
              <a:off x="3962" y="12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Line 44"/>
            <p:cNvSpPr>
              <a:spLocks noChangeShapeType="1"/>
            </p:cNvSpPr>
            <p:nvPr/>
          </p:nvSpPr>
          <p:spPr bwMode="auto">
            <a:xfrm>
              <a:off x="306" y="12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0" name="Line 45"/>
            <p:cNvSpPr>
              <a:spLocks noChangeShapeType="1"/>
            </p:cNvSpPr>
            <p:nvPr/>
          </p:nvSpPr>
          <p:spPr bwMode="auto">
            <a:xfrm>
              <a:off x="3962" y="12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Line 46"/>
            <p:cNvSpPr>
              <a:spLocks noChangeShapeType="1"/>
            </p:cNvSpPr>
            <p:nvPr/>
          </p:nvSpPr>
          <p:spPr bwMode="auto">
            <a:xfrm>
              <a:off x="306" y="1151"/>
              <a:ext cx="370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2" name="Line 47"/>
            <p:cNvSpPr>
              <a:spLocks noChangeShapeType="1"/>
            </p:cNvSpPr>
            <p:nvPr/>
          </p:nvSpPr>
          <p:spPr bwMode="auto">
            <a:xfrm>
              <a:off x="1690" y="113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Line 48"/>
            <p:cNvSpPr>
              <a:spLocks noChangeShapeType="1"/>
            </p:cNvSpPr>
            <p:nvPr/>
          </p:nvSpPr>
          <p:spPr bwMode="auto">
            <a:xfrm>
              <a:off x="2625" y="113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Line 49"/>
            <p:cNvSpPr>
              <a:spLocks noChangeShapeType="1"/>
            </p:cNvSpPr>
            <p:nvPr/>
          </p:nvSpPr>
          <p:spPr bwMode="auto">
            <a:xfrm>
              <a:off x="306" y="108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Line 50"/>
            <p:cNvSpPr>
              <a:spLocks noChangeShapeType="1"/>
            </p:cNvSpPr>
            <p:nvPr/>
          </p:nvSpPr>
          <p:spPr bwMode="auto">
            <a:xfrm>
              <a:off x="3962" y="108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6" name="Line 51"/>
            <p:cNvSpPr>
              <a:spLocks noChangeShapeType="1"/>
            </p:cNvSpPr>
            <p:nvPr/>
          </p:nvSpPr>
          <p:spPr bwMode="auto">
            <a:xfrm>
              <a:off x="306" y="10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Line 52"/>
            <p:cNvSpPr>
              <a:spLocks noChangeShapeType="1"/>
            </p:cNvSpPr>
            <p:nvPr/>
          </p:nvSpPr>
          <p:spPr bwMode="auto">
            <a:xfrm>
              <a:off x="3962" y="10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8" name="Line 53"/>
            <p:cNvSpPr>
              <a:spLocks noChangeShapeType="1"/>
            </p:cNvSpPr>
            <p:nvPr/>
          </p:nvSpPr>
          <p:spPr bwMode="auto">
            <a:xfrm>
              <a:off x="306" y="9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Line 54"/>
            <p:cNvSpPr>
              <a:spLocks noChangeShapeType="1"/>
            </p:cNvSpPr>
            <p:nvPr/>
          </p:nvSpPr>
          <p:spPr bwMode="auto">
            <a:xfrm>
              <a:off x="3962" y="9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0" name="Line 55"/>
            <p:cNvSpPr>
              <a:spLocks noChangeShapeType="1"/>
            </p:cNvSpPr>
            <p:nvPr/>
          </p:nvSpPr>
          <p:spPr bwMode="auto">
            <a:xfrm>
              <a:off x="306" y="8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Line 56"/>
            <p:cNvSpPr>
              <a:spLocks noChangeShapeType="1"/>
            </p:cNvSpPr>
            <p:nvPr/>
          </p:nvSpPr>
          <p:spPr bwMode="auto">
            <a:xfrm>
              <a:off x="3962" y="87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2" name="Line 57"/>
            <p:cNvSpPr>
              <a:spLocks noChangeShapeType="1"/>
            </p:cNvSpPr>
            <p:nvPr/>
          </p:nvSpPr>
          <p:spPr bwMode="auto">
            <a:xfrm>
              <a:off x="306" y="802"/>
              <a:ext cx="370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3" name="Line 58"/>
            <p:cNvSpPr>
              <a:spLocks noChangeShapeType="1"/>
            </p:cNvSpPr>
            <p:nvPr/>
          </p:nvSpPr>
          <p:spPr bwMode="auto">
            <a:xfrm>
              <a:off x="1690" y="7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4" name="Line 59"/>
            <p:cNvSpPr>
              <a:spLocks noChangeShapeType="1"/>
            </p:cNvSpPr>
            <p:nvPr/>
          </p:nvSpPr>
          <p:spPr bwMode="auto">
            <a:xfrm>
              <a:off x="2625" y="78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Line 60"/>
            <p:cNvSpPr>
              <a:spLocks noChangeShapeType="1"/>
            </p:cNvSpPr>
            <p:nvPr/>
          </p:nvSpPr>
          <p:spPr bwMode="auto">
            <a:xfrm>
              <a:off x="306" y="7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6" name="Line 61"/>
            <p:cNvSpPr>
              <a:spLocks noChangeShapeType="1"/>
            </p:cNvSpPr>
            <p:nvPr/>
          </p:nvSpPr>
          <p:spPr bwMode="auto">
            <a:xfrm>
              <a:off x="3962" y="7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Line 62"/>
            <p:cNvSpPr>
              <a:spLocks noChangeShapeType="1"/>
            </p:cNvSpPr>
            <p:nvPr/>
          </p:nvSpPr>
          <p:spPr bwMode="auto">
            <a:xfrm>
              <a:off x="306" y="6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8" name="Line 63"/>
            <p:cNvSpPr>
              <a:spLocks noChangeShapeType="1"/>
            </p:cNvSpPr>
            <p:nvPr/>
          </p:nvSpPr>
          <p:spPr bwMode="auto">
            <a:xfrm>
              <a:off x="3962" y="6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9" name="Line 64"/>
            <p:cNvSpPr>
              <a:spLocks noChangeShapeType="1"/>
            </p:cNvSpPr>
            <p:nvPr/>
          </p:nvSpPr>
          <p:spPr bwMode="auto">
            <a:xfrm>
              <a:off x="306" y="5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0" name="Line 65"/>
            <p:cNvSpPr>
              <a:spLocks noChangeShapeType="1"/>
            </p:cNvSpPr>
            <p:nvPr/>
          </p:nvSpPr>
          <p:spPr bwMode="auto">
            <a:xfrm>
              <a:off x="3962" y="5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Line 66"/>
            <p:cNvSpPr>
              <a:spLocks noChangeShapeType="1"/>
            </p:cNvSpPr>
            <p:nvPr/>
          </p:nvSpPr>
          <p:spPr bwMode="auto">
            <a:xfrm>
              <a:off x="306" y="5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2" name="Line 67"/>
            <p:cNvSpPr>
              <a:spLocks noChangeShapeType="1"/>
            </p:cNvSpPr>
            <p:nvPr/>
          </p:nvSpPr>
          <p:spPr bwMode="auto">
            <a:xfrm>
              <a:off x="3962" y="5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Rectangle 68"/>
            <p:cNvSpPr>
              <a:spLocks noChangeArrowheads="1"/>
            </p:cNvSpPr>
            <p:nvPr/>
          </p:nvSpPr>
          <p:spPr bwMode="auto">
            <a:xfrm>
              <a:off x="298" y="455"/>
              <a:ext cx="3713" cy="209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4" name="Oval 69"/>
            <p:cNvSpPr>
              <a:spLocks noChangeArrowheads="1"/>
            </p:cNvSpPr>
            <p:nvPr/>
          </p:nvSpPr>
          <p:spPr bwMode="auto">
            <a:xfrm>
              <a:off x="3721" y="2158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5" name="Rectangle 70"/>
            <p:cNvSpPr>
              <a:spLocks noChangeArrowheads="1"/>
            </p:cNvSpPr>
            <p:nvPr/>
          </p:nvSpPr>
          <p:spPr bwMode="auto">
            <a:xfrm>
              <a:off x="1501" y="1893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6" name="Oval 71"/>
            <p:cNvSpPr>
              <a:spLocks noChangeArrowheads="1"/>
            </p:cNvSpPr>
            <p:nvPr/>
          </p:nvSpPr>
          <p:spPr bwMode="auto">
            <a:xfrm>
              <a:off x="1490" y="2158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7" name="Rectangle 72"/>
            <p:cNvSpPr>
              <a:spLocks noChangeArrowheads="1"/>
            </p:cNvSpPr>
            <p:nvPr/>
          </p:nvSpPr>
          <p:spPr bwMode="auto">
            <a:xfrm>
              <a:off x="1808" y="1898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58" name="Oval 73"/>
            <p:cNvSpPr>
              <a:spLocks noChangeArrowheads="1"/>
            </p:cNvSpPr>
            <p:nvPr/>
          </p:nvSpPr>
          <p:spPr bwMode="auto">
            <a:xfrm>
              <a:off x="1724" y="215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9" name="Rectangle 74"/>
            <p:cNvSpPr>
              <a:spLocks noChangeArrowheads="1"/>
            </p:cNvSpPr>
            <p:nvPr/>
          </p:nvSpPr>
          <p:spPr bwMode="auto">
            <a:xfrm>
              <a:off x="2280" y="1898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0" name="Rectangle 75"/>
            <p:cNvSpPr>
              <a:spLocks noChangeArrowheads="1"/>
            </p:cNvSpPr>
            <p:nvPr/>
          </p:nvSpPr>
          <p:spPr bwMode="auto">
            <a:xfrm>
              <a:off x="1962" y="2152"/>
              <a:ext cx="127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1" name="Line 76"/>
            <p:cNvSpPr>
              <a:spLocks noChangeShapeType="1"/>
            </p:cNvSpPr>
            <p:nvPr/>
          </p:nvSpPr>
          <p:spPr bwMode="auto">
            <a:xfrm>
              <a:off x="1962" y="2152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2" name="Line 77"/>
            <p:cNvSpPr>
              <a:spLocks noChangeShapeType="1"/>
            </p:cNvSpPr>
            <p:nvPr/>
          </p:nvSpPr>
          <p:spPr bwMode="auto">
            <a:xfrm flipV="1">
              <a:off x="1962" y="2152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3" name="Rectangle 78"/>
            <p:cNvSpPr>
              <a:spLocks noChangeArrowheads="1"/>
            </p:cNvSpPr>
            <p:nvPr/>
          </p:nvSpPr>
          <p:spPr bwMode="auto">
            <a:xfrm>
              <a:off x="1252" y="1739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4" name="Oval 79"/>
            <p:cNvSpPr>
              <a:spLocks noChangeArrowheads="1"/>
            </p:cNvSpPr>
            <p:nvPr/>
          </p:nvSpPr>
          <p:spPr bwMode="auto">
            <a:xfrm>
              <a:off x="2200" y="215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5" name="Rectangle 80"/>
            <p:cNvSpPr>
              <a:spLocks noChangeArrowheads="1"/>
            </p:cNvSpPr>
            <p:nvPr/>
          </p:nvSpPr>
          <p:spPr bwMode="auto">
            <a:xfrm>
              <a:off x="1967" y="1713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6" name="Oval 81"/>
            <p:cNvSpPr>
              <a:spLocks noChangeArrowheads="1"/>
            </p:cNvSpPr>
            <p:nvPr/>
          </p:nvSpPr>
          <p:spPr bwMode="auto">
            <a:xfrm>
              <a:off x="2455" y="215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7" name="Rectangle 82"/>
            <p:cNvSpPr>
              <a:spLocks noChangeArrowheads="1"/>
            </p:cNvSpPr>
            <p:nvPr/>
          </p:nvSpPr>
          <p:spPr bwMode="auto">
            <a:xfrm>
              <a:off x="2592" y="1713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68" name="Oval 83"/>
            <p:cNvSpPr>
              <a:spLocks noChangeArrowheads="1"/>
            </p:cNvSpPr>
            <p:nvPr/>
          </p:nvSpPr>
          <p:spPr bwMode="auto">
            <a:xfrm>
              <a:off x="2757" y="215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9" name="Rectangle 84"/>
            <p:cNvSpPr>
              <a:spLocks noChangeArrowheads="1"/>
            </p:cNvSpPr>
            <p:nvPr/>
          </p:nvSpPr>
          <p:spPr bwMode="auto">
            <a:xfrm>
              <a:off x="2841" y="1898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0" name="Oval 85"/>
            <p:cNvSpPr>
              <a:spLocks noChangeArrowheads="1"/>
            </p:cNvSpPr>
            <p:nvPr/>
          </p:nvSpPr>
          <p:spPr bwMode="auto">
            <a:xfrm>
              <a:off x="1962" y="227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1" name="Rectangle 86"/>
            <p:cNvSpPr>
              <a:spLocks noChangeArrowheads="1"/>
            </p:cNvSpPr>
            <p:nvPr/>
          </p:nvSpPr>
          <p:spPr bwMode="auto">
            <a:xfrm>
              <a:off x="1019" y="1337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2" name="Oval 87"/>
            <p:cNvSpPr>
              <a:spLocks noChangeArrowheads="1"/>
            </p:cNvSpPr>
            <p:nvPr/>
          </p:nvSpPr>
          <p:spPr bwMode="auto">
            <a:xfrm>
              <a:off x="1962" y="249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3" name="Rectangle 88"/>
            <p:cNvSpPr>
              <a:spLocks noChangeArrowheads="1"/>
            </p:cNvSpPr>
            <p:nvPr/>
          </p:nvSpPr>
          <p:spPr bwMode="auto">
            <a:xfrm>
              <a:off x="3747" y="1416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4" name="Oval 89"/>
            <p:cNvSpPr>
              <a:spLocks noChangeArrowheads="1"/>
            </p:cNvSpPr>
            <p:nvPr/>
          </p:nvSpPr>
          <p:spPr bwMode="auto">
            <a:xfrm>
              <a:off x="1130" y="2290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5" name="Rectangle 90"/>
            <p:cNvSpPr>
              <a:spLocks noChangeArrowheads="1"/>
            </p:cNvSpPr>
            <p:nvPr/>
          </p:nvSpPr>
          <p:spPr bwMode="auto">
            <a:xfrm>
              <a:off x="2108" y="1241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6" name="Oval 91"/>
            <p:cNvSpPr>
              <a:spLocks noChangeArrowheads="1"/>
            </p:cNvSpPr>
            <p:nvPr/>
          </p:nvSpPr>
          <p:spPr bwMode="auto">
            <a:xfrm>
              <a:off x="2476" y="249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7" name="Rectangle 92"/>
            <p:cNvSpPr>
              <a:spLocks noChangeArrowheads="1"/>
            </p:cNvSpPr>
            <p:nvPr/>
          </p:nvSpPr>
          <p:spPr bwMode="auto">
            <a:xfrm>
              <a:off x="3159" y="1538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8" name="Rectangle 93"/>
            <p:cNvSpPr>
              <a:spLocks noChangeArrowheads="1"/>
            </p:cNvSpPr>
            <p:nvPr/>
          </p:nvSpPr>
          <p:spPr bwMode="auto">
            <a:xfrm>
              <a:off x="359" y="2623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79" name="Rectangle 94"/>
            <p:cNvSpPr>
              <a:spLocks noChangeArrowheads="1"/>
            </p:cNvSpPr>
            <p:nvPr/>
          </p:nvSpPr>
          <p:spPr bwMode="auto">
            <a:xfrm>
              <a:off x="1592" y="314"/>
              <a:ext cx="641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 Rip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0" name="Rectangle 95"/>
            <p:cNvSpPr>
              <a:spLocks noChangeArrowheads="1"/>
            </p:cNvSpPr>
            <p:nvPr/>
          </p:nvSpPr>
          <p:spPr bwMode="auto">
            <a:xfrm>
              <a:off x="2176" y="314"/>
              <a:ext cx="128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536 Blast Keep Pass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1" name="Rectangle 96"/>
            <p:cNvSpPr>
              <a:spLocks noChangeArrowheads="1"/>
            </p:cNvSpPr>
            <p:nvPr/>
          </p:nvSpPr>
          <p:spPr bwMode="auto">
            <a:xfrm>
              <a:off x="351" y="2872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2" name="Rectangle 97"/>
            <p:cNvSpPr>
              <a:spLocks noChangeArrowheads="1"/>
            </p:cNvSpPr>
            <p:nvPr/>
          </p:nvSpPr>
          <p:spPr bwMode="auto">
            <a:xfrm>
              <a:off x="468" y="2872"/>
              <a:ext cx="64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:Gap-Post-Lead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3" name="Rectangle 98"/>
            <p:cNvSpPr>
              <a:spLocks noChangeArrowheads="1"/>
            </p:cNvSpPr>
            <p:nvPr/>
          </p:nvSpPr>
          <p:spPr bwMode="auto">
            <a:xfrm>
              <a:off x="351" y="307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4" name="Rectangle 99"/>
            <p:cNvSpPr>
              <a:spLocks noChangeArrowheads="1"/>
            </p:cNvSpPr>
            <p:nvPr/>
          </p:nvSpPr>
          <p:spPr bwMode="auto">
            <a:xfrm>
              <a:off x="479" y="3073"/>
              <a:ext cx="4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:Area-Post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5" name="Rectangle 100"/>
            <p:cNvSpPr>
              <a:spLocks noChangeArrowheads="1"/>
            </p:cNvSpPr>
            <p:nvPr/>
          </p:nvSpPr>
          <p:spPr bwMode="auto">
            <a:xfrm>
              <a:off x="351" y="327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6" name="Rectangle 101"/>
            <p:cNvSpPr>
              <a:spLocks noChangeArrowheads="1"/>
            </p:cNvSpPr>
            <p:nvPr/>
          </p:nvSpPr>
          <p:spPr bwMode="auto">
            <a:xfrm>
              <a:off x="473" y="3274"/>
              <a:ext cx="46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7" name="Rectangle 102"/>
            <p:cNvSpPr>
              <a:spLocks noChangeArrowheads="1"/>
            </p:cNvSpPr>
            <p:nvPr/>
          </p:nvSpPr>
          <p:spPr bwMode="auto">
            <a:xfrm>
              <a:off x="351" y="347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8" name="Rectangle 103"/>
            <p:cNvSpPr>
              <a:spLocks noChangeArrowheads="1"/>
            </p:cNvSpPr>
            <p:nvPr/>
          </p:nvSpPr>
          <p:spPr bwMode="auto">
            <a:xfrm>
              <a:off x="468" y="3476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89" name="Rectangle 104"/>
            <p:cNvSpPr>
              <a:spLocks noChangeArrowheads="1"/>
            </p:cNvSpPr>
            <p:nvPr/>
          </p:nvSpPr>
          <p:spPr bwMode="auto">
            <a:xfrm>
              <a:off x="351" y="3677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0" name="Rectangle 105"/>
            <p:cNvSpPr>
              <a:spLocks noChangeArrowheads="1"/>
            </p:cNvSpPr>
            <p:nvPr/>
          </p:nvSpPr>
          <p:spPr bwMode="auto">
            <a:xfrm>
              <a:off x="457" y="3677"/>
              <a:ext cx="71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 Lead-Area.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1" name="Rectangle 106"/>
            <p:cNvSpPr>
              <a:spLocks noChangeArrowheads="1"/>
            </p:cNvSpPr>
            <p:nvPr/>
          </p:nvSpPr>
          <p:spPr bwMode="auto">
            <a:xfrm>
              <a:off x="351" y="387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2" name="Rectangle 107"/>
            <p:cNvSpPr>
              <a:spLocks noChangeArrowheads="1"/>
            </p:cNvSpPr>
            <p:nvPr/>
          </p:nvSpPr>
          <p:spPr bwMode="auto">
            <a:xfrm>
              <a:off x="457" y="3878"/>
              <a:ext cx="173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:Slam Release. Crossing pattern @ 5-6 yds..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3" name="Rectangle 108"/>
            <p:cNvSpPr>
              <a:spLocks noChangeArrowheads="1"/>
            </p:cNvSpPr>
            <p:nvPr/>
          </p:nvSpPr>
          <p:spPr bwMode="auto">
            <a:xfrm>
              <a:off x="351" y="4080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4" name="Rectangle 109"/>
            <p:cNvSpPr>
              <a:spLocks noChangeArrowheads="1"/>
            </p:cNvSpPr>
            <p:nvPr/>
          </p:nvSpPr>
          <p:spPr bwMode="auto">
            <a:xfrm>
              <a:off x="452" y="4080"/>
              <a:ext cx="74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:Skinny post/Pick.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5" name="Rectangle 110"/>
            <p:cNvSpPr>
              <a:spLocks noChangeArrowheads="1"/>
            </p:cNvSpPr>
            <p:nvPr/>
          </p:nvSpPr>
          <p:spPr bwMode="auto">
            <a:xfrm>
              <a:off x="351" y="428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6" name="Rectangle 111"/>
            <p:cNvSpPr>
              <a:spLocks noChangeArrowheads="1"/>
            </p:cNvSpPr>
            <p:nvPr/>
          </p:nvSpPr>
          <p:spPr bwMode="auto">
            <a:xfrm>
              <a:off x="473" y="4281"/>
              <a:ext cx="286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as on Blast. Poke to FB and Keep. Run/Pass option.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7" name="Rectangle 112"/>
            <p:cNvSpPr>
              <a:spLocks noChangeArrowheads="1"/>
            </p:cNvSpPr>
            <p:nvPr/>
          </p:nvSpPr>
          <p:spPr bwMode="auto">
            <a:xfrm>
              <a:off x="351" y="448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8" name="Rectangle 113"/>
            <p:cNvSpPr>
              <a:spLocks noChangeArrowheads="1"/>
            </p:cNvSpPr>
            <p:nvPr/>
          </p:nvSpPr>
          <p:spPr bwMode="auto">
            <a:xfrm>
              <a:off x="479" y="4482"/>
              <a:ext cx="114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:Triangle step. Arrow 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99" name="Rectangle 114"/>
            <p:cNvSpPr>
              <a:spLocks noChangeArrowheads="1"/>
            </p:cNvSpPr>
            <p:nvPr/>
          </p:nvSpPr>
          <p:spPr bwMode="auto">
            <a:xfrm>
              <a:off x="351" y="4683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0" name="Rectangle 115"/>
            <p:cNvSpPr>
              <a:spLocks noChangeArrowheads="1"/>
            </p:cNvSpPr>
            <p:nvPr/>
          </p:nvSpPr>
          <p:spPr bwMode="auto">
            <a:xfrm>
              <a:off x="468" y="4683"/>
              <a:ext cx="149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slide motion. Block EMOLOS.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1" name="Rectangle 116"/>
            <p:cNvSpPr>
              <a:spLocks noChangeArrowheads="1"/>
            </p:cNvSpPr>
            <p:nvPr/>
          </p:nvSpPr>
          <p:spPr bwMode="auto">
            <a:xfrm>
              <a:off x="351" y="488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2" name="Rectangle 117"/>
            <p:cNvSpPr>
              <a:spLocks noChangeArrowheads="1"/>
            </p:cNvSpPr>
            <p:nvPr/>
          </p:nvSpPr>
          <p:spPr bwMode="auto">
            <a:xfrm>
              <a:off x="457" y="4885"/>
              <a:ext cx="131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Blast. Block 1st LB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3" name="Rectangle 118"/>
            <p:cNvSpPr>
              <a:spLocks noChangeArrowheads="1"/>
            </p:cNvSpPr>
            <p:nvPr/>
          </p:nvSpPr>
          <p:spPr bwMode="auto">
            <a:xfrm>
              <a:off x="351" y="5086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04" name="Arc 119"/>
            <p:cNvSpPr>
              <a:spLocks/>
            </p:cNvSpPr>
            <p:nvPr/>
          </p:nvSpPr>
          <p:spPr bwMode="auto">
            <a:xfrm>
              <a:off x="1979" y="2369"/>
              <a:ext cx="669" cy="28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5" name="Arc 120"/>
            <p:cNvSpPr>
              <a:spLocks/>
            </p:cNvSpPr>
            <p:nvPr/>
          </p:nvSpPr>
          <p:spPr bwMode="auto">
            <a:xfrm>
              <a:off x="2648" y="2354"/>
              <a:ext cx="614" cy="29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6" name="Freeform 121"/>
            <p:cNvSpPr>
              <a:spLocks/>
            </p:cNvSpPr>
            <p:nvPr/>
          </p:nvSpPr>
          <p:spPr bwMode="auto">
            <a:xfrm>
              <a:off x="3243" y="2354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7" name="Arc 122"/>
            <p:cNvSpPr>
              <a:spLocks/>
            </p:cNvSpPr>
            <p:nvPr/>
          </p:nvSpPr>
          <p:spPr bwMode="auto">
            <a:xfrm>
              <a:off x="1620" y="1694"/>
              <a:ext cx="975" cy="39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8" name="Freeform 123"/>
            <p:cNvSpPr>
              <a:spLocks/>
            </p:cNvSpPr>
            <p:nvPr/>
          </p:nvSpPr>
          <p:spPr bwMode="auto">
            <a:xfrm>
              <a:off x="2543" y="1675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3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3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9" name="Freeform 124"/>
            <p:cNvSpPr>
              <a:spLocks/>
            </p:cNvSpPr>
            <p:nvPr/>
          </p:nvSpPr>
          <p:spPr bwMode="auto">
            <a:xfrm>
              <a:off x="3283" y="1460"/>
              <a:ext cx="504" cy="698"/>
            </a:xfrm>
            <a:custGeom>
              <a:avLst/>
              <a:gdLst>
                <a:gd name="T0" fmla="*/ 1425 w 1425"/>
                <a:gd name="T1" fmla="*/ 1979 h 1979"/>
                <a:gd name="T2" fmla="*/ 1425 w 1425"/>
                <a:gd name="T3" fmla="*/ 1275 h 1979"/>
                <a:gd name="T4" fmla="*/ 0 w 1425"/>
                <a:gd name="T5" fmla="*/ 0 h 1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5" h="1979">
                  <a:moveTo>
                    <a:pt x="1425" y="1979"/>
                  </a:moveTo>
                  <a:lnTo>
                    <a:pt x="1425" y="12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0" name="Freeform 125"/>
            <p:cNvSpPr>
              <a:spLocks/>
            </p:cNvSpPr>
            <p:nvPr/>
          </p:nvSpPr>
          <p:spPr bwMode="auto">
            <a:xfrm>
              <a:off x="3283" y="1460"/>
              <a:ext cx="51" cy="48"/>
            </a:xfrm>
            <a:custGeom>
              <a:avLst/>
              <a:gdLst>
                <a:gd name="T0" fmla="*/ 0 w 51"/>
                <a:gd name="T1" fmla="*/ 0 h 48"/>
                <a:gd name="T2" fmla="*/ 26 w 51"/>
                <a:gd name="T3" fmla="*/ 48 h 48"/>
                <a:gd name="T4" fmla="*/ 29 w 51"/>
                <a:gd name="T5" fmla="*/ 25 h 48"/>
                <a:gd name="T6" fmla="*/ 51 w 51"/>
                <a:gd name="T7" fmla="*/ 20 h 48"/>
                <a:gd name="T8" fmla="*/ 0 w 51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8">
                  <a:moveTo>
                    <a:pt x="0" y="0"/>
                  </a:moveTo>
                  <a:lnTo>
                    <a:pt x="26" y="48"/>
                  </a:lnTo>
                  <a:lnTo>
                    <a:pt x="29" y="25"/>
                  </a:lnTo>
                  <a:lnTo>
                    <a:pt x="51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1" name="Freeform 126"/>
            <p:cNvSpPr>
              <a:spLocks/>
            </p:cNvSpPr>
            <p:nvPr/>
          </p:nvSpPr>
          <p:spPr bwMode="auto">
            <a:xfrm>
              <a:off x="1570" y="2095"/>
              <a:ext cx="45" cy="75"/>
            </a:xfrm>
            <a:custGeom>
              <a:avLst/>
              <a:gdLst>
                <a:gd name="T0" fmla="*/ 0 w 128"/>
                <a:gd name="T1" fmla="*/ 211 h 211"/>
                <a:gd name="T2" fmla="*/ 128 w 128"/>
                <a:gd name="T3" fmla="*/ 140 h 211"/>
                <a:gd name="T4" fmla="*/ 128 w 128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8" h="211">
                  <a:moveTo>
                    <a:pt x="0" y="211"/>
                  </a:moveTo>
                  <a:lnTo>
                    <a:pt x="128" y="140"/>
                  </a:lnTo>
                  <a:lnTo>
                    <a:pt x="12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2" name="Freeform 127"/>
            <p:cNvSpPr>
              <a:spLocks/>
            </p:cNvSpPr>
            <p:nvPr/>
          </p:nvSpPr>
          <p:spPr bwMode="auto">
            <a:xfrm>
              <a:off x="1579" y="208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3" name="Line 128"/>
            <p:cNvSpPr>
              <a:spLocks noChangeShapeType="1"/>
            </p:cNvSpPr>
            <p:nvPr/>
          </p:nvSpPr>
          <p:spPr bwMode="auto">
            <a:xfrm>
              <a:off x="1579" y="208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4" name="Freeform 129"/>
            <p:cNvSpPr>
              <a:spLocks/>
            </p:cNvSpPr>
            <p:nvPr/>
          </p:nvSpPr>
          <p:spPr bwMode="auto">
            <a:xfrm>
              <a:off x="1795" y="2040"/>
              <a:ext cx="60" cy="130"/>
            </a:xfrm>
            <a:custGeom>
              <a:avLst/>
              <a:gdLst>
                <a:gd name="T0" fmla="*/ 0 w 170"/>
                <a:gd name="T1" fmla="*/ 368 h 368"/>
                <a:gd name="T2" fmla="*/ 170 w 170"/>
                <a:gd name="T3" fmla="*/ 157 h 368"/>
                <a:gd name="T4" fmla="*/ 157 w 170"/>
                <a:gd name="T5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" h="368">
                  <a:moveTo>
                    <a:pt x="0" y="368"/>
                  </a:moveTo>
                  <a:lnTo>
                    <a:pt x="170" y="157"/>
                  </a:lnTo>
                  <a:lnTo>
                    <a:pt x="15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5" name="Freeform 130"/>
            <p:cNvSpPr>
              <a:spLocks/>
            </p:cNvSpPr>
            <p:nvPr/>
          </p:nvSpPr>
          <p:spPr bwMode="auto">
            <a:xfrm>
              <a:off x="1814" y="2031"/>
              <a:ext cx="72" cy="11"/>
            </a:xfrm>
            <a:custGeom>
              <a:avLst/>
              <a:gdLst>
                <a:gd name="T0" fmla="*/ 205 w 205"/>
                <a:gd name="T1" fmla="*/ 0 h 31"/>
                <a:gd name="T2" fmla="*/ 205 w 205"/>
                <a:gd name="T3" fmla="*/ 19 h 31"/>
                <a:gd name="T4" fmla="*/ 0 w 205"/>
                <a:gd name="T5" fmla="*/ 31 h 31"/>
                <a:gd name="T6" fmla="*/ 0 w 205"/>
                <a:gd name="T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31">
                  <a:moveTo>
                    <a:pt x="205" y="0"/>
                  </a:moveTo>
                  <a:lnTo>
                    <a:pt x="205" y="19"/>
                  </a:lnTo>
                  <a:lnTo>
                    <a:pt x="0" y="31"/>
                  </a:lnTo>
                  <a:lnTo>
                    <a:pt x="0" y="1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6" name="Line 131"/>
            <p:cNvSpPr>
              <a:spLocks noChangeShapeType="1"/>
            </p:cNvSpPr>
            <p:nvPr/>
          </p:nvSpPr>
          <p:spPr bwMode="auto">
            <a:xfrm>
              <a:off x="1814" y="203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7" name="Freeform 132"/>
            <p:cNvSpPr>
              <a:spLocks/>
            </p:cNvSpPr>
            <p:nvPr/>
          </p:nvSpPr>
          <p:spPr bwMode="auto">
            <a:xfrm>
              <a:off x="1950" y="2020"/>
              <a:ext cx="74" cy="130"/>
            </a:xfrm>
            <a:custGeom>
              <a:avLst/>
              <a:gdLst>
                <a:gd name="T0" fmla="*/ 211 w 211"/>
                <a:gd name="T1" fmla="*/ 368 h 368"/>
                <a:gd name="T2" fmla="*/ 211 w 211"/>
                <a:gd name="T3" fmla="*/ 143 h 368"/>
                <a:gd name="T4" fmla="*/ 0 w 211"/>
                <a:gd name="T5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368">
                  <a:moveTo>
                    <a:pt x="211" y="368"/>
                  </a:moveTo>
                  <a:lnTo>
                    <a:pt x="211" y="14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8" name="Freeform 133"/>
            <p:cNvSpPr>
              <a:spLocks/>
            </p:cNvSpPr>
            <p:nvPr/>
          </p:nvSpPr>
          <p:spPr bwMode="auto">
            <a:xfrm>
              <a:off x="1924" y="1986"/>
              <a:ext cx="46" cy="64"/>
            </a:xfrm>
            <a:custGeom>
              <a:avLst/>
              <a:gdLst>
                <a:gd name="T0" fmla="*/ 113 w 130"/>
                <a:gd name="T1" fmla="*/ 0 h 182"/>
                <a:gd name="T2" fmla="*/ 130 w 130"/>
                <a:gd name="T3" fmla="*/ 11 h 182"/>
                <a:gd name="T4" fmla="*/ 17 w 130"/>
                <a:gd name="T5" fmla="*/ 182 h 182"/>
                <a:gd name="T6" fmla="*/ 0 w 130"/>
                <a:gd name="T7" fmla="*/ 17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13" y="0"/>
                  </a:moveTo>
                  <a:lnTo>
                    <a:pt x="130" y="11"/>
                  </a:lnTo>
                  <a:lnTo>
                    <a:pt x="17" y="182"/>
                  </a:lnTo>
                  <a:lnTo>
                    <a:pt x="0" y="17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9" name="Line 134"/>
            <p:cNvSpPr>
              <a:spLocks noChangeShapeType="1"/>
            </p:cNvSpPr>
            <p:nvPr/>
          </p:nvSpPr>
          <p:spPr bwMode="auto">
            <a:xfrm>
              <a:off x="1924" y="204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0" name="Line 135"/>
            <p:cNvSpPr>
              <a:spLocks noChangeShapeType="1"/>
            </p:cNvSpPr>
            <p:nvPr/>
          </p:nvSpPr>
          <p:spPr bwMode="auto">
            <a:xfrm flipV="1">
              <a:off x="2274" y="2045"/>
              <a:ext cx="0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1" name="Freeform 136"/>
            <p:cNvSpPr>
              <a:spLocks/>
            </p:cNvSpPr>
            <p:nvPr/>
          </p:nvSpPr>
          <p:spPr bwMode="auto">
            <a:xfrm>
              <a:off x="2237" y="203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2" name="Line 137"/>
            <p:cNvSpPr>
              <a:spLocks noChangeShapeType="1"/>
            </p:cNvSpPr>
            <p:nvPr/>
          </p:nvSpPr>
          <p:spPr bwMode="auto">
            <a:xfrm>
              <a:off x="2237" y="203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3" name="Freeform 138"/>
            <p:cNvSpPr>
              <a:spLocks/>
            </p:cNvSpPr>
            <p:nvPr/>
          </p:nvSpPr>
          <p:spPr bwMode="auto">
            <a:xfrm>
              <a:off x="2406" y="1985"/>
              <a:ext cx="106" cy="169"/>
            </a:xfrm>
            <a:custGeom>
              <a:avLst/>
              <a:gdLst>
                <a:gd name="T0" fmla="*/ 301 w 301"/>
                <a:gd name="T1" fmla="*/ 479 h 479"/>
                <a:gd name="T2" fmla="*/ 301 w 301"/>
                <a:gd name="T3" fmla="*/ 285 h 479"/>
                <a:gd name="T4" fmla="*/ 0 w 301"/>
                <a:gd name="T5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1" h="479">
                  <a:moveTo>
                    <a:pt x="301" y="479"/>
                  </a:moveTo>
                  <a:lnTo>
                    <a:pt x="301" y="28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4" name="Freeform 139"/>
            <p:cNvSpPr>
              <a:spLocks/>
            </p:cNvSpPr>
            <p:nvPr/>
          </p:nvSpPr>
          <p:spPr bwMode="auto">
            <a:xfrm>
              <a:off x="2375" y="1954"/>
              <a:ext cx="56" cy="58"/>
            </a:xfrm>
            <a:custGeom>
              <a:avLst/>
              <a:gdLst>
                <a:gd name="T0" fmla="*/ 142 w 157"/>
                <a:gd name="T1" fmla="*/ 0 h 164"/>
                <a:gd name="T2" fmla="*/ 157 w 157"/>
                <a:gd name="T3" fmla="*/ 13 h 164"/>
                <a:gd name="T4" fmla="*/ 15 w 157"/>
                <a:gd name="T5" fmla="*/ 164 h 164"/>
                <a:gd name="T6" fmla="*/ 0 w 157"/>
                <a:gd name="T7" fmla="*/ 151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4">
                  <a:moveTo>
                    <a:pt x="142" y="0"/>
                  </a:moveTo>
                  <a:lnTo>
                    <a:pt x="157" y="13"/>
                  </a:lnTo>
                  <a:lnTo>
                    <a:pt x="15" y="164"/>
                  </a:lnTo>
                  <a:lnTo>
                    <a:pt x="0" y="15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5" name="Line 140"/>
            <p:cNvSpPr>
              <a:spLocks noChangeShapeType="1"/>
            </p:cNvSpPr>
            <p:nvPr/>
          </p:nvSpPr>
          <p:spPr bwMode="auto">
            <a:xfrm>
              <a:off x="2375" y="2007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6" name="Arc 141"/>
            <p:cNvSpPr>
              <a:spLocks/>
            </p:cNvSpPr>
            <p:nvPr/>
          </p:nvSpPr>
          <p:spPr bwMode="auto">
            <a:xfrm>
              <a:off x="2030" y="2038"/>
              <a:ext cx="556" cy="58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7" name="Freeform 142"/>
            <p:cNvSpPr>
              <a:spLocks/>
            </p:cNvSpPr>
            <p:nvPr/>
          </p:nvSpPr>
          <p:spPr bwMode="auto">
            <a:xfrm>
              <a:off x="2550" y="2031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8" name="Line 143"/>
            <p:cNvSpPr>
              <a:spLocks noChangeShapeType="1"/>
            </p:cNvSpPr>
            <p:nvPr/>
          </p:nvSpPr>
          <p:spPr bwMode="auto">
            <a:xfrm>
              <a:off x="2550" y="203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9" name="Line 144"/>
            <p:cNvSpPr>
              <a:spLocks noChangeShapeType="1"/>
            </p:cNvSpPr>
            <p:nvPr/>
          </p:nvSpPr>
          <p:spPr bwMode="auto">
            <a:xfrm flipH="1" flipV="1">
              <a:off x="2701" y="2038"/>
              <a:ext cx="111" cy="10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0" name="Freeform 145"/>
            <p:cNvSpPr>
              <a:spLocks/>
            </p:cNvSpPr>
            <p:nvPr/>
          </p:nvSpPr>
          <p:spPr bwMode="auto">
            <a:xfrm>
              <a:off x="2671" y="2006"/>
              <a:ext cx="55" cy="58"/>
            </a:xfrm>
            <a:custGeom>
              <a:avLst/>
              <a:gdLst>
                <a:gd name="T0" fmla="*/ 142 w 157"/>
                <a:gd name="T1" fmla="*/ 0 h 163"/>
                <a:gd name="T2" fmla="*/ 157 w 157"/>
                <a:gd name="T3" fmla="*/ 12 h 163"/>
                <a:gd name="T4" fmla="*/ 15 w 157"/>
                <a:gd name="T5" fmla="*/ 163 h 163"/>
                <a:gd name="T6" fmla="*/ 0 w 157"/>
                <a:gd name="T7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42" y="0"/>
                  </a:moveTo>
                  <a:lnTo>
                    <a:pt x="157" y="12"/>
                  </a:lnTo>
                  <a:lnTo>
                    <a:pt x="15" y="163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1" name="Line 146"/>
            <p:cNvSpPr>
              <a:spLocks noChangeShapeType="1"/>
            </p:cNvSpPr>
            <p:nvPr/>
          </p:nvSpPr>
          <p:spPr bwMode="auto">
            <a:xfrm>
              <a:off x="2671" y="2059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2" name="Freeform 147"/>
            <p:cNvSpPr>
              <a:spLocks/>
            </p:cNvSpPr>
            <p:nvPr/>
          </p:nvSpPr>
          <p:spPr bwMode="auto">
            <a:xfrm>
              <a:off x="1191" y="2393"/>
              <a:ext cx="943" cy="52"/>
            </a:xfrm>
            <a:custGeom>
              <a:avLst/>
              <a:gdLst>
                <a:gd name="T0" fmla="*/ 0 w 2671"/>
                <a:gd name="T1" fmla="*/ 88 h 147"/>
                <a:gd name="T2" fmla="*/ 29 w 2671"/>
                <a:gd name="T3" fmla="*/ 27 h 147"/>
                <a:gd name="T4" fmla="*/ 90 w 2671"/>
                <a:gd name="T5" fmla="*/ 147 h 147"/>
                <a:gd name="T6" fmla="*/ 149 w 2671"/>
                <a:gd name="T7" fmla="*/ 26 h 147"/>
                <a:gd name="T8" fmla="*/ 210 w 2671"/>
                <a:gd name="T9" fmla="*/ 145 h 147"/>
                <a:gd name="T10" fmla="*/ 269 w 2671"/>
                <a:gd name="T11" fmla="*/ 25 h 147"/>
                <a:gd name="T12" fmla="*/ 330 w 2671"/>
                <a:gd name="T13" fmla="*/ 144 h 147"/>
                <a:gd name="T14" fmla="*/ 389 w 2671"/>
                <a:gd name="T15" fmla="*/ 23 h 147"/>
                <a:gd name="T16" fmla="*/ 450 w 2671"/>
                <a:gd name="T17" fmla="*/ 143 h 147"/>
                <a:gd name="T18" fmla="*/ 509 w 2671"/>
                <a:gd name="T19" fmla="*/ 22 h 147"/>
                <a:gd name="T20" fmla="*/ 570 w 2671"/>
                <a:gd name="T21" fmla="*/ 141 h 147"/>
                <a:gd name="T22" fmla="*/ 629 w 2671"/>
                <a:gd name="T23" fmla="*/ 21 h 147"/>
                <a:gd name="T24" fmla="*/ 690 w 2671"/>
                <a:gd name="T25" fmla="*/ 140 h 147"/>
                <a:gd name="T26" fmla="*/ 749 w 2671"/>
                <a:gd name="T27" fmla="*/ 19 h 147"/>
                <a:gd name="T28" fmla="*/ 810 w 2671"/>
                <a:gd name="T29" fmla="*/ 139 h 147"/>
                <a:gd name="T30" fmla="*/ 869 w 2671"/>
                <a:gd name="T31" fmla="*/ 18 h 147"/>
                <a:gd name="T32" fmla="*/ 930 w 2671"/>
                <a:gd name="T33" fmla="*/ 137 h 147"/>
                <a:gd name="T34" fmla="*/ 989 w 2671"/>
                <a:gd name="T35" fmla="*/ 17 h 147"/>
                <a:gd name="T36" fmla="*/ 1050 w 2671"/>
                <a:gd name="T37" fmla="*/ 136 h 147"/>
                <a:gd name="T38" fmla="*/ 1109 w 2671"/>
                <a:gd name="T39" fmla="*/ 15 h 147"/>
                <a:gd name="T40" fmla="*/ 1170 w 2671"/>
                <a:gd name="T41" fmla="*/ 135 h 147"/>
                <a:gd name="T42" fmla="*/ 1229 w 2671"/>
                <a:gd name="T43" fmla="*/ 14 h 147"/>
                <a:gd name="T44" fmla="*/ 1290 w 2671"/>
                <a:gd name="T45" fmla="*/ 133 h 147"/>
                <a:gd name="T46" fmla="*/ 1349 w 2671"/>
                <a:gd name="T47" fmla="*/ 13 h 147"/>
                <a:gd name="T48" fmla="*/ 1410 w 2671"/>
                <a:gd name="T49" fmla="*/ 132 h 147"/>
                <a:gd name="T50" fmla="*/ 1469 w 2671"/>
                <a:gd name="T51" fmla="*/ 12 h 147"/>
                <a:gd name="T52" fmla="*/ 1530 w 2671"/>
                <a:gd name="T53" fmla="*/ 131 h 147"/>
                <a:gd name="T54" fmla="*/ 1589 w 2671"/>
                <a:gd name="T55" fmla="*/ 10 h 147"/>
                <a:gd name="T56" fmla="*/ 1650 w 2671"/>
                <a:gd name="T57" fmla="*/ 130 h 147"/>
                <a:gd name="T58" fmla="*/ 1709 w 2671"/>
                <a:gd name="T59" fmla="*/ 9 h 147"/>
                <a:gd name="T60" fmla="*/ 1770 w 2671"/>
                <a:gd name="T61" fmla="*/ 128 h 147"/>
                <a:gd name="T62" fmla="*/ 1829 w 2671"/>
                <a:gd name="T63" fmla="*/ 8 h 147"/>
                <a:gd name="T64" fmla="*/ 1890 w 2671"/>
                <a:gd name="T65" fmla="*/ 127 h 147"/>
                <a:gd name="T66" fmla="*/ 1949 w 2671"/>
                <a:gd name="T67" fmla="*/ 6 h 147"/>
                <a:gd name="T68" fmla="*/ 2010 w 2671"/>
                <a:gd name="T69" fmla="*/ 126 h 147"/>
                <a:gd name="T70" fmla="*/ 2069 w 2671"/>
                <a:gd name="T71" fmla="*/ 5 h 147"/>
                <a:gd name="T72" fmla="*/ 2130 w 2671"/>
                <a:gd name="T73" fmla="*/ 124 h 147"/>
                <a:gd name="T74" fmla="*/ 2189 w 2671"/>
                <a:gd name="T75" fmla="*/ 4 h 147"/>
                <a:gd name="T76" fmla="*/ 2250 w 2671"/>
                <a:gd name="T77" fmla="*/ 123 h 147"/>
                <a:gd name="T78" fmla="*/ 2309 w 2671"/>
                <a:gd name="T79" fmla="*/ 2 h 147"/>
                <a:gd name="T80" fmla="*/ 2370 w 2671"/>
                <a:gd name="T81" fmla="*/ 122 h 147"/>
                <a:gd name="T82" fmla="*/ 2429 w 2671"/>
                <a:gd name="T83" fmla="*/ 1 h 147"/>
                <a:gd name="T84" fmla="*/ 2490 w 2671"/>
                <a:gd name="T85" fmla="*/ 120 h 147"/>
                <a:gd name="T86" fmla="*/ 2549 w 2671"/>
                <a:gd name="T87" fmla="*/ 0 h 147"/>
                <a:gd name="T88" fmla="*/ 2610 w 2671"/>
                <a:gd name="T89" fmla="*/ 119 h 147"/>
                <a:gd name="T90" fmla="*/ 2639 w 2671"/>
                <a:gd name="T91" fmla="*/ 59 h 147"/>
                <a:gd name="T92" fmla="*/ 2671 w 2671"/>
                <a:gd name="T93" fmla="*/ 5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71" h="147">
                  <a:moveTo>
                    <a:pt x="0" y="88"/>
                  </a:moveTo>
                  <a:lnTo>
                    <a:pt x="29" y="27"/>
                  </a:lnTo>
                  <a:lnTo>
                    <a:pt x="90" y="147"/>
                  </a:lnTo>
                  <a:lnTo>
                    <a:pt x="149" y="26"/>
                  </a:lnTo>
                  <a:lnTo>
                    <a:pt x="210" y="145"/>
                  </a:lnTo>
                  <a:lnTo>
                    <a:pt x="269" y="25"/>
                  </a:lnTo>
                  <a:lnTo>
                    <a:pt x="330" y="144"/>
                  </a:lnTo>
                  <a:lnTo>
                    <a:pt x="389" y="23"/>
                  </a:lnTo>
                  <a:lnTo>
                    <a:pt x="450" y="143"/>
                  </a:lnTo>
                  <a:lnTo>
                    <a:pt x="509" y="22"/>
                  </a:lnTo>
                  <a:lnTo>
                    <a:pt x="570" y="141"/>
                  </a:lnTo>
                  <a:lnTo>
                    <a:pt x="629" y="21"/>
                  </a:lnTo>
                  <a:lnTo>
                    <a:pt x="690" y="140"/>
                  </a:lnTo>
                  <a:lnTo>
                    <a:pt x="749" y="19"/>
                  </a:lnTo>
                  <a:lnTo>
                    <a:pt x="810" y="139"/>
                  </a:lnTo>
                  <a:lnTo>
                    <a:pt x="869" y="18"/>
                  </a:lnTo>
                  <a:lnTo>
                    <a:pt x="930" y="137"/>
                  </a:lnTo>
                  <a:lnTo>
                    <a:pt x="989" y="17"/>
                  </a:lnTo>
                  <a:lnTo>
                    <a:pt x="1050" y="136"/>
                  </a:lnTo>
                  <a:lnTo>
                    <a:pt x="1109" y="15"/>
                  </a:lnTo>
                  <a:lnTo>
                    <a:pt x="1170" y="135"/>
                  </a:lnTo>
                  <a:lnTo>
                    <a:pt x="1229" y="14"/>
                  </a:lnTo>
                  <a:lnTo>
                    <a:pt x="1290" y="133"/>
                  </a:lnTo>
                  <a:lnTo>
                    <a:pt x="1349" y="13"/>
                  </a:lnTo>
                  <a:lnTo>
                    <a:pt x="1410" y="132"/>
                  </a:lnTo>
                  <a:lnTo>
                    <a:pt x="1469" y="12"/>
                  </a:lnTo>
                  <a:lnTo>
                    <a:pt x="1530" y="131"/>
                  </a:lnTo>
                  <a:lnTo>
                    <a:pt x="1589" y="10"/>
                  </a:lnTo>
                  <a:lnTo>
                    <a:pt x="1650" y="130"/>
                  </a:lnTo>
                  <a:lnTo>
                    <a:pt x="1709" y="9"/>
                  </a:lnTo>
                  <a:lnTo>
                    <a:pt x="1770" y="128"/>
                  </a:lnTo>
                  <a:lnTo>
                    <a:pt x="1829" y="8"/>
                  </a:lnTo>
                  <a:lnTo>
                    <a:pt x="1890" y="127"/>
                  </a:lnTo>
                  <a:lnTo>
                    <a:pt x="1949" y="6"/>
                  </a:lnTo>
                  <a:lnTo>
                    <a:pt x="2010" y="126"/>
                  </a:lnTo>
                  <a:lnTo>
                    <a:pt x="2069" y="5"/>
                  </a:lnTo>
                  <a:lnTo>
                    <a:pt x="2130" y="124"/>
                  </a:lnTo>
                  <a:lnTo>
                    <a:pt x="2189" y="4"/>
                  </a:lnTo>
                  <a:lnTo>
                    <a:pt x="2250" y="123"/>
                  </a:lnTo>
                  <a:lnTo>
                    <a:pt x="2309" y="2"/>
                  </a:lnTo>
                  <a:lnTo>
                    <a:pt x="2370" y="122"/>
                  </a:lnTo>
                  <a:lnTo>
                    <a:pt x="2429" y="1"/>
                  </a:lnTo>
                  <a:lnTo>
                    <a:pt x="2490" y="120"/>
                  </a:lnTo>
                  <a:lnTo>
                    <a:pt x="2549" y="0"/>
                  </a:lnTo>
                  <a:lnTo>
                    <a:pt x="2610" y="119"/>
                  </a:lnTo>
                  <a:lnTo>
                    <a:pt x="2639" y="59"/>
                  </a:lnTo>
                  <a:lnTo>
                    <a:pt x="2671" y="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3" name="Line 148"/>
            <p:cNvSpPr>
              <a:spLocks noChangeShapeType="1"/>
            </p:cNvSpPr>
            <p:nvPr/>
          </p:nvSpPr>
          <p:spPr bwMode="auto">
            <a:xfrm flipV="1">
              <a:off x="2134" y="2413"/>
              <a:ext cx="14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4" name="Arc 149"/>
            <p:cNvSpPr>
              <a:spLocks/>
            </p:cNvSpPr>
            <p:nvPr/>
          </p:nvSpPr>
          <p:spPr bwMode="auto">
            <a:xfrm>
              <a:off x="2148" y="2377"/>
              <a:ext cx="66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93 w 43200"/>
                <a:gd name="T3" fmla="*/ 22168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5" name="Arc 150"/>
            <p:cNvSpPr>
              <a:spLocks/>
            </p:cNvSpPr>
            <p:nvPr/>
          </p:nvSpPr>
          <p:spPr bwMode="auto">
            <a:xfrm>
              <a:off x="2219" y="2375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93 w 43200"/>
                <a:gd name="T3" fmla="*/ 22168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9"/>
                    <a:pt x="43197" y="21978"/>
                    <a:pt x="43192" y="2216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6" name="Arc 151"/>
            <p:cNvSpPr>
              <a:spLocks/>
            </p:cNvSpPr>
            <p:nvPr/>
          </p:nvSpPr>
          <p:spPr bwMode="auto">
            <a:xfrm>
              <a:off x="2290" y="2373"/>
              <a:ext cx="65" cy="3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6 w 43200"/>
                <a:gd name="T1" fmla="*/ 23526 h 23526"/>
                <a:gd name="T2" fmla="*/ 43169 w 43200"/>
                <a:gd name="T3" fmla="*/ 22748 h 23526"/>
                <a:gd name="T4" fmla="*/ 21600 w 43200"/>
                <a:gd name="T5" fmla="*/ 21600 h 23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26" fill="none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2"/>
                    <a:pt x="43189" y="22365"/>
                    <a:pt x="43169" y="22748"/>
                  </a:cubicBezTo>
                </a:path>
                <a:path w="43200" h="23526" stroke="0" extrusionOk="0">
                  <a:moveTo>
                    <a:pt x="86" y="23525"/>
                  </a:moveTo>
                  <a:cubicBezTo>
                    <a:pt x="28" y="22885"/>
                    <a:pt x="0" y="22242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2"/>
                    <a:pt x="43189" y="22365"/>
                    <a:pt x="43169" y="2274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7" name="Arc 152"/>
            <p:cNvSpPr>
              <a:spLocks/>
            </p:cNvSpPr>
            <p:nvPr/>
          </p:nvSpPr>
          <p:spPr bwMode="auto">
            <a:xfrm>
              <a:off x="2360" y="2371"/>
              <a:ext cx="65" cy="37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52 w 43200"/>
                <a:gd name="T1" fmla="*/ 24160 h 24160"/>
                <a:gd name="T2" fmla="*/ 43193 w 43200"/>
                <a:gd name="T3" fmla="*/ 22160 h 24160"/>
                <a:gd name="T4" fmla="*/ 21600 w 43200"/>
                <a:gd name="T5" fmla="*/ 21600 h 24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160" fill="none" extrusionOk="0">
                  <a:moveTo>
                    <a:pt x="152" y="24159"/>
                  </a:moveTo>
                  <a:cubicBezTo>
                    <a:pt x="50" y="23310"/>
                    <a:pt x="0" y="2245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6"/>
                    <a:pt x="43197" y="21973"/>
                    <a:pt x="43192" y="22159"/>
                  </a:cubicBezTo>
                </a:path>
                <a:path w="43200" h="24160" stroke="0" extrusionOk="0">
                  <a:moveTo>
                    <a:pt x="152" y="24159"/>
                  </a:moveTo>
                  <a:cubicBezTo>
                    <a:pt x="50" y="23310"/>
                    <a:pt x="0" y="2245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86"/>
                    <a:pt x="43197" y="21973"/>
                    <a:pt x="43192" y="2215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8" name="Arc 153"/>
            <p:cNvSpPr>
              <a:spLocks/>
            </p:cNvSpPr>
            <p:nvPr/>
          </p:nvSpPr>
          <p:spPr bwMode="auto">
            <a:xfrm>
              <a:off x="2431" y="2369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69 w 43200"/>
                <a:gd name="T3" fmla="*/ 22766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9" name="Freeform 154"/>
            <p:cNvSpPr>
              <a:spLocks/>
            </p:cNvSpPr>
            <p:nvPr/>
          </p:nvSpPr>
          <p:spPr bwMode="auto">
            <a:xfrm>
              <a:off x="2501" y="2091"/>
              <a:ext cx="322" cy="313"/>
            </a:xfrm>
            <a:custGeom>
              <a:avLst/>
              <a:gdLst>
                <a:gd name="T0" fmla="*/ 0 w 911"/>
                <a:gd name="T1" fmla="*/ 887 h 887"/>
                <a:gd name="T2" fmla="*/ 41 w 911"/>
                <a:gd name="T3" fmla="*/ 886 h 887"/>
                <a:gd name="T4" fmla="*/ 911 w 911"/>
                <a:gd name="T5" fmla="*/ 0 h 8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1" h="887">
                  <a:moveTo>
                    <a:pt x="0" y="887"/>
                  </a:moveTo>
                  <a:lnTo>
                    <a:pt x="41" y="886"/>
                  </a:lnTo>
                  <a:lnTo>
                    <a:pt x="9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0" name="Freeform 155"/>
            <p:cNvSpPr>
              <a:spLocks/>
            </p:cNvSpPr>
            <p:nvPr/>
          </p:nvSpPr>
          <p:spPr bwMode="auto">
            <a:xfrm>
              <a:off x="2797" y="2059"/>
              <a:ext cx="57" cy="57"/>
            </a:xfrm>
            <a:custGeom>
              <a:avLst/>
              <a:gdLst>
                <a:gd name="T0" fmla="*/ 161 w 161"/>
                <a:gd name="T1" fmla="*/ 147 h 161"/>
                <a:gd name="T2" fmla="*/ 146 w 161"/>
                <a:gd name="T3" fmla="*/ 161 h 161"/>
                <a:gd name="T4" fmla="*/ 0 w 161"/>
                <a:gd name="T5" fmla="*/ 15 h 161"/>
                <a:gd name="T6" fmla="*/ 14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7"/>
                  </a:moveTo>
                  <a:lnTo>
                    <a:pt x="146" y="161"/>
                  </a:lnTo>
                  <a:lnTo>
                    <a:pt x="0" y="15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1" name="Line 156"/>
            <p:cNvSpPr>
              <a:spLocks noChangeShapeType="1"/>
            </p:cNvSpPr>
            <p:nvPr/>
          </p:nvSpPr>
          <p:spPr bwMode="auto">
            <a:xfrm flipH="1">
              <a:off x="2797" y="2059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2" name="Freeform 157"/>
            <p:cNvSpPr>
              <a:spLocks/>
            </p:cNvSpPr>
            <p:nvPr/>
          </p:nvSpPr>
          <p:spPr bwMode="auto">
            <a:xfrm>
              <a:off x="2600" y="1889"/>
              <a:ext cx="901" cy="641"/>
            </a:xfrm>
            <a:custGeom>
              <a:avLst/>
              <a:gdLst>
                <a:gd name="T0" fmla="*/ 0 w 2551"/>
                <a:gd name="T1" fmla="*/ 1816 h 1816"/>
                <a:gd name="T2" fmla="*/ 286 w 2551"/>
                <a:gd name="T3" fmla="*/ 1726 h 1816"/>
                <a:gd name="T4" fmla="*/ 976 w 2551"/>
                <a:gd name="T5" fmla="*/ 796 h 1816"/>
                <a:gd name="T6" fmla="*/ 2551 w 2551"/>
                <a:gd name="T7" fmla="*/ 0 h 1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1" h="1816">
                  <a:moveTo>
                    <a:pt x="0" y="1816"/>
                  </a:moveTo>
                  <a:lnTo>
                    <a:pt x="286" y="1726"/>
                  </a:lnTo>
                  <a:lnTo>
                    <a:pt x="976" y="796"/>
                  </a:lnTo>
                  <a:lnTo>
                    <a:pt x="25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3" name="Freeform 158"/>
            <p:cNvSpPr>
              <a:spLocks/>
            </p:cNvSpPr>
            <p:nvPr/>
          </p:nvSpPr>
          <p:spPr bwMode="auto">
            <a:xfrm>
              <a:off x="3447" y="1889"/>
              <a:ext cx="54" cy="40"/>
            </a:xfrm>
            <a:custGeom>
              <a:avLst/>
              <a:gdLst>
                <a:gd name="T0" fmla="*/ 54 w 54"/>
                <a:gd name="T1" fmla="*/ 0 h 40"/>
                <a:gd name="T2" fmla="*/ 0 w 54"/>
                <a:gd name="T3" fmla="*/ 6 h 40"/>
                <a:gd name="T4" fmla="*/ 20 w 54"/>
                <a:gd name="T5" fmla="*/ 17 h 40"/>
                <a:gd name="T6" fmla="*/ 17 w 54"/>
                <a:gd name="T7" fmla="*/ 40 h 40"/>
                <a:gd name="T8" fmla="*/ 54 w 54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0">
                  <a:moveTo>
                    <a:pt x="54" y="0"/>
                  </a:moveTo>
                  <a:lnTo>
                    <a:pt x="0" y="6"/>
                  </a:lnTo>
                  <a:lnTo>
                    <a:pt x="20" y="17"/>
                  </a:lnTo>
                  <a:lnTo>
                    <a:pt x="17" y="4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11163" y="381000"/>
            <a:ext cx="6294437" cy="8267700"/>
            <a:chOff x="259" y="240"/>
            <a:chExt cx="3965" cy="5208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9" y="240"/>
              <a:ext cx="3965" cy="5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94" y="24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07" y="24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94" y="24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07" y="24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94" y="23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07" y="233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94" y="225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07" y="225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94" y="2188"/>
              <a:ext cx="376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99" y="216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49" y="216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94" y="21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07" y="211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94" y="204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07" y="204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94" y="1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07" y="1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94" y="1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07" y="190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94" y="1833"/>
              <a:ext cx="376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99" y="181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49" y="1811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94" y="17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07" y="176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94" y="16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07" y="16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2" name="Line 31"/>
            <p:cNvSpPr>
              <a:spLocks noChangeShapeType="1"/>
            </p:cNvSpPr>
            <p:nvPr/>
          </p:nvSpPr>
          <p:spPr bwMode="auto">
            <a:xfrm>
              <a:off x="294" y="16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3" name="Line 32"/>
            <p:cNvSpPr>
              <a:spLocks noChangeShapeType="1"/>
            </p:cNvSpPr>
            <p:nvPr/>
          </p:nvSpPr>
          <p:spPr bwMode="auto">
            <a:xfrm>
              <a:off x="4007" y="161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" name="Line 33"/>
            <p:cNvSpPr>
              <a:spLocks noChangeShapeType="1"/>
            </p:cNvSpPr>
            <p:nvPr/>
          </p:nvSpPr>
          <p:spPr bwMode="auto">
            <a:xfrm>
              <a:off x="294" y="15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6" name="Line 34"/>
            <p:cNvSpPr>
              <a:spLocks noChangeShapeType="1"/>
            </p:cNvSpPr>
            <p:nvPr/>
          </p:nvSpPr>
          <p:spPr bwMode="auto">
            <a:xfrm>
              <a:off x="4007" y="15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7" name="Line 35"/>
            <p:cNvSpPr>
              <a:spLocks noChangeShapeType="1"/>
            </p:cNvSpPr>
            <p:nvPr/>
          </p:nvSpPr>
          <p:spPr bwMode="auto">
            <a:xfrm>
              <a:off x="294" y="1478"/>
              <a:ext cx="376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8" name="Line 36"/>
            <p:cNvSpPr>
              <a:spLocks noChangeShapeType="1"/>
            </p:cNvSpPr>
            <p:nvPr/>
          </p:nvSpPr>
          <p:spPr bwMode="auto">
            <a:xfrm>
              <a:off x="1699" y="145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9" name="Line 37"/>
            <p:cNvSpPr>
              <a:spLocks noChangeShapeType="1"/>
            </p:cNvSpPr>
            <p:nvPr/>
          </p:nvSpPr>
          <p:spPr bwMode="auto">
            <a:xfrm>
              <a:off x="2649" y="145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" name="Line 38"/>
            <p:cNvSpPr>
              <a:spLocks noChangeShapeType="1"/>
            </p:cNvSpPr>
            <p:nvPr/>
          </p:nvSpPr>
          <p:spPr bwMode="auto">
            <a:xfrm>
              <a:off x="294" y="14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" name="Line 39"/>
            <p:cNvSpPr>
              <a:spLocks noChangeShapeType="1"/>
            </p:cNvSpPr>
            <p:nvPr/>
          </p:nvSpPr>
          <p:spPr bwMode="auto">
            <a:xfrm>
              <a:off x="4007" y="140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Line 40"/>
            <p:cNvSpPr>
              <a:spLocks noChangeShapeType="1"/>
            </p:cNvSpPr>
            <p:nvPr/>
          </p:nvSpPr>
          <p:spPr bwMode="auto">
            <a:xfrm>
              <a:off x="294" y="13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Line 41"/>
            <p:cNvSpPr>
              <a:spLocks noChangeShapeType="1"/>
            </p:cNvSpPr>
            <p:nvPr/>
          </p:nvSpPr>
          <p:spPr bwMode="auto">
            <a:xfrm>
              <a:off x="4007" y="13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Line 42"/>
            <p:cNvSpPr>
              <a:spLocks noChangeShapeType="1"/>
            </p:cNvSpPr>
            <p:nvPr/>
          </p:nvSpPr>
          <p:spPr bwMode="auto">
            <a:xfrm>
              <a:off x="294" y="12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Line 43"/>
            <p:cNvSpPr>
              <a:spLocks noChangeShapeType="1"/>
            </p:cNvSpPr>
            <p:nvPr/>
          </p:nvSpPr>
          <p:spPr bwMode="auto">
            <a:xfrm>
              <a:off x="4007" y="12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Line 44"/>
            <p:cNvSpPr>
              <a:spLocks noChangeShapeType="1"/>
            </p:cNvSpPr>
            <p:nvPr/>
          </p:nvSpPr>
          <p:spPr bwMode="auto">
            <a:xfrm>
              <a:off x="294" y="11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Line 45"/>
            <p:cNvSpPr>
              <a:spLocks noChangeShapeType="1"/>
            </p:cNvSpPr>
            <p:nvPr/>
          </p:nvSpPr>
          <p:spPr bwMode="auto">
            <a:xfrm>
              <a:off x="4007" y="11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Line 46"/>
            <p:cNvSpPr>
              <a:spLocks noChangeShapeType="1"/>
            </p:cNvSpPr>
            <p:nvPr/>
          </p:nvSpPr>
          <p:spPr bwMode="auto">
            <a:xfrm>
              <a:off x="294" y="1117"/>
              <a:ext cx="376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Line 47"/>
            <p:cNvSpPr>
              <a:spLocks noChangeShapeType="1"/>
            </p:cNvSpPr>
            <p:nvPr/>
          </p:nvSpPr>
          <p:spPr bwMode="auto">
            <a:xfrm>
              <a:off x="1699" y="109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Line 48"/>
            <p:cNvSpPr>
              <a:spLocks noChangeShapeType="1"/>
            </p:cNvSpPr>
            <p:nvPr/>
          </p:nvSpPr>
          <p:spPr bwMode="auto">
            <a:xfrm>
              <a:off x="2649" y="109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Line 49"/>
            <p:cNvSpPr>
              <a:spLocks noChangeShapeType="1"/>
            </p:cNvSpPr>
            <p:nvPr/>
          </p:nvSpPr>
          <p:spPr bwMode="auto">
            <a:xfrm>
              <a:off x="294" y="10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Line 50"/>
            <p:cNvSpPr>
              <a:spLocks noChangeShapeType="1"/>
            </p:cNvSpPr>
            <p:nvPr/>
          </p:nvSpPr>
          <p:spPr bwMode="auto">
            <a:xfrm>
              <a:off x="4007" y="10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Line 51"/>
            <p:cNvSpPr>
              <a:spLocks noChangeShapeType="1"/>
            </p:cNvSpPr>
            <p:nvPr/>
          </p:nvSpPr>
          <p:spPr bwMode="auto">
            <a:xfrm>
              <a:off x="294" y="97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Line 52"/>
            <p:cNvSpPr>
              <a:spLocks noChangeShapeType="1"/>
            </p:cNvSpPr>
            <p:nvPr/>
          </p:nvSpPr>
          <p:spPr bwMode="auto">
            <a:xfrm>
              <a:off x="4007" y="97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Line 53"/>
            <p:cNvSpPr>
              <a:spLocks noChangeShapeType="1"/>
            </p:cNvSpPr>
            <p:nvPr/>
          </p:nvSpPr>
          <p:spPr bwMode="auto">
            <a:xfrm>
              <a:off x="294" y="9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Line 54"/>
            <p:cNvSpPr>
              <a:spLocks noChangeShapeType="1"/>
            </p:cNvSpPr>
            <p:nvPr/>
          </p:nvSpPr>
          <p:spPr bwMode="auto">
            <a:xfrm>
              <a:off x="4007" y="9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Line 55"/>
            <p:cNvSpPr>
              <a:spLocks noChangeShapeType="1"/>
            </p:cNvSpPr>
            <p:nvPr/>
          </p:nvSpPr>
          <p:spPr bwMode="auto">
            <a:xfrm>
              <a:off x="294" y="8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Line 56"/>
            <p:cNvSpPr>
              <a:spLocks noChangeShapeType="1"/>
            </p:cNvSpPr>
            <p:nvPr/>
          </p:nvSpPr>
          <p:spPr bwMode="auto">
            <a:xfrm>
              <a:off x="4007" y="83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Line 57"/>
            <p:cNvSpPr>
              <a:spLocks noChangeShapeType="1"/>
            </p:cNvSpPr>
            <p:nvPr/>
          </p:nvSpPr>
          <p:spPr bwMode="auto">
            <a:xfrm>
              <a:off x="294" y="762"/>
              <a:ext cx="376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Line 58"/>
            <p:cNvSpPr>
              <a:spLocks noChangeShapeType="1"/>
            </p:cNvSpPr>
            <p:nvPr/>
          </p:nvSpPr>
          <p:spPr bwMode="auto">
            <a:xfrm>
              <a:off x="1699" y="74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Line 59"/>
            <p:cNvSpPr>
              <a:spLocks noChangeShapeType="1"/>
            </p:cNvSpPr>
            <p:nvPr/>
          </p:nvSpPr>
          <p:spPr bwMode="auto">
            <a:xfrm>
              <a:off x="2649" y="74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Line 60"/>
            <p:cNvSpPr>
              <a:spLocks noChangeShapeType="1"/>
            </p:cNvSpPr>
            <p:nvPr/>
          </p:nvSpPr>
          <p:spPr bwMode="auto">
            <a:xfrm>
              <a:off x="294" y="6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Line 61"/>
            <p:cNvSpPr>
              <a:spLocks noChangeShapeType="1"/>
            </p:cNvSpPr>
            <p:nvPr/>
          </p:nvSpPr>
          <p:spPr bwMode="auto">
            <a:xfrm>
              <a:off x="4007" y="6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Line 62"/>
            <p:cNvSpPr>
              <a:spLocks noChangeShapeType="1"/>
            </p:cNvSpPr>
            <p:nvPr/>
          </p:nvSpPr>
          <p:spPr bwMode="auto">
            <a:xfrm>
              <a:off x="294" y="62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Line 63"/>
            <p:cNvSpPr>
              <a:spLocks noChangeShapeType="1"/>
            </p:cNvSpPr>
            <p:nvPr/>
          </p:nvSpPr>
          <p:spPr bwMode="auto">
            <a:xfrm>
              <a:off x="4007" y="62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Line 64"/>
            <p:cNvSpPr>
              <a:spLocks noChangeShapeType="1"/>
            </p:cNvSpPr>
            <p:nvPr/>
          </p:nvSpPr>
          <p:spPr bwMode="auto">
            <a:xfrm>
              <a:off x="294" y="5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Line 65"/>
            <p:cNvSpPr>
              <a:spLocks noChangeShapeType="1"/>
            </p:cNvSpPr>
            <p:nvPr/>
          </p:nvSpPr>
          <p:spPr bwMode="auto">
            <a:xfrm>
              <a:off x="4007" y="5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Line 66"/>
            <p:cNvSpPr>
              <a:spLocks noChangeShapeType="1"/>
            </p:cNvSpPr>
            <p:nvPr/>
          </p:nvSpPr>
          <p:spPr bwMode="auto">
            <a:xfrm>
              <a:off x="294" y="47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Line 67"/>
            <p:cNvSpPr>
              <a:spLocks noChangeShapeType="1"/>
            </p:cNvSpPr>
            <p:nvPr/>
          </p:nvSpPr>
          <p:spPr bwMode="auto">
            <a:xfrm>
              <a:off x="4007" y="47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Rectangle 68"/>
            <p:cNvSpPr>
              <a:spLocks noChangeArrowheads="1"/>
            </p:cNvSpPr>
            <p:nvPr/>
          </p:nvSpPr>
          <p:spPr bwMode="auto">
            <a:xfrm>
              <a:off x="286" y="409"/>
              <a:ext cx="3770" cy="213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Oval 69"/>
            <p:cNvSpPr>
              <a:spLocks noChangeArrowheads="1"/>
            </p:cNvSpPr>
            <p:nvPr/>
          </p:nvSpPr>
          <p:spPr bwMode="auto">
            <a:xfrm>
              <a:off x="3762" y="2139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2" name="Rectangle 70"/>
            <p:cNvSpPr>
              <a:spLocks noChangeArrowheads="1"/>
            </p:cNvSpPr>
            <p:nvPr/>
          </p:nvSpPr>
          <p:spPr bwMode="auto">
            <a:xfrm>
              <a:off x="1733" y="1870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3" name="Oval 71"/>
            <p:cNvSpPr>
              <a:spLocks noChangeArrowheads="1"/>
            </p:cNvSpPr>
            <p:nvPr/>
          </p:nvSpPr>
          <p:spPr bwMode="auto">
            <a:xfrm>
              <a:off x="1496" y="2139"/>
              <a:ext cx="130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4" name="Rectangle 72"/>
            <p:cNvSpPr>
              <a:spLocks noChangeArrowheads="1"/>
            </p:cNvSpPr>
            <p:nvPr/>
          </p:nvSpPr>
          <p:spPr bwMode="auto">
            <a:xfrm>
              <a:off x="2196" y="187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5" name="Oval 73"/>
            <p:cNvSpPr>
              <a:spLocks noChangeArrowheads="1"/>
            </p:cNvSpPr>
            <p:nvPr/>
          </p:nvSpPr>
          <p:spPr bwMode="auto">
            <a:xfrm>
              <a:off x="1733" y="2134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6" name="Rectangle 74"/>
            <p:cNvSpPr>
              <a:spLocks noChangeArrowheads="1"/>
            </p:cNvSpPr>
            <p:nvPr/>
          </p:nvSpPr>
          <p:spPr bwMode="auto">
            <a:xfrm>
              <a:off x="2524" y="187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37" name="Rectangle 75"/>
            <p:cNvSpPr>
              <a:spLocks noChangeArrowheads="1"/>
            </p:cNvSpPr>
            <p:nvPr/>
          </p:nvSpPr>
          <p:spPr bwMode="auto">
            <a:xfrm>
              <a:off x="1975" y="2134"/>
              <a:ext cx="129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8" name="Line 76"/>
            <p:cNvSpPr>
              <a:spLocks noChangeShapeType="1"/>
            </p:cNvSpPr>
            <p:nvPr/>
          </p:nvSpPr>
          <p:spPr bwMode="auto">
            <a:xfrm>
              <a:off x="1975" y="2134"/>
              <a:ext cx="124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9" name="Line 77"/>
            <p:cNvSpPr>
              <a:spLocks noChangeShapeType="1"/>
            </p:cNvSpPr>
            <p:nvPr/>
          </p:nvSpPr>
          <p:spPr bwMode="auto">
            <a:xfrm flipV="1">
              <a:off x="1975" y="2134"/>
              <a:ext cx="124" cy="12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0" name="Rectangle 78"/>
            <p:cNvSpPr>
              <a:spLocks noChangeArrowheads="1"/>
            </p:cNvSpPr>
            <p:nvPr/>
          </p:nvSpPr>
          <p:spPr bwMode="auto">
            <a:xfrm>
              <a:off x="1400" y="186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1" name="Oval 79"/>
            <p:cNvSpPr>
              <a:spLocks noChangeArrowheads="1"/>
            </p:cNvSpPr>
            <p:nvPr/>
          </p:nvSpPr>
          <p:spPr bwMode="auto">
            <a:xfrm>
              <a:off x="2217" y="2134"/>
              <a:ext cx="130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2" name="Rectangle 80"/>
            <p:cNvSpPr>
              <a:spLocks noChangeArrowheads="1"/>
            </p:cNvSpPr>
            <p:nvPr/>
          </p:nvSpPr>
          <p:spPr bwMode="auto">
            <a:xfrm>
              <a:off x="1755" y="168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3" name="Oval 81"/>
            <p:cNvSpPr>
              <a:spLocks noChangeArrowheads="1"/>
            </p:cNvSpPr>
            <p:nvPr/>
          </p:nvSpPr>
          <p:spPr bwMode="auto">
            <a:xfrm>
              <a:off x="2476" y="2134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4" name="Rectangle 82"/>
            <p:cNvSpPr>
              <a:spLocks noChangeArrowheads="1"/>
            </p:cNvSpPr>
            <p:nvPr/>
          </p:nvSpPr>
          <p:spPr bwMode="auto">
            <a:xfrm>
              <a:off x="2390" y="168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5" name="Oval 83"/>
            <p:cNvSpPr>
              <a:spLocks noChangeArrowheads="1"/>
            </p:cNvSpPr>
            <p:nvPr/>
          </p:nvSpPr>
          <p:spPr bwMode="auto">
            <a:xfrm>
              <a:off x="2782" y="2134"/>
              <a:ext cx="130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6" name="Rectangle 84"/>
            <p:cNvSpPr>
              <a:spLocks noChangeArrowheads="1"/>
            </p:cNvSpPr>
            <p:nvPr/>
          </p:nvSpPr>
          <p:spPr bwMode="auto">
            <a:xfrm>
              <a:off x="2868" y="1876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7" name="Oval 85"/>
            <p:cNvSpPr>
              <a:spLocks noChangeArrowheads="1"/>
            </p:cNvSpPr>
            <p:nvPr/>
          </p:nvSpPr>
          <p:spPr bwMode="auto">
            <a:xfrm>
              <a:off x="1975" y="2258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8" name="Rectangle 86"/>
            <p:cNvSpPr>
              <a:spLocks noChangeArrowheads="1"/>
            </p:cNvSpPr>
            <p:nvPr/>
          </p:nvSpPr>
          <p:spPr bwMode="auto">
            <a:xfrm>
              <a:off x="1018" y="1531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49" name="Oval 87"/>
            <p:cNvSpPr>
              <a:spLocks noChangeArrowheads="1"/>
            </p:cNvSpPr>
            <p:nvPr/>
          </p:nvSpPr>
          <p:spPr bwMode="auto">
            <a:xfrm>
              <a:off x="1975" y="2478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0" name="Rectangle 88"/>
            <p:cNvSpPr>
              <a:spLocks noChangeArrowheads="1"/>
            </p:cNvSpPr>
            <p:nvPr/>
          </p:nvSpPr>
          <p:spPr bwMode="auto">
            <a:xfrm>
              <a:off x="3788" y="138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1" name="Oval 89"/>
            <p:cNvSpPr>
              <a:spLocks noChangeArrowheads="1"/>
            </p:cNvSpPr>
            <p:nvPr/>
          </p:nvSpPr>
          <p:spPr bwMode="auto">
            <a:xfrm>
              <a:off x="1131" y="2274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2" name="Rectangle 90"/>
            <p:cNvSpPr>
              <a:spLocks noChangeArrowheads="1"/>
            </p:cNvSpPr>
            <p:nvPr/>
          </p:nvSpPr>
          <p:spPr bwMode="auto">
            <a:xfrm>
              <a:off x="2123" y="1284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3" name="Oval 91"/>
            <p:cNvSpPr>
              <a:spLocks noChangeArrowheads="1"/>
            </p:cNvSpPr>
            <p:nvPr/>
          </p:nvSpPr>
          <p:spPr bwMode="auto">
            <a:xfrm>
              <a:off x="2497" y="2478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4" name="Rectangle 92"/>
            <p:cNvSpPr>
              <a:spLocks noChangeArrowheads="1"/>
            </p:cNvSpPr>
            <p:nvPr/>
          </p:nvSpPr>
          <p:spPr bwMode="auto">
            <a:xfrm>
              <a:off x="3186" y="1644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5" name="Rectangle 93"/>
            <p:cNvSpPr>
              <a:spLocks noChangeArrowheads="1"/>
            </p:cNvSpPr>
            <p:nvPr/>
          </p:nvSpPr>
          <p:spPr bwMode="auto">
            <a:xfrm>
              <a:off x="347" y="2612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6" name="Rectangle 94"/>
            <p:cNvSpPr>
              <a:spLocks noChangeArrowheads="1"/>
            </p:cNvSpPr>
            <p:nvPr/>
          </p:nvSpPr>
          <p:spPr bwMode="auto">
            <a:xfrm>
              <a:off x="333" y="2790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7" name="Rectangle 95"/>
            <p:cNvSpPr>
              <a:spLocks noChangeArrowheads="1"/>
            </p:cNvSpPr>
            <p:nvPr/>
          </p:nvSpPr>
          <p:spPr bwMode="auto">
            <a:xfrm>
              <a:off x="451" y="2790"/>
              <a:ext cx="701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:Gap-Post-Lead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8" name="Rectangle 96"/>
            <p:cNvSpPr>
              <a:spLocks noChangeArrowheads="1"/>
            </p:cNvSpPr>
            <p:nvPr/>
          </p:nvSpPr>
          <p:spPr bwMode="auto">
            <a:xfrm>
              <a:off x="333" y="299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59" name="Rectangle 97"/>
            <p:cNvSpPr>
              <a:spLocks noChangeArrowheads="1"/>
            </p:cNvSpPr>
            <p:nvPr/>
          </p:nvSpPr>
          <p:spPr bwMode="auto">
            <a:xfrm>
              <a:off x="462" y="2994"/>
              <a:ext cx="48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:Area-Post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0" name="Rectangle 98"/>
            <p:cNvSpPr>
              <a:spLocks noChangeArrowheads="1"/>
            </p:cNvSpPr>
            <p:nvPr/>
          </p:nvSpPr>
          <p:spPr bwMode="auto">
            <a:xfrm>
              <a:off x="333" y="319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1" name="Rectangle 99"/>
            <p:cNvSpPr>
              <a:spLocks noChangeArrowheads="1"/>
            </p:cNvSpPr>
            <p:nvPr/>
          </p:nvSpPr>
          <p:spPr bwMode="auto">
            <a:xfrm>
              <a:off x="456" y="3199"/>
              <a:ext cx="50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2" name="Rectangle 100"/>
            <p:cNvSpPr>
              <a:spLocks noChangeArrowheads="1"/>
            </p:cNvSpPr>
            <p:nvPr/>
          </p:nvSpPr>
          <p:spPr bwMode="auto">
            <a:xfrm>
              <a:off x="333" y="3403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3" name="Rectangle 101"/>
            <p:cNvSpPr>
              <a:spLocks noChangeArrowheads="1"/>
            </p:cNvSpPr>
            <p:nvPr/>
          </p:nvSpPr>
          <p:spPr bwMode="auto">
            <a:xfrm>
              <a:off x="451" y="3403"/>
              <a:ext cx="66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4" name="Rectangle 102"/>
            <p:cNvSpPr>
              <a:spLocks noChangeArrowheads="1"/>
            </p:cNvSpPr>
            <p:nvPr/>
          </p:nvSpPr>
          <p:spPr bwMode="auto">
            <a:xfrm>
              <a:off x="333" y="3608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5" name="Rectangle 103"/>
            <p:cNvSpPr>
              <a:spLocks noChangeArrowheads="1"/>
            </p:cNvSpPr>
            <p:nvPr/>
          </p:nvSpPr>
          <p:spPr bwMode="auto">
            <a:xfrm>
              <a:off x="440" y="3608"/>
              <a:ext cx="77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 Lead-Area.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6" name="Rectangle 104"/>
            <p:cNvSpPr>
              <a:spLocks noChangeArrowheads="1"/>
            </p:cNvSpPr>
            <p:nvPr/>
          </p:nvSpPr>
          <p:spPr bwMode="auto">
            <a:xfrm>
              <a:off x="333" y="3812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7" name="Rectangle 105"/>
            <p:cNvSpPr>
              <a:spLocks noChangeArrowheads="1"/>
            </p:cNvSpPr>
            <p:nvPr/>
          </p:nvSpPr>
          <p:spPr bwMode="auto">
            <a:xfrm>
              <a:off x="440" y="3812"/>
              <a:ext cx="51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8" name="Rectangle 106"/>
            <p:cNvSpPr>
              <a:spLocks noChangeArrowheads="1"/>
            </p:cNvSpPr>
            <p:nvPr/>
          </p:nvSpPr>
          <p:spPr bwMode="auto">
            <a:xfrm>
              <a:off x="333" y="4017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69" name="Rectangle 107"/>
            <p:cNvSpPr>
              <a:spLocks noChangeArrowheads="1"/>
            </p:cNvSpPr>
            <p:nvPr/>
          </p:nvSpPr>
          <p:spPr bwMode="auto">
            <a:xfrm>
              <a:off x="435" y="4017"/>
              <a:ext cx="163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:Post Pattern. Beat corner, read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0" name="Rectangle 108"/>
            <p:cNvSpPr>
              <a:spLocks noChangeArrowheads="1"/>
            </p:cNvSpPr>
            <p:nvPr/>
          </p:nvSpPr>
          <p:spPr bwMode="auto">
            <a:xfrm>
              <a:off x="333" y="422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1" name="Rectangle 109"/>
            <p:cNvSpPr>
              <a:spLocks noChangeArrowheads="1"/>
            </p:cNvSpPr>
            <p:nvPr/>
          </p:nvSpPr>
          <p:spPr bwMode="auto">
            <a:xfrm>
              <a:off x="456" y="4221"/>
              <a:ext cx="265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deep as on Blast. Poke to FB.Set up on C Gap.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2" name="Rectangle 110"/>
            <p:cNvSpPr>
              <a:spLocks noChangeArrowheads="1"/>
            </p:cNvSpPr>
            <p:nvPr/>
          </p:nvSpPr>
          <p:spPr bwMode="auto">
            <a:xfrm>
              <a:off x="333" y="442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3" name="Rectangle 111"/>
            <p:cNvSpPr>
              <a:spLocks noChangeArrowheads="1"/>
            </p:cNvSpPr>
            <p:nvPr/>
          </p:nvSpPr>
          <p:spPr bwMode="auto">
            <a:xfrm>
              <a:off x="451" y="4426"/>
              <a:ext cx="291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:Belly Slide Motion. Block man we usually blast. Usually EMOLOS.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4" name="Rectangle 112"/>
            <p:cNvSpPr>
              <a:spLocks noChangeArrowheads="1"/>
            </p:cNvSpPr>
            <p:nvPr/>
          </p:nvSpPr>
          <p:spPr bwMode="auto">
            <a:xfrm>
              <a:off x="333" y="463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5" name="Rectangle 113"/>
            <p:cNvSpPr>
              <a:spLocks noChangeArrowheads="1"/>
            </p:cNvSpPr>
            <p:nvPr/>
          </p:nvSpPr>
          <p:spPr bwMode="auto">
            <a:xfrm>
              <a:off x="462" y="4630"/>
              <a:ext cx="123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:Triangle step. Arrow in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6" name="Rectangle 114"/>
            <p:cNvSpPr>
              <a:spLocks noChangeArrowheads="1"/>
            </p:cNvSpPr>
            <p:nvPr/>
          </p:nvSpPr>
          <p:spPr bwMode="auto">
            <a:xfrm>
              <a:off x="333" y="483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7" name="Rectangle 115"/>
            <p:cNvSpPr>
              <a:spLocks noChangeArrowheads="1"/>
            </p:cNvSpPr>
            <p:nvPr/>
          </p:nvSpPr>
          <p:spPr bwMode="auto">
            <a:xfrm>
              <a:off x="440" y="4835"/>
              <a:ext cx="14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Blast. Block 1st LB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8" name="Rectangle 116"/>
            <p:cNvSpPr>
              <a:spLocks noChangeArrowheads="1"/>
            </p:cNvSpPr>
            <p:nvPr/>
          </p:nvSpPr>
          <p:spPr bwMode="auto">
            <a:xfrm>
              <a:off x="333" y="5039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79" name="Rectangle 117"/>
            <p:cNvSpPr>
              <a:spLocks noChangeArrowheads="1"/>
            </p:cNvSpPr>
            <p:nvPr/>
          </p:nvSpPr>
          <p:spPr bwMode="auto">
            <a:xfrm>
              <a:off x="1599" y="267"/>
              <a:ext cx="641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 Rip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0" name="Rectangle 118"/>
            <p:cNvSpPr>
              <a:spLocks noChangeArrowheads="1"/>
            </p:cNvSpPr>
            <p:nvPr/>
          </p:nvSpPr>
          <p:spPr bwMode="auto">
            <a:xfrm>
              <a:off x="2170" y="267"/>
              <a:ext cx="1238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536 Blast Post Pass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81" name="Line 119"/>
            <p:cNvSpPr>
              <a:spLocks noChangeShapeType="1"/>
            </p:cNvSpPr>
            <p:nvPr/>
          </p:nvSpPr>
          <p:spPr bwMode="auto">
            <a:xfrm flipV="1">
              <a:off x="2549" y="2039"/>
              <a:ext cx="0" cy="9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2" name="Freeform 120"/>
            <p:cNvSpPr>
              <a:spLocks/>
            </p:cNvSpPr>
            <p:nvPr/>
          </p:nvSpPr>
          <p:spPr bwMode="auto">
            <a:xfrm>
              <a:off x="2512" y="203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3" name="Line 121"/>
            <p:cNvSpPr>
              <a:spLocks noChangeShapeType="1"/>
            </p:cNvSpPr>
            <p:nvPr/>
          </p:nvSpPr>
          <p:spPr bwMode="auto">
            <a:xfrm>
              <a:off x="2512" y="203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4" name="Line 122"/>
            <p:cNvSpPr>
              <a:spLocks noChangeShapeType="1"/>
            </p:cNvSpPr>
            <p:nvPr/>
          </p:nvSpPr>
          <p:spPr bwMode="auto">
            <a:xfrm flipH="1" flipV="1">
              <a:off x="2613" y="1980"/>
              <a:ext cx="220" cy="15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5" name="Freeform 123"/>
            <p:cNvSpPr>
              <a:spLocks/>
            </p:cNvSpPr>
            <p:nvPr/>
          </p:nvSpPr>
          <p:spPr bwMode="auto">
            <a:xfrm>
              <a:off x="2586" y="1946"/>
              <a:ext cx="48" cy="64"/>
            </a:xfrm>
            <a:custGeom>
              <a:avLst/>
              <a:gdLst>
                <a:gd name="T0" fmla="*/ 117 w 134"/>
                <a:gd name="T1" fmla="*/ 0 h 178"/>
                <a:gd name="T2" fmla="*/ 134 w 134"/>
                <a:gd name="T3" fmla="*/ 11 h 178"/>
                <a:gd name="T4" fmla="*/ 17 w 134"/>
                <a:gd name="T5" fmla="*/ 178 h 178"/>
                <a:gd name="T6" fmla="*/ 0 w 134"/>
                <a:gd name="T7" fmla="*/ 16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78">
                  <a:moveTo>
                    <a:pt x="117" y="0"/>
                  </a:moveTo>
                  <a:lnTo>
                    <a:pt x="134" y="11"/>
                  </a:lnTo>
                  <a:lnTo>
                    <a:pt x="17" y="178"/>
                  </a:lnTo>
                  <a:lnTo>
                    <a:pt x="0" y="16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6" name="Line 124"/>
            <p:cNvSpPr>
              <a:spLocks noChangeShapeType="1"/>
            </p:cNvSpPr>
            <p:nvPr/>
          </p:nvSpPr>
          <p:spPr bwMode="auto">
            <a:xfrm>
              <a:off x="2586" y="200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7" name="Line 125"/>
            <p:cNvSpPr>
              <a:spLocks noChangeShapeType="1"/>
            </p:cNvSpPr>
            <p:nvPr/>
          </p:nvSpPr>
          <p:spPr bwMode="auto">
            <a:xfrm flipV="1">
              <a:off x="2290" y="2044"/>
              <a:ext cx="0" cy="8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8" name="Freeform 126"/>
            <p:cNvSpPr>
              <a:spLocks/>
            </p:cNvSpPr>
            <p:nvPr/>
          </p:nvSpPr>
          <p:spPr bwMode="auto">
            <a:xfrm>
              <a:off x="2253" y="203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9" name="Line 127"/>
            <p:cNvSpPr>
              <a:spLocks noChangeShapeType="1"/>
            </p:cNvSpPr>
            <p:nvPr/>
          </p:nvSpPr>
          <p:spPr bwMode="auto">
            <a:xfrm>
              <a:off x="2253" y="20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0" name="Arc 128"/>
            <p:cNvSpPr>
              <a:spLocks/>
            </p:cNvSpPr>
            <p:nvPr/>
          </p:nvSpPr>
          <p:spPr bwMode="auto">
            <a:xfrm>
              <a:off x="2010" y="2109"/>
              <a:ext cx="174" cy="157"/>
            </a:xfrm>
            <a:custGeom>
              <a:avLst/>
              <a:gdLst>
                <a:gd name="G0" fmla="+- 126 0 0"/>
                <a:gd name="G1" fmla="+- 0 0 0"/>
                <a:gd name="G2" fmla="+- 21600 0 0"/>
                <a:gd name="T0" fmla="*/ 21726 w 21726"/>
                <a:gd name="T1" fmla="*/ 0 h 21600"/>
                <a:gd name="T2" fmla="*/ 0 w 21726"/>
                <a:gd name="T3" fmla="*/ 21600 h 21600"/>
                <a:gd name="T4" fmla="*/ 126 w 217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6" h="21600" fill="none" extrusionOk="0">
                  <a:moveTo>
                    <a:pt x="21726" y="0"/>
                  </a:moveTo>
                  <a:cubicBezTo>
                    <a:pt x="21726" y="11929"/>
                    <a:pt x="12055" y="21600"/>
                    <a:pt x="126" y="21600"/>
                  </a:cubicBezTo>
                  <a:cubicBezTo>
                    <a:pt x="84" y="21600"/>
                    <a:pt x="42" y="21599"/>
                    <a:pt x="0" y="21599"/>
                  </a:cubicBezTo>
                </a:path>
                <a:path w="21726" h="21600" stroke="0" extrusionOk="0">
                  <a:moveTo>
                    <a:pt x="21726" y="0"/>
                  </a:moveTo>
                  <a:cubicBezTo>
                    <a:pt x="21726" y="11929"/>
                    <a:pt x="12055" y="21600"/>
                    <a:pt x="126" y="21600"/>
                  </a:cubicBezTo>
                  <a:cubicBezTo>
                    <a:pt x="84" y="21600"/>
                    <a:pt x="42" y="21599"/>
                    <a:pt x="0" y="21599"/>
                  </a:cubicBezTo>
                  <a:lnTo>
                    <a:pt x="12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1" name="Freeform 129"/>
            <p:cNvSpPr>
              <a:spLocks/>
            </p:cNvSpPr>
            <p:nvPr/>
          </p:nvSpPr>
          <p:spPr bwMode="auto">
            <a:xfrm>
              <a:off x="2146" y="210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2" name="Line 130"/>
            <p:cNvSpPr>
              <a:spLocks noChangeShapeType="1"/>
            </p:cNvSpPr>
            <p:nvPr/>
          </p:nvSpPr>
          <p:spPr bwMode="auto">
            <a:xfrm>
              <a:off x="2146" y="21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3" name="Arc 131"/>
            <p:cNvSpPr>
              <a:spLocks/>
            </p:cNvSpPr>
            <p:nvPr/>
          </p:nvSpPr>
          <p:spPr bwMode="auto">
            <a:xfrm>
              <a:off x="2113" y="2109"/>
              <a:ext cx="70" cy="1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4" name="Freeform 132"/>
            <p:cNvSpPr>
              <a:spLocks/>
            </p:cNvSpPr>
            <p:nvPr/>
          </p:nvSpPr>
          <p:spPr bwMode="auto">
            <a:xfrm>
              <a:off x="2076" y="2285"/>
              <a:ext cx="71" cy="32"/>
            </a:xfrm>
            <a:custGeom>
              <a:avLst/>
              <a:gdLst>
                <a:gd name="T0" fmla="*/ 0 w 198"/>
                <a:gd name="T1" fmla="*/ 19 h 90"/>
                <a:gd name="T2" fmla="*/ 6 w 198"/>
                <a:gd name="T3" fmla="*/ 0 h 90"/>
                <a:gd name="T4" fmla="*/ 198 w 198"/>
                <a:gd name="T5" fmla="*/ 71 h 90"/>
                <a:gd name="T6" fmla="*/ 192 w 198"/>
                <a:gd name="T7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90">
                  <a:moveTo>
                    <a:pt x="0" y="19"/>
                  </a:moveTo>
                  <a:lnTo>
                    <a:pt x="6" y="0"/>
                  </a:lnTo>
                  <a:lnTo>
                    <a:pt x="198" y="71"/>
                  </a:lnTo>
                  <a:lnTo>
                    <a:pt x="192" y="9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5" name="Line 133"/>
            <p:cNvSpPr>
              <a:spLocks noChangeShapeType="1"/>
            </p:cNvSpPr>
            <p:nvPr/>
          </p:nvSpPr>
          <p:spPr bwMode="auto">
            <a:xfrm flipV="1">
              <a:off x="2145" y="2310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6" name="Arc 134"/>
            <p:cNvSpPr>
              <a:spLocks/>
            </p:cNvSpPr>
            <p:nvPr/>
          </p:nvSpPr>
          <p:spPr bwMode="auto">
            <a:xfrm>
              <a:off x="1800" y="2088"/>
              <a:ext cx="113" cy="17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7" name="Freeform 135"/>
            <p:cNvSpPr>
              <a:spLocks/>
            </p:cNvSpPr>
            <p:nvPr/>
          </p:nvSpPr>
          <p:spPr bwMode="auto">
            <a:xfrm>
              <a:off x="1877" y="208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8" name="Line 136"/>
            <p:cNvSpPr>
              <a:spLocks noChangeShapeType="1"/>
            </p:cNvSpPr>
            <p:nvPr/>
          </p:nvSpPr>
          <p:spPr bwMode="auto">
            <a:xfrm>
              <a:off x="1877" y="208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9" name="Arc 137"/>
            <p:cNvSpPr>
              <a:spLocks/>
            </p:cNvSpPr>
            <p:nvPr/>
          </p:nvSpPr>
          <p:spPr bwMode="auto">
            <a:xfrm>
              <a:off x="1752" y="2088"/>
              <a:ext cx="161" cy="25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0" name="Freeform 138"/>
            <p:cNvSpPr>
              <a:spLocks/>
            </p:cNvSpPr>
            <p:nvPr/>
          </p:nvSpPr>
          <p:spPr bwMode="auto">
            <a:xfrm>
              <a:off x="1745" y="2309"/>
              <a:ext cx="7" cy="73"/>
            </a:xfrm>
            <a:custGeom>
              <a:avLst/>
              <a:gdLst>
                <a:gd name="T0" fmla="*/ 0 w 19"/>
                <a:gd name="T1" fmla="*/ 0 h 204"/>
                <a:gd name="T2" fmla="*/ 19 w 19"/>
                <a:gd name="T3" fmla="*/ 0 h 204"/>
                <a:gd name="T4" fmla="*/ 19 w 19"/>
                <a:gd name="T5" fmla="*/ 204 h 204"/>
                <a:gd name="T6" fmla="*/ 0 w 19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4">
                  <a:moveTo>
                    <a:pt x="0" y="0"/>
                  </a:moveTo>
                  <a:lnTo>
                    <a:pt x="19" y="0"/>
                  </a:lnTo>
                  <a:lnTo>
                    <a:pt x="19" y="204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1" name="Line 139"/>
            <p:cNvSpPr>
              <a:spLocks noChangeShapeType="1"/>
            </p:cNvSpPr>
            <p:nvPr/>
          </p:nvSpPr>
          <p:spPr bwMode="auto">
            <a:xfrm>
              <a:off x="1745" y="238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2" name="Arc 140"/>
            <p:cNvSpPr>
              <a:spLocks/>
            </p:cNvSpPr>
            <p:nvPr/>
          </p:nvSpPr>
          <p:spPr bwMode="auto">
            <a:xfrm>
              <a:off x="1564" y="2098"/>
              <a:ext cx="113" cy="17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3" name="Freeform 141"/>
            <p:cNvSpPr>
              <a:spLocks/>
            </p:cNvSpPr>
            <p:nvPr/>
          </p:nvSpPr>
          <p:spPr bwMode="auto">
            <a:xfrm>
              <a:off x="1640" y="2092"/>
              <a:ext cx="73" cy="6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4" name="Line 142"/>
            <p:cNvSpPr>
              <a:spLocks noChangeShapeType="1"/>
            </p:cNvSpPr>
            <p:nvPr/>
          </p:nvSpPr>
          <p:spPr bwMode="auto">
            <a:xfrm>
              <a:off x="1640" y="209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5" name="Arc 143"/>
            <p:cNvSpPr>
              <a:spLocks/>
            </p:cNvSpPr>
            <p:nvPr/>
          </p:nvSpPr>
          <p:spPr bwMode="auto">
            <a:xfrm>
              <a:off x="1537" y="2098"/>
              <a:ext cx="140" cy="25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6" name="Freeform 144"/>
            <p:cNvSpPr>
              <a:spLocks/>
            </p:cNvSpPr>
            <p:nvPr/>
          </p:nvSpPr>
          <p:spPr bwMode="auto">
            <a:xfrm>
              <a:off x="1530" y="2320"/>
              <a:ext cx="7" cy="74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7" name="Line 145"/>
            <p:cNvSpPr>
              <a:spLocks noChangeShapeType="1"/>
            </p:cNvSpPr>
            <p:nvPr/>
          </p:nvSpPr>
          <p:spPr bwMode="auto">
            <a:xfrm>
              <a:off x="1530" y="239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8" name="Freeform 146"/>
            <p:cNvSpPr>
              <a:spLocks/>
            </p:cNvSpPr>
            <p:nvPr/>
          </p:nvSpPr>
          <p:spPr bwMode="auto">
            <a:xfrm>
              <a:off x="1198" y="2395"/>
              <a:ext cx="909" cy="53"/>
            </a:xfrm>
            <a:custGeom>
              <a:avLst/>
              <a:gdLst>
                <a:gd name="T0" fmla="*/ 0 w 2534"/>
                <a:gd name="T1" fmla="*/ 60 h 148"/>
                <a:gd name="T2" fmla="*/ 30 w 2534"/>
                <a:gd name="T3" fmla="*/ 0 h 148"/>
                <a:gd name="T4" fmla="*/ 89 w 2534"/>
                <a:gd name="T5" fmla="*/ 121 h 148"/>
                <a:gd name="T6" fmla="*/ 150 w 2534"/>
                <a:gd name="T7" fmla="*/ 1 h 148"/>
                <a:gd name="T8" fmla="*/ 209 w 2534"/>
                <a:gd name="T9" fmla="*/ 122 h 148"/>
                <a:gd name="T10" fmla="*/ 270 w 2534"/>
                <a:gd name="T11" fmla="*/ 3 h 148"/>
                <a:gd name="T12" fmla="*/ 329 w 2534"/>
                <a:gd name="T13" fmla="*/ 123 h 148"/>
                <a:gd name="T14" fmla="*/ 390 w 2534"/>
                <a:gd name="T15" fmla="*/ 4 h 148"/>
                <a:gd name="T16" fmla="*/ 449 w 2534"/>
                <a:gd name="T17" fmla="*/ 125 h 148"/>
                <a:gd name="T18" fmla="*/ 510 w 2534"/>
                <a:gd name="T19" fmla="*/ 5 h 148"/>
                <a:gd name="T20" fmla="*/ 569 w 2534"/>
                <a:gd name="T21" fmla="*/ 126 h 148"/>
                <a:gd name="T22" fmla="*/ 630 w 2534"/>
                <a:gd name="T23" fmla="*/ 7 h 148"/>
                <a:gd name="T24" fmla="*/ 689 w 2534"/>
                <a:gd name="T25" fmla="*/ 127 h 148"/>
                <a:gd name="T26" fmla="*/ 750 w 2534"/>
                <a:gd name="T27" fmla="*/ 8 h 148"/>
                <a:gd name="T28" fmla="*/ 809 w 2534"/>
                <a:gd name="T29" fmla="*/ 129 h 148"/>
                <a:gd name="T30" fmla="*/ 870 w 2534"/>
                <a:gd name="T31" fmla="*/ 9 h 148"/>
                <a:gd name="T32" fmla="*/ 929 w 2534"/>
                <a:gd name="T33" fmla="*/ 130 h 148"/>
                <a:gd name="T34" fmla="*/ 990 w 2534"/>
                <a:gd name="T35" fmla="*/ 11 h 148"/>
                <a:gd name="T36" fmla="*/ 1049 w 2534"/>
                <a:gd name="T37" fmla="*/ 132 h 148"/>
                <a:gd name="T38" fmla="*/ 1110 w 2534"/>
                <a:gd name="T39" fmla="*/ 12 h 148"/>
                <a:gd name="T40" fmla="*/ 1169 w 2534"/>
                <a:gd name="T41" fmla="*/ 133 h 148"/>
                <a:gd name="T42" fmla="*/ 1230 w 2534"/>
                <a:gd name="T43" fmla="*/ 14 h 148"/>
                <a:gd name="T44" fmla="*/ 1289 w 2534"/>
                <a:gd name="T45" fmla="*/ 134 h 148"/>
                <a:gd name="T46" fmla="*/ 1350 w 2534"/>
                <a:gd name="T47" fmla="*/ 15 h 148"/>
                <a:gd name="T48" fmla="*/ 1409 w 2534"/>
                <a:gd name="T49" fmla="*/ 136 h 148"/>
                <a:gd name="T50" fmla="*/ 1470 w 2534"/>
                <a:gd name="T51" fmla="*/ 16 h 148"/>
                <a:gd name="T52" fmla="*/ 1529 w 2534"/>
                <a:gd name="T53" fmla="*/ 137 h 148"/>
                <a:gd name="T54" fmla="*/ 1590 w 2534"/>
                <a:gd name="T55" fmla="*/ 18 h 148"/>
                <a:gd name="T56" fmla="*/ 1649 w 2534"/>
                <a:gd name="T57" fmla="*/ 138 h 148"/>
                <a:gd name="T58" fmla="*/ 1710 w 2534"/>
                <a:gd name="T59" fmla="*/ 19 h 148"/>
                <a:gd name="T60" fmla="*/ 1769 w 2534"/>
                <a:gd name="T61" fmla="*/ 140 h 148"/>
                <a:gd name="T62" fmla="*/ 1830 w 2534"/>
                <a:gd name="T63" fmla="*/ 20 h 148"/>
                <a:gd name="T64" fmla="*/ 1889 w 2534"/>
                <a:gd name="T65" fmla="*/ 141 h 148"/>
                <a:gd name="T66" fmla="*/ 1950 w 2534"/>
                <a:gd name="T67" fmla="*/ 22 h 148"/>
                <a:gd name="T68" fmla="*/ 2009 w 2534"/>
                <a:gd name="T69" fmla="*/ 142 h 148"/>
                <a:gd name="T70" fmla="*/ 2070 w 2534"/>
                <a:gd name="T71" fmla="*/ 23 h 148"/>
                <a:gd name="T72" fmla="*/ 2129 w 2534"/>
                <a:gd name="T73" fmla="*/ 144 h 148"/>
                <a:gd name="T74" fmla="*/ 2190 w 2534"/>
                <a:gd name="T75" fmla="*/ 25 h 148"/>
                <a:gd name="T76" fmla="*/ 2249 w 2534"/>
                <a:gd name="T77" fmla="*/ 145 h 148"/>
                <a:gd name="T78" fmla="*/ 2310 w 2534"/>
                <a:gd name="T79" fmla="*/ 26 h 148"/>
                <a:gd name="T80" fmla="*/ 2369 w 2534"/>
                <a:gd name="T81" fmla="*/ 147 h 148"/>
                <a:gd name="T82" fmla="*/ 2430 w 2534"/>
                <a:gd name="T83" fmla="*/ 27 h 148"/>
                <a:gd name="T84" fmla="*/ 2489 w 2534"/>
                <a:gd name="T85" fmla="*/ 148 h 148"/>
                <a:gd name="T86" fmla="*/ 2519 w 2534"/>
                <a:gd name="T87" fmla="*/ 88 h 148"/>
                <a:gd name="T88" fmla="*/ 2534 w 2534"/>
                <a:gd name="T89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34" h="148">
                  <a:moveTo>
                    <a:pt x="0" y="60"/>
                  </a:moveTo>
                  <a:lnTo>
                    <a:pt x="30" y="0"/>
                  </a:lnTo>
                  <a:lnTo>
                    <a:pt x="89" y="121"/>
                  </a:lnTo>
                  <a:lnTo>
                    <a:pt x="150" y="1"/>
                  </a:lnTo>
                  <a:lnTo>
                    <a:pt x="209" y="122"/>
                  </a:lnTo>
                  <a:lnTo>
                    <a:pt x="270" y="3"/>
                  </a:lnTo>
                  <a:lnTo>
                    <a:pt x="329" y="123"/>
                  </a:lnTo>
                  <a:lnTo>
                    <a:pt x="390" y="4"/>
                  </a:lnTo>
                  <a:lnTo>
                    <a:pt x="449" y="125"/>
                  </a:lnTo>
                  <a:lnTo>
                    <a:pt x="510" y="5"/>
                  </a:lnTo>
                  <a:lnTo>
                    <a:pt x="569" y="126"/>
                  </a:lnTo>
                  <a:lnTo>
                    <a:pt x="630" y="7"/>
                  </a:lnTo>
                  <a:lnTo>
                    <a:pt x="689" y="127"/>
                  </a:lnTo>
                  <a:lnTo>
                    <a:pt x="750" y="8"/>
                  </a:lnTo>
                  <a:lnTo>
                    <a:pt x="809" y="129"/>
                  </a:lnTo>
                  <a:lnTo>
                    <a:pt x="870" y="9"/>
                  </a:lnTo>
                  <a:lnTo>
                    <a:pt x="929" y="130"/>
                  </a:lnTo>
                  <a:lnTo>
                    <a:pt x="990" y="11"/>
                  </a:lnTo>
                  <a:lnTo>
                    <a:pt x="1049" y="132"/>
                  </a:lnTo>
                  <a:lnTo>
                    <a:pt x="1110" y="12"/>
                  </a:lnTo>
                  <a:lnTo>
                    <a:pt x="1169" y="133"/>
                  </a:lnTo>
                  <a:lnTo>
                    <a:pt x="1230" y="14"/>
                  </a:lnTo>
                  <a:lnTo>
                    <a:pt x="1289" y="134"/>
                  </a:lnTo>
                  <a:lnTo>
                    <a:pt x="1350" y="15"/>
                  </a:lnTo>
                  <a:lnTo>
                    <a:pt x="1409" y="136"/>
                  </a:lnTo>
                  <a:lnTo>
                    <a:pt x="1470" y="16"/>
                  </a:lnTo>
                  <a:lnTo>
                    <a:pt x="1529" y="137"/>
                  </a:lnTo>
                  <a:lnTo>
                    <a:pt x="1590" y="18"/>
                  </a:lnTo>
                  <a:lnTo>
                    <a:pt x="1649" y="138"/>
                  </a:lnTo>
                  <a:lnTo>
                    <a:pt x="1710" y="19"/>
                  </a:lnTo>
                  <a:lnTo>
                    <a:pt x="1769" y="140"/>
                  </a:lnTo>
                  <a:lnTo>
                    <a:pt x="1830" y="20"/>
                  </a:lnTo>
                  <a:lnTo>
                    <a:pt x="1889" y="141"/>
                  </a:lnTo>
                  <a:lnTo>
                    <a:pt x="1950" y="22"/>
                  </a:lnTo>
                  <a:lnTo>
                    <a:pt x="2009" y="142"/>
                  </a:lnTo>
                  <a:lnTo>
                    <a:pt x="2070" y="23"/>
                  </a:lnTo>
                  <a:lnTo>
                    <a:pt x="2129" y="144"/>
                  </a:lnTo>
                  <a:lnTo>
                    <a:pt x="2190" y="25"/>
                  </a:lnTo>
                  <a:lnTo>
                    <a:pt x="2249" y="145"/>
                  </a:lnTo>
                  <a:lnTo>
                    <a:pt x="2310" y="26"/>
                  </a:lnTo>
                  <a:lnTo>
                    <a:pt x="2369" y="147"/>
                  </a:lnTo>
                  <a:lnTo>
                    <a:pt x="2430" y="27"/>
                  </a:lnTo>
                  <a:lnTo>
                    <a:pt x="2489" y="148"/>
                  </a:lnTo>
                  <a:lnTo>
                    <a:pt x="2519" y="88"/>
                  </a:lnTo>
                  <a:lnTo>
                    <a:pt x="2534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9" name="Line 147"/>
            <p:cNvSpPr>
              <a:spLocks noChangeShapeType="1"/>
            </p:cNvSpPr>
            <p:nvPr/>
          </p:nvSpPr>
          <p:spPr bwMode="auto">
            <a:xfrm>
              <a:off x="2107" y="2427"/>
              <a:ext cx="2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0" name="Arc 148"/>
            <p:cNvSpPr>
              <a:spLocks/>
            </p:cNvSpPr>
            <p:nvPr/>
          </p:nvSpPr>
          <p:spPr bwMode="auto">
            <a:xfrm>
              <a:off x="2127" y="2391"/>
              <a:ext cx="67" cy="4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591 w 43200"/>
                <a:gd name="T1" fmla="*/ 26618 h 26618"/>
                <a:gd name="T2" fmla="*/ 43131 w 43200"/>
                <a:gd name="T3" fmla="*/ 23326 h 26618"/>
                <a:gd name="T4" fmla="*/ 21600 w 43200"/>
                <a:gd name="T5" fmla="*/ 21600 h 26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618" fill="none" extrusionOk="0">
                  <a:moveTo>
                    <a:pt x="590" y="26618"/>
                  </a:moveTo>
                  <a:cubicBezTo>
                    <a:pt x="198" y="24974"/>
                    <a:pt x="0" y="2329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6"/>
                    <a:pt x="43176" y="22751"/>
                    <a:pt x="43130" y="23325"/>
                  </a:cubicBezTo>
                </a:path>
                <a:path w="43200" h="26618" stroke="0" extrusionOk="0">
                  <a:moveTo>
                    <a:pt x="590" y="26618"/>
                  </a:moveTo>
                  <a:cubicBezTo>
                    <a:pt x="198" y="24974"/>
                    <a:pt x="0" y="2329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6"/>
                    <a:pt x="43176" y="22751"/>
                    <a:pt x="43130" y="2332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1" name="Arc 149"/>
            <p:cNvSpPr>
              <a:spLocks/>
            </p:cNvSpPr>
            <p:nvPr/>
          </p:nvSpPr>
          <p:spPr bwMode="auto">
            <a:xfrm>
              <a:off x="2199" y="2391"/>
              <a:ext cx="67" cy="4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591 w 43200"/>
                <a:gd name="T1" fmla="*/ 26618 h 26618"/>
                <a:gd name="T2" fmla="*/ 43131 w 43200"/>
                <a:gd name="T3" fmla="*/ 23326 h 26618"/>
                <a:gd name="T4" fmla="*/ 21600 w 43200"/>
                <a:gd name="T5" fmla="*/ 21600 h 26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618" fill="none" extrusionOk="0">
                  <a:moveTo>
                    <a:pt x="590" y="26618"/>
                  </a:moveTo>
                  <a:cubicBezTo>
                    <a:pt x="198" y="24974"/>
                    <a:pt x="0" y="2329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6"/>
                    <a:pt x="43176" y="22751"/>
                    <a:pt x="43130" y="23325"/>
                  </a:cubicBezTo>
                </a:path>
                <a:path w="43200" h="26618" stroke="0" extrusionOk="0">
                  <a:moveTo>
                    <a:pt x="590" y="26618"/>
                  </a:moveTo>
                  <a:cubicBezTo>
                    <a:pt x="198" y="24974"/>
                    <a:pt x="0" y="23290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76"/>
                    <a:pt x="43176" y="22751"/>
                    <a:pt x="43130" y="2332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2" name="Arc 150"/>
            <p:cNvSpPr>
              <a:spLocks/>
            </p:cNvSpPr>
            <p:nvPr/>
          </p:nvSpPr>
          <p:spPr bwMode="auto">
            <a:xfrm>
              <a:off x="2271" y="2391"/>
              <a:ext cx="66" cy="4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08 w 43200"/>
                <a:gd name="T1" fmla="*/ 26689 h 26689"/>
                <a:gd name="T2" fmla="*/ 43136 w 43200"/>
                <a:gd name="T3" fmla="*/ 23257 h 26689"/>
                <a:gd name="T4" fmla="*/ 21600 w 43200"/>
                <a:gd name="T5" fmla="*/ 21600 h 26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689" fill="none" extrusionOk="0">
                  <a:moveTo>
                    <a:pt x="608" y="26688"/>
                  </a:moveTo>
                  <a:cubicBezTo>
                    <a:pt x="204" y="25022"/>
                    <a:pt x="0" y="233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</a:path>
                <a:path w="43200" h="26689" stroke="0" extrusionOk="0">
                  <a:moveTo>
                    <a:pt x="608" y="26688"/>
                  </a:moveTo>
                  <a:cubicBezTo>
                    <a:pt x="204" y="25022"/>
                    <a:pt x="0" y="233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52"/>
                    <a:pt x="43178" y="22705"/>
                    <a:pt x="43136" y="23257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3" name="Arc 151"/>
            <p:cNvSpPr>
              <a:spLocks/>
            </p:cNvSpPr>
            <p:nvPr/>
          </p:nvSpPr>
          <p:spPr bwMode="auto">
            <a:xfrm>
              <a:off x="2343" y="2391"/>
              <a:ext cx="66" cy="4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608 w 43200"/>
                <a:gd name="T1" fmla="*/ 26689 h 26689"/>
                <a:gd name="T2" fmla="*/ 43133 w 43200"/>
                <a:gd name="T3" fmla="*/ 23300 h 26689"/>
                <a:gd name="T4" fmla="*/ 21600 w 43200"/>
                <a:gd name="T5" fmla="*/ 21600 h 26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6689" fill="none" extrusionOk="0">
                  <a:moveTo>
                    <a:pt x="608" y="26688"/>
                  </a:moveTo>
                  <a:cubicBezTo>
                    <a:pt x="204" y="25022"/>
                    <a:pt x="0" y="233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</a:path>
                <a:path w="43200" h="26689" stroke="0" extrusionOk="0">
                  <a:moveTo>
                    <a:pt x="608" y="26688"/>
                  </a:moveTo>
                  <a:cubicBezTo>
                    <a:pt x="204" y="25022"/>
                    <a:pt x="0" y="2331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67"/>
                    <a:pt x="43177" y="22734"/>
                    <a:pt x="43132" y="23299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4" name="Freeform 152"/>
            <p:cNvSpPr>
              <a:spLocks/>
            </p:cNvSpPr>
            <p:nvPr/>
          </p:nvSpPr>
          <p:spPr bwMode="auto">
            <a:xfrm>
              <a:off x="2414" y="2093"/>
              <a:ext cx="419" cy="334"/>
            </a:xfrm>
            <a:custGeom>
              <a:avLst/>
              <a:gdLst>
                <a:gd name="T0" fmla="*/ 0 w 1168"/>
                <a:gd name="T1" fmla="*/ 930 h 930"/>
                <a:gd name="T2" fmla="*/ 58 w 1168"/>
                <a:gd name="T3" fmla="*/ 930 h 930"/>
                <a:gd name="T4" fmla="*/ 1168 w 1168"/>
                <a:gd name="T5" fmla="*/ 0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8" h="930">
                  <a:moveTo>
                    <a:pt x="0" y="930"/>
                  </a:moveTo>
                  <a:lnTo>
                    <a:pt x="58" y="930"/>
                  </a:lnTo>
                  <a:lnTo>
                    <a:pt x="116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5" name="Freeform 153"/>
            <p:cNvSpPr>
              <a:spLocks/>
            </p:cNvSpPr>
            <p:nvPr/>
          </p:nvSpPr>
          <p:spPr bwMode="auto">
            <a:xfrm>
              <a:off x="2809" y="2060"/>
              <a:ext cx="53" cy="61"/>
            </a:xfrm>
            <a:custGeom>
              <a:avLst/>
              <a:gdLst>
                <a:gd name="T0" fmla="*/ 148 w 148"/>
                <a:gd name="T1" fmla="*/ 159 h 171"/>
                <a:gd name="T2" fmla="*/ 134 w 148"/>
                <a:gd name="T3" fmla="*/ 171 h 171"/>
                <a:gd name="T4" fmla="*/ 0 w 148"/>
                <a:gd name="T5" fmla="*/ 12 h 171"/>
                <a:gd name="T6" fmla="*/ 15 w 148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48" y="159"/>
                  </a:moveTo>
                  <a:lnTo>
                    <a:pt x="134" y="171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6" name="Line 154"/>
            <p:cNvSpPr>
              <a:spLocks noChangeShapeType="1"/>
            </p:cNvSpPr>
            <p:nvPr/>
          </p:nvSpPr>
          <p:spPr bwMode="auto">
            <a:xfrm flipH="1">
              <a:off x="2809" y="2060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7" name="Arc 155"/>
            <p:cNvSpPr>
              <a:spLocks/>
            </p:cNvSpPr>
            <p:nvPr/>
          </p:nvSpPr>
          <p:spPr bwMode="auto">
            <a:xfrm>
              <a:off x="2059" y="2141"/>
              <a:ext cx="603" cy="469"/>
            </a:xfrm>
            <a:custGeom>
              <a:avLst/>
              <a:gdLst>
                <a:gd name="G0" fmla="+- 0 0 0"/>
                <a:gd name="G1" fmla="+- 46 0 0"/>
                <a:gd name="G2" fmla="+- 21600 0 0"/>
                <a:gd name="T0" fmla="*/ 21600 w 21600"/>
                <a:gd name="T1" fmla="*/ 0 h 21646"/>
                <a:gd name="T2" fmla="*/ 0 w 21600"/>
                <a:gd name="T3" fmla="*/ 21646 h 21646"/>
                <a:gd name="T4" fmla="*/ 0 w 21600"/>
                <a:gd name="T5" fmla="*/ 46 h 21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46" fill="none" extrusionOk="0">
                  <a:moveTo>
                    <a:pt x="21599" y="0"/>
                  </a:moveTo>
                  <a:cubicBezTo>
                    <a:pt x="21599" y="15"/>
                    <a:pt x="21600" y="30"/>
                    <a:pt x="21600" y="46"/>
                  </a:cubicBezTo>
                  <a:cubicBezTo>
                    <a:pt x="21600" y="11975"/>
                    <a:pt x="11929" y="21645"/>
                    <a:pt x="0" y="21646"/>
                  </a:cubicBezTo>
                </a:path>
                <a:path w="21600" h="21646" stroke="0" extrusionOk="0">
                  <a:moveTo>
                    <a:pt x="21599" y="0"/>
                  </a:moveTo>
                  <a:cubicBezTo>
                    <a:pt x="21599" y="15"/>
                    <a:pt x="21600" y="30"/>
                    <a:pt x="21600" y="46"/>
                  </a:cubicBezTo>
                  <a:cubicBezTo>
                    <a:pt x="21600" y="11975"/>
                    <a:pt x="11929" y="21645"/>
                    <a:pt x="0" y="21646"/>
                  </a:cubicBezTo>
                  <a:lnTo>
                    <a:pt x="0" y="4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8" name="Freeform 156"/>
            <p:cNvSpPr>
              <a:spLocks/>
            </p:cNvSpPr>
            <p:nvPr/>
          </p:nvSpPr>
          <p:spPr bwMode="auto">
            <a:xfrm>
              <a:off x="2625" y="2134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9" name="Line 157"/>
            <p:cNvSpPr>
              <a:spLocks noChangeShapeType="1"/>
            </p:cNvSpPr>
            <p:nvPr/>
          </p:nvSpPr>
          <p:spPr bwMode="auto">
            <a:xfrm>
              <a:off x="2625" y="213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0" name="Freeform 158"/>
            <p:cNvSpPr>
              <a:spLocks/>
            </p:cNvSpPr>
            <p:nvPr/>
          </p:nvSpPr>
          <p:spPr bwMode="auto">
            <a:xfrm>
              <a:off x="2618" y="1947"/>
              <a:ext cx="979" cy="571"/>
            </a:xfrm>
            <a:custGeom>
              <a:avLst/>
              <a:gdLst>
                <a:gd name="T0" fmla="*/ 0 w 2729"/>
                <a:gd name="T1" fmla="*/ 1591 h 1591"/>
                <a:gd name="T2" fmla="*/ 240 w 2729"/>
                <a:gd name="T3" fmla="*/ 1440 h 1591"/>
                <a:gd name="T4" fmla="*/ 376 w 2729"/>
                <a:gd name="T5" fmla="*/ 1052 h 1591"/>
                <a:gd name="T6" fmla="*/ 2729 w 2729"/>
                <a:gd name="T7" fmla="*/ 0 h 1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29" h="1591">
                  <a:moveTo>
                    <a:pt x="0" y="1591"/>
                  </a:moveTo>
                  <a:lnTo>
                    <a:pt x="240" y="1440"/>
                  </a:lnTo>
                  <a:lnTo>
                    <a:pt x="376" y="1052"/>
                  </a:lnTo>
                  <a:lnTo>
                    <a:pt x="272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1" name="Freeform 159"/>
            <p:cNvSpPr>
              <a:spLocks/>
            </p:cNvSpPr>
            <p:nvPr/>
          </p:nvSpPr>
          <p:spPr bwMode="auto">
            <a:xfrm>
              <a:off x="3542" y="1947"/>
              <a:ext cx="55" cy="40"/>
            </a:xfrm>
            <a:custGeom>
              <a:avLst/>
              <a:gdLst>
                <a:gd name="T0" fmla="*/ 55 w 55"/>
                <a:gd name="T1" fmla="*/ 0 h 40"/>
                <a:gd name="T2" fmla="*/ 0 w 55"/>
                <a:gd name="T3" fmla="*/ 4 h 40"/>
                <a:gd name="T4" fmla="*/ 20 w 55"/>
                <a:gd name="T5" fmla="*/ 16 h 40"/>
                <a:gd name="T6" fmla="*/ 16 w 55"/>
                <a:gd name="T7" fmla="*/ 40 h 40"/>
                <a:gd name="T8" fmla="*/ 55 w 55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0">
                  <a:moveTo>
                    <a:pt x="55" y="0"/>
                  </a:moveTo>
                  <a:lnTo>
                    <a:pt x="0" y="4"/>
                  </a:lnTo>
                  <a:lnTo>
                    <a:pt x="20" y="16"/>
                  </a:lnTo>
                  <a:lnTo>
                    <a:pt x="16" y="4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2" name="Freeform 160"/>
            <p:cNvSpPr>
              <a:spLocks/>
            </p:cNvSpPr>
            <p:nvPr/>
          </p:nvSpPr>
          <p:spPr bwMode="auto">
            <a:xfrm>
              <a:off x="3172" y="699"/>
              <a:ext cx="652" cy="1442"/>
            </a:xfrm>
            <a:custGeom>
              <a:avLst/>
              <a:gdLst>
                <a:gd name="T0" fmla="*/ 1817 w 1817"/>
                <a:gd name="T1" fmla="*/ 4020 h 4020"/>
                <a:gd name="T2" fmla="*/ 1817 w 1817"/>
                <a:gd name="T3" fmla="*/ 2550 h 4020"/>
                <a:gd name="T4" fmla="*/ 0 w 1817"/>
                <a:gd name="T5" fmla="*/ 0 h 4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17" h="4020">
                  <a:moveTo>
                    <a:pt x="1817" y="4020"/>
                  </a:moveTo>
                  <a:lnTo>
                    <a:pt x="1817" y="25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3" name="Freeform 161"/>
            <p:cNvSpPr>
              <a:spLocks/>
            </p:cNvSpPr>
            <p:nvPr/>
          </p:nvSpPr>
          <p:spPr bwMode="auto">
            <a:xfrm>
              <a:off x="3172" y="699"/>
              <a:ext cx="46" cy="54"/>
            </a:xfrm>
            <a:custGeom>
              <a:avLst/>
              <a:gdLst>
                <a:gd name="T0" fmla="*/ 0 w 46"/>
                <a:gd name="T1" fmla="*/ 0 h 54"/>
                <a:gd name="T2" fmla="*/ 14 w 46"/>
                <a:gd name="T3" fmla="*/ 54 h 54"/>
                <a:gd name="T4" fmla="*/ 23 w 46"/>
                <a:gd name="T5" fmla="*/ 32 h 54"/>
                <a:gd name="T6" fmla="*/ 46 w 46"/>
                <a:gd name="T7" fmla="*/ 32 h 54"/>
                <a:gd name="T8" fmla="*/ 0 w 4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4">
                  <a:moveTo>
                    <a:pt x="0" y="0"/>
                  </a:moveTo>
                  <a:lnTo>
                    <a:pt x="14" y="54"/>
                  </a:lnTo>
                  <a:lnTo>
                    <a:pt x="23" y="32"/>
                  </a:lnTo>
                  <a:lnTo>
                    <a:pt x="46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4" name="Arc 162"/>
            <p:cNvSpPr>
              <a:spLocks/>
            </p:cNvSpPr>
            <p:nvPr/>
          </p:nvSpPr>
          <p:spPr bwMode="auto">
            <a:xfrm>
              <a:off x="1994" y="2372"/>
              <a:ext cx="372" cy="157"/>
            </a:xfrm>
            <a:custGeom>
              <a:avLst/>
              <a:gdLst>
                <a:gd name="G0" fmla="+- 21600 0 0"/>
                <a:gd name="G1" fmla="+- 138 0 0"/>
                <a:gd name="G2" fmla="+- 21600 0 0"/>
                <a:gd name="T0" fmla="*/ 21600 w 21600"/>
                <a:gd name="T1" fmla="*/ 21738 h 21738"/>
                <a:gd name="T2" fmla="*/ 0 w 21600"/>
                <a:gd name="T3" fmla="*/ 0 h 21738"/>
                <a:gd name="T4" fmla="*/ 21600 w 21600"/>
                <a:gd name="T5" fmla="*/ 138 h 21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8" fill="none" extrusionOk="0">
                  <a:moveTo>
                    <a:pt x="21600" y="21738"/>
                  </a:moveTo>
                  <a:cubicBezTo>
                    <a:pt x="9670" y="21738"/>
                    <a:pt x="0" y="12067"/>
                    <a:pt x="0" y="138"/>
                  </a:cubicBezTo>
                  <a:cubicBezTo>
                    <a:pt x="-1" y="92"/>
                    <a:pt x="0" y="46"/>
                    <a:pt x="0" y="0"/>
                  </a:cubicBezTo>
                </a:path>
                <a:path w="21600" h="21738" stroke="0" extrusionOk="0">
                  <a:moveTo>
                    <a:pt x="21600" y="21738"/>
                  </a:moveTo>
                  <a:cubicBezTo>
                    <a:pt x="9670" y="21738"/>
                    <a:pt x="0" y="12067"/>
                    <a:pt x="0" y="138"/>
                  </a:cubicBezTo>
                  <a:cubicBezTo>
                    <a:pt x="-1" y="92"/>
                    <a:pt x="0" y="46"/>
                    <a:pt x="0" y="0"/>
                  </a:cubicBezTo>
                  <a:lnTo>
                    <a:pt x="21600" y="13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5" name="Arc 163"/>
            <p:cNvSpPr>
              <a:spLocks/>
            </p:cNvSpPr>
            <p:nvPr/>
          </p:nvSpPr>
          <p:spPr bwMode="auto">
            <a:xfrm>
              <a:off x="2366" y="2529"/>
              <a:ext cx="107" cy="25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97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96" y="21599"/>
                  </a:moveTo>
                  <a:cubicBezTo>
                    <a:pt x="9547" y="21487"/>
                    <a:pt x="0" y="11850"/>
                    <a:pt x="0" y="0"/>
                  </a:cubicBezTo>
                </a:path>
                <a:path w="21600" h="21599" stroke="0" extrusionOk="0">
                  <a:moveTo>
                    <a:pt x="21396" y="21599"/>
                  </a:moveTo>
                  <a:cubicBezTo>
                    <a:pt x="9547" y="21487"/>
                    <a:pt x="0" y="1185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4558254" y="7823885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52400" y="152400"/>
            <a:ext cx="6934200" cy="9829800"/>
            <a:chOff x="96" y="96"/>
            <a:chExt cx="4368" cy="6192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96"/>
              <a:ext cx="4368" cy="6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132" y="233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>
              <a:off x="4136" y="233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32" y="225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4136" y="2259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132" y="218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136" y="2183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132" y="2112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4136" y="2112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132" y="2041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1647" y="2021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2672" y="2021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32" y="197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4136" y="197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132" y="189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>
              <a:off x="4136" y="1899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32" y="182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4136" y="1828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132" y="175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>
              <a:off x="4136" y="1757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>
              <a:off x="132" y="1686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1647" y="166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>
              <a:off x="2672" y="166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132" y="161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>
              <a:off x="4136" y="1616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9"/>
            <p:cNvSpPr>
              <a:spLocks noChangeShapeType="1"/>
            </p:cNvSpPr>
            <p:nvPr/>
          </p:nvSpPr>
          <p:spPr bwMode="auto">
            <a:xfrm>
              <a:off x="132" y="154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0"/>
            <p:cNvSpPr>
              <a:spLocks noChangeShapeType="1"/>
            </p:cNvSpPr>
            <p:nvPr/>
          </p:nvSpPr>
          <p:spPr bwMode="auto">
            <a:xfrm>
              <a:off x="4136" y="1545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132" y="147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2"/>
            <p:cNvSpPr>
              <a:spLocks noChangeShapeType="1"/>
            </p:cNvSpPr>
            <p:nvPr/>
          </p:nvSpPr>
          <p:spPr bwMode="auto">
            <a:xfrm>
              <a:off x="4136" y="1474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3"/>
            <p:cNvSpPr>
              <a:spLocks noChangeShapeType="1"/>
            </p:cNvSpPr>
            <p:nvPr/>
          </p:nvSpPr>
          <p:spPr bwMode="auto">
            <a:xfrm>
              <a:off x="132" y="140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>
              <a:off x="4136" y="1403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132" y="1332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647" y="1312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7"/>
            <p:cNvSpPr>
              <a:spLocks noChangeShapeType="1"/>
            </p:cNvSpPr>
            <p:nvPr/>
          </p:nvSpPr>
          <p:spPr bwMode="auto">
            <a:xfrm>
              <a:off x="2672" y="1312"/>
              <a:ext cx="0" cy="4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8"/>
            <p:cNvSpPr>
              <a:spLocks noChangeShapeType="1"/>
            </p:cNvSpPr>
            <p:nvPr/>
          </p:nvSpPr>
          <p:spPr bwMode="auto">
            <a:xfrm>
              <a:off x="132" y="126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9"/>
            <p:cNvSpPr>
              <a:spLocks noChangeShapeType="1"/>
            </p:cNvSpPr>
            <p:nvPr/>
          </p:nvSpPr>
          <p:spPr bwMode="auto">
            <a:xfrm>
              <a:off x="4136" y="1261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>
              <a:off x="132" y="119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1"/>
            <p:cNvSpPr>
              <a:spLocks noChangeShapeType="1"/>
            </p:cNvSpPr>
            <p:nvPr/>
          </p:nvSpPr>
          <p:spPr bwMode="auto">
            <a:xfrm>
              <a:off x="4136" y="119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>
              <a:off x="132" y="111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3"/>
            <p:cNvSpPr>
              <a:spLocks noChangeShapeType="1"/>
            </p:cNvSpPr>
            <p:nvPr/>
          </p:nvSpPr>
          <p:spPr bwMode="auto">
            <a:xfrm>
              <a:off x="4136" y="1114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>
              <a:off x="132" y="104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5"/>
            <p:cNvSpPr>
              <a:spLocks noChangeShapeType="1"/>
            </p:cNvSpPr>
            <p:nvPr/>
          </p:nvSpPr>
          <p:spPr bwMode="auto">
            <a:xfrm>
              <a:off x="4136" y="1043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6"/>
            <p:cNvSpPr>
              <a:spLocks noChangeShapeType="1"/>
            </p:cNvSpPr>
            <p:nvPr/>
          </p:nvSpPr>
          <p:spPr bwMode="auto">
            <a:xfrm>
              <a:off x="132" y="972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>
              <a:off x="1647" y="95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8"/>
            <p:cNvSpPr>
              <a:spLocks noChangeShapeType="1"/>
            </p:cNvSpPr>
            <p:nvPr/>
          </p:nvSpPr>
          <p:spPr bwMode="auto">
            <a:xfrm>
              <a:off x="2672" y="952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9"/>
            <p:cNvSpPr>
              <a:spLocks noChangeShapeType="1"/>
            </p:cNvSpPr>
            <p:nvPr/>
          </p:nvSpPr>
          <p:spPr bwMode="auto">
            <a:xfrm>
              <a:off x="132" y="90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0"/>
            <p:cNvSpPr>
              <a:spLocks noChangeShapeType="1"/>
            </p:cNvSpPr>
            <p:nvPr/>
          </p:nvSpPr>
          <p:spPr bwMode="auto">
            <a:xfrm>
              <a:off x="4136" y="901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1"/>
            <p:cNvSpPr>
              <a:spLocks noChangeShapeType="1"/>
            </p:cNvSpPr>
            <p:nvPr/>
          </p:nvSpPr>
          <p:spPr bwMode="auto">
            <a:xfrm>
              <a:off x="132" y="83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2"/>
            <p:cNvSpPr>
              <a:spLocks noChangeShapeType="1"/>
            </p:cNvSpPr>
            <p:nvPr/>
          </p:nvSpPr>
          <p:spPr bwMode="auto">
            <a:xfrm>
              <a:off x="4136" y="83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3"/>
            <p:cNvSpPr>
              <a:spLocks noChangeShapeType="1"/>
            </p:cNvSpPr>
            <p:nvPr/>
          </p:nvSpPr>
          <p:spPr bwMode="auto">
            <a:xfrm>
              <a:off x="132" y="76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>
              <a:off x="4136" y="760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5"/>
            <p:cNvSpPr>
              <a:spLocks noChangeShapeType="1"/>
            </p:cNvSpPr>
            <p:nvPr/>
          </p:nvSpPr>
          <p:spPr bwMode="auto">
            <a:xfrm>
              <a:off x="132" y="68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4136" y="689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132" y="618"/>
              <a:ext cx="405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8"/>
            <p:cNvSpPr>
              <a:spLocks noChangeShapeType="1"/>
            </p:cNvSpPr>
            <p:nvPr/>
          </p:nvSpPr>
          <p:spPr bwMode="auto">
            <a:xfrm>
              <a:off x="1647" y="59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672" y="597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0"/>
            <p:cNvSpPr>
              <a:spLocks noChangeShapeType="1"/>
            </p:cNvSpPr>
            <p:nvPr/>
          </p:nvSpPr>
          <p:spPr bwMode="auto">
            <a:xfrm>
              <a:off x="132" y="54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4136" y="547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>
              <a:off x="132" y="47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4136" y="476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4"/>
            <p:cNvSpPr>
              <a:spLocks noChangeShapeType="1"/>
            </p:cNvSpPr>
            <p:nvPr/>
          </p:nvSpPr>
          <p:spPr bwMode="auto">
            <a:xfrm>
              <a:off x="132" y="40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4136" y="405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132" y="33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7"/>
            <p:cNvSpPr>
              <a:spLocks noChangeShapeType="1"/>
            </p:cNvSpPr>
            <p:nvPr/>
          </p:nvSpPr>
          <p:spPr bwMode="auto">
            <a:xfrm>
              <a:off x="4136" y="334"/>
              <a:ext cx="5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8"/>
            <p:cNvSpPr>
              <a:spLocks noChangeArrowheads="1"/>
            </p:cNvSpPr>
            <p:nvPr/>
          </p:nvSpPr>
          <p:spPr bwMode="auto">
            <a:xfrm>
              <a:off x="123" y="263"/>
              <a:ext cx="4068" cy="2133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9"/>
            <p:cNvSpPr>
              <a:spLocks noChangeArrowheads="1"/>
            </p:cNvSpPr>
            <p:nvPr/>
          </p:nvSpPr>
          <p:spPr bwMode="auto">
            <a:xfrm>
              <a:off x="3877" y="2000"/>
              <a:ext cx="131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0"/>
            <p:cNvSpPr>
              <a:spLocks noChangeArrowheads="1"/>
            </p:cNvSpPr>
            <p:nvPr/>
          </p:nvSpPr>
          <p:spPr bwMode="auto">
            <a:xfrm>
              <a:off x="1445" y="1727"/>
              <a:ext cx="18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Oval 71"/>
            <p:cNvSpPr>
              <a:spLocks noChangeArrowheads="1"/>
            </p:cNvSpPr>
            <p:nvPr/>
          </p:nvSpPr>
          <p:spPr bwMode="auto">
            <a:xfrm>
              <a:off x="1435" y="2000"/>
              <a:ext cx="131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2"/>
            <p:cNvSpPr>
              <a:spLocks noChangeArrowheads="1"/>
            </p:cNvSpPr>
            <p:nvPr/>
          </p:nvSpPr>
          <p:spPr bwMode="auto">
            <a:xfrm>
              <a:off x="1784" y="1732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5" name="Oval 73"/>
            <p:cNvSpPr>
              <a:spLocks noChangeArrowheads="1"/>
            </p:cNvSpPr>
            <p:nvPr/>
          </p:nvSpPr>
          <p:spPr bwMode="auto">
            <a:xfrm>
              <a:off x="1686" y="1990"/>
              <a:ext cx="131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2298" y="1732"/>
              <a:ext cx="18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1954" y="1990"/>
              <a:ext cx="131" cy="122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6"/>
            <p:cNvSpPr>
              <a:spLocks noChangeShapeType="1"/>
            </p:cNvSpPr>
            <p:nvPr/>
          </p:nvSpPr>
          <p:spPr bwMode="auto">
            <a:xfrm>
              <a:off x="1954" y="1990"/>
              <a:ext cx="125" cy="1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 flipV="1">
              <a:off x="1954" y="1990"/>
              <a:ext cx="125" cy="11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8"/>
            <p:cNvSpPr>
              <a:spLocks noChangeArrowheads="1"/>
            </p:cNvSpPr>
            <p:nvPr/>
          </p:nvSpPr>
          <p:spPr bwMode="auto">
            <a:xfrm>
              <a:off x="1587" y="1540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1" name="Oval 79"/>
            <p:cNvSpPr>
              <a:spLocks noChangeArrowheads="1"/>
            </p:cNvSpPr>
            <p:nvPr/>
          </p:nvSpPr>
          <p:spPr bwMode="auto">
            <a:xfrm>
              <a:off x="2210" y="1990"/>
              <a:ext cx="131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2112" y="1560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3" name="Oval 81"/>
            <p:cNvSpPr>
              <a:spLocks noChangeArrowheads="1"/>
            </p:cNvSpPr>
            <p:nvPr/>
          </p:nvSpPr>
          <p:spPr bwMode="auto">
            <a:xfrm>
              <a:off x="2489" y="1990"/>
              <a:ext cx="131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2"/>
            <p:cNvSpPr>
              <a:spLocks noChangeArrowheads="1"/>
            </p:cNvSpPr>
            <p:nvPr/>
          </p:nvSpPr>
          <p:spPr bwMode="auto">
            <a:xfrm>
              <a:off x="2642" y="1545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Oval 83"/>
            <p:cNvSpPr>
              <a:spLocks noChangeArrowheads="1"/>
            </p:cNvSpPr>
            <p:nvPr/>
          </p:nvSpPr>
          <p:spPr bwMode="auto">
            <a:xfrm>
              <a:off x="2817" y="1990"/>
              <a:ext cx="131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4"/>
            <p:cNvSpPr>
              <a:spLocks noChangeArrowheads="1"/>
            </p:cNvSpPr>
            <p:nvPr/>
          </p:nvSpPr>
          <p:spPr bwMode="auto">
            <a:xfrm>
              <a:off x="2910" y="1732"/>
              <a:ext cx="19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Oval 85"/>
            <p:cNvSpPr>
              <a:spLocks noChangeArrowheads="1"/>
            </p:cNvSpPr>
            <p:nvPr/>
          </p:nvSpPr>
          <p:spPr bwMode="auto">
            <a:xfrm>
              <a:off x="1954" y="2117"/>
              <a:ext cx="131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1058" y="1595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7"/>
            <p:cNvSpPr>
              <a:spLocks noChangeArrowheads="1"/>
            </p:cNvSpPr>
            <p:nvPr/>
          </p:nvSpPr>
          <p:spPr bwMode="auto">
            <a:xfrm>
              <a:off x="1954" y="2340"/>
              <a:ext cx="131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3904" y="1246"/>
              <a:ext cx="208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89"/>
            <p:cNvSpPr>
              <a:spLocks noChangeArrowheads="1"/>
            </p:cNvSpPr>
            <p:nvPr/>
          </p:nvSpPr>
          <p:spPr bwMode="auto">
            <a:xfrm>
              <a:off x="1036" y="2132"/>
              <a:ext cx="131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0"/>
            <p:cNvSpPr>
              <a:spLocks noChangeArrowheads="1"/>
            </p:cNvSpPr>
            <p:nvPr/>
          </p:nvSpPr>
          <p:spPr bwMode="auto">
            <a:xfrm>
              <a:off x="2109" y="1068"/>
              <a:ext cx="3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3" name="Oval 91"/>
            <p:cNvSpPr>
              <a:spLocks noChangeArrowheads="1"/>
            </p:cNvSpPr>
            <p:nvPr/>
          </p:nvSpPr>
          <p:spPr bwMode="auto">
            <a:xfrm>
              <a:off x="2516" y="2335"/>
              <a:ext cx="131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3265" y="1367"/>
              <a:ext cx="312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3"/>
            <p:cNvSpPr>
              <a:spLocks noChangeArrowheads="1"/>
            </p:cNvSpPr>
            <p:nvPr/>
          </p:nvSpPr>
          <p:spPr bwMode="auto">
            <a:xfrm>
              <a:off x="190" y="2466"/>
              <a:ext cx="33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1540" y="121"/>
              <a:ext cx="650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 Rip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2094" y="121"/>
              <a:ext cx="83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536 Blast TB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182" y="2719"/>
              <a:ext cx="23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7"/>
            <p:cNvSpPr>
              <a:spLocks noChangeArrowheads="1"/>
            </p:cNvSpPr>
            <p:nvPr/>
          </p:nvSpPr>
          <p:spPr bwMode="auto">
            <a:xfrm>
              <a:off x="335" y="2724"/>
              <a:ext cx="90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Gap-Post-Lead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182" y="2957"/>
              <a:ext cx="24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99"/>
            <p:cNvSpPr>
              <a:spLocks noChangeArrowheads="1"/>
            </p:cNvSpPr>
            <p:nvPr/>
          </p:nvSpPr>
          <p:spPr bwMode="auto">
            <a:xfrm>
              <a:off x="351" y="2963"/>
              <a:ext cx="63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Area-Post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182" y="3195"/>
              <a:ext cx="24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1"/>
            <p:cNvSpPr>
              <a:spLocks noChangeArrowheads="1"/>
            </p:cNvSpPr>
            <p:nvPr/>
          </p:nvSpPr>
          <p:spPr bwMode="auto">
            <a:xfrm>
              <a:off x="351" y="3201"/>
              <a:ext cx="66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On-Away.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182" y="3434"/>
              <a:ext cx="24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3"/>
            <p:cNvSpPr>
              <a:spLocks noChangeArrowheads="1"/>
            </p:cNvSpPr>
            <p:nvPr/>
          </p:nvSpPr>
          <p:spPr bwMode="auto">
            <a:xfrm>
              <a:off x="345" y="3439"/>
              <a:ext cx="86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182" y="3672"/>
              <a:ext cx="22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5"/>
            <p:cNvSpPr>
              <a:spLocks noChangeArrowheads="1"/>
            </p:cNvSpPr>
            <p:nvPr/>
          </p:nvSpPr>
          <p:spPr bwMode="auto">
            <a:xfrm>
              <a:off x="329" y="3677"/>
              <a:ext cx="9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 Lead-Area.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182" y="3910"/>
              <a:ext cx="227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7"/>
            <p:cNvSpPr>
              <a:spLocks noChangeArrowheads="1"/>
            </p:cNvSpPr>
            <p:nvPr/>
          </p:nvSpPr>
          <p:spPr bwMode="auto">
            <a:xfrm>
              <a:off x="329" y="3915"/>
              <a:ext cx="375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Slow release. Allow CB and LB to cross your face. Go to back pylon.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182" y="4148"/>
              <a:ext cx="21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09"/>
            <p:cNvSpPr>
              <a:spLocks noChangeArrowheads="1"/>
            </p:cNvSpPr>
            <p:nvPr/>
          </p:nvSpPr>
          <p:spPr bwMode="auto">
            <a:xfrm>
              <a:off x="324" y="4153"/>
              <a:ext cx="103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Skinny post/Pick.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182" y="4386"/>
              <a:ext cx="24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1"/>
            <p:cNvSpPr>
              <a:spLocks noChangeArrowheads="1"/>
            </p:cNvSpPr>
            <p:nvPr/>
          </p:nvSpPr>
          <p:spPr bwMode="auto">
            <a:xfrm>
              <a:off x="351" y="4391"/>
              <a:ext cx="358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deep as on Blast. Poke to FB and Semi Roll. Set up.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182" y="4624"/>
              <a:ext cx="24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3"/>
            <p:cNvSpPr>
              <a:spLocks noChangeArrowheads="1"/>
            </p:cNvSpPr>
            <p:nvPr/>
          </p:nvSpPr>
          <p:spPr bwMode="auto">
            <a:xfrm>
              <a:off x="351" y="4629"/>
              <a:ext cx="155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Triangle Step. Block Edge.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4"/>
            <p:cNvSpPr>
              <a:spLocks noChangeArrowheads="1"/>
            </p:cNvSpPr>
            <p:nvPr/>
          </p:nvSpPr>
          <p:spPr bwMode="auto">
            <a:xfrm>
              <a:off x="182" y="4862"/>
              <a:ext cx="242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5"/>
            <p:cNvSpPr>
              <a:spLocks noChangeArrowheads="1"/>
            </p:cNvSpPr>
            <p:nvPr/>
          </p:nvSpPr>
          <p:spPr bwMode="auto">
            <a:xfrm>
              <a:off x="345" y="4867"/>
              <a:ext cx="204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Belly slide motion. Block EMOLOS.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6"/>
            <p:cNvSpPr>
              <a:spLocks noChangeArrowheads="1"/>
            </p:cNvSpPr>
            <p:nvPr/>
          </p:nvSpPr>
          <p:spPr bwMode="auto">
            <a:xfrm>
              <a:off x="182" y="5100"/>
              <a:ext cx="220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7"/>
            <p:cNvSpPr>
              <a:spLocks noChangeArrowheads="1"/>
            </p:cNvSpPr>
            <p:nvPr/>
          </p:nvSpPr>
          <p:spPr bwMode="auto">
            <a:xfrm>
              <a:off x="340" y="5105"/>
              <a:ext cx="179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Blast. Block 1st LB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8"/>
            <p:cNvSpPr>
              <a:spLocks noChangeArrowheads="1"/>
            </p:cNvSpPr>
            <p:nvPr/>
          </p:nvSpPr>
          <p:spPr bwMode="auto">
            <a:xfrm>
              <a:off x="182" y="5338"/>
              <a:ext cx="95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Freeform 119"/>
            <p:cNvSpPr>
              <a:spLocks/>
            </p:cNvSpPr>
            <p:nvPr/>
          </p:nvSpPr>
          <p:spPr bwMode="auto">
            <a:xfrm>
              <a:off x="1101" y="2233"/>
              <a:ext cx="1033" cy="51"/>
            </a:xfrm>
            <a:custGeom>
              <a:avLst/>
              <a:gdLst>
                <a:gd name="T0" fmla="*/ 0 w 2837"/>
                <a:gd name="T1" fmla="*/ 91 h 150"/>
                <a:gd name="T2" fmla="*/ 29 w 2837"/>
                <a:gd name="T3" fmla="*/ 30 h 150"/>
                <a:gd name="T4" fmla="*/ 90 w 2837"/>
                <a:gd name="T5" fmla="*/ 150 h 150"/>
                <a:gd name="T6" fmla="*/ 149 w 2837"/>
                <a:gd name="T7" fmla="*/ 29 h 150"/>
                <a:gd name="T8" fmla="*/ 210 w 2837"/>
                <a:gd name="T9" fmla="*/ 148 h 150"/>
                <a:gd name="T10" fmla="*/ 269 w 2837"/>
                <a:gd name="T11" fmla="*/ 28 h 150"/>
                <a:gd name="T12" fmla="*/ 330 w 2837"/>
                <a:gd name="T13" fmla="*/ 147 h 150"/>
                <a:gd name="T14" fmla="*/ 389 w 2837"/>
                <a:gd name="T15" fmla="*/ 26 h 150"/>
                <a:gd name="T16" fmla="*/ 450 w 2837"/>
                <a:gd name="T17" fmla="*/ 146 h 150"/>
                <a:gd name="T18" fmla="*/ 509 w 2837"/>
                <a:gd name="T19" fmla="*/ 25 h 150"/>
                <a:gd name="T20" fmla="*/ 570 w 2837"/>
                <a:gd name="T21" fmla="*/ 144 h 150"/>
                <a:gd name="T22" fmla="*/ 629 w 2837"/>
                <a:gd name="T23" fmla="*/ 24 h 150"/>
                <a:gd name="T24" fmla="*/ 690 w 2837"/>
                <a:gd name="T25" fmla="*/ 143 h 150"/>
                <a:gd name="T26" fmla="*/ 749 w 2837"/>
                <a:gd name="T27" fmla="*/ 22 h 150"/>
                <a:gd name="T28" fmla="*/ 810 w 2837"/>
                <a:gd name="T29" fmla="*/ 142 h 150"/>
                <a:gd name="T30" fmla="*/ 869 w 2837"/>
                <a:gd name="T31" fmla="*/ 21 h 150"/>
                <a:gd name="T32" fmla="*/ 930 w 2837"/>
                <a:gd name="T33" fmla="*/ 140 h 150"/>
                <a:gd name="T34" fmla="*/ 989 w 2837"/>
                <a:gd name="T35" fmla="*/ 20 h 150"/>
                <a:gd name="T36" fmla="*/ 1050 w 2837"/>
                <a:gd name="T37" fmla="*/ 139 h 150"/>
                <a:gd name="T38" fmla="*/ 1109 w 2837"/>
                <a:gd name="T39" fmla="*/ 18 h 150"/>
                <a:gd name="T40" fmla="*/ 1170 w 2837"/>
                <a:gd name="T41" fmla="*/ 138 h 150"/>
                <a:gd name="T42" fmla="*/ 1229 w 2837"/>
                <a:gd name="T43" fmla="*/ 17 h 150"/>
                <a:gd name="T44" fmla="*/ 1290 w 2837"/>
                <a:gd name="T45" fmla="*/ 136 h 150"/>
                <a:gd name="T46" fmla="*/ 1349 w 2837"/>
                <a:gd name="T47" fmla="*/ 16 h 150"/>
                <a:gd name="T48" fmla="*/ 1410 w 2837"/>
                <a:gd name="T49" fmla="*/ 135 h 150"/>
                <a:gd name="T50" fmla="*/ 1469 w 2837"/>
                <a:gd name="T51" fmla="*/ 14 h 150"/>
                <a:gd name="T52" fmla="*/ 1530 w 2837"/>
                <a:gd name="T53" fmla="*/ 134 h 150"/>
                <a:gd name="T54" fmla="*/ 1589 w 2837"/>
                <a:gd name="T55" fmla="*/ 13 h 150"/>
                <a:gd name="T56" fmla="*/ 1650 w 2837"/>
                <a:gd name="T57" fmla="*/ 132 h 150"/>
                <a:gd name="T58" fmla="*/ 1709 w 2837"/>
                <a:gd name="T59" fmla="*/ 12 h 150"/>
                <a:gd name="T60" fmla="*/ 1770 w 2837"/>
                <a:gd name="T61" fmla="*/ 131 h 150"/>
                <a:gd name="T62" fmla="*/ 1829 w 2837"/>
                <a:gd name="T63" fmla="*/ 11 h 150"/>
                <a:gd name="T64" fmla="*/ 1890 w 2837"/>
                <a:gd name="T65" fmla="*/ 130 h 150"/>
                <a:gd name="T66" fmla="*/ 1949 w 2837"/>
                <a:gd name="T67" fmla="*/ 9 h 150"/>
                <a:gd name="T68" fmla="*/ 2010 w 2837"/>
                <a:gd name="T69" fmla="*/ 129 h 150"/>
                <a:gd name="T70" fmla="*/ 2069 w 2837"/>
                <a:gd name="T71" fmla="*/ 8 h 150"/>
                <a:gd name="T72" fmla="*/ 2130 w 2837"/>
                <a:gd name="T73" fmla="*/ 127 h 150"/>
                <a:gd name="T74" fmla="*/ 2189 w 2837"/>
                <a:gd name="T75" fmla="*/ 7 h 150"/>
                <a:gd name="T76" fmla="*/ 2250 w 2837"/>
                <a:gd name="T77" fmla="*/ 126 h 150"/>
                <a:gd name="T78" fmla="*/ 2309 w 2837"/>
                <a:gd name="T79" fmla="*/ 5 h 150"/>
                <a:gd name="T80" fmla="*/ 2370 w 2837"/>
                <a:gd name="T81" fmla="*/ 125 h 150"/>
                <a:gd name="T82" fmla="*/ 2429 w 2837"/>
                <a:gd name="T83" fmla="*/ 4 h 150"/>
                <a:gd name="T84" fmla="*/ 2490 w 2837"/>
                <a:gd name="T85" fmla="*/ 123 h 150"/>
                <a:gd name="T86" fmla="*/ 2549 w 2837"/>
                <a:gd name="T87" fmla="*/ 3 h 150"/>
                <a:gd name="T88" fmla="*/ 2610 w 2837"/>
                <a:gd name="T89" fmla="*/ 122 h 150"/>
                <a:gd name="T90" fmla="*/ 2669 w 2837"/>
                <a:gd name="T91" fmla="*/ 1 h 150"/>
                <a:gd name="T92" fmla="*/ 2730 w 2837"/>
                <a:gd name="T93" fmla="*/ 121 h 150"/>
                <a:gd name="T94" fmla="*/ 2789 w 2837"/>
                <a:gd name="T95" fmla="*/ 0 h 150"/>
                <a:gd name="T96" fmla="*/ 2819 w 2837"/>
                <a:gd name="T97" fmla="*/ 60 h 150"/>
                <a:gd name="T98" fmla="*/ 2837 w 2837"/>
                <a:gd name="T99" fmla="*/ 6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37" h="150">
                  <a:moveTo>
                    <a:pt x="0" y="91"/>
                  </a:moveTo>
                  <a:lnTo>
                    <a:pt x="29" y="30"/>
                  </a:lnTo>
                  <a:lnTo>
                    <a:pt x="90" y="150"/>
                  </a:lnTo>
                  <a:lnTo>
                    <a:pt x="149" y="29"/>
                  </a:lnTo>
                  <a:lnTo>
                    <a:pt x="210" y="148"/>
                  </a:lnTo>
                  <a:lnTo>
                    <a:pt x="269" y="28"/>
                  </a:lnTo>
                  <a:lnTo>
                    <a:pt x="330" y="147"/>
                  </a:lnTo>
                  <a:lnTo>
                    <a:pt x="389" y="26"/>
                  </a:lnTo>
                  <a:lnTo>
                    <a:pt x="450" y="146"/>
                  </a:lnTo>
                  <a:lnTo>
                    <a:pt x="509" y="25"/>
                  </a:lnTo>
                  <a:lnTo>
                    <a:pt x="570" y="144"/>
                  </a:lnTo>
                  <a:lnTo>
                    <a:pt x="629" y="24"/>
                  </a:lnTo>
                  <a:lnTo>
                    <a:pt x="690" y="143"/>
                  </a:lnTo>
                  <a:lnTo>
                    <a:pt x="749" y="22"/>
                  </a:lnTo>
                  <a:lnTo>
                    <a:pt x="810" y="142"/>
                  </a:lnTo>
                  <a:lnTo>
                    <a:pt x="869" y="21"/>
                  </a:lnTo>
                  <a:lnTo>
                    <a:pt x="930" y="140"/>
                  </a:lnTo>
                  <a:lnTo>
                    <a:pt x="989" y="20"/>
                  </a:lnTo>
                  <a:lnTo>
                    <a:pt x="1050" y="139"/>
                  </a:lnTo>
                  <a:lnTo>
                    <a:pt x="1109" y="18"/>
                  </a:lnTo>
                  <a:lnTo>
                    <a:pt x="1170" y="138"/>
                  </a:lnTo>
                  <a:lnTo>
                    <a:pt x="1229" y="17"/>
                  </a:lnTo>
                  <a:lnTo>
                    <a:pt x="1290" y="136"/>
                  </a:lnTo>
                  <a:lnTo>
                    <a:pt x="1349" y="16"/>
                  </a:lnTo>
                  <a:lnTo>
                    <a:pt x="1410" y="135"/>
                  </a:lnTo>
                  <a:lnTo>
                    <a:pt x="1469" y="14"/>
                  </a:lnTo>
                  <a:lnTo>
                    <a:pt x="1530" y="134"/>
                  </a:lnTo>
                  <a:lnTo>
                    <a:pt x="1589" y="13"/>
                  </a:lnTo>
                  <a:lnTo>
                    <a:pt x="1650" y="132"/>
                  </a:lnTo>
                  <a:lnTo>
                    <a:pt x="1709" y="12"/>
                  </a:lnTo>
                  <a:lnTo>
                    <a:pt x="1770" y="131"/>
                  </a:lnTo>
                  <a:lnTo>
                    <a:pt x="1829" y="11"/>
                  </a:lnTo>
                  <a:lnTo>
                    <a:pt x="1890" y="130"/>
                  </a:lnTo>
                  <a:lnTo>
                    <a:pt x="1949" y="9"/>
                  </a:lnTo>
                  <a:lnTo>
                    <a:pt x="2010" y="129"/>
                  </a:lnTo>
                  <a:lnTo>
                    <a:pt x="2069" y="8"/>
                  </a:lnTo>
                  <a:lnTo>
                    <a:pt x="2130" y="127"/>
                  </a:lnTo>
                  <a:lnTo>
                    <a:pt x="2189" y="7"/>
                  </a:lnTo>
                  <a:lnTo>
                    <a:pt x="2250" y="126"/>
                  </a:lnTo>
                  <a:lnTo>
                    <a:pt x="2309" y="5"/>
                  </a:lnTo>
                  <a:lnTo>
                    <a:pt x="2370" y="125"/>
                  </a:lnTo>
                  <a:lnTo>
                    <a:pt x="2429" y="4"/>
                  </a:lnTo>
                  <a:lnTo>
                    <a:pt x="2490" y="123"/>
                  </a:lnTo>
                  <a:lnTo>
                    <a:pt x="2549" y="3"/>
                  </a:lnTo>
                  <a:lnTo>
                    <a:pt x="2610" y="122"/>
                  </a:lnTo>
                  <a:lnTo>
                    <a:pt x="2669" y="1"/>
                  </a:lnTo>
                  <a:lnTo>
                    <a:pt x="2730" y="121"/>
                  </a:lnTo>
                  <a:lnTo>
                    <a:pt x="2789" y="0"/>
                  </a:lnTo>
                  <a:lnTo>
                    <a:pt x="2819" y="60"/>
                  </a:lnTo>
                  <a:lnTo>
                    <a:pt x="2837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Line 120"/>
            <p:cNvSpPr>
              <a:spLocks noChangeShapeType="1"/>
            </p:cNvSpPr>
            <p:nvPr/>
          </p:nvSpPr>
          <p:spPr bwMode="auto">
            <a:xfrm flipV="1">
              <a:off x="2134" y="2253"/>
              <a:ext cx="2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Arc 121"/>
            <p:cNvSpPr>
              <a:spLocks/>
            </p:cNvSpPr>
            <p:nvPr/>
          </p:nvSpPr>
          <p:spPr bwMode="auto">
            <a:xfrm>
              <a:off x="2161" y="2218"/>
              <a:ext cx="67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4 w 43200"/>
                <a:gd name="T1" fmla="*/ 23618 h 23618"/>
                <a:gd name="T2" fmla="*/ 43192 w 43200"/>
                <a:gd name="T3" fmla="*/ 22189 h 23618"/>
                <a:gd name="T4" fmla="*/ 21600 w 43200"/>
                <a:gd name="T5" fmla="*/ 21600 h 23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18" fill="none" extrusionOk="0">
                  <a:moveTo>
                    <a:pt x="94" y="23617"/>
                  </a:moveTo>
                  <a:cubicBezTo>
                    <a:pt x="31" y="22947"/>
                    <a:pt x="0" y="222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6"/>
                    <a:pt x="43197" y="21992"/>
                    <a:pt x="43191" y="22188"/>
                  </a:cubicBezTo>
                </a:path>
                <a:path w="43200" h="23618" stroke="0" extrusionOk="0">
                  <a:moveTo>
                    <a:pt x="94" y="23617"/>
                  </a:moveTo>
                  <a:cubicBezTo>
                    <a:pt x="31" y="22947"/>
                    <a:pt x="0" y="222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6"/>
                    <a:pt x="43197" y="21992"/>
                    <a:pt x="43191" y="2218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Arc 122"/>
            <p:cNvSpPr>
              <a:spLocks/>
            </p:cNvSpPr>
            <p:nvPr/>
          </p:nvSpPr>
          <p:spPr bwMode="auto">
            <a:xfrm>
              <a:off x="2234" y="2216"/>
              <a:ext cx="67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4 w 43200"/>
                <a:gd name="T1" fmla="*/ 23618 h 23618"/>
                <a:gd name="T2" fmla="*/ 43192 w 43200"/>
                <a:gd name="T3" fmla="*/ 22189 h 23618"/>
                <a:gd name="T4" fmla="*/ 21600 w 43200"/>
                <a:gd name="T5" fmla="*/ 21600 h 23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18" fill="none" extrusionOk="0">
                  <a:moveTo>
                    <a:pt x="94" y="23617"/>
                  </a:moveTo>
                  <a:cubicBezTo>
                    <a:pt x="31" y="22947"/>
                    <a:pt x="0" y="222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6"/>
                    <a:pt x="43197" y="21992"/>
                    <a:pt x="43191" y="22188"/>
                  </a:cubicBezTo>
                </a:path>
                <a:path w="43200" h="23618" stroke="0" extrusionOk="0">
                  <a:moveTo>
                    <a:pt x="94" y="23617"/>
                  </a:moveTo>
                  <a:cubicBezTo>
                    <a:pt x="31" y="22947"/>
                    <a:pt x="0" y="2227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796"/>
                    <a:pt x="43197" y="21992"/>
                    <a:pt x="43191" y="22188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Arc 123"/>
            <p:cNvSpPr>
              <a:spLocks/>
            </p:cNvSpPr>
            <p:nvPr/>
          </p:nvSpPr>
          <p:spPr bwMode="auto">
            <a:xfrm>
              <a:off x="2307" y="2215"/>
              <a:ext cx="67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98 w 43200"/>
                <a:gd name="T1" fmla="*/ 23650 h 23650"/>
                <a:gd name="T2" fmla="*/ 43191 w 43200"/>
                <a:gd name="T3" fmla="*/ 22214 h 23650"/>
                <a:gd name="T4" fmla="*/ 21600 w 43200"/>
                <a:gd name="T5" fmla="*/ 21600 h 23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50" fill="none" extrusionOk="0">
                  <a:moveTo>
                    <a:pt x="97" y="23650"/>
                  </a:moveTo>
                  <a:cubicBezTo>
                    <a:pt x="32" y="22968"/>
                    <a:pt x="0" y="2228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04"/>
                    <a:pt x="43197" y="22009"/>
                    <a:pt x="43191" y="22214"/>
                  </a:cubicBezTo>
                </a:path>
                <a:path w="43200" h="23650" stroke="0" extrusionOk="0">
                  <a:moveTo>
                    <a:pt x="97" y="23650"/>
                  </a:moveTo>
                  <a:cubicBezTo>
                    <a:pt x="32" y="22968"/>
                    <a:pt x="0" y="2228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804"/>
                    <a:pt x="43197" y="22009"/>
                    <a:pt x="43191" y="22214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Arc 124"/>
            <p:cNvSpPr>
              <a:spLocks/>
            </p:cNvSpPr>
            <p:nvPr/>
          </p:nvSpPr>
          <p:spPr bwMode="auto">
            <a:xfrm>
              <a:off x="2379" y="2213"/>
              <a:ext cx="68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0 w 43200"/>
                <a:gd name="T1" fmla="*/ 23681 h 23681"/>
                <a:gd name="T2" fmla="*/ 43166 w 43200"/>
                <a:gd name="T3" fmla="*/ 22813 h 23681"/>
                <a:gd name="T4" fmla="*/ 21600 w 43200"/>
                <a:gd name="T5" fmla="*/ 21600 h 23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681" fill="none" extrusionOk="0">
                  <a:moveTo>
                    <a:pt x="100" y="23680"/>
                  </a:moveTo>
                  <a:cubicBezTo>
                    <a:pt x="33" y="22989"/>
                    <a:pt x="0" y="222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04"/>
                    <a:pt x="43188" y="22409"/>
                    <a:pt x="43165" y="22812"/>
                  </a:cubicBezTo>
                </a:path>
                <a:path w="43200" h="23681" stroke="0" extrusionOk="0">
                  <a:moveTo>
                    <a:pt x="100" y="23680"/>
                  </a:moveTo>
                  <a:cubicBezTo>
                    <a:pt x="33" y="22989"/>
                    <a:pt x="0" y="2229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04"/>
                    <a:pt x="43188" y="22409"/>
                    <a:pt x="43165" y="2281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Arc 125"/>
            <p:cNvSpPr>
              <a:spLocks/>
            </p:cNvSpPr>
            <p:nvPr/>
          </p:nvSpPr>
          <p:spPr bwMode="auto">
            <a:xfrm>
              <a:off x="2452" y="2211"/>
              <a:ext cx="68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78 w 43200"/>
                <a:gd name="T1" fmla="*/ 24364 h 24364"/>
                <a:gd name="T2" fmla="*/ 43166 w 43200"/>
                <a:gd name="T3" fmla="*/ 22813 h 24364"/>
                <a:gd name="T4" fmla="*/ 21600 w 43200"/>
                <a:gd name="T5" fmla="*/ 21600 h 24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4364" fill="none" extrusionOk="0">
                  <a:moveTo>
                    <a:pt x="177" y="24364"/>
                  </a:moveTo>
                  <a:cubicBezTo>
                    <a:pt x="59" y="23447"/>
                    <a:pt x="0" y="2252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04"/>
                    <a:pt x="43188" y="22409"/>
                    <a:pt x="43165" y="22812"/>
                  </a:cubicBezTo>
                </a:path>
                <a:path w="43200" h="24364" stroke="0" extrusionOk="0">
                  <a:moveTo>
                    <a:pt x="177" y="24364"/>
                  </a:moveTo>
                  <a:cubicBezTo>
                    <a:pt x="59" y="23447"/>
                    <a:pt x="0" y="2252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004"/>
                    <a:pt x="43188" y="22409"/>
                    <a:pt x="43165" y="2281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6"/>
            <p:cNvSpPr>
              <a:spLocks/>
            </p:cNvSpPr>
            <p:nvPr/>
          </p:nvSpPr>
          <p:spPr bwMode="auto">
            <a:xfrm>
              <a:off x="2525" y="1926"/>
              <a:ext cx="363" cy="318"/>
            </a:xfrm>
            <a:custGeom>
              <a:avLst/>
              <a:gdLst>
                <a:gd name="T0" fmla="*/ 0 w 998"/>
                <a:gd name="T1" fmla="*/ 943 h 943"/>
                <a:gd name="T2" fmla="*/ 75 w 998"/>
                <a:gd name="T3" fmla="*/ 941 h 943"/>
                <a:gd name="T4" fmla="*/ 998 w 998"/>
                <a:gd name="T5" fmla="*/ 0 h 9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8" h="943">
                  <a:moveTo>
                    <a:pt x="0" y="943"/>
                  </a:moveTo>
                  <a:lnTo>
                    <a:pt x="75" y="941"/>
                  </a:lnTo>
                  <a:lnTo>
                    <a:pt x="99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7"/>
            <p:cNvSpPr>
              <a:spLocks/>
            </p:cNvSpPr>
            <p:nvPr/>
          </p:nvSpPr>
          <p:spPr bwMode="auto">
            <a:xfrm>
              <a:off x="2860" y="1894"/>
              <a:ext cx="62" cy="58"/>
            </a:xfrm>
            <a:custGeom>
              <a:avLst/>
              <a:gdLst>
                <a:gd name="T0" fmla="*/ 171 w 171"/>
                <a:gd name="T1" fmla="*/ 155 h 171"/>
                <a:gd name="T2" fmla="*/ 156 w 171"/>
                <a:gd name="T3" fmla="*/ 171 h 171"/>
                <a:gd name="T4" fmla="*/ 0 w 171"/>
                <a:gd name="T5" fmla="*/ 15 h 171"/>
                <a:gd name="T6" fmla="*/ 16 w 17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71" y="155"/>
                  </a:moveTo>
                  <a:lnTo>
                    <a:pt x="156" y="171"/>
                  </a:lnTo>
                  <a:lnTo>
                    <a:pt x="0" y="15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28"/>
            <p:cNvSpPr>
              <a:spLocks noChangeShapeType="1"/>
            </p:cNvSpPr>
            <p:nvPr/>
          </p:nvSpPr>
          <p:spPr bwMode="auto">
            <a:xfrm flipH="1">
              <a:off x="2860" y="1894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Arc 129"/>
            <p:cNvSpPr>
              <a:spLocks/>
            </p:cNvSpPr>
            <p:nvPr/>
          </p:nvSpPr>
          <p:spPr bwMode="auto">
            <a:xfrm>
              <a:off x="2041" y="2229"/>
              <a:ext cx="377" cy="15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0"/>
            <p:cNvSpPr>
              <a:spLocks noChangeShapeType="1"/>
            </p:cNvSpPr>
            <p:nvPr/>
          </p:nvSpPr>
          <p:spPr bwMode="auto">
            <a:xfrm>
              <a:off x="2418" y="2386"/>
              <a:ext cx="164" cy="23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31"/>
            <p:cNvSpPr>
              <a:spLocks/>
            </p:cNvSpPr>
            <p:nvPr/>
          </p:nvSpPr>
          <p:spPr bwMode="auto">
            <a:xfrm>
              <a:off x="2534" y="2564"/>
              <a:ext cx="48" cy="55"/>
            </a:xfrm>
            <a:custGeom>
              <a:avLst/>
              <a:gdLst>
                <a:gd name="T0" fmla="*/ 48 w 48"/>
                <a:gd name="T1" fmla="*/ 55 h 55"/>
                <a:gd name="T2" fmla="*/ 34 w 48"/>
                <a:gd name="T3" fmla="*/ 0 h 55"/>
                <a:gd name="T4" fmla="*/ 26 w 48"/>
                <a:gd name="T5" fmla="*/ 23 h 55"/>
                <a:gd name="T6" fmla="*/ 0 w 48"/>
                <a:gd name="T7" fmla="*/ 21 h 55"/>
                <a:gd name="T8" fmla="*/ 48 w 48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5">
                  <a:moveTo>
                    <a:pt x="48" y="55"/>
                  </a:moveTo>
                  <a:lnTo>
                    <a:pt x="34" y="0"/>
                  </a:lnTo>
                  <a:lnTo>
                    <a:pt x="26" y="23"/>
                  </a:lnTo>
                  <a:lnTo>
                    <a:pt x="0" y="21"/>
                  </a:lnTo>
                  <a:lnTo>
                    <a:pt x="48" y="5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Arc 132"/>
            <p:cNvSpPr>
              <a:spLocks/>
            </p:cNvSpPr>
            <p:nvPr/>
          </p:nvSpPr>
          <p:spPr bwMode="auto">
            <a:xfrm>
              <a:off x="872" y="1175"/>
              <a:ext cx="710" cy="7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3"/>
            <p:cNvSpPr>
              <a:spLocks/>
            </p:cNvSpPr>
            <p:nvPr/>
          </p:nvSpPr>
          <p:spPr bwMode="auto">
            <a:xfrm>
              <a:off x="872" y="1156"/>
              <a:ext cx="57" cy="38"/>
            </a:xfrm>
            <a:custGeom>
              <a:avLst/>
              <a:gdLst>
                <a:gd name="T0" fmla="*/ 0 w 57"/>
                <a:gd name="T1" fmla="*/ 19 h 38"/>
                <a:gd name="T2" fmla="*/ 57 w 57"/>
                <a:gd name="T3" fmla="*/ 38 h 38"/>
                <a:gd name="T4" fmla="*/ 42 w 57"/>
                <a:gd name="T5" fmla="*/ 19 h 38"/>
                <a:gd name="T6" fmla="*/ 57 w 57"/>
                <a:gd name="T7" fmla="*/ 0 h 38"/>
                <a:gd name="T8" fmla="*/ 0 w 57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8">
                  <a:moveTo>
                    <a:pt x="0" y="19"/>
                  </a:moveTo>
                  <a:lnTo>
                    <a:pt x="57" y="38"/>
                  </a:lnTo>
                  <a:lnTo>
                    <a:pt x="42" y="19"/>
                  </a:lnTo>
                  <a:lnTo>
                    <a:pt x="57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34"/>
            <p:cNvSpPr>
              <a:spLocks noChangeShapeType="1"/>
            </p:cNvSpPr>
            <p:nvPr/>
          </p:nvSpPr>
          <p:spPr bwMode="auto">
            <a:xfrm flipV="1">
              <a:off x="2626" y="2107"/>
              <a:ext cx="464" cy="2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5"/>
            <p:cNvSpPr>
              <a:spLocks/>
            </p:cNvSpPr>
            <p:nvPr/>
          </p:nvSpPr>
          <p:spPr bwMode="auto">
            <a:xfrm>
              <a:off x="3071" y="2072"/>
              <a:ext cx="45" cy="67"/>
            </a:xfrm>
            <a:custGeom>
              <a:avLst/>
              <a:gdLst>
                <a:gd name="T0" fmla="*/ 124 w 124"/>
                <a:gd name="T1" fmla="*/ 191 h 200"/>
                <a:gd name="T2" fmla="*/ 106 w 124"/>
                <a:gd name="T3" fmla="*/ 200 h 200"/>
                <a:gd name="T4" fmla="*/ 0 w 124"/>
                <a:gd name="T5" fmla="*/ 9 h 200"/>
                <a:gd name="T6" fmla="*/ 17 w 124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" h="200">
                  <a:moveTo>
                    <a:pt x="124" y="191"/>
                  </a:moveTo>
                  <a:lnTo>
                    <a:pt x="106" y="200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6"/>
            <p:cNvSpPr>
              <a:spLocks noChangeShapeType="1"/>
            </p:cNvSpPr>
            <p:nvPr/>
          </p:nvSpPr>
          <p:spPr bwMode="auto">
            <a:xfrm flipH="1">
              <a:off x="3071" y="2072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7"/>
            <p:cNvSpPr>
              <a:spLocks noChangeShapeType="1"/>
            </p:cNvSpPr>
            <p:nvPr/>
          </p:nvSpPr>
          <p:spPr bwMode="auto">
            <a:xfrm flipH="1" flipV="1">
              <a:off x="2755" y="1871"/>
              <a:ext cx="121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8"/>
            <p:cNvSpPr>
              <a:spLocks/>
            </p:cNvSpPr>
            <p:nvPr/>
          </p:nvSpPr>
          <p:spPr bwMode="auto">
            <a:xfrm>
              <a:off x="2722" y="1840"/>
              <a:ext cx="60" cy="58"/>
            </a:xfrm>
            <a:custGeom>
              <a:avLst/>
              <a:gdLst>
                <a:gd name="T0" fmla="*/ 151 w 166"/>
                <a:gd name="T1" fmla="*/ 0 h 173"/>
                <a:gd name="T2" fmla="*/ 166 w 166"/>
                <a:gd name="T3" fmla="*/ 13 h 173"/>
                <a:gd name="T4" fmla="*/ 15 w 166"/>
                <a:gd name="T5" fmla="*/ 173 h 173"/>
                <a:gd name="T6" fmla="*/ 0 w 166"/>
                <a:gd name="T7" fmla="*/ 16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73">
                  <a:moveTo>
                    <a:pt x="151" y="0"/>
                  </a:moveTo>
                  <a:lnTo>
                    <a:pt x="166" y="13"/>
                  </a:lnTo>
                  <a:lnTo>
                    <a:pt x="15" y="173"/>
                  </a:lnTo>
                  <a:lnTo>
                    <a:pt x="0" y="1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39"/>
            <p:cNvSpPr>
              <a:spLocks noChangeShapeType="1"/>
            </p:cNvSpPr>
            <p:nvPr/>
          </p:nvSpPr>
          <p:spPr bwMode="auto">
            <a:xfrm>
              <a:off x="2722" y="1894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Arc 140"/>
            <p:cNvSpPr>
              <a:spLocks/>
            </p:cNvSpPr>
            <p:nvPr/>
          </p:nvSpPr>
          <p:spPr bwMode="auto">
            <a:xfrm>
              <a:off x="2020" y="1871"/>
              <a:ext cx="609" cy="598"/>
            </a:xfrm>
            <a:custGeom>
              <a:avLst/>
              <a:gdLst>
                <a:gd name="G0" fmla="+- 0 0 0"/>
                <a:gd name="G1" fmla="+- 36 0 0"/>
                <a:gd name="G2" fmla="+- 21600 0 0"/>
                <a:gd name="T0" fmla="*/ 21600 w 21600"/>
                <a:gd name="T1" fmla="*/ 0 h 21636"/>
                <a:gd name="T2" fmla="*/ 0 w 21600"/>
                <a:gd name="T3" fmla="*/ 21636 h 21636"/>
                <a:gd name="T4" fmla="*/ 0 w 21600"/>
                <a:gd name="T5" fmla="*/ 36 h 2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6" fill="none" extrusionOk="0">
                  <a:moveTo>
                    <a:pt x="21599" y="0"/>
                  </a:moveTo>
                  <a:cubicBezTo>
                    <a:pt x="21599" y="12"/>
                    <a:pt x="21600" y="24"/>
                    <a:pt x="21600" y="36"/>
                  </a:cubicBezTo>
                  <a:cubicBezTo>
                    <a:pt x="21600" y="11965"/>
                    <a:pt x="11929" y="21635"/>
                    <a:pt x="0" y="21636"/>
                  </a:cubicBezTo>
                </a:path>
                <a:path w="21600" h="21636" stroke="0" extrusionOk="0">
                  <a:moveTo>
                    <a:pt x="21599" y="0"/>
                  </a:moveTo>
                  <a:cubicBezTo>
                    <a:pt x="21599" y="12"/>
                    <a:pt x="21600" y="24"/>
                    <a:pt x="21600" y="36"/>
                  </a:cubicBezTo>
                  <a:cubicBezTo>
                    <a:pt x="21600" y="11965"/>
                    <a:pt x="11929" y="21635"/>
                    <a:pt x="0" y="21636"/>
                  </a:cubicBezTo>
                  <a:lnTo>
                    <a:pt x="0" y="3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1"/>
            <p:cNvSpPr>
              <a:spLocks/>
            </p:cNvSpPr>
            <p:nvPr/>
          </p:nvSpPr>
          <p:spPr bwMode="auto">
            <a:xfrm>
              <a:off x="2589" y="1865"/>
              <a:ext cx="79" cy="6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2"/>
            <p:cNvSpPr>
              <a:spLocks noChangeShapeType="1"/>
            </p:cNvSpPr>
            <p:nvPr/>
          </p:nvSpPr>
          <p:spPr bwMode="auto">
            <a:xfrm>
              <a:off x="2589" y="186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3"/>
            <p:cNvSpPr>
              <a:spLocks/>
            </p:cNvSpPr>
            <p:nvPr/>
          </p:nvSpPr>
          <p:spPr bwMode="auto">
            <a:xfrm>
              <a:off x="2432" y="1818"/>
              <a:ext cx="116" cy="172"/>
            </a:xfrm>
            <a:custGeom>
              <a:avLst/>
              <a:gdLst>
                <a:gd name="T0" fmla="*/ 320 w 320"/>
                <a:gd name="T1" fmla="*/ 508 h 508"/>
                <a:gd name="T2" fmla="*/ 320 w 320"/>
                <a:gd name="T3" fmla="*/ 302 h 508"/>
                <a:gd name="T4" fmla="*/ 0 w 320"/>
                <a:gd name="T5" fmla="*/ 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0" h="508">
                  <a:moveTo>
                    <a:pt x="320" y="508"/>
                  </a:moveTo>
                  <a:lnTo>
                    <a:pt x="320" y="30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4"/>
            <p:cNvSpPr>
              <a:spLocks/>
            </p:cNvSpPr>
            <p:nvPr/>
          </p:nvSpPr>
          <p:spPr bwMode="auto">
            <a:xfrm>
              <a:off x="2399" y="1787"/>
              <a:ext cx="60" cy="58"/>
            </a:xfrm>
            <a:custGeom>
              <a:avLst/>
              <a:gdLst>
                <a:gd name="T0" fmla="*/ 151 w 166"/>
                <a:gd name="T1" fmla="*/ 0 h 174"/>
                <a:gd name="T2" fmla="*/ 166 w 166"/>
                <a:gd name="T3" fmla="*/ 14 h 174"/>
                <a:gd name="T4" fmla="*/ 15 w 166"/>
                <a:gd name="T5" fmla="*/ 174 h 174"/>
                <a:gd name="T6" fmla="*/ 0 w 166"/>
                <a:gd name="T7" fmla="*/ 16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74">
                  <a:moveTo>
                    <a:pt x="151" y="0"/>
                  </a:moveTo>
                  <a:lnTo>
                    <a:pt x="166" y="14"/>
                  </a:lnTo>
                  <a:lnTo>
                    <a:pt x="15" y="174"/>
                  </a:lnTo>
                  <a:lnTo>
                    <a:pt x="0" y="1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5"/>
            <p:cNvSpPr>
              <a:spLocks noChangeShapeType="1"/>
            </p:cNvSpPr>
            <p:nvPr/>
          </p:nvSpPr>
          <p:spPr bwMode="auto">
            <a:xfrm>
              <a:off x="2399" y="184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6"/>
            <p:cNvSpPr>
              <a:spLocks noChangeShapeType="1"/>
            </p:cNvSpPr>
            <p:nvPr/>
          </p:nvSpPr>
          <p:spPr bwMode="auto">
            <a:xfrm flipV="1">
              <a:off x="2287" y="1879"/>
              <a:ext cx="0" cy="11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7"/>
            <p:cNvSpPr>
              <a:spLocks/>
            </p:cNvSpPr>
            <p:nvPr/>
          </p:nvSpPr>
          <p:spPr bwMode="auto">
            <a:xfrm>
              <a:off x="2247" y="1872"/>
              <a:ext cx="79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8"/>
            <p:cNvSpPr>
              <a:spLocks noChangeShapeType="1"/>
            </p:cNvSpPr>
            <p:nvPr/>
          </p:nvSpPr>
          <p:spPr bwMode="auto">
            <a:xfrm>
              <a:off x="2247" y="18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9"/>
            <p:cNvSpPr>
              <a:spLocks/>
            </p:cNvSpPr>
            <p:nvPr/>
          </p:nvSpPr>
          <p:spPr bwMode="auto">
            <a:xfrm>
              <a:off x="1932" y="1854"/>
              <a:ext cx="82" cy="132"/>
            </a:xfrm>
            <a:custGeom>
              <a:avLst/>
              <a:gdLst>
                <a:gd name="T0" fmla="*/ 224 w 224"/>
                <a:gd name="T1" fmla="*/ 391 h 391"/>
                <a:gd name="T2" fmla="*/ 224 w 224"/>
                <a:gd name="T3" fmla="*/ 151 h 391"/>
                <a:gd name="T4" fmla="*/ 0 w 224"/>
                <a:gd name="T5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391">
                  <a:moveTo>
                    <a:pt x="224" y="391"/>
                  </a:moveTo>
                  <a:lnTo>
                    <a:pt x="224" y="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0"/>
            <p:cNvSpPr>
              <a:spLocks/>
            </p:cNvSpPr>
            <p:nvPr/>
          </p:nvSpPr>
          <p:spPr bwMode="auto">
            <a:xfrm>
              <a:off x="1904" y="1819"/>
              <a:ext cx="50" cy="65"/>
            </a:xfrm>
            <a:custGeom>
              <a:avLst/>
              <a:gdLst>
                <a:gd name="T0" fmla="*/ 120 w 138"/>
                <a:gd name="T1" fmla="*/ 0 h 193"/>
                <a:gd name="T2" fmla="*/ 138 w 138"/>
                <a:gd name="T3" fmla="*/ 11 h 193"/>
                <a:gd name="T4" fmla="*/ 18 w 138"/>
                <a:gd name="T5" fmla="*/ 193 h 193"/>
                <a:gd name="T6" fmla="*/ 0 w 138"/>
                <a:gd name="T7" fmla="*/ 18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93">
                  <a:moveTo>
                    <a:pt x="120" y="0"/>
                  </a:moveTo>
                  <a:lnTo>
                    <a:pt x="138" y="11"/>
                  </a:lnTo>
                  <a:lnTo>
                    <a:pt x="18" y="193"/>
                  </a:lnTo>
                  <a:lnTo>
                    <a:pt x="0" y="18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51"/>
            <p:cNvSpPr>
              <a:spLocks noChangeShapeType="1"/>
            </p:cNvSpPr>
            <p:nvPr/>
          </p:nvSpPr>
          <p:spPr bwMode="auto">
            <a:xfrm>
              <a:off x="1904" y="1881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2"/>
            <p:cNvSpPr>
              <a:spLocks/>
            </p:cNvSpPr>
            <p:nvPr/>
          </p:nvSpPr>
          <p:spPr bwMode="auto">
            <a:xfrm>
              <a:off x="1762" y="1874"/>
              <a:ext cx="66" cy="132"/>
            </a:xfrm>
            <a:custGeom>
              <a:avLst/>
              <a:gdLst>
                <a:gd name="T0" fmla="*/ 0 w 180"/>
                <a:gd name="T1" fmla="*/ 391 h 391"/>
                <a:gd name="T2" fmla="*/ 180 w 180"/>
                <a:gd name="T3" fmla="*/ 166 h 391"/>
                <a:gd name="T4" fmla="*/ 166 w 180"/>
                <a:gd name="T5" fmla="*/ 0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391">
                  <a:moveTo>
                    <a:pt x="0" y="391"/>
                  </a:moveTo>
                  <a:lnTo>
                    <a:pt x="180" y="166"/>
                  </a:lnTo>
                  <a:lnTo>
                    <a:pt x="16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3"/>
            <p:cNvSpPr>
              <a:spLocks/>
            </p:cNvSpPr>
            <p:nvPr/>
          </p:nvSpPr>
          <p:spPr bwMode="auto">
            <a:xfrm>
              <a:off x="1783" y="1865"/>
              <a:ext cx="79" cy="11"/>
            </a:xfrm>
            <a:custGeom>
              <a:avLst/>
              <a:gdLst>
                <a:gd name="T0" fmla="*/ 218 w 218"/>
                <a:gd name="T1" fmla="*/ 0 h 34"/>
                <a:gd name="T2" fmla="*/ 218 w 218"/>
                <a:gd name="T3" fmla="*/ 20 h 34"/>
                <a:gd name="T4" fmla="*/ 0 w 218"/>
                <a:gd name="T5" fmla="*/ 34 h 34"/>
                <a:gd name="T6" fmla="*/ 0 w 218"/>
                <a:gd name="T7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34">
                  <a:moveTo>
                    <a:pt x="218" y="0"/>
                  </a:moveTo>
                  <a:lnTo>
                    <a:pt x="218" y="20"/>
                  </a:lnTo>
                  <a:lnTo>
                    <a:pt x="0" y="34"/>
                  </a:lnTo>
                  <a:lnTo>
                    <a:pt x="0" y="1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54"/>
            <p:cNvSpPr>
              <a:spLocks noChangeShapeType="1"/>
            </p:cNvSpPr>
            <p:nvPr/>
          </p:nvSpPr>
          <p:spPr bwMode="auto">
            <a:xfrm>
              <a:off x="1783" y="186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5"/>
            <p:cNvSpPr>
              <a:spLocks/>
            </p:cNvSpPr>
            <p:nvPr/>
          </p:nvSpPr>
          <p:spPr bwMode="auto">
            <a:xfrm>
              <a:off x="1516" y="1930"/>
              <a:ext cx="50" cy="76"/>
            </a:xfrm>
            <a:custGeom>
              <a:avLst/>
              <a:gdLst>
                <a:gd name="T0" fmla="*/ 0 w 135"/>
                <a:gd name="T1" fmla="*/ 225 h 225"/>
                <a:gd name="T2" fmla="*/ 135 w 135"/>
                <a:gd name="T3" fmla="*/ 149 h 225"/>
                <a:gd name="T4" fmla="*/ 135 w 135"/>
                <a:gd name="T5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" h="225">
                  <a:moveTo>
                    <a:pt x="0" y="225"/>
                  </a:moveTo>
                  <a:lnTo>
                    <a:pt x="135" y="149"/>
                  </a:lnTo>
                  <a:lnTo>
                    <a:pt x="13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6"/>
            <p:cNvSpPr>
              <a:spLocks/>
            </p:cNvSpPr>
            <p:nvPr/>
          </p:nvSpPr>
          <p:spPr bwMode="auto">
            <a:xfrm>
              <a:off x="1526" y="1923"/>
              <a:ext cx="79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Line 157"/>
            <p:cNvSpPr>
              <a:spLocks noChangeShapeType="1"/>
            </p:cNvSpPr>
            <p:nvPr/>
          </p:nvSpPr>
          <p:spPr bwMode="auto">
            <a:xfrm>
              <a:off x="1526" y="19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8"/>
            <p:cNvSpPr>
              <a:spLocks/>
            </p:cNvSpPr>
            <p:nvPr/>
          </p:nvSpPr>
          <p:spPr bwMode="auto">
            <a:xfrm>
              <a:off x="3393" y="1285"/>
              <a:ext cx="551" cy="709"/>
            </a:xfrm>
            <a:custGeom>
              <a:avLst/>
              <a:gdLst>
                <a:gd name="T0" fmla="*/ 1514 w 1514"/>
                <a:gd name="T1" fmla="*/ 2102 h 2102"/>
                <a:gd name="T2" fmla="*/ 1514 w 1514"/>
                <a:gd name="T3" fmla="*/ 1354 h 2102"/>
                <a:gd name="T4" fmla="*/ 0 w 1514"/>
                <a:gd name="T5" fmla="*/ 0 h 2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4" h="2102">
                  <a:moveTo>
                    <a:pt x="1514" y="2102"/>
                  </a:moveTo>
                  <a:lnTo>
                    <a:pt x="1514" y="135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9"/>
            <p:cNvSpPr>
              <a:spLocks/>
            </p:cNvSpPr>
            <p:nvPr/>
          </p:nvSpPr>
          <p:spPr bwMode="auto">
            <a:xfrm>
              <a:off x="3393" y="1285"/>
              <a:ext cx="56" cy="49"/>
            </a:xfrm>
            <a:custGeom>
              <a:avLst/>
              <a:gdLst>
                <a:gd name="T0" fmla="*/ 0 w 56"/>
                <a:gd name="T1" fmla="*/ 0 h 49"/>
                <a:gd name="T2" fmla="*/ 28 w 56"/>
                <a:gd name="T3" fmla="*/ 49 h 49"/>
                <a:gd name="T4" fmla="*/ 32 w 56"/>
                <a:gd name="T5" fmla="*/ 26 h 49"/>
                <a:gd name="T6" fmla="*/ 56 w 56"/>
                <a:gd name="T7" fmla="*/ 20 h 49"/>
                <a:gd name="T8" fmla="*/ 0 w 56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9">
                  <a:moveTo>
                    <a:pt x="0" y="0"/>
                  </a:moveTo>
                  <a:lnTo>
                    <a:pt x="28" y="49"/>
                  </a:lnTo>
                  <a:lnTo>
                    <a:pt x="32" y="26"/>
                  </a:lnTo>
                  <a:lnTo>
                    <a:pt x="56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>
            <a:hlinkClick r:id="rId2" action="ppaction://hlinkpres?slideindex=1&amp;slidetitle=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81000"/>
            <a:ext cx="6542087" cy="8523288"/>
            <a:chOff x="255" y="240"/>
            <a:chExt cx="4121" cy="536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5" y="240"/>
              <a:ext cx="3873" cy="5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89" y="242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916" y="242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89" y="235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916" y="235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89" y="22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916" y="228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89" y="221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916" y="221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89" y="2142"/>
              <a:ext cx="367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61" y="212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589" y="212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89" y="207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916" y="207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89" y="20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916" y="20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89" y="193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916" y="193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89" y="186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916" y="186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89" y="1795"/>
              <a:ext cx="367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61" y="177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589" y="177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89" y="172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916" y="172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89" y="165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916" y="165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8" name="Line 31"/>
            <p:cNvSpPr>
              <a:spLocks noChangeShapeType="1"/>
            </p:cNvSpPr>
            <p:nvPr/>
          </p:nvSpPr>
          <p:spPr bwMode="auto">
            <a:xfrm>
              <a:off x="289" y="15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9" name="Line 32"/>
            <p:cNvSpPr>
              <a:spLocks noChangeShapeType="1"/>
            </p:cNvSpPr>
            <p:nvPr/>
          </p:nvSpPr>
          <p:spPr bwMode="auto">
            <a:xfrm>
              <a:off x="3916" y="158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1" name="Line 33"/>
            <p:cNvSpPr>
              <a:spLocks noChangeShapeType="1"/>
            </p:cNvSpPr>
            <p:nvPr/>
          </p:nvSpPr>
          <p:spPr bwMode="auto">
            <a:xfrm>
              <a:off x="289" y="15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2" name="Line 34"/>
            <p:cNvSpPr>
              <a:spLocks noChangeShapeType="1"/>
            </p:cNvSpPr>
            <p:nvPr/>
          </p:nvSpPr>
          <p:spPr bwMode="auto">
            <a:xfrm>
              <a:off x="3916" y="151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3" name="Line 35"/>
            <p:cNvSpPr>
              <a:spLocks noChangeShapeType="1"/>
            </p:cNvSpPr>
            <p:nvPr/>
          </p:nvSpPr>
          <p:spPr bwMode="auto">
            <a:xfrm>
              <a:off x="289" y="1449"/>
              <a:ext cx="367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4" name="Line 36"/>
            <p:cNvSpPr>
              <a:spLocks noChangeShapeType="1"/>
            </p:cNvSpPr>
            <p:nvPr/>
          </p:nvSpPr>
          <p:spPr bwMode="auto">
            <a:xfrm>
              <a:off x="1661" y="142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5" name="Line 37"/>
            <p:cNvSpPr>
              <a:spLocks noChangeShapeType="1"/>
            </p:cNvSpPr>
            <p:nvPr/>
          </p:nvSpPr>
          <p:spPr bwMode="auto">
            <a:xfrm>
              <a:off x="2589" y="1428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6" name="Line 38"/>
            <p:cNvSpPr>
              <a:spLocks noChangeShapeType="1"/>
            </p:cNvSpPr>
            <p:nvPr/>
          </p:nvSpPr>
          <p:spPr bwMode="auto">
            <a:xfrm>
              <a:off x="289" y="137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7" name="Line 39"/>
            <p:cNvSpPr>
              <a:spLocks noChangeShapeType="1"/>
            </p:cNvSpPr>
            <p:nvPr/>
          </p:nvSpPr>
          <p:spPr bwMode="auto">
            <a:xfrm>
              <a:off x="3916" y="137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8" name="Line 40"/>
            <p:cNvSpPr>
              <a:spLocks noChangeShapeType="1"/>
            </p:cNvSpPr>
            <p:nvPr/>
          </p:nvSpPr>
          <p:spPr bwMode="auto">
            <a:xfrm>
              <a:off x="289" y="13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9" name="Line 41"/>
            <p:cNvSpPr>
              <a:spLocks noChangeShapeType="1"/>
            </p:cNvSpPr>
            <p:nvPr/>
          </p:nvSpPr>
          <p:spPr bwMode="auto">
            <a:xfrm>
              <a:off x="3916" y="130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0" name="Line 42"/>
            <p:cNvSpPr>
              <a:spLocks noChangeShapeType="1"/>
            </p:cNvSpPr>
            <p:nvPr/>
          </p:nvSpPr>
          <p:spPr bwMode="auto">
            <a:xfrm>
              <a:off x="289" y="12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1" name="Line 43"/>
            <p:cNvSpPr>
              <a:spLocks noChangeShapeType="1"/>
            </p:cNvSpPr>
            <p:nvPr/>
          </p:nvSpPr>
          <p:spPr bwMode="auto">
            <a:xfrm>
              <a:off x="3916" y="12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2" name="Line 44"/>
            <p:cNvSpPr>
              <a:spLocks noChangeShapeType="1"/>
            </p:cNvSpPr>
            <p:nvPr/>
          </p:nvSpPr>
          <p:spPr bwMode="auto">
            <a:xfrm>
              <a:off x="289" y="117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3" name="Line 45"/>
            <p:cNvSpPr>
              <a:spLocks noChangeShapeType="1"/>
            </p:cNvSpPr>
            <p:nvPr/>
          </p:nvSpPr>
          <p:spPr bwMode="auto">
            <a:xfrm>
              <a:off x="3916" y="117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4" name="Line 46"/>
            <p:cNvSpPr>
              <a:spLocks noChangeShapeType="1"/>
            </p:cNvSpPr>
            <p:nvPr/>
          </p:nvSpPr>
          <p:spPr bwMode="auto">
            <a:xfrm>
              <a:off x="289" y="1097"/>
              <a:ext cx="367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5" name="Line 47"/>
            <p:cNvSpPr>
              <a:spLocks noChangeShapeType="1"/>
            </p:cNvSpPr>
            <p:nvPr/>
          </p:nvSpPr>
          <p:spPr bwMode="auto">
            <a:xfrm>
              <a:off x="1661" y="10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6" name="Line 48"/>
            <p:cNvSpPr>
              <a:spLocks noChangeShapeType="1"/>
            </p:cNvSpPr>
            <p:nvPr/>
          </p:nvSpPr>
          <p:spPr bwMode="auto">
            <a:xfrm>
              <a:off x="2589" y="107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7" name="Line 49"/>
            <p:cNvSpPr>
              <a:spLocks noChangeShapeType="1"/>
            </p:cNvSpPr>
            <p:nvPr/>
          </p:nvSpPr>
          <p:spPr bwMode="auto">
            <a:xfrm>
              <a:off x="289" y="10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8" name="Line 50"/>
            <p:cNvSpPr>
              <a:spLocks noChangeShapeType="1"/>
            </p:cNvSpPr>
            <p:nvPr/>
          </p:nvSpPr>
          <p:spPr bwMode="auto">
            <a:xfrm>
              <a:off x="3916" y="10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9" name="Line 51"/>
            <p:cNvSpPr>
              <a:spLocks noChangeShapeType="1"/>
            </p:cNvSpPr>
            <p:nvPr/>
          </p:nvSpPr>
          <p:spPr bwMode="auto">
            <a:xfrm>
              <a:off x="289" y="96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0" name="Line 52"/>
            <p:cNvSpPr>
              <a:spLocks noChangeShapeType="1"/>
            </p:cNvSpPr>
            <p:nvPr/>
          </p:nvSpPr>
          <p:spPr bwMode="auto">
            <a:xfrm>
              <a:off x="3916" y="96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1" name="Line 53"/>
            <p:cNvSpPr>
              <a:spLocks noChangeShapeType="1"/>
            </p:cNvSpPr>
            <p:nvPr/>
          </p:nvSpPr>
          <p:spPr bwMode="auto">
            <a:xfrm>
              <a:off x="289" y="89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2" name="Line 54"/>
            <p:cNvSpPr>
              <a:spLocks noChangeShapeType="1"/>
            </p:cNvSpPr>
            <p:nvPr/>
          </p:nvSpPr>
          <p:spPr bwMode="auto">
            <a:xfrm>
              <a:off x="3916" y="89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3" name="Line 55"/>
            <p:cNvSpPr>
              <a:spLocks noChangeShapeType="1"/>
            </p:cNvSpPr>
            <p:nvPr/>
          </p:nvSpPr>
          <p:spPr bwMode="auto">
            <a:xfrm>
              <a:off x="289" y="8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4" name="Line 56"/>
            <p:cNvSpPr>
              <a:spLocks noChangeShapeType="1"/>
            </p:cNvSpPr>
            <p:nvPr/>
          </p:nvSpPr>
          <p:spPr bwMode="auto">
            <a:xfrm>
              <a:off x="3916" y="81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5" name="Line 57"/>
            <p:cNvSpPr>
              <a:spLocks noChangeShapeType="1"/>
            </p:cNvSpPr>
            <p:nvPr/>
          </p:nvSpPr>
          <p:spPr bwMode="auto">
            <a:xfrm>
              <a:off x="289" y="750"/>
              <a:ext cx="367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6" name="Line 58"/>
            <p:cNvSpPr>
              <a:spLocks noChangeShapeType="1"/>
            </p:cNvSpPr>
            <p:nvPr/>
          </p:nvSpPr>
          <p:spPr bwMode="auto">
            <a:xfrm>
              <a:off x="1661" y="72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7" name="Line 59"/>
            <p:cNvSpPr>
              <a:spLocks noChangeShapeType="1"/>
            </p:cNvSpPr>
            <p:nvPr/>
          </p:nvSpPr>
          <p:spPr bwMode="auto">
            <a:xfrm>
              <a:off x="2589" y="72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8" name="Line 60"/>
            <p:cNvSpPr>
              <a:spLocks noChangeShapeType="1"/>
            </p:cNvSpPr>
            <p:nvPr/>
          </p:nvSpPr>
          <p:spPr bwMode="auto">
            <a:xfrm>
              <a:off x="289" y="6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9" name="Line 61"/>
            <p:cNvSpPr>
              <a:spLocks noChangeShapeType="1"/>
            </p:cNvSpPr>
            <p:nvPr/>
          </p:nvSpPr>
          <p:spPr bwMode="auto">
            <a:xfrm>
              <a:off x="3916" y="6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0" name="Line 62"/>
            <p:cNvSpPr>
              <a:spLocks noChangeShapeType="1"/>
            </p:cNvSpPr>
            <p:nvPr/>
          </p:nvSpPr>
          <p:spPr bwMode="auto">
            <a:xfrm>
              <a:off x="289" y="61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1" name="Line 63"/>
            <p:cNvSpPr>
              <a:spLocks noChangeShapeType="1"/>
            </p:cNvSpPr>
            <p:nvPr/>
          </p:nvSpPr>
          <p:spPr bwMode="auto">
            <a:xfrm>
              <a:off x="3916" y="61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2" name="Line 64"/>
            <p:cNvSpPr>
              <a:spLocks noChangeShapeType="1"/>
            </p:cNvSpPr>
            <p:nvPr/>
          </p:nvSpPr>
          <p:spPr bwMode="auto">
            <a:xfrm>
              <a:off x="289" y="5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3" name="Line 65"/>
            <p:cNvSpPr>
              <a:spLocks noChangeShapeType="1"/>
            </p:cNvSpPr>
            <p:nvPr/>
          </p:nvSpPr>
          <p:spPr bwMode="auto">
            <a:xfrm>
              <a:off x="3916" y="54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4" name="Line 66"/>
            <p:cNvSpPr>
              <a:spLocks noChangeShapeType="1"/>
            </p:cNvSpPr>
            <p:nvPr/>
          </p:nvSpPr>
          <p:spPr bwMode="auto">
            <a:xfrm>
              <a:off x="289" y="4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5" name="Line 67"/>
            <p:cNvSpPr>
              <a:spLocks noChangeShapeType="1"/>
            </p:cNvSpPr>
            <p:nvPr/>
          </p:nvSpPr>
          <p:spPr bwMode="auto">
            <a:xfrm>
              <a:off x="3916" y="4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6" name="Rectangle 68"/>
            <p:cNvSpPr>
              <a:spLocks noChangeArrowheads="1"/>
            </p:cNvSpPr>
            <p:nvPr/>
          </p:nvSpPr>
          <p:spPr bwMode="auto">
            <a:xfrm>
              <a:off x="281" y="405"/>
              <a:ext cx="3683" cy="208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7" name="Oval 69"/>
            <p:cNvSpPr>
              <a:spLocks noChangeArrowheads="1"/>
            </p:cNvSpPr>
            <p:nvPr/>
          </p:nvSpPr>
          <p:spPr bwMode="auto">
            <a:xfrm>
              <a:off x="3308" y="2111"/>
              <a:ext cx="127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8" name="Rectangle 70"/>
            <p:cNvSpPr>
              <a:spLocks noChangeArrowheads="1"/>
            </p:cNvSpPr>
            <p:nvPr/>
          </p:nvSpPr>
          <p:spPr bwMode="auto">
            <a:xfrm>
              <a:off x="1553" y="1885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09" name="Oval 71"/>
            <p:cNvSpPr>
              <a:spLocks noChangeArrowheads="1"/>
            </p:cNvSpPr>
            <p:nvPr/>
          </p:nvSpPr>
          <p:spPr bwMode="auto">
            <a:xfrm>
              <a:off x="1317" y="2095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0" name="Rectangle 72"/>
            <p:cNvSpPr>
              <a:spLocks noChangeArrowheads="1"/>
            </p:cNvSpPr>
            <p:nvPr/>
          </p:nvSpPr>
          <p:spPr bwMode="auto">
            <a:xfrm>
              <a:off x="1984" y="187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1" name="Oval 73"/>
            <p:cNvSpPr>
              <a:spLocks noChangeArrowheads="1"/>
            </p:cNvSpPr>
            <p:nvPr/>
          </p:nvSpPr>
          <p:spPr bwMode="auto">
            <a:xfrm>
              <a:off x="1548" y="2090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2" name="Rectangle 74"/>
            <p:cNvSpPr>
              <a:spLocks noChangeArrowheads="1"/>
            </p:cNvSpPr>
            <p:nvPr/>
          </p:nvSpPr>
          <p:spPr bwMode="auto">
            <a:xfrm>
              <a:off x="2394" y="187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3" name="Rectangle 75"/>
            <p:cNvSpPr>
              <a:spLocks noChangeArrowheads="1"/>
            </p:cNvSpPr>
            <p:nvPr/>
          </p:nvSpPr>
          <p:spPr bwMode="auto">
            <a:xfrm>
              <a:off x="1784" y="2090"/>
              <a:ext cx="126" cy="12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4" name="Line 76"/>
            <p:cNvSpPr>
              <a:spLocks noChangeShapeType="1"/>
            </p:cNvSpPr>
            <p:nvPr/>
          </p:nvSpPr>
          <p:spPr bwMode="auto">
            <a:xfrm>
              <a:off x="1784" y="2090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5" name="Line 77"/>
            <p:cNvSpPr>
              <a:spLocks noChangeShapeType="1"/>
            </p:cNvSpPr>
            <p:nvPr/>
          </p:nvSpPr>
          <p:spPr bwMode="auto">
            <a:xfrm flipV="1">
              <a:off x="1784" y="2090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6" name="Rectangle 78"/>
            <p:cNvSpPr>
              <a:spLocks noChangeArrowheads="1"/>
            </p:cNvSpPr>
            <p:nvPr/>
          </p:nvSpPr>
          <p:spPr bwMode="auto">
            <a:xfrm>
              <a:off x="1227" y="189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7" name="Oval 79"/>
            <p:cNvSpPr>
              <a:spLocks noChangeArrowheads="1"/>
            </p:cNvSpPr>
            <p:nvPr/>
          </p:nvSpPr>
          <p:spPr bwMode="auto">
            <a:xfrm>
              <a:off x="2021" y="2090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8" name="Rectangle 80"/>
            <p:cNvSpPr>
              <a:spLocks noChangeArrowheads="1"/>
            </p:cNvSpPr>
            <p:nvPr/>
          </p:nvSpPr>
          <p:spPr bwMode="auto">
            <a:xfrm>
              <a:off x="1574" y="165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19" name="Oval 81"/>
            <p:cNvSpPr>
              <a:spLocks noChangeArrowheads="1"/>
            </p:cNvSpPr>
            <p:nvPr/>
          </p:nvSpPr>
          <p:spPr bwMode="auto">
            <a:xfrm>
              <a:off x="2273" y="2090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0" name="Rectangle 82"/>
            <p:cNvSpPr>
              <a:spLocks noChangeArrowheads="1"/>
            </p:cNvSpPr>
            <p:nvPr/>
          </p:nvSpPr>
          <p:spPr bwMode="auto">
            <a:xfrm>
              <a:off x="2047" y="165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1" name="Oval 83"/>
            <p:cNvSpPr>
              <a:spLocks noChangeArrowheads="1"/>
            </p:cNvSpPr>
            <p:nvPr/>
          </p:nvSpPr>
          <p:spPr bwMode="auto">
            <a:xfrm>
              <a:off x="2573" y="2090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2" name="Rectangle 84"/>
            <p:cNvSpPr>
              <a:spLocks noChangeArrowheads="1"/>
            </p:cNvSpPr>
            <p:nvPr/>
          </p:nvSpPr>
          <p:spPr bwMode="auto">
            <a:xfrm>
              <a:off x="2652" y="1869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3" name="Oval 85"/>
            <p:cNvSpPr>
              <a:spLocks noChangeArrowheads="1"/>
            </p:cNvSpPr>
            <p:nvPr/>
          </p:nvSpPr>
          <p:spPr bwMode="auto">
            <a:xfrm>
              <a:off x="1784" y="2211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4" name="Rectangle 86"/>
            <p:cNvSpPr>
              <a:spLocks noChangeArrowheads="1"/>
            </p:cNvSpPr>
            <p:nvPr/>
          </p:nvSpPr>
          <p:spPr bwMode="auto">
            <a:xfrm>
              <a:off x="859" y="163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5" name="Oval 87"/>
            <p:cNvSpPr>
              <a:spLocks noChangeArrowheads="1"/>
            </p:cNvSpPr>
            <p:nvPr/>
          </p:nvSpPr>
          <p:spPr bwMode="auto">
            <a:xfrm>
              <a:off x="1784" y="2426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6" name="Rectangle 88"/>
            <p:cNvSpPr>
              <a:spLocks noChangeArrowheads="1"/>
            </p:cNvSpPr>
            <p:nvPr/>
          </p:nvSpPr>
          <p:spPr bwMode="auto">
            <a:xfrm>
              <a:off x="3393" y="157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7" name="Oval 89"/>
            <p:cNvSpPr>
              <a:spLocks noChangeArrowheads="1"/>
            </p:cNvSpPr>
            <p:nvPr/>
          </p:nvSpPr>
          <p:spPr bwMode="auto">
            <a:xfrm>
              <a:off x="959" y="2226"/>
              <a:ext cx="126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8" name="Rectangle 90"/>
            <p:cNvSpPr>
              <a:spLocks noChangeArrowheads="1"/>
            </p:cNvSpPr>
            <p:nvPr/>
          </p:nvSpPr>
          <p:spPr bwMode="auto">
            <a:xfrm>
              <a:off x="1446" y="1202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29" name="Oval 91"/>
            <p:cNvSpPr>
              <a:spLocks noChangeArrowheads="1"/>
            </p:cNvSpPr>
            <p:nvPr/>
          </p:nvSpPr>
          <p:spPr bwMode="auto">
            <a:xfrm>
              <a:off x="2294" y="2426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0" name="Rectangle 92"/>
            <p:cNvSpPr>
              <a:spLocks noChangeArrowheads="1"/>
            </p:cNvSpPr>
            <p:nvPr/>
          </p:nvSpPr>
          <p:spPr bwMode="auto">
            <a:xfrm>
              <a:off x="2552" y="1217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1" name="Rectangle 93"/>
            <p:cNvSpPr>
              <a:spLocks noChangeArrowheads="1"/>
            </p:cNvSpPr>
            <p:nvPr/>
          </p:nvSpPr>
          <p:spPr bwMode="auto">
            <a:xfrm>
              <a:off x="341" y="2556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2" name="Rectangle 94"/>
            <p:cNvSpPr>
              <a:spLocks noChangeArrowheads="1"/>
            </p:cNvSpPr>
            <p:nvPr/>
          </p:nvSpPr>
          <p:spPr bwMode="auto">
            <a:xfrm>
              <a:off x="334" y="2804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3" name="Rectangle 95"/>
            <p:cNvSpPr>
              <a:spLocks noChangeArrowheads="1"/>
            </p:cNvSpPr>
            <p:nvPr/>
          </p:nvSpPr>
          <p:spPr bwMode="auto">
            <a:xfrm>
              <a:off x="449" y="2804"/>
              <a:ext cx="83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:On-Area-Pull away.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4" name="Rectangle 96"/>
            <p:cNvSpPr>
              <a:spLocks noChangeArrowheads="1"/>
            </p:cNvSpPr>
            <p:nvPr/>
          </p:nvSpPr>
          <p:spPr bwMode="auto">
            <a:xfrm>
              <a:off x="334" y="300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5" name="Rectangle 97"/>
            <p:cNvSpPr>
              <a:spLocks noChangeArrowheads="1"/>
            </p:cNvSpPr>
            <p:nvPr/>
          </p:nvSpPr>
          <p:spPr bwMode="auto">
            <a:xfrm>
              <a:off x="460" y="3003"/>
              <a:ext cx="45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:Area-Post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6" name="Rectangle 98"/>
            <p:cNvSpPr>
              <a:spLocks noChangeArrowheads="1"/>
            </p:cNvSpPr>
            <p:nvPr/>
          </p:nvSpPr>
          <p:spPr bwMode="auto">
            <a:xfrm>
              <a:off x="334" y="3203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7" name="Rectangle 99"/>
            <p:cNvSpPr>
              <a:spLocks noChangeArrowheads="1"/>
            </p:cNvSpPr>
            <p:nvPr/>
          </p:nvSpPr>
          <p:spPr bwMode="auto">
            <a:xfrm>
              <a:off x="455" y="3203"/>
              <a:ext cx="45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:Post-Lead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8" name="Rectangle 100"/>
            <p:cNvSpPr>
              <a:spLocks noChangeArrowheads="1"/>
            </p:cNvSpPr>
            <p:nvPr/>
          </p:nvSpPr>
          <p:spPr bwMode="auto">
            <a:xfrm>
              <a:off x="334" y="3403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39" name="Rectangle 101"/>
            <p:cNvSpPr>
              <a:spLocks noChangeArrowheads="1"/>
            </p:cNvSpPr>
            <p:nvPr/>
          </p:nvSpPr>
          <p:spPr bwMode="auto">
            <a:xfrm>
              <a:off x="449" y="3403"/>
              <a:ext cx="5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0" name="Rectangle 102"/>
            <p:cNvSpPr>
              <a:spLocks noChangeArrowheads="1"/>
            </p:cNvSpPr>
            <p:nvPr/>
          </p:nvSpPr>
          <p:spPr bwMode="auto">
            <a:xfrm>
              <a:off x="334" y="3602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1" name="Rectangle 103"/>
            <p:cNvSpPr>
              <a:spLocks noChangeArrowheads="1"/>
            </p:cNvSpPr>
            <p:nvPr/>
          </p:nvSpPr>
          <p:spPr bwMode="auto">
            <a:xfrm>
              <a:off x="439" y="3602"/>
              <a:ext cx="85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:Gap-On-Area-Hinge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2" name="Rectangle 104"/>
            <p:cNvSpPr>
              <a:spLocks noChangeArrowheads="1"/>
            </p:cNvSpPr>
            <p:nvPr/>
          </p:nvSpPr>
          <p:spPr bwMode="auto">
            <a:xfrm>
              <a:off x="334" y="3802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3" name="Rectangle 105"/>
            <p:cNvSpPr>
              <a:spLocks noChangeArrowheads="1"/>
            </p:cNvSpPr>
            <p:nvPr/>
          </p:nvSpPr>
          <p:spPr bwMode="auto">
            <a:xfrm>
              <a:off x="439" y="3802"/>
              <a:ext cx="17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:Slam release. Crossing pattern 9-12yds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4" name="Rectangle 106"/>
            <p:cNvSpPr>
              <a:spLocks noChangeArrowheads="1"/>
            </p:cNvSpPr>
            <p:nvPr/>
          </p:nvSpPr>
          <p:spPr bwMode="auto">
            <a:xfrm>
              <a:off x="334" y="4002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5" name="Rectangle 107"/>
            <p:cNvSpPr>
              <a:spLocks noChangeArrowheads="1"/>
            </p:cNvSpPr>
            <p:nvPr/>
          </p:nvSpPr>
          <p:spPr bwMode="auto">
            <a:xfrm>
              <a:off x="434" y="4002"/>
              <a:ext cx="125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:Post/Corner. Comeback 17-15.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6" name="Rectangle 108"/>
            <p:cNvSpPr>
              <a:spLocks noChangeArrowheads="1"/>
            </p:cNvSpPr>
            <p:nvPr/>
          </p:nvSpPr>
          <p:spPr bwMode="auto">
            <a:xfrm>
              <a:off x="334" y="420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7" name="Rectangle 109"/>
            <p:cNvSpPr>
              <a:spLocks noChangeArrowheads="1"/>
            </p:cNvSpPr>
            <p:nvPr/>
          </p:nvSpPr>
          <p:spPr bwMode="auto">
            <a:xfrm>
              <a:off x="455" y="4202"/>
              <a:ext cx="392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short of midline. 2nd step @45 over midline. Put ball on outside hip extending inside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8" name="Rectangle 110"/>
            <p:cNvSpPr>
              <a:spLocks noChangeArrowheads="1"/>
            </p:cNvSpPr>
            <p:nvPr/>
          </p:nvSpPr>
          <p:spPr bwMode="auto">
            <a:xfrm>
              <a:off x="334" y="4301"/>
              <a:ext cx="39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arm on 3rd step faking Belly Ctr. Look back 2 steps. Attack Flank. Run 1st. Look deep to TE/then FB.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49" name="Rectangle 111"/>
            <p:cNvSpPr>
              <a:spLocks noChangeArrowheads="1"/>
            </p:cNvSpPr>
            <p:nvPr/>
          </p:nvSpPr>
          <p:spPr bwMode="auto">
            <a:xfrm>
              <a:off x="334" y="4501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0" name="Rectangle 112"/>
            <p:cNvSpPr>
              <a:spLocks noChangeArrowheads="1"/>
            </p:cNvSpPr>
            <p:nvPr/>
          </p:nvSpPr>
          <p:spPr bwMode="auto">
            <a:xfrm>
              <a:off x="460" y="4501"/>
              <a:ext cx="274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Belly Ctr. Rock out, drop step, lateral crossover, aim for Center.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1" name="Rectangle 113"/>
            <p:cNvSpPr>
              <a:spLocks noChangeArrowheads="1"/>
            </p:cNvSpPr>
            <p:nvPr/>
          </p:nvSpPr>
          <p:spPr bwMode="auto">
            <a:xfrm>
              <a:off x="334" y="470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2" name="Rectangle 114"/>
            <p:cNvSpPr>
              <a:spLocks noChangeArrowheads="1"/>
            </p:cNvSpPr>
            <p:nvPr/>
          </p:nvSpPr>
          <p:spPr bwMode="auto">
            <a:xfrm>
              <a:off x="449" y="4701"/>
              <a:ext cx="253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:Early motion. 2 step slide in PST area. Hook 1st outside of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3" name="Rectangle 115"/>
            <p:cNvSpPr>
              <a:spLocks noChangeArrowheads="1"/>
            </p:cNvSpPr>
            <p:nvPr/>
          </p:nvSpPr>
          <p:spPr bwMode="auto">
            <a:xfrm>
              <a:off x="334" y="4900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4" name="Rectangle 116"/>
            <p:cNvSpPr>
              <a:spLocks noChangeArrowheads="1"/>
            </p:cNvSpPr>
            <p:nvPr/>
          </p:nvSpPr>
          <p:spPr bwMode="auto">
            <a:xfrm>
              <a:off x="439" y="4900"/>
              <a:ext cx="391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:1st step crossover aim for outside foot of PSG. Run thru and block B gap if threatened. Get into flat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5" name="Rectangle 117"/>
            <p:cNvSpPr>
              <a:spLocks noChangeArrowheads="1"/>
            </p:cNvSpPr>
            <p:nvPr/>
          </p:nvSpPr>
          <p:spPr bwMode="auto">
            <a:xfrm>
              <a:off x="334" y="5000"/>
              <a:ext cx="76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area 5-6 yds.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6" name="Rectangle 118"/>
            <p:cNvSpPr>
              <a:spLocks noChangeArrowheads="1"/>
            </p:cNvSpPr>
            <p:nvPr/>
          </p:nvSpPr>
          <p:spPr bwMode="auto">
            <a:xfrm>
              <a:off x="334" y="520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7" name="Rectangle 119"/>
            <p:cNvSpPr>
              <a:spLocks noChangeArrowheads="1"/>
            </p:cNvSpPr>
            <p:nvPr/>
          </p:nvSpPr>
          <p:spPr bwMode="auto">
            <a:xfrm>
              <a:off x="1564" y="266"/>
              <a:ext cx="641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 Rip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8" name="Rectangle 120"/>
            <p:cNvSpPr>
              <a:spLocks noChangeArrowheads="1"/>
            </p:cNvSpPr>
            <p:nvPr/>
          </p:nvSpPr>
          <p:spPr bwMode="auto">
            <a:xfrm>
              <a:off x="2112" y="266"/>
              <a:ext cx="1095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541 Counter Boot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59" name="Line 121"/>
            <p:cNvSpPr>
              <a:spLocks noChangeShapeType="1"/>
            </p:cNvSpPr>
            <p:nvPr/>
          </p:nvSpPr>
          <p:spPr bwMode="auto">
            <a:xfrm flipH="1" flipV="1">
              <a:off x="2481" y="2002"/>
              <a:ext cx="147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0" name="Freeform 122"/>
            <p:cNvSpPr>
              <a:spLocks/>
            </p:cNvSpPr>
            <p:nvPr/>
          </p:nvSpPr>
          <p:spPr bwMode="auto">
            <a:xfrm>
              <a:off x="2456" y="1968"/>
              <a:ext cx="44" cy="65"/>
            </a:xfrm>
            <a:custGeom>
              <a:avLst/>
              <a:gdLst>
                <a:gd name="T0" fmla="*/ 109 w 126"/>
                <a:gd name="T1" fmla="*/ 0 h 186"/>
                <a:gd name="T2" fmla="*/ 126 w 126"/>
                <a:gd name="T3" fmla="*/ 10 h 186"/>
                <a:gd name="T4" fmla="*/ 17 w 126"/>
                <a:gd name="T5" fmla="*/ 186 h 186"/>
                <a:gd name="T6" fmla="*/ 0 w 126"/>
                <a:gd name="T7" fmla="*/ 17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6">
                  <a:moveTo>
                    <a:pt x="109" y="0"/>
                  </a:moveTo>
                  <a:lnTo>
                    <a:pt x="126" y="10"/>
                  </a:lnTo>
                  <a:lnTo>
                    <a:pt x="17" y="186"/>
                  </a:lnTo>
                  <a:lnTo>
                    <a:pt x="0" y="1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1" name="Line 123"/>
            <p:cNvSpPr>
              <a:spLocks noChangeShapeType="1"/>
            </p:cNvSpPr>
            <p:nvPr/>
          </p:nvSpPr>
          <p:spPr bwMode="auto">
            <a:xfrm>
              <a:off x="2456" y="202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2" name="Line 124"/>
            <p:cNvSpPr>
              <a:spLocks noChangeShapeType="1"/>
            </p:cNvSpPr>
            <p:nvPr/>
          </p:nvSpPr>
          <p:spPr bwMode="auto">
            <a:xfrm flipV="1">
              <a:off x="2081" y="2034"/>
              <a:ext cx="0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3" name="Freeform 125"/>
            <p:cNvSpPr>
              <a:spLocks/>
            </p:cNvSpPr>
            <p:nvPr/>
          </p:nvSpPr>
          <p:spPr bwMode="auto">
            <a:xfrm>
              <a:off x="2045" y="202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4" name="Line 126"/>
            <p:cNvSpPr>
              <a:spLocks noChangeShapeType="1"/>
            </p:cNvSpPr>
            <p:nvPr/>
          </p:nvSpPr>
          <p:spPr bwMode="auto">
            <a:xfrm>
              <a:off x="2045" y="202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5" name="Line 127"/>
            <p:cNvSpPr>
              <a:spLocks noChangeShapeType="1"/>
            </p:cNvSpPr>
            <p:nvPr/>
          </p:nvSpPr>
          <p:spPr bwMode="auto">
            <a:xfrm flipV="1">
              <a:off x="1845" y="2034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6" name="Freeform 128"/>
            <p:cNvSpPr>
              <a:spLocks/>
            </p:cNvSpPr>
            <p:nvPr/>
          </p:nvSpPr>
          <p:spPr bwMode="auto">
            <a:xfrm>
              <a:off x="1809" y="202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7" name="Line 129"/>
            <p:cNvSpPr>
              <a:spLocks noChangeShapeType="1"/>
            </p:cNvSpPr>
            <p:nvPr/>
          </p:nvSpPr>
          <p:spPr bwMode="auto">
            <a:xfrm>
              <a:off x="1809" y="202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8" name="Line 130"/>
            <p:cNvSpPr>
              <a:spLocks noChangeShapeType="1"/>
            </p:cNvSpPr>
            <p:nvPr/>
          </p:nvSpPr>
          <p:spPr bwMode="auto">
            <a:xfrm flipV="1">
              <a:off x="1613" y="2018"/>
              <a:ext cx="0" cy="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9" name="Freeform 131"/>
            <p:cNvSpPr>
              <a:spLocks/>
            </p:cNvSpPr>
            <p:nvPr/>
          </p:nvSpPr>
          <p:spPr bwMode="auto">
            <a:xfrm>
              <a:off x="1577" y="2012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0" name="Line 132"/>
            <p:cNvSpPr>
              <a:spLocks noChangeShapeType="1"/>
            </p:cNvSpPr>
            <p:nvPr/>
          </p:nvSpPr>
          <p:spPr bwMode="auto">
            <a:xfrm>
              <a:off x="1577" y="201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1" name="Freeform 133"/>
            <p:cNvSpPr>
              <a:spLocks/>
            </p:cNvSpPr>
            <p:nvPr/>
          </p:nvSpPr>
          <p:spPr bwMode="auto">
            <a:xfrm>
              <a:off x="1429" y="2212"/>
              <a:ext cx="894" cy="53"/>
            </a:xfrm>
            <a:custGeom>
              <a:avLst/>
              <a:gdLst>
                <a:gd name="T0" fmla="*/ 2550 w 2550"/>
                <a:gd name="T1" fmla="*/ 0 h 150"/>
                <a:gd name="T2" fmla="*/ 2251 w 2550"/>
                <a:gd name="T3" fmla="*/ 150 h 150"/>
                <a:gd name="T4" fmla="*/ 0 w 2550"/>
                <a:gd name="T5" fmla="*/ 13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0" h="150">
                  <a:moveTo>
                    <a:pt x="2550" y="0"/>
                  </a:moveTo>
                  <a:lnTo>
                    <a:pt x="2251" y="150"/>
                  </a:lnTo>
                  <a:lnTo>
                    <a:pt x="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2" name="Freeform 134"/>
            <p:cNvSpPr>
              <a:spLocks/>
            </p:cNvSpPr>
            <p:nvPr/>
          </p:nvSpPr>
          <p:spPr bwMode="auto">
            <a:xfrm>
              <a:off x="1423" y="2224"/>
              <a:ext cx="6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3" name="Line 135"/>
            <p:cNvSpPr>
              <a:spLocks noChangeShapeType="1"/>
            </p:cNvSpPr>
            <p:nvPr/>
          </p:nvSpPr>
          <p:spPr bwMode="auto">
            <a:xfrm>
              <a:off x="1423" y="2296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4" name="Freeform 136"/>
            <p:cNvSpPr>
              <a:spLocks/>
            </p:cNvSpPr>
            <p:nvPr/>
          </p:nvSpPr>
          <p:spPr bwMode="auto">
            <a:xfrm>
              <a:off x="1036" y="2333"/>
              <a:ext cx="1003" cy="53"/>
            </a:xfrm>
            <a:custGeom>
              <a:avLst/>
              <a:gdLst>
                <a:gd name="T0" fmla="*/ 0 w 2865"/>
                <a:gd name="T1" fmla="*/ 60 h 150"/>
                <a:gd name="T2" fmla="*/ 30 w 2865"/>
                <a:gd name="T3" fmla="*/ 0 h 150"/>
                <a:gd name="T4" fmla="*/ 89 w 2865"/>
                <a:gd name="T5" fmla="*/ 120 h 150"/>
                <a:gd name="T6" fmla="*/ 150 w 2865"/>
                <a:gd name="T7" fmla="*/ 1 h 150"/>
                <a:gd name="T8" fmla="*/ 209 w 2865"/>
                <a:gd name="T9" fmla="*/ 122 h 150"/>
                <a:gd name="T10" fmla="*/ 270 w 2865"/>
                <a:gd name="T11" fmla="*/ 3 h 150"/>
                <a:gd name="T12" fmla="*/ 329 w 2865"/>
                <a:gd name="T13" fmla="*/ 123 h 150"/>
                <a:gd name="T14" fmla="*/ 390 w 2865"/>
                <a:gd name="T15" fmla="*/ 4 h 150"/>
                <a:gd name="T16" fmla="*/ 449 w 2865"/>
                <a:gd name="T17" fmla="*/ 125 h 150"/>
                <a:gd name="T18" fmla="*/ 510 w 2865"/>
                <a:gd name="T19" fmla="*/ 5 h 150"/>
                <a:gd name="T20" fmla="*/ 569 w 2865"/>
                <a:gd name="T21" fmla="*/ 126 h 150"/>
                <a:gd name="T22" fmla="*/ 630 w 2865"/>
                <a:gd name="T23" fmla="*/ 7 h 150"/>
                <a:gd name="T24" fmla="*/ 689 w 2865"/>
                <a:gd name="T25" fmla="*/ 127 h 150"/>
                <a:gd name="T26" fmla="*/ 750 w 2865"/>
                <a:gd name="T27" fmla="*/ 8 h 150"/>
                <a:gd name="T28" fmla="*/ 809 w 2865"/>
                <a:gd name="T29" fmla="*/ 129 h 150"/>
                <a:gd name="T30" fmla="*/ 870 w 2865"/>
                <a:gd name="T31" fmla="*/ 9 h 150"/>
                <a:gd name="T32" fmla="*/ 929 w 2865"/>
                <a:gd name="T33" fmla="*/ 130 h 150"/>
                <a:gd name="T34" fmla="*/ 990 w 2865"/>
                <a:gd name="T35" fmla="*/ 11 h 150"/>
                <a:gd name="T36" fmla="*/ 1049 w 2865"/>
                <a:gd name="T37" fmla="*/ 131 h 150"/>
                <a:gd name="T38" fmla="*/ 1110 w 2865"/>
                <a:gd name="T39" fmla="*/ 12 h 150"/>
                <a:gd name="T40" fmla="*/ 1169 w 2865"/>
                <a:gd name="T41" fmla="*/ 133 h 150"/>
                <a:gd name="T42" fmla="*/ 1230 w 2865"/>
                <a:gd name="T43" fmla="*/ 13 h 150"/>
                <a:gd name="T44" fmla="*/ 1289 w 2865"/>
                <a:gd name="T45" fmla="*/ 134 h 150"/>
                <a:gd name="T46" fmla="*/ 1350 w 2865"/>
                <a:gd name="T47" fmla="*/ 15 h 150"/>
                <a:gd name="T48" fmla="*/ 1409 w 2865"/>
                <a:gd name="T49" fmla="*/ 135 h 150"/>
                <a:gd name="T50" fmla="*/ 1470 w 2865"/>
                <a:gd name="T51" fmla="*/ 16 h 150"/>
                <a:gd name="T52" fmla="*/ 1529 w 2865"/>
                <a:gd name="T53" fmla="*/ 137 h 150"/>
                <a:gd name="T54" fmla="*/ 1590 w 2865"/>
                <a:gd name="T55" fmla="*/ 17 h 150"/>
                <a:gd name="T56" fmla="*/ 1649 w 2865"/>
                <a:gd name="T57" fmla="*/ 138 h 150"/>
                <a:gd name="T58" fmla="*/ 1710 w 2865"/>
                <a:gd name="T59" fmla="*/ 19 h 150"/>
                <a:gd name="T60" fmla="*/ 1769 w 2865"/>
                <a:gd name="T61" fmla="*/ 139 h 150"/>
                <a:gd name="T62" fmla="*/ 1830 w 2865"/>
                <a:gd name="T63" fmla="*/ 20 h 150"/>
                <a:gd name="T64" fmla="*/ 1889 w 2865"/>
                <a:gd name="T65" fmla="*/ 141 h 150"/>
                <a:gd name="T66" fmla="*/ 1950 w 2865"/>
                <a:gd name="T67" fmla="*/ 21 h 150"/>
                <a:gd name="T68" fmla="*/ 2009 w 2865"/>
                <a:gd name="T69" fmla="*/ 142 h 150"/>
                <a:gd name="T70" fmla="*/ 2070 w 2865"/>
                <a:gd name="T71" fmla="*/ 23 h 150"/>
                <a:gd name="T72" fmla="*/ 2129 w 2865"/>
                <a:gd name="T73" fmla="*/ 143 h 150"/>
                <a:gd name="T74" fmla="*/ 2190 w 2865"/>
                <a:gd name="T75" fmla="*/ 24 h 150"/>
                <a:gd name="T76" fmla="*/ 2249 w 2865"/>
                <a:gd name="T77" fmla="*/ 145 h 150"/>
                <a:gd name="T78" fmla="*/ 2310 w 2865"/>
                <a:gd name="T79" fmla="*/ 25 h 150"/>
                <a:gd name="T80" fmla="*/ 2369 w 2865"/>
                <a:gd name="T81" fmla="*/ 146 h 150"/>
                <a:gd name="T82" fmla="*/ 2430 w 2865"/>
                <a:gd name="T83" fmla="*/ 27 h 150"/>
                <a:gd name="T84" fmla="*/ 2489 w 2865"/>
                <a:gd name="T85" fmla="*/ 147 h 150"/>
                <a:gd name="T86" fmla="*/ 2550 w 2865"/>
                <a:gd name="T87" fmla="*/ 28 h 150"/>
                <a:gd name="T88" fmla="*/ 2609 w 2865"/>
                <a:gd name="T89" fmla="*/ 149 h 150"/>
                <a:gd name="T90" fmla="*/ 2670 w 2865"/>
                <a:gd name="T91" fmla="*/ 29 h 150"/>
                <a:gd name="T92" fmla="*/ 2729 w 2865"/>
                <a:gd name="T93" fmla="*/ 150 h 150"/>
                <a:gd name="T94" fmla="*/ 2790 w 2865"/>
                <a:gd name="T95" fmla="*/ 31 h 150"/>
                <a:gd name="T96" fmla="*/ 2819 w 2865"/>
                <a:gd name="T97" fmla="*/ 91 h 150"/>
                <a:gd name="T98" fmla="*/ 2865 w 2865"/>
                <a:gd name="T99" fmla="*/ 9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65" h="150">
                  <a:moveTo>
                    <a:pt x="0" y="60"/>
                  </a:moveTo>
                  <a:lnTo>
                    <a:pt x="30" y="0"/>
                  </a:lnTo>
                  <a:lnTo>
                    <a:pt x="89" y="120"/>
                  </a:lnTo>
                  <a:lnTo>
                    <a:pt x="150" y="1"/>
                  </a:lnTo>
                  <a:lnTo>
                    <a:pt x="209" y="122"/>
                  </a:lnTo>
                  <a:lnTo>
                    <a:pt x="270" y="3"/>
                  </a:lnTo>
                  <a:lnTo>
                    <a:pt x="329" y="123"/>
                  </a:lnTo>
                  <a:lnTo>
                    <a:pt x="390" y="4"/>
                  </a:lnTo>
                  <a:lnTo>
                    <a:pt x="449" y="125"/>
                  </a:lnTo>
                  <a:lnTo>
                    <a:pt x="510" y="5"/>
                  </a:lnTo>
                  <a:lnTo>
                    <a:pt x="569" y="126"/>
                  </a:lnTo>
                  <a:lnTo>
                    <a:pt x="630" y="7"/>
                  </a:lnTo>
                  <a:lnTo>
                    <a:pt x="689" y="127"/>
                  </a:lnTo>
                  <a:lnTo>
                    <a:pt x="750" y="8"/>
                  </a:lnTo>
                  <a:lnTo>
                    <a:pt x="809" y="129"/>
                  </a:lnTo>
                  <a:lnTo>
                    <a:pt x="870" y="9"/>
                  </a:lnTo>
                  <a:lnTo>
                    <a:pt x="929" y="130"/>
                  </a:lnTo>
                  <a:lnTo>
                    <a:pt x="990" y="11"/>
                  </a:lnTo>
                  <a:lnTo>
                    <a:pt x="1049" y="131"/>
                  </a:lnTo>
                  <a:lnTo>
                    <a:pt x="1110" y="12"/>
                  </a:lnTo>
                  <a:lnTo>
                    <a:pt x="1169" y="133"/>
                  </a:lnTo>
                  <a:lnTo>
                    <a:pt x="1230" y="13"/>
                  </a:lnTo>
                  <a:lnTo>
                    <a:pt x="1289" y="134"/>
                  </a:lnTo>
                  <a:lnTo>
                    <a:pt x="1350" y="15"/>
                  </a:lnTo>
                  <a:lnTo>
                    <a:pt x="1409" y="135"/>
                  </a:lnTo>
                  <a:lnTo>
                    <a:pt x="1470" y="16"/>
                  </a:lnTo>
                  <a:lnTo>
                    <a:pt x="1529" y="137"/>
                  </a:lnTo>
                  <a:lnTo>
                    <a:pt x="1590" y="17"/>
                  </a:lnTo>
                  <a:lnTo>
                    <a:pt x="1649" y="138"/>
                  </a:lnTo>
                  <a:lnTo>
                    <a:pt x="1710" y="19"/>
                  </a:lnTo>
                  <a:lnTo>
                    <a:pt x="1769" y="139"/>
                  </a:lnTo>
                  <a:lnTo>
                    <a:pt x="1830" y="20"/>
                  </a:lnTo>
                  <a:lnTo>
                    <a:pt x="1889" y="141"/>
                  </a:lnTo>
                  <a:lnTo>
                    <a:pt x="1950" y="21"/>
                  </a:lnTo>
                  <a:lnTo>
                    <a:pt x="2009" y="142"/>
                  </a:lnTo>
                  <a:lnTo>
                    <a:pt x="2070" y="23"/>
                  </a:lnTo>
                  <a:lnTo>
                    <a:pt x="2129" y="143"/>
                  </a:lnTo>
                  <a:lnTo>
                    <a:pt x="2190" y="24"/>
                  </a:lnTo>
                  <a:lnTo>
                    <a:pt x="2249" y="145"/>
                  </a:lnTo>
                  <a:lnTo>
                    <a:pt x="2310" y="25"/>
                  </a:lnTo>
                  <a:lnTo>
                    <a:pt x="2369" y="146"/>
                  </a:lnTo>
                  <a:lnTo>
                    <a:pt x="2430" y="27"/>
                  </a:lnTo>
                  <a:lnTo>
                    <a:pt x="2489" y="147"/>
                  </a:lnTo>
                  <a:lnTo>
                    <a:pt x="2550" y="28"/>
                  </a:lnTo>
                  <a:lnTo>
                    <a:pt x="2609" y="149"/>
                  </a:lnTo>
                  <a:lnTo>
                    <a:pt x="2670" y="29"/>
                  </a:lnTo>
                  <a:lnTo>
                    <a:pt x="2729" y="150"/>
                  </a:lnTo>
                  <a:lnTo>
                    <a:pt x="2790" y="31"/>
                  </a:lnTo>
                  <a:lnTo>
                    <a:pt x="2819" y="91"/>
                  </a:lnTo>
                  <a:lnTo>
                    <a:pt x="2865" y="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5" name="Line 137"/>
            <p:cNvSpPr>
              <a:spLocks noChangeShapeType="1"/>
            </p:cNvSpPr>
            <p:nvPr/>
          </p:nvSpPr>
          <p:spPr bwMode="auto">
            <a:xfrm>
              <a:off x="2039" y="2365"/>
              <a:ext cx="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6" name="Arc 138"/>
            <p:cNvSpPr>
              <a:spLocks/>
            </p:cNvSpPr>
            <p:nvPr/>
          </p:nvSpPr>
          <p:spPr bwMode="auto">
            <a:xfrm>
              <a:off x="2042" y="2331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7" name="Arc 139"/>
            <p:cNvSpPr>
              <a:spLocks/>
            </p:cNvSpPr>
            <p:nvPr/>
          </p:nvSpPr>
          <p:spPr bwMode="auto">
            <a:xfrm>
              <a:off x="2112" y="2332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8" name="Arc 140"/>
            <p:cNvSpPr>
              <a:spLocks/>
            </p:cNvSpPr>
            <p:nvPr/>
          </p:nvSpPr>
          <p:spPr bwMode="auto">
            <a:xfrm>
              <a:off x="2182" y="2333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9" name="Arc 141"/>
            <p:cNvSpPr>
              <a:spLocks/>
            </p:cNvSpPr>
            <p:nvPr/>
          </p:nvSpPr>
          <p:spPr bwMode="auto">
            <a:xfrm>
              <a:off x="2252" y="2334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0" name="Arc 142"/>
            <p:cNvSpPr>
              <a:spLocks/>
            </p:cNvSpPr>
            <p:nvPr/>
          </p:nvSpPr>
          <p:spPr bwMode="auto">
            <a:xfrm>
              <a:off x="2322" y="2335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1" name="Arc 143"/>
            <p:cNvSpPr>
              <a:spLocks/>
            </p:cNvSpPr>
            <p:nvPr/>
          </p:nvSpPr>
          <p:spPr bwMode="auto">
            <a:xfrm>
              <a:off x="2392" y="2336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2" name="Arc 144"/>
            <p:cNvSpPr>
              <a:spLocks/>
            </p:cNvSpPr>
            <p:nvPr/>
          </p:nvSpPr>
          <p:spPr bwMode="auto">
            <a:xfrm>
              <a:off x="2462" y="2337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0 w 43200"/>
                <a:gd name="T1" fmla="*/ 22907 h 23346"/>
                <a:gd name="T2" fmla="*/ 43129 w 43200"/>
                <a:gd name="T3" fmla="*/ 23346 h 23346"/>
                <a:gd name="T4" fmla="*/ 21600 w 43200"/>
                <a:gd name="T5" fmla="*/ 21600 h 23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346" fill="none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</a:path>
                <a:path w="43200" h="23346" stroke="0" extrusionOk="0">
                  <a:moveTo>
                    <a:pt x="39" y="22907"/>
                  </a:moveTo>
                  <a:cubicBezTo>
                    <a:pt x="13" y="22471"/>
                    <a:pt x="0" y="22035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2182"/>
                    <a:pt x="43176" y="22765"/>
                    <a:pt x="43129" y="23346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3" name="Arc 145"/>
            <p:cNvSpPr>
              <a:spLocks/>
            </p:cNvSpPr>
            <p:nvPr/>
          </p:nvSpPr>
          <p:spPr bwMode="auto">
            <a:xfrm>
              <a:off x="2532" y="2339"/>
              <a:ext cx="65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2766"/>
                <a:gd name="T2" fmla="*/ 43169 w 43200"/>
                <a:gd name="T3" fmla="*/ 22766 h 22766"/>
                <a:gd name="T4" fmla="*/ 21600 w 43200"/>
                <a:gd name="T5" fmla="*/ 21600 h 22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766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2766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4" name="Arc 146"/>
            <p:cNvSpPr>
              <a:spLocks/>
            </p:cNvSpPr>
            <p:nvPr/>
          </p:nvSpPr>
          <p:spPr bwMode="auto">
            <a:xfrm>
              <a:off x="2602" y="2340"/>
              <a:ext cx="65" cy="3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0 w 43200"/>
                <a:gd name="T1" fmla="*/ 22254 h 22766"/>
                <a:gd name="T2" fmla="*/ 43169 w 43200"/>
                <a:gd name="T3" fmla="*/ 22766 h 22766"/>
                <a:gd name="T4" fmla="*/ 21600 w 43200"/>
                <a:gd name="T5" fmla="*/ 21600 h 22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2766" fill="none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2766" stroke="0" extrusionOk="0">
                  <a:moveTo>
                    <a:pt x="9" y="22254"/>
                  </a:moveTo>
                  <a:cubicBezTo>
                    <a:pt x="3" y="22036"/>
                    <a:pt x="0" y="21818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5" name="Line 147"/>
            <p:cNvSpPr>
              <a:spLocks noChangeShapeType="1"/>
            </p:cNvSpPr>
            <p:nvPr/>
          </p:nvSpPr>
          <p:spPr bwMode="auto">
            <a:xfrm>
              <a:off x="2672" y="2375"/>
              <a:ext cx="3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6" name="Arc 148"/>
            <p:cNvSpPr>
              <a:spLocks/>
            </p:cNvSpPr>
            <p:nvPr/>
          </p:nvSpPr>
          <p:spPr bwMode="auto">
            <a:xfrm>
              <a:off x="2675" y="2007"/>
              <a:ext cx="221" cy="370"/>
            </a:xfrm>
            <a:custGeom>
              <a:avLst/>
              <a:gdLst>
                <a:gd name="G0" fmla="+- 0 0 0"/>
                <a:gd name="G1" fmla="+- 59 0 0"/>
                <a:gd name="G2" fmla="+- 21600 0 0"/>
                <a:gd name="T0" fmla="*/ 21600 w 21600"/>
                <a:gd name="T1" fmla="*/ 0 h 21659"/>
                <a:gd name="T2" fmla="*/ 0 w 21600"/>
                <a:gd name="T3" fmla="*/ 21659 h 21659"/>
                <a:gd name="T4" fmla="*/ 0 w 21600"/>
                <a:gd name="T5" fmla="*/ 59 h 2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59" fill="none" extrusionOk="0">
                  <a:moveTo>
                    <a:pt x="21599" y="0"/>
                  </a:moveTo>
                  <a:cubicBezTo>
                    <a:pt x="21599" y="19"/>
                    <a:pt x="21600" y="39"/>
                    <a:pt x="21600" y="59"/>
                  </a:cubicBezTo>
                  <a:cubicBezTo>
                    <a:pt x="21600" y="11988"/>
                    <a:pt x="11929" y="21658"/>
                    <a:pt x="0" y="21659"/>
                  </a:cubicBezTo>
                </a:path>
                <a:path w="21600" h="21659" stroke="0" extrusionOk="0">
                  <a:moveTo>
                    <a:pt x="21599" y="0"/>
                  </a:moveTo>
                  <a:cubicBezTo>
                    <a:pt x="21599" y="19"/>
                    <a:pt x="21600" y="39"/>
                    <a:pt x="21600" y="59"/>
                  </a:cubicBezTo>
                  <a:cubicBezTo>
                    <a:pt x="21600" y="11988"/>
                    <a:pt x="11929" y="21658"/>
                    <a:pt x="0" y="21659"/>
                  </a:cubicBezTo>
                  <a:lnTo>
                    <a:pt x="0" y="5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7" name="Arc 149"/>
            <p:cNvSpPr>
              <a:spLocks/>
            </p:cNvSpPr>
            <p:nvPr/>
          </p:nvSpPr>
          <p:spPr bwMode="auto">
            <a:xfrm>
              <a:off x="2807" y="1950"/>
              <a:ext cx="89" cy="5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97"/>
                <a:gd name="T1" fmla="*/ 0 h 21600"/>
                <a:gd name="T2" fmla="*/ 21597 w 21597"/>
                <a:gd name="T3" fmla="*/ 21222 h 21600"/>
                <a:gd name="T4" fmla="*/ 0 w 2159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7" h="21600" fill="none" extrusionOk="0">
                  <a:moveTo>
                    <a:pt x="-1" y="0"/>
                  </a:moveTo>
                  <a:cubicBezTo>
                    <a:pt x="11781" y="0"/>
                    <a:pt x="21390" y="9441"/>
                    <a:pt x="21596" y="21222"/>
                  </a:cubicBezTo>
                </a:path>
                <a:path w="21597" h="21600" stroke="0" extrusionOk="0">
                  <a:moveTo>
                    <a:pt x="-1" y="0"/>
                  </a:moveTo>
                  <a:cubicBezTo>
                    <a:pt x="11781" y="0"/>
                    <a:pt x="21390" y="9441"/>
                    <a:pt x="21596" y="2122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8" name="Freeform 150"/>
            <p:cNvSpPr>
              <a:spLocks/>
            </p:cNvSpPr>
            <p:nvPr/>
          </p:nvSpPr>
          <p:spPr bwMode="auto">
            <a:xfrm>
              <a:off x="2782" y="1916"/>
              <a:ext cx="44" cy="65"/>
            </a:xfrm>
            <a:custGeom>
              <a:avLst/>
              <a:gdLst>
                <a:gd name="T0" fmla="*/ 109 w 126"/>
                <a:gd name="T1" fmla="*/ 0 h 186"/>
                <a:gd name="T2" fmla="*/ 126 w 126"/>
                <a:gd name="T3" fmla="*/ 11 h 186"/>
                <a:gd name="T4" fmla="*/ 17 w 126"/>
                <a:gd name="T5" fmla="*/ 186 h 186"/>
                <a:gd name="T6" fmla="*/ 0 w 126"/>
                <a:gd name="T7" fmla="*/ 17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6">
                  <a:moveTo>
                    <a:pt x="109" y="0"/>
                  </a:moveTo>
                  <a:lnTo>
                    <a:pt x="126" y="11"/>
                  </a:lnTo>
                  <a:lnTo>
                    <a:pt x="17" y="186"/>
                  </a:lnTo>
                  <a:lnTo>
                    <a:pt x="0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9" name="Line 151"/>
            <p:cNvSpPr>
              <a:spLocks noChangeShapeType="1"/>
            </p:cNvSpPr>
            <p:nvPr/>
          </p:nvSpPr>
          <p:spPr bwMode="auto">
            <a:xfrm>
              <a:off x="2782" y="1977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0" name="Freeform 152"/>
            <p:cNvSpPr>
              <a:spLocks/>
            </p:cNvSpPr>
            <p:nvPr/>
          </p:nvSpPr>
          <p:spPr bwMode="auto">
            <a:xfrm>
              <a:off x="3248" y="599"/>
              <a:ext cx="452" cy="1509"/>
            </a:xfrm>
            <a:custGeom>
              <a:avLst/>
              <a:gdLst>
                <a:gd name="T0" fmla="*/ 330 w 1291"/>
                <a:gd name="T1" fmla="*/ 4306 h 4306"/>
                <a:gd name="T2" fmla="*/ 330 w 1291"/>
                <a:gd name="T3" fmla="*/ 2310 h 4306"/>
                <a:gd name="T4" fmla="*/ 0 w 1291"/>
                <a:gd name="T5" fmla="*/ 2026 h 4306"/>
                <a:gd name="T6" fmla="*/ 1291 w 1291"/>
                <a:gd name="T7" fmla="*/ 0 h 4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1" h="4306">
                  <a:moveTo>
                    <a:pt x="330" y="4306"/>
                  </a:moveTo>
                  <a:lnTo>
                    <a:pt x="330" y="2310"/>
                  </a:lnTo>
                  <a:lnTo>
                    <a:pt x="0" y="2026"/>
                  </a:lnTo>
                  <a:lnTo>
                    <a:pt x="129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1" name="Freeform 153"/>
            <p:cNvSpPr>
              <a:spLocks/>
            </p:cNvSpPr>
            <p:nvPr/>
          </p:nvSpPr>
          <p:spPr bwMode="auto">
            <a:xfrm>
              <a:off x="3657" y="599"/>
              <a:ext cx="43" cy="54"/>
            </a:xfrm>
            <a:custGeom>
              <a:avLst/>
              <a:gdLst>
                <a:gd name="T0" fmla="*/ 43 w 43"/>
                <a:gd name="T1" fmla="*/ 0 h 54"/>
                <a:gd name="T2" fmla="*/ 0 w 43"/>
                <a:gd name="T3" fmla="*/ 33 h 54"/>
                <a:gd name="T4" fmla="*/ 23 w 43"/>
                <a:gd name="T5" fmla="*/ 32 h 54"/>
                <a:gd name="T6" fmla="*/ 32 w 43"/>
                <a:gd name="T7" fmla="*/ 54 h 54"/>
                <a:gd name="T8" fmla="*/ 43 w 43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54">
                  <a:moveTo>
                    <a:pt x="43" y="0"/>
                  </a:moveTo>
                  <a:lnTo>
                    <a:pt x="0" y="33"/>
                  </a:lnTo>
                  <a:lnTo>
                    <a:pt x="23" y="32"/>
                  </a:lnTo>
                  <a:lnTo>
                    <a:pt x="32" y="54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2" name="Line 154"/>
            <p:cNvSpPr>
              <a:spLocks noChangeShapeType="1"/>
            </p:cNvSpPr>
            <p:nvPr/>
          </p:nvSpPr>
          <p:spPr bwMode="auto">
            <a:xfrm>
              <a:off x="3516" y="899"/>
              <a:ext cx="178" cy="13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3" name="Freeform 155"/>
            <p:cNvSpPr>
              <a:spLocks/>
            </p:cNvSpPr>
            <p:nvPr/>
          </p:nvSpPr>
          <p:spPr bwMode="auto">
            <a:xfrm>
              <a:off x="3642" y="985"/>
              <a:ext cx="52" cy="45"/>
            </a:xfrm>
            <a:custGeom>
              <a:avLst/>
              <a:gdLst>
                <a:gd name="T0" fmla="*/ 52 w 52"/>
                <a:gd name="T1" fmla="*/ 45 h 45"/>
                <a:gd name="T2" fmla="*/ 22 w 52"/>
                <a:gd name="T3" fmla="*/ 0 h 45"/>
                <a:gd name="T4" fmla="*/ 22 w 52"/>
                <a:gd name="T5" fmla="*/ 23 h 45"/>
                <a:gd name="T6" fmla="*/ 0 w 52"/>
                <a:gd name="T7" fmla="*/ 30 h 45"/>
                <a:gd name="T8" fmla="*/ 52 w 52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5">
                  <a:moveTo>
                    <a:pt x="52" y="45"/>
                  </a:moveTo>
                  <a:lnTo>
                    <a:pt x="22" y="0"/>
                  </a:lnTo>
                  <a:lnTo>
                    <a:pt x="22" y="23"/>
                  </a:lnTo>
                  <a:lnTo>
                    <a:pt x="0" y="30"/>
                  </a:lnTo>
                  <a:lnTo>
                    <a:pt x="52" y="45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4" name="Arc 156"/>
            <p:cNvSpPr>
              <a:spLocks/>
            </p:cNvSpPr>
            <p:nvPr/>
          </p:nvSpPr>
          <p:spPr bwMode="auto">
            <a:xfrm>
              <a:off x="1372" y="1482"/>
              <a:ext cx="1755" cy="61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5" name="Freeform 157"/>
            <p:cNvSpPr>
              <a:spLocks/>
            </p:cNvSpPr>
            <p:nvPr/>
          </p:nvSpPr>
          <p:spPr bwMode="auto">
            <a:xfrm>
              <a:off x="3075" y="1464"/>
              <a:ext cx="52" cy="36"/>
            </a:xfrm>
            <a:custGeom>
              <a:avLst/>
              <a:gdLst>
                <a:gd name="T0" fmla="*/ 52 w 52"/>
                <a:gd name="T1" fmla="*/ 18 h 36"/>
                <a:gd name="T2" fmla="*/ 0 w 52"/>
                <a:gd name="T3" fmla="*/ 0 h 36"/>
                <a:gd name="T4" fmla="*/ 14 w 52"/>
                <a:gd name="T5" fmla="*/ 18 h 36"/>
                <a:gd name="T6" fmla="*/ 0 w 52"/>
                <a:gd name="T7" fmla="*/ 36 h 36"/>
                <a:gd name="T8" fmla="*/ 52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52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6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6" name="Freeform 158"/>
            <p:cNvSpPr>
              <a:spLocks/>
            </p:cNvSpPr>
            <p:nvPr/>
          </p:nvSpPr>
          <p:spPr bwMode="auto">
            <a:xfrm>
              <a:off x="1871" y="1855"/>
              <a:ext cx="1677" cy="578"/>
            </a:xfrm>
            <a:custGeom>
              <a:avLst/>
              <a:gdLst>
                <a:gd name="T0" fmla="*/ 0 w 4786"/>
                <a:gd name="T1" fmla="*/ 1651 h 1651"/>
                <a:gd name="T2" fmla="*/ 1620 w 4786"/>
                <a:gd name="T3" fmla="*/ 0 h 1651"/>
                <a:gd name="T4" fmla="*/ 4786 w 4786"/>
                <a:gd name="T5" fmla="*/ 0 h 1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86" h="1651">
                  <a:moveTo>
                    <a:pt x="0" y="1651"/>
                  </a:moveTo>
                  <a:lnTo>
                    <a:pt x="1620" y="0"/>
                  </a:lnTo>
                  <a:lnTo>
                    <a:pt x="478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7" name="Freeform 159"/>
            <p:cNvSpPr>
              <a:spLocks/>
            </p:cNvSpPr>
            <p:nvPr/>
          </p:nvSpPr>
          <p:spPr bwMode="auto">
            <a:xfrm>
              <a:off x="3497" y="1837"/>
              <a:ext cx="51" cy="36"/>
            </a:xfrm>
            <a:custGeom>
              <a:avLst/>
              <a:gdLst>
                <a:gd name="T0" fmla="*/ 51 w 51"/>
                <a:gd name="T1" fmla="*/ 18 h 36"/>
                <a:gd name="T2" fmla="*/ 0 w 51"/>
                <a:gd name="T3" fmla="*/ 0 h 36"/>
                <a:gd name="T4" fmla="*/ 13 w 51"/>
                <a:gd name="T5" fmla="*/ 18 h 36"/>
                <a:gd name="T6" fmla="*/ 0 w 51"/>
                <a:gd name="T7" fmla="*/ 36 h 36"/>
                <a:gd name="T8" fmla="*/ 51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8" name="Freeform 160"/>
            <p:cNvSpPr>
              <a:spLocks/>
            </p:cNvSpPr>
            <p:nvPr/>
          </p:nvSpPr>
          <p:spPr bwMode="auto">
            <a:xfrm>
              <a:off x="1682" y="2055"/>
              <a:ext cx="778" cy="441"/>
            </a:xfrm>
            <a:custGeom>
              <a:avLst/>
              <a:gdLst>
                <a:gd name="T0" fmla="*/ 1979 w 2220"/>
                <a:gd name="T1" fmla="*/ 1081 h 1261"/>
                <a:gd name="T2" fmla="*/ 2220 w 2220"/>
                <a:gd name="T3" fmla="*/ 1081 h 1261"/>
                <a:gd name="T4" fmla="*/ 1965 w 2220"/>
                <a:gd name="T5" fmla="*/ 1261 h 1261"/>
                <a:gd name="T6" fmla="*/ 0 w 2220"/>
                <a:gd name="T7" fmla="*/ 0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20" h="1261">
                  <a:moveTo>
                    <a:pt x="1979" y="1081"/>
                  </a:moveTo>
                  <a:lnTo>
                    <a:pt x="2220" y="1081"/>
                  </a:lnTo>
                  <a:lnTo>
                    <a:pt x="1965" y="126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9" name="Freeform 161"/>
            <p:cNvSpPr>
              <a:spLocks/>
            </p:cNvSpPr>
            <p:nvPr/>
          </p:nvSpPr>
          <p:spPr bwMode="auto">
            <a:xfrm>
              <a:off x="1682" y="2055"/>
              <a:ext cx="54" cy="43"/>
            </a:xfrm>
            <a:custGeom>
              <a:avLst/>
              <a:gdLst>
                <a:gd name="T0" fmla="*/ 0 w 54"/>
                <a:gd name="T1" fmla="*/ 0 h 43"/>
                <a:gd name="T2" fmla="*/ 33 w 54"/>
                <a:gd name="T3" fmla="*/ 43 h 43"/>
                <a:gd name="T4" fmla="*/ 32 w 54"/>
                <a:gd name="T5" fmla="*/ 20 h 43"/>
                <a:gd name="T6" fmla="*/ 54 w 54"/>
                <a:gd name="T7" fmla="*/ 12 h 43"/>
                <a:gd name="T8" fmla="*/ 0 w 5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3">
                  <a:moveTo>
                    <a:pt x="0" y="0"/>
                  </a:moveTo>
                  <a:lnTo>
                    <a:pt x="33" y="43"/>
                  </a:lnTo>
                  <a:lnTo>
                    <a:pt x="32" y="20"/>
                  </a:lnTo>
                  <a:lnTo>
                    <a:pt x="54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0" name="Arc 162"/>
            <p:cNvSpPr>
              <a:spLocks/>
            </p:cNvSpPr>
            <p:nvPr/>
          </p:nvSpPr>
          <p:spPr bwMode="auto">
            <a:xfrm>
              <a:off x="1792" y="2291"/>
              <a:ext cx="363" cy="132"/>
            </a:xfrm>
            <a:custGeom>
              <a:avLst/>
              <a:gdLst>
                <a:gd name="G0" fmla="+- 21600 0 0"/>
                <a:gd name="G1" fmla="+- 164 0 0"/>
                <a:gd name="G2" fmla="+- 21600 0 0"/>
                <a:gd name="T0" fmla="*/ 21600 w 21600"/>
                <a:gd name="T1" fmla="*/ 21764 h 21764"/>
                <a:gd name="T2" fmla="*/ 1 w 21600"/>
                <a:gd name="T3" fmla="*/ 0 h 21764"/>
                <a:gd name="T4" fmla="*/ 21600 w 21600"/>
                <a:gd name="T5" fmla="*/ 164 h 2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4" fill="none" extrusionOk="0">
                  <a:moveTo>
                    <a:pt x="21600" y="21764"/>
                  </a:moveTo>
                  <a:cubicBezTo>
                    <a:pt x="9670" y="21764"/>
                    <a:pt x="0" y="12093"/>
                    <a:pt x="0" y="164"/>
                  </a:cubicBezTo>
                  <a:cubicBezTo>
                    <a:pt x="-1" y="109"/>
                    <a:pt x="0" y="54"/>
                    <a:pt x="0" y="-1"/>
                  </a:cubicBezTo>
                </a:path>
                <a:path w="21600" h="21764" stroke="0" extrusionOk="0">
                  <a:moveTo>
                    <a:pt x="21600" y="21764"/>
                  </a:moveTo>
                  <a:cubicBezTo>
                    <a:pt x="9670" y="21764"/>
                    <a:pt x="0" y="12093"/>
                    <a:pt x="0" y="164"/>
                  </a:cubicBezTo>
                  <a:cubicBezTo>
                    <a:pt x="-1" y="109"/>
                    <a:pt x="0" y="54"/>
                    <a:pt x="0" y="-1"/>
                  </a:cubicBezTo>
                  <a:lnTo>
                    <a:pt x="21600" y="16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1" name="Arc 163"/>
            <p:cNvSpPr>
              <a:spLocks/>
            </p:cNvSpPr>
            <p:nvPr/>
          </p:nvSpPr>
          <p:spPr bwMode="auto">
            <a:xfrm>
              <a:off x="2155" y="2423"/>
              <a:ext cx="347" cy="27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2" name="Arc 164"/>
            <p:cNvSpPr>
              <a:spLocks/>
            </p:cNvSpPr>
            <p:nvPr/>
          </p:nvSpPr>
          <p:spPr bwMode="auto">
            <a:xfrm>
              <a:off x="2502" y="2417"/>
              <a:ext cx="652" cy="27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3" name="Freeform 165"/>
            <p:cNvSpPr>
              <a:spLocks/>
            </p:cNvSpPr>
            <p:nvPr/>
          </p:nvSpPr>
          <p:spPr bwMode="auto">
            <a:xfrm>
              <a:off x="3135" y="2417"/>
              <a:ext cx="36" cy="51"/>
            </a:xfrm>
            <a:custGeom>
              <a:avLst/>
              <a:gdLst>
                <a:gd name="T0" fmla="*/ 18 w 36"/>
                <a:gd name="T1" fmla="*/ 0 h 51"/>
                <a:gd name="T2" fmla="*/ 0 w 36"/>
                <a:gd name="T3" fmla="*/ 51 h 51"/>
                <a:gd name="T4" fmla="*/ 18 w 36"/>
                <a:gd name="T5" fmla="*/ 39 h 51"/>
                <a:gd name="T6" fmla="*/ 36 w 36"/>
                <a:gd name="T7" fmla="*/ 51 h 51"/>
                <a:gd name="T8" fmla="*/ 18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18" y="0"/>
                  </a:moveTo>
                  <a:lnTo>
                    <a:pt x="0" y="51"/>
                  </a:lnTo>
                  <a:lnTo>
                    <a:pt x="18" y="39"/>
                  </a:lnTo>
                  <a:lnTo>
                    <a:pt x="36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687384" y="8116669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64306" y="457200"/>
            <a:ext cx="6586538" cy="8337550"/>
            <a:chOff x="242" y="288"/>
            <a:chExt cx="4149" cy="52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2" y="288"/>
              <a:ext cx="3886" cy="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268" y="314"/>
              <a:ext cx="4123" cy="5047"/>
              <a:chOff x="268" y="314"/>
              <a:chExt cx="4123" cy="5047"/>
            </a:xfrm>
          </p:grpSpPr>
          <p:sp>
            <p:nvSpPr>
              <p:cNvPr id="6179" name="Rectangle 5"/>
              <p:cNvSpPr>
                <a:spLocks noChangeArrowheads="1"/>
              </p:cNvSpPr>
              <p:nvPr/>
            </p:nvSpPr>
            <p:spPr bwMode="auto">
              <a:xfrm>
                <a:off x="268" y="4345"/>
                <a:ext cx="1745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0" name="Rectangle 6"/>
              <p:cNvSpPr>
                <a:spLocks noChangeArrowheads="1"/>
              </p:cNvSpPr>
              <p:nvPr/>
            </p:nvSpPr>
            <p:spPr bwMode="auto">
              <a:xfrm>
                <a:off x="268" y="2293"/>
                <a:ext cx="1745" cy="98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1" name="Rectangle 7"/>
              <p:cNvSpPr>
                <a:spLocks noChangeArrowheads="1"/>
              </p:cNvSpPr>
              <p:nvPr/>
            </p:nvSpPr>
            <p:spPr bwMode="auto">
              <a:xfrm>
                <a:off x="268" y="3319"/>
                <a:ext cx="1745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2" name="Rectangle 8"/>
              <p:cNvSpPr>
                <a:spLocks noChangeArrowheads="1"/>
              </p:cNvSpPr>
              <p:nvPr/>
            </p:nvSpPr>
            <p:spPr bwMode="auto">
              <a:xfrm>
                <a:off x="670" y="461"/>
                <a:ext cx="3022" cy="1707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3" name="Oval 9"/>
              <p:cNvSpPr>
                <a:spLocks noChangeArrowheads="1"/>
              </p:cNvSpPr>
              <p:nvPr/>
            </p:nvSpPr>
            <p:spPr bwMode="auto">
              <a:xfrm>
                <a:off x="3261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4" name="Rectangle 10"/>
              <p:cNvSpPr>
                <a:spLocks noChangeArrowheads="1"/>
              </p:cNvSpPr>
              <p:nvPr/>
            </p:nvSpPr>
            <p:spPr bwMode="auto">
              <a:xfrm>
                <a:off x="2507" y="1206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5" name="Oval 11"/>
              <p:cNvSpPr>
                <a:spLocks noChangeArrowheads="1"/>
              </p:cNvSpPr>
              <p:nvPr/>
            </p:nvSpPr>
            <p:spPr bwMode="auto">
              <a:xfrm>
                <a:off x="2499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6" name="Rectangle 12"/>
              <p:cNvSpPr>
                <a:spLocks noChangeArrowheads="1"/>
              </p:cNvSpPr>
              <p:nvPr/>
            </p:nvSpPr>
            <p:spPr bwMode="auto">
              <a:xfrm>
                <a:off x="2128" y="1216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7" name="Oval 13"/>
              <p:cNvSpPr>
                <a:spLocks noChangeArrowheads="1"/>
              </p:cNvSpPr>
              <p:nvPr/>
            </p:nvSpPr>
            <p:spPr bwMode="auto">
              <a:xfrm>
                <a:off x="2225" y="1403"/>
                <a:ext cx="105" cy="105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88" name="Rectangle 14"/>
              <p:cNvSpPr>
                <a:spLocks noChangeArrowheads="1"/>
              </p:cNvSpPr>
              <p:nvPr/>
            </p:nvSpPr>
            <p:spPr bwMode="auto">
              <a:xfrm>
                <a:off x="1707" y="1206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89" name="Rectangle 15"/>
              <p:cNvSpPr>
                <a:spLocks noChangeArrowheads="1"/>
              </p:cNvSpPr>
              <p:nvPr/>
            </p:nvSpPr>
            <p:spPr bwMode="auto">
              <a:xfrm>
                <a:off x="1994" y="1419"/>
                <a:ext cx="105" cy="105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0" name="Line 16"/>
              <p:cNvSpPr>
                <a:spLocks noChangeShapeType="1"/>
              </p:cNvSpPr>
              <p:nvPr/>
            </p:nvSpPr>
            <p:spPr bwMode="auto">
              <a:xfrm>
                <a:off x="1994" y="1419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1" name="Line 17"/>
              <p:cNvSpPr>
                <a:spLocks noChangeShapeType="1"/>
              </p:cNvSpPr>
              <p:nvPr/>
            </p:nvSpPr>
            <p:spPr bwMode="auto">
              <a:xfrm flipV="1">
                <a:off x="1994" y="1419"/>
                <a:ext cx="100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2" name="Rectangle 18"/>
              <p:cNvSpPr>
                <a:spLocks noChangeArrowheads="1"/>
              </p:cNvSpPr>
              <p:nvPr/>
            </p:nvSpPr>
            <p:spPr bwMode="auto">
              <a:xfrm>
                <a:off x="2754" y="1195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3" name="Oval 19"/>
              <p:cNvSpPr>
                <a:spLocks noChangeArrowheads="1"/>
              </p:cNvSpPr>
              <p:nvPr/>
            </p:nvSpPr>
            <p:spPr bwMode="auto">
              <a:xfrm>
                <a:off x="1736" y="1419"/>
                <a:ext cx="105" cy="105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4" name="Rectangle 20"/>
              <p:cNvSpPr>
                <a:spLocks noChangeArrowheads="1"/>
              </p:cNvSpPr>
              <p:nvPr/>
            </p:nvSpPr>
            <p:spPr bwMode="auto">
              <a:xfrm>
                <a:off x="2212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5" name="Oval 21"/>
              <p:cNvSpPr>
                <a:spLocks noChangeArrowheads="1"/>
              </p:cNvSpPr>
              <p:nvPr/>
            </p:nvSpPr>
            <p:spPr bwMode="auto">
              <a:xfrm>
                <a:off x="1483" y="1419"/>
                <a:ext cx="106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6" name="Rectangle 22"/>
              <p:cNvSpPr>
                <a:spLocks noChangeArrowheads="1"/>
              </p:cNvSpPr>
              <p:nvPr/>
            </p:nvSpPr>
            <p:spPr bwMode="auto">
              <a:xfrm>
                <a:off x="1781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7" name="Oval 23"/>
              <p:cNvSpPr>
                <a:spLocks noChangeArrowheads="1"/>
              </p:cNvSpPr>
              <p:nvPr/>
            </p:nvSpPr>
            <p:spPr bwMode="auto">
              <a:xfrm>
                <a:off x="2746" y="141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98" name="Rectangle 24"/>
              <p:cNvSpPr>
                <a:spLocks noChangeArrowheads="1"/>
              </p:cNvSpPr>
              <p:nvPr/>
            </p:nvSpPr>
            <p:spPr bwMode="auto">
              <a:xfrm>
                <a:off x="1460" y="1206"/>
                <a:ext cx="15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99" name="Oval 25"/>
              <p:cNvSpPr>
                <a:spLocks noChangeArrowheads="1"/>
              </p:cNvSpPr>
              <p:nvPr/>
            </p:nvSpPr>
            <p:spPr bwMode="auto">
              <a:xfrm>
                <a:off x="1994" y="1577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0" name="Rectangle 26"/>
              <p:cNvSpPr>
                <a:spLocks noChangeArrowheads="1"/>
              </p:cNvSpPr>
              <p:nvPr/>
            </p:nvSpPr>
            <p:spPr bwMode="auto">
              <a:xfrm>
                <a:off x="3264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1" name="Oval 27"/>
              <p:cNvSpPr>
                <a:spLocks noChangeArrowheads="1"/>
              </p:cNvSpPr>
              <p:nvPr/>
            </p:nvSpPr>
            <p:spPr bwMode="auto">
              <a:xfrm>
                <a:off x="1994" y="1750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2" name="Rectangle 28"/>
              <p:cNvSpPr>
                <a:spLocks noChangeArrowheads="1"/>
              </p:cNvSpPr>
              <p:nvPr/>
            </p:nvSpPr>
            <p:spPr bwMode="auto">
              <a:xfrm>
                <a:off x="997" y="1059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3" name="Oval 29"/>
              <p:cNvSpPr>
                <a:spLocks noChangeArrowheads="1"/>
              </p:cNvSpPr>
              <p:nvPr/>
            </p:nvSpPr>
            <p:spPr bwMode="auto">
              <a:xfrm>
                <a:off x="2504" y="1750"/>
                <a:ext cx="105" cy="105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4" name="Rectangle 30"/>
              <p:cNvSpPr>
                <a:spLocks noChangeArrowheads="1"/>
              </p:cNvSpPr>
              <p:nvPr/>
            </p:nvSpPr>
            <p:spPr bwMode="auto">
              <a:xfrm>
                <a:off x="2596" y="675"/>
                <a:ext cx="23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5" name="Oval 31"/>
              <p:cNvSpPr>
                <a:spLocks noChangeArrowheads="1"/>
              </p:cNvSpPr>
              <p:nvPr/>
            </p:nvSpPr>
            <p:spPr bwMode="auto">
              <a:xfrm>
                <a:off x="1268" y="1513"/>
                <a:ext cx="105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6" name="Rectangle 32"/>
              <p:cNvSpPr>
                <a:spLocks noChangeArrowheads="1"/>
              </p:cNvSpPr>
              <p:nvPr/>
            </p:nvSpPr>
            <p:spPr bwMode="auto">
              <a:xfrm>
                <a:off x="1494" y="675"/>
                <a:ext cx="24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7" name="Oval 33"/>
              <p:cNvSpPr>
                <a:spLocks noChangeArrowheads="1"/>
              </p:cNvSpPr>
              <p:nvPr/>
            </p:nvSpPr>
            <p:spPr bwMode="auto">
              <a:xfrm>
                <a:off x="1733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08" name="Rectangle 34"/>
              <p:cNvSpPr>
                <a:spLocks noChangeArrowheads="1"/>
              </p:cNvSpPr>
              <p:nvPr/>
            </p:nvSpPr>
            <p:spPr bwMode="auto">
              <a:xfrm>
                <a:off x="1299" y="273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09" name="Oval 35"/>
              <p:cNvSpPr>
                <a:spLocks noChangeArrowheads="1"/>
              </p:cNvSpPr>
              <p:nvPr/>
            </p:nvSpPr>
            <p:spPr bwMode="auto">
              <a:xfrm>
                <a:off x="1296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0" name="Rectangle 36"/>
              <p:cNvSpPr>
                <a:spLocks noChangeArrowheads="1"/>
              </p:cNvSpPr>
              <p:nvPr/>
            </p:nvSpPr>
            <p:spPr bwMode="auto">
              <a:xfrm>
                <a:off x="1078" y="273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1" name="Oval 37"/>
              <p:cNvSpPr>
                <a:spLocks noChangeArrowheads="1"/>
              </p:cNvSpPr>
              <p:nvPr/>
            </p:nvSpPr>
            <p:spPr bwMode="auto">
              <a:xfrm>
                <a:off x="1149" y="286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2" name="Rectangle 38"/>
              <p:cNvSpPr>
                <a:spLocks noChangeArrowheads="1"/>
              </p:cNvSpPr>
              <p:nvPr/>
            </p:nvSpPr>
            <p:spPr bwMode="auto">
              <a:xfrm>
                <a:off x="863" y="273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3" name="Rectangle 39"/>
              <p:cNvSpPr>
                <a:spLocks noChangeArrowheads="1"/>
              </p:cNvSpPr>
              <p:nvPr/>
            </p:nvSpPr>
            <p:spPr bwMode="auto">
              <a:xfrm>
                <a:off x="1002" y="2862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4" name="Line 40"/>
              <p:cNvSpPr>
                <a:spLocks noChangeShapeType="1"/>
              </p:cNvSpPr>
              <p:nvPr/>
            </p:nvSpPr>
            <p:spPr bwMode="auto">
              <a:xfrm>
                <a:off x="1002" y="286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5" name="Line 41"/>
              <p:cNvSpPr>
                <a:spLocks noChangeShapeType="1"/>
              </p:cNvSpPr>
              <p:nvPr/>
            </p:nvSpPr>
            <p:spPr bwMode="auto">
              <a:xfrm flipV="1">
                <a:off x="1002" y="2862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6" name="Rectangle 42"/>
              <p:cNvSpPr>
                <a:spLocks noChangeArrowheads="1"/>
              </p:cNvSpPr>
              <p:nvPr/>
            </p:nvSpPr>
            <p:spPr bwMode="auto">
              <a:xfrm>
                <a:off x="1444" y="273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7" name="Oval 43"/>
              <p:cNvSpPr>
                <a:spLocks noChangeArrowheads="1"/>
              </p:cNvSpPr>
              <p:nvPr/>
            </p:nvSpPr>
            <p:spPr bwMode="auto">
              <a:xfrm>
                <a:off x="855" y="2857"/>
                <a:ext cx="60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18" name="Rectangle 44"/>
              <p:cNvSpPr>
                <a:spLocks noChangeArrowheads="1"/>
              </p:cNvSpPr>
              <p:nvPr/>
            </p:nvSpPr>
            <p:spPr bwMode="auto">
              <a:xfrm>
                <a:off x="1150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19" name="Oval 45"/>
              <p:cNvSpPr>
                <a:spLocks noChangeArrowheads="1"/>
              </p:cNvSpPr>
              <p:nvPr/>
            </p:nvSpPr>
            <p:spPr bwMode="auto">
              <a:xfrm>
                <a:off x="707" y="286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0" name="Rectangle 46"/>
              <p:cNvSpPr>
                <a:spLocks noChangeArrowheads="1"/>
              </p:cNvSpPr>
              <p:nvPr/>
            </p:nvSpPr>
            <p:spPr bwMode="auto">
              <a:xfrm>
                <a:off x="860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1" name="Oval 47"/>
              <p:cNvSpPr>
                <a:spLocks noChangeArrowheads="1"/>
              </p:cNvSpPr>
              <p:nvPr/>
            </p:nvSpPr>
            <p:spPr bwMode="auto">
              <a:xfrm>
                <a:off x="1433" y="2868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2" name="Rectangle 48"/>
              <p:cNvSpPr>
                <a:spLocks noChangeArrowheads="1"/>
              </p:cNvSpPr>
              <p:nvPr/>
            </p:nvSpPr>
            <p:spPr bwMode="auto">
              <a:xfrm>
                <a:off x="679" y="2739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3" name="Oval 49"/>
              <p:cNvSpPr>
                <a:spLocks noChangeArrowheads="1"/>
              </p:cNvSpPr>
              <p:nvPr/>
            </p:nvSpPr>
            <p:spPr bwMode="auto">
              <a:xfrm>
                <a:off x="1002" y="2952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4" name="Rectangle 50"/>
              <p:cNvSpPr>
                <a:spLocks noChangeArrowheads="1"/>
              </p:cNvSpPr>
              <p:nvPr/>
            </p:nvSpPr>
            <p:spPr bwMode="auto">
              <a:xfrm>
                <a:off x="1739" y="258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5" name="Oval 51"/>
              <p:cNvSpPr>
                <a:spLocks noChangeArrowheads="1"/>
              </p:cNvSpPr>
              <p:nvPr/>
            </p:nvSpPr>
            <p:spPr bwMode="auto">
              <a:xfrm>
                <a:off x="1002" y="3052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6" name="Rectangle 52"/>
              <p:cNvSpPr>
                <a:spLocks noChangeArrowheads="1"/>
              </p:cNvSpPr>
              <p:nvPr/>
            </p:nvSpPr>
            <p:spPr bwMode="auto">
              <a:xfrm>
                <a:off x="492" y="265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7" name="Oval 53"/>
              <p:cNvSpPr>
                <a:spLocks noChangeArrowheads="1"/>
              </p:cNvSpPr>
              <p:nvPr/>
            </p:nvSpPr>
            <p:spPr bwMode="auto">
              <a:xfrm>
                <a:off x="1296" y="3052"/>
                <a:ext cx="61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28" name="Rectangle 54"/>
              <p:cNvSpPr>
                <a:spLocks noChangeArrowheads="1"/>
              </p:cNvSpPr>
              <p:nvPr/>
            </p:nvSpPr>
            <p:spPr bwMode="auto">
              <a:xfrm>
                <a:off x="1276" y="2434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29" name="Oval 55"/>
              <p:cNvSpPr>
                <a:spLocks noChangeArrowheads="1"/>
              </p:cNvSpPr>
              <p:nvPr/>
            </p:nvSpPr>
            <p:spPr bwMode="auto">
              <a:xfrm>
                <a:off x="560" y="291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0" name="Rectangle 56"/>
              <p:cNvSpPr>
                <a:spLocks noChangeArrowheads="1"/>
              </p:cNvSpPr>
              <p:nvPr/>
            </p:nvSpPr>
            <p:spPr bwMode="auto">
              <a:xfrm>
                <a:off x="639" y="24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1" name="Oval 57"/>
              <p:cNvSpPr>
                <a:spLocks noChangeArrowheads="1"/>
              </p:cNvSpPr>
              <p:nvPr/>
            </p:nvSpPr>
            <p:spPr bwMode="auto">
              <a:xfrm>
                <a:off x="1733" y="4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2" name="Rectangle 58"/>
              <p:cNvSpPr>
                <a:spLocks noChangeArrowheads="1"/>
              </p:cNvSpPr>
              <p:nvPr/>
            </p:nvSpPr>
            <p:spPr bwMode="auto">
              <a:xfrm>
                <a:off x="1299" y="479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3" name="Oval 59"/>
              <p:cNvSpPr>
                <a:spLocks noChangeArrowheads="1"/>
              </p:cNvSpPr>
              <p:nvPr/>
            </p:nvSpPr>
            <p:spPr bwMode="auto">
              <a:xfrm>
                <a:off x="1296" y="4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4" name="Rectangle 60"/>
              <p:cNvSpPr>
                <a:spLocks noChangeArrowheads="1"/>
              </p:cNvSpPr>
              <p:nvPr/>
            </p:nvSpPr>
            <p:spPr bwMode="auto">
              <a:xfrm>
                <a:off x="1008" y="47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5" name="Oval 61"/>
              <p:cNvSpPr>
                <a:spLocks noChangeArrowheads="1"/>
              </p:cNvSpPr>
              <p:nvPr/>
            </p:nvSpPr>
            <p:spPr bwMode="auto">
              <a:xfrm>
                <a:off x="1144" y="4914"/>
                <a:ext cx="61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6" name="Rectangle 62"/>
              <p:cNvSpPr>
                <a:spLocks noChangeArrowheads="1"/>
              </p:cNvSpPr>
              <p:nvPr/>
            </p:nvSpPr>
            <p:spPr bwMode="auto">
              <a:xfrm>
                <a:off x="715" y="479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37" name="Rectangle 63"/>
              <p:cNvSpPr>
                <a:spLocks noChangeArrowheads="1"/>
              </p:cNvSpPr>
              <p:nvPr/>
            </p:nvSpPr>
            <p:spPr bwMode="auto">
              <a:xfrm>
                <a:off x="1002" y="4914"/>
                <a:ext cx="61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8" name="Line 64"/>
              <p:cNvSpPr>
                <a:spLocks noChangeShapeType="1"/>
              </p:cNvSpPr>
              <p:nvPr/>
            </p:nvSpPr>
            <p:spPr bwMode="auto">
              <a:xfrm>
                <a:off x="1002" y="4914"/>
                <a:ext cx="61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39" name="Line 65"/>
              <p:cNvSpPr>
                <a:spLocks noChangeShapeType="1"/>
              </p:cNvSpPr>
              <p:nvPr/>
            </p:nvSpPr>
            <p:spPr bwMode="auto">
              <a:xfrm flipV="1">
                <a:off x="1002" y="4914"/>
                <a:ext cx="61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0" name="Rectangle 66"/>
              <p:cNvSpPr>
                <a:spLocks noChangeArrowheads="1"/>
              </p:cNvSpPr>
              <p:nvPr/>
            </p:nvSpPr>
            <p:spPr bwMode="auto">
              <a:xfrm>
                <a:off x="1489" y="467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1" name="Oval 67"/>
              <p:cNvSpPr>
                <a:spLocks noChangeArrowheads="1"/>
              </p:cNvSpPr>
              <p:nvPr/>
            </p:nvSpPr>
            <p:spPr bwMode="auto">
              <a:xfrm>
                <a:off x="855" y="4914"/>
                <a:ext cx="60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2" name="Rectangle 68"/>
              <p:cNvSpPr>
                <a:spLocks noChangeArrowheads="1"/>
              </p:cNvSpPr>
              <p:nvPr/>
            </p:nvSpPr>
            <p:spPr bwMode="auto">
              <a:xfrm>
                <a:off x="1297" y="47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3" name="Oval 69"/>
              <p:cNvSpPr>
                <a:spLocks noChangeArrowheads="1"/>
              </p:cNvSpPr>
              <p:nvPr/>
            </p:nvSpPr>
            <p:spPr bwMode="auto">
              <a:xfrm>
                <a:off x="707" y="4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4" name="Rectangle 70"/>
              <p:cNvSpPr>
                <a:spLocks noChangeArrowheads="1"/>
              </p:cNvSpPr>
              <p:nvPr/>
            </p:nvSpPr>
            <p:spPr bwMode="auto">
              <a:xfrm>
                <a:off x="1008" y="47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5" name="Oval 71"/>
              <p:cNvSpPr>
                <a:spLocks noChangeArrowheads="1"/>
              </p:cNvSpPr>
              <p:nvPr/>
            </p:nvSpPr>
            <p:spPr bwMode="auto">
              <a:xfrm>
                <a:off x="1444" y="4919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6" name="Rectangle 72"/>
              <p:cNvSpPr>
                <a:spLocks noChangeArrowheads="1"/>
              </p:cNvSpPr>
              <p:nvPr/>
            </p:nvSpPr>
            <p:spPr bwMode="auto">
              <a:xfrm>
                <a:off x="713" y="472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7" name="Oval 73"/>
              <p:cNvSpPr>
                <a:spLocks noChangeArrowheads="1"/>
              </p:cNvSpPr>
              <p:nvPr/>
            </p:nvSpPr>
            <p:spPr bwMode="auto">
              <a:xfrm>
                <a:off x="1002" y="500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48" name="Rectangle 74"/>
              <p:cNvSpPr>
                <a:spLocks noChangeArrowheads="1"/>
              </p:cNvSpPr>
              <p:nvPr/>
            </p:nvSpPr>
            <p:spPr bwMode="auto">
              <a:xfrm>
                <a:off x="1739" y="463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49" name="Oval 75"/>
              <p:cNvSpPr>
                <a:spLocks noChangeArrowheads="1"/>
              </p:cNvSpPr>
              <p:nvPr/>
            </p:nvSpPr>
            <p:spPr bwMode="auto">
              <a:xfrm>
                <a:off x="1002" y="51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0" name="Rectangle 76"/>
              <p:cNvSpPr>
                <a:spLocks noChangeArrowheads="1"/>
              </p:cNvSpPr>
              <p:nvPr/>
            </p:nvSpPr>
            <p:spPr bwMode="auto">
              <a:xfrm>
                <a:off x="813" y="450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1" name="Oval 77"/>
              <p:cNvSpPr>
                <a:spLocks noChangeArrowheads="1"/>
              </p:cNvSpPr>
              <p:nvPr/>
            </p:nvSpPr>
            <p:spPr bwMode="auto">
              <a:xfrm>
                <a:off x="1296" y="510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2" name="Rectangle 78"/>
              <p:cNvSpPr>
                <a:spLocks noChangeArrowheads="1"/>
              </p:cNvSpPr>
              <p:nvPr/>
            </p:nvSpPr>
            <p:spPr bwMode="auto">
              <a:xfrm>
                <a:off x="1286" y="448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3" name="Oval 79"/>
              <p:cNvSpPr>
                <a:spLocks noChangeArrowheads="1"/>
              </p:cNvSpPr>
              <p:nvPr/>
            </p:nvSpPr>
            <p:spPr bwMode="auto">
              <a:xfrm>
                <a:off x="560" y="496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4" name="Rectangle 80"/>
              <p:cNvSpPr>
                <a:spLocks noChangeArrowheads="1"/>
              </p:cNvSpPr>
              <p:nvPr/>
            </p:nvSpPr>
            <p:spPr bwMode="auto">
              <a:xfrm>
                <a:off x="410" y="470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5" name="Oval 81"/>
              <p:cNvSpPr>
                <a:spLocks noChangeArrowheads="1"/>
              </p:cNvSpPr>
              <p:nvPr/>
            </p:nvSpPr>
            <p:spPr bwMode="auto">
              <a:xfrm>
                <a:off x="1807" y="388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6" name="Rectangle 82"/>
              <p:cNvSpPr>
                <a:spLocks noChangeArrowheads="1"/>
              </p:cNvSpPr>
              <p:nvPr/>
            </p:nvSpPr>
            <p:spPr bwMode="auto">
              <a:xfrm>
                <a:off x="1373" y="376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7" name="Oval 83"/>
              <p:cNvSpPr>
                <a:spLocks noChangeArrowheads="1"/>
              </p:cNvSpPr>
              <p:nvPr/>
            </p:nvSpPr>
            <p:spPr bwMode="auto">
              <a:xfrm>
                <a:off x="1370" y="3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58" name="Rectangle 84"/>
              <p:cNvSpPr>
                <a:spLocks noChangeArrowheads="1"/>
              </p:cNvSpPr>
              <p:nvPr/>
            </p:nvSpPr>
            <p:spPr bwMode="auto">
              <a:xfrm>
                <a:off x="1176" y="37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59" name="Oval 85"/>
              <p:cNvSpPr>
                <a:spLocks noChangeArrowheads="1"/>
              </p:cNvSpPr>
              <p:nvPr/>
            </p:nvSpPr>
            <p:spPr bwMode="auto">
              <a:xfrm>
                <a:off x="1223" y="3888"/>
                <a:ext cx="60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0" name="Rectangle 86"/>
              <p:cNvSpPr>
                <a:spLocks noChangeArrowheads="1"/>
              </p:cNvSpPr>
              <p:nvPr/>
            </p:nvSpPr>
            <p:spPr bwMode="auto">
              <a:xfrm>
                <a:off x="915" y="376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1" name="Rectangle 87"/>
              <p:cNvSpPr>
                <a:spLocks noChangeArrowheads="1"/>
              </p:cNvSpPr>
              <p:nvPr/>
            </p:nvSpPr>
            <p:spPr bwMode="auto">
              <a:xfrm>
                <a:off x="1076" y="3888"/>
                <a:ext cx="60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2" name="Line 88"/>
              <p:cNvSpPr>
                <a:spLocks noChangeShapeType="1"/>
              </p:cNvSpPr>
              <p:nvPr/>
            </p:nvSpPr>
            <p:spPr bwMode="auto">
              <a:xfrm>
                <a:off x="1076" y="3888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3" name="Line 89"/>
              <p:cNvSpPr>
                <a:spLocks noChangeShapeType="1"/>
              </p:cNvSpPr>
              <p:nvPr/>
            </p:nvSpPr>
            <p:spPr bwMode="auto">
              <a:xfrm flipV="1">
                <a:off x="1076" y="3888"/>
                <a:ext cx="60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4" name="Rectangle 90"/>
              <p:cNvSpPr>
                <a:spLocks noChangeArrowheads="1"/>
              </p:cNvSpPr>
              <p:nvPr/>
            </p:nvSpPr>
            <p:spPr bwMode="auto">
              <a:xfrm>
                <a:off x="1518" y="37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5" name="Oval 91"/>
              <p:cNvSpPr>
                <a:spLocks noChangeArrowheads="1"/>
              </p:cNvSpPr>
              <p:nvPr/>
            </p:nvSpPr>
            <p:spPr bwMode="auto">
              <a:xfrm>
                <a:off x="928" y="388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6" name="Rectangle 92"/>
              <p:cNvSpPr>
                <a:spLocks noChangeArrowheads="1"/>
              </p:cNvSpPr>
              <p:nvPr/>
            </p:nvSpPr>
            <p:spPr bwMode="auto">
              <a:xfrm>
                <a:off x="1223" y="3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7" name="Oval 93"/>
              <p:cNvSpPr>
                <a:spLocks noChangeArrowheads="1"/>
              </p:cNvSpPr>
              <p:nvPr/>
            </p:nvSpPr>
            <p:spPr bwMode="auto">
              <a:xfrm>
                <a:off x="781" y="3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68" name="Rectangle 94"/>
              <p:cNvSpPr>
                <a:spLocks noChangeArrowheads="1"/>
              </p:cNvSpPr>
              <p:nvPr/>
            </p:nvSpPr>
            <p:spPr bwMode="auto">
              <a:xfrm>
                <a:off x="934" y="3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69" name="Oval 95"/>
              <p:cNvSpPr>
                <a:spLocks noChangeArrowheads="1"/>
              </p:cNvSpPr>
              <p:nvPr/>
            </p:nvSpPr>
            <p:spPr bwMode="auto">
              <a:xfrm>
                <a:off x="1517" y="3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0" name="Rectangle 96"/>
              <p:cNvSpPr>
                <a:spLocks noChangeArrowheads="1"/>
              </p:cNvSpPr>
              <p:nvPr/>
            </p:nvSpPr>
            <p:spPr bwMode="auto">
              <a:xfrm>
                <a:off x="760" y="37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1" name="Oval 97"/>
              <p:cNvSpPr>
                <a:spLocks noChangeArrowheads="1"/>
              </p:cNvSpPr>
              <p:nvPr/>
            </p:nvSpPr>
            <p:spPr bwMode="auto">
              <a:xfrm>
                <a:off x="1076" y="3977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2" name="Rectangle 98"/>
              <p:cNvSpPr>
                <a:spLocks noChangeArrowheads="1"/>
              </p:cNvSpPr>
              <p:nvPr/>
            </p:nvSpPr>
            <p:spPr bwMode="auto">
              <a:xfrm>
                <a:off x="1812" y="3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3" name="Oval 99"/>
              <p:cNvSpPr>
                <a:spLocks noChangeArrowheads="1"/>
              </p:cNvSpPr>
              <p:nvPr/>
            </p:nvSpPr>
            <p:spPr bwMode="auto">
              <a:xfrm>
                <a:off x="1076" y="4077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4" name="Rectangle 100"/>
              <p:cNvSpPr>
                <a:spLocks noChangeArrowheads="1"/>
              </p:cNvSpPr>
              <p:nvPr/>
            </p:nvSpPr>
            <p:spPr bwMode="auto">
              <a:xfrm>
                <a:off x="418" y="3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5" name="Oval 101"/>
              <p:cNvSpPr>
                <a:spLocks noChangeArrowheads="1"/>
              </p:cNvSpPr>
              <p:nvPr/>
            </p:nvSpPr>
            <p:spPr bwMode="auto">
              <a:xfrm>
                <a:off x="1370" y="4077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6" name="Rectangle 102"/>
              <p:cNvSpPr>
                <a:spLocks noChangeArrowheads="1"/>
              </p:cNvSpPr>
              <p:nvPr/>
            </p:nvSpPr>
            <p:spPr bwMode="auto">
              <a:xfrm>
                <a:off x="1423" y="3459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7" name="Oval 103"/>
              <p:cNvSpPr>
                <a:spLocks noChangeArrowheads="1"/>
              </p:cNvSpPr>
              <p:nvPr/>
            </p:nvSpPr>
            <p:spPr bwMode="auto">
              <a:xfrm>
                <a:off x="634" y="3941"/>
                <a:ext cx="60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78" name="Rectangle 104"/>
              <p:cNvSpPr>
                <a:spLocks noChangeArrowheads="1"/>
              </p:cNvSpPr>
              <p:nvPr/>
            </p:nvSpPr>
            <p:spPr bwMode="auto">
              <a:xfrm>
                <a:off x="615" y="3459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79" name="Rectangle 105"/>
              <p:cNvSpPr>
                <a:spLocks noChangeArrowheads="1"/>
              </p:cNvSpPr>
              <p:nvPr/>
            </p:nvSpPr>
            <p:spPr bwMode="auto">
              <a:xfrm>
                <a:off x="1764" y="31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0" name="Rectangle 106"/>
              <p:cNvSpPr>
                <a:spLocks noChangeArrowheads="1"/>
              </p:cNvSpPr>
              <p:nvPr/>
            </p:nvSpPr>
            <p:spPr bwMode="auto">
              <a:xfrm>
                <a:off x="1787" y="524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1" name="Rectangle 107"/>
              <p:cNvSpPr>
                <a:spLocks noChangeArrowheads="1"/>
              </p:cNvSpPr>
              <p:nvPr/>
            </p:nvSpPr>
            <p:spPr bwMode="auto">
              <a:xfrm>
                <a:off x="1799" y="421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2" name="Rectangle 108"/>
              <p:cNvSpPr>
                <a:spLocks noChangeArrowheads="1"/>
              </p:cNvSpPr>
              <p:nvPr/>
            </p:nvSpPr>
            <p:spPr bwMode="auto">
              <a:xfrm>
                <a:off x="779" y="19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3" name="Rectangle 109"/>
              <p:cNvSpPr>
                <a:spLocks noChangeArrowheads="1"/>
              </p:cNvSpPr>
              <p:nvPr/>
            </p:nvSpPr>
            <p:spPr bwMode="auto">
              <a:xfrm>
                <a:off x="1612" y="314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4" name="Rectangle 110"/>
              <p:cNvSpPr>
                <a:spLocks noChangeArrowheads="1"/>
              </p:cNvSpPr>
              <p:nvPr/>
            </p:nvSpPr>
            <p:spPr bwMode="auto">
              <a:xfrm>
                <a:off x="1933" y="314"/>
                <a:ext cx="127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Rip 549 Buck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5" name="Rectangle 111"/>
              <p:cNvSpPr>
                <a:spLocks noChangeArrowheads="1"/>
              </p:cNvSpPr>
              <p:nvPr/>
            </p:nvSpPr>
            <p:spPr bwMode="auto">
              <a:xfrm>
                <a:off x="2044" y="2336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6" name="Rectangle 112"/>
              <p:cNvSpPr>
                <a:spLocks noChangeArrowheads="1"/>
              </p:cNvSpPr>
              <p:nvPr/>
            </p:nvSpPr>
            <p:spPr bwMode="auto">
              <a:xfrm>
                <a:off x="2149" y="2336"/>
                <a:ext cx="84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7" name="Rectangle 113"/>
              <p:cNvSpPr>
                <a:spLocks noChangeArrowheads="1"/>
              </p:cNvSpPr>
              <p:nvPr/>
            </p:nvSpPr>
            <p:spPr bwMode="auto">
              <a:xfrm>
                <a:off x="2044" y="2436"/>
                <a:ext cx="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8" name="Rectangle 114"/>
              <p:cNvSpPr>
                <a:spLocks noChangeArrowheads="1"/>
              </p:cNvSpPr>
              <p:nvPr/>
            </p:nvSpPr>
            <p:spPr bwMode="auto">
              <a:xfrm>
                <a:off x="2044" y="2536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89" name="Rectangle 115"/>
              <p:cNvSpPr>
                <a:spLocks noChangeArrowheads="1"/>
              </p:cNvSpPr>
              <p:nvPr/>
            </p:nvSpPr>
            <p:spPr bwMode="auto">
              <a:xfrm>
                <a:off x="2149" y="2536"/>
                <a:ext cx="37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0" name="Rectangle 116"/>
              <p:cNvSpPr>
                <a:spLocks noChangeArrowheads="1"/>
              </p:cNvSpPr>
              <p:nvPr/>
            </p:nvSpPr>
            <p:spPr bwMode="auto">
              <a:xfrm>
                <a:off x="2044" y="273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1" name="Rectangle 117"/>
              <p:cNvSpPr>
                <a:spLocks noChangeArrowheads="1"/>
              </p:cNvSpPr>
              <p:nvPr/>
            </p:nvSpPr>
            <p:spPr bwMode="auto">
              <a:xfrm>
                <a:off x="2160" y="2736"/>
                <a:ext cx="143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:Pull-135-Kick Out (vs. 50 wall-off)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2" name="Rectangle 118"/>
              <p:cNvSpPr>
                <a:spLocks noChangeArrowheads="1"/>
              </p:cNvSpPr>
              <p:nvPr/>
            </p:nvSpPr>
            <p:spPr bwMode="auto">
              <a:xfrm>
                <a:off x="2044" y="293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3" name="Rectangle 119"/>
              <p:cNvSpPr>
                <a:spLocks noChangeArrowheads="1"/>
              </p:cNvSpPr>
              <p:nvPr/>
            </p:nvSpPr>
            <p:spPr bwMode="auto">
              <a:xfrm>
                <a:off x="2165" y="2936"/>
                <a:ext cx="7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4" name="Rectangle 120"/>
              <p:cNvSpPr>
                <a:spLocks noChangeArrowheads="1"/>
              </p:cNvSpPr>
              <p:nvPr/>
            </p:nvSpPr>
            <p:spPr bwMode="auto">
              <a:xfrm>
                <a:off x="2044" y="313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5" name="Rectangle 121"/>
              <p:cNvSpPr>
                <a:spLocks noChangeArrowheads="1"/>
              </p:cNvSpPr>
              <p:nvPr/>
            </p:nvSpPr>
            <p:spPr bwMode="auto">
              <a:xfrm>
                <a:off x="2170" y="3136"/>
                <a:ext cx="58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:Pull-Wall-off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6" name="Rectangle 122"/>
              <p:cNvSpPr>
                <a:spLocks noChangeArrowheads="1"/>
              </p:cNvSpPr>
              <p:nvPr/>
            </p:nvSpPr>
            <p:spPr bwMode="auto">
              <a:xfrm>
                <a:off x="2044" y="3336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7" name="Rectangle 123"/>
              <p:cNvSpPr>
                <a:spLocks noChangeArrowheads="1"/>
              </p:cNvSpPr>
              <p:nvPr/>
            </p:nvSpPr>
            <p:spPr bwMode="auto">
              <a:xfrm>
                <a:off x="2160" y="3336"/>
                <a:ext cx="35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8" name="Rectangle 124"/>
              <p:cNvSpPr>
                <a:spLocks noChangeArrowheads="1"/>
              </p:cNvSpPr>
              <p:nvPr/>
            </p:nvSpPr>
            <p:spPr bwMode="auto">
              <a:xfrm>
                <a:off x="2044" y="3536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99" name="Rectangle 125"/>
              <p:cNvSpPr>
                <a:spLocks noChangeArrowheads="1"/>
              </p:cNvSpPr>
              <p:nvPr/>
            </p:nvSpPr>
            <p:spPr bwMode="auto">
              <a:xfrm>
                <a:off x="2144" y="3536"/>
                <a:ext cx="12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0" name="Rectangle 126"/>
              <p:cNvSpPr>
                <a:spLocks noChangeArrowheads="1"/>
              </p:cNvSpPr>
              <p:nvPr/>
            </p:nvSpPr>
            <p:spPr bwMode="auto">
              <a:xfrm>
                <a:off x="2044" y="37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1" name="Rectangle 127"/>
              <p:cNvSpPr>
                <a:spLocks noChangeArrowheads="1"/>
              </p:cNvSpPr>
              <p:nvPr/>
            </p:nvSpPr>
            <p:spPr bwMode="auto">
              <a:xfrm>
                <a:off x="2165" y="3735"/>
                <a:ext cx="199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on midline.Hand to RH. Nod in his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2" name="Rectangle 128"/>
              <p:cNvSpPr>
                <a:spLocks noChangeArrowheads="1"/>
              </p:cNvSpPr>
              <p:nvPr/>
            </p:nvSpPr>
            <p:spPr bwMode="auto">
              <a:xfrm>
                <a:off x="2044" y="3835"/>
                <a:ext cx="91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direction. Waggle @9.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3" name="Rectangle 129"/>
              <p:cNvSpPr>
                <a:spLocks noChangeArrowheads="1"/>
              </p:cNvSpPr>
              <p:nvPr/>
            </p:nvSpPr>
            <p:spPr bwMode="auto">
              <a:xfrm>
                <a:off x="2044" y="40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4" name="Rectangle 130"/>
              <p:cNvSpPr>
                <a:spLocks noChangeArrowheads="1"/>
              </p:cNvSpPr>
              <p:nvPr/>
            </p:nvSpPr>
            <p:spPr bwMode="auto">
              <a:xfrm>
                <a:off x="2160" y="4035"/>
                <a:ext cx="223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down- 1st free man inside. Aim for inside foot of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5" name="Rectangle 131"/>
              <p:cNvSpPr>
                <a:spLocks noChangeArrowheads="1"/>
              </p:cNvSpPr>
              <p:nvPr/>
            </p:nvSpPr>
            <p:spPr bwMode="auto">
              <a:xfrm>
                <a:off x="2044" y="4135"/>
                <a:ext cx="18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6" name="Rectangle 132"/>
              <p:cNvSpPr>
                <a:spLocks noChangeArrowheads="1"/>
              </p:cNvSpPr>
              <p:nvPr/>
            </p:nvSpPr>
            <p:spPr bwMode="auto">
              <a:xfrm>
                <a:off x="2044" y="433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7" name="Rectangle 133"/>
              <p:cNvSpPr>
                <a:spLocks noChangeArrowheads="1"/>
              </p:cNvSpPr>
              <p:nvPr/>
            </p:nvSpPr>
            <p:spPr bwMode="auto">
              <a:xfrm>
                <a:off x="2170" y="4335"/>
                <a:ext cx="220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Carrier- 1st step crossover thru toes of FB. Follow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8" name="Rectangle 134"/>
              <p:cNvSpPr>
                <a:spLocks noChangeArrowheads="1"/>
              </p:cNvSpPr>
              <p:nvPr/>
            </p:nvSpPr>
            <p:spPr bwMode="auto">
              <a:xfrm>
                <a:off x="2044" y="4435"/>
                <a:ext cx="6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LG. Square Cut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09" name="Rectangle 135"/>
              <p:cNvSpPr>
                <a:spLocks noChangeArrowheads="1"/>
              </p:cNvSpPr>
              <p:nvPr/>
            </p:nvSpPr>
            <p:spPr bwMode="auto">
              <a:xfrm>
                <a:off x="2044" y="4635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0" name="Rectangle 136"/>
              <p:cNvSpPr>
                <a:spLocks noChangeArrowheads="1"/>
              </p:cNvSpPr>
              <p:nvPr/>
            </p:nvSpPr>
            <p:spPr bwMode="auto">
              <a:xfrm>
                <a:off x="2149" y="4635"/>
                <a:ext cx="223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left foot of C. Run trap right course.Block 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1" name="Rectangle 137"/>
              <p:cNvSpPr>
                <a:spLocks noChangeArrowheads="1"/>
              </p:cNvSpPr>
              <p:nvPr/>
            </p:nvSpPr>
            <p:spPr bwMode="auto">
              <a:xfrm>
                <a:off x="2044" y="4835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12" name="Line 138"/>
              <p:cNvSpPr>
                <a:spLocks noChangeShapeType="1"/>
              </p:cNvSpPr>
              <p:nvPr/>
            </p:nvSpPr>
            <p:spPr bwMode="auto">
              <a:xfrm flipV="1">
                <a:off x="1326" y="1347"/>
                <a:ext cx="147" cy="16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3" name="Freeform 139"/>
              <p:cNvSpPr>
                <a:spLocks/>
              </p:cNvSpPr>
              <p:nvPr/>
            </p:nvSpPr>
            <p:spPr bwMode="auto">
              <a:xfrm>
                <a:off x="1446" y="1319"/>
                <a:ext cx="59" cy="52"/>
              </a:xfrm>
              <a:custGeom>
                <a:avLst/>
                <a:gdLst>
                  <a:gd name="T0" fmla="*/ 168 w 168"/>
                  <a:gd name="T1" fmla="*/ 134 h 148"/>
                  <a:gd name="T2" fmla="*/ 155 w 168"/>
                  <a:gd name="T3" fmla="*/ 148 h 148"/>
                  <a:gd name="T4" fmla="*/ 0 w 168"/>
                  <a:gd name="T5" fmla="*/ 15 h 148"/>
                  <a:gd name="T6" fmla="*/ 13 w 168"/>
                  <a:gd name="T7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148">
                    <a:moveTo>
                      <a:pt x="168" y="134"/>
                    </a:moveTo>
                    <a:lnTo>
                      <a:pt x="155" y="148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4" name="Line 140"/>
              <p:cNvSpPr>
                <a:spLocks noChangeShapeType="1"/>
              </p:cNvSpPr>
              <p:nvPr/>
            </p:nvSpPr>
            <p:spPr bwMode="auto">
              <a:xfrm flipH="1">
                <a:off x="1446" y="1319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5" name="Line 141"/>
              <p:cNvSpPr>
                <a:spLocks noChangeShapeType="1"/>
              </p:cNvSpPr>
              <p:nvPr/>
            </p:nvSpPr>
            <p:spPr bwMode="auto">
              <a:xfrm flipV="1">
                <a:off x="1552" y="1321"/>
                <a:ext cx="147" cy="9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6" name="Freeform 142"/>
              <p:cNvSpPr>
                <a:spLocks/>
              </p:cNvSpPr>
              <p:nvPr/>
            </p:nvSpPr>
            <p:spPr bwMode="auto">
              <a:xfrm>
                <a:off x="1680" y="1287"/>
                <a:ext cx="45" cy="65"/>
              </a:xfrm>
              <a:custGeom>
                <a:avLst/>
                <a:gdLst>
                  <a:gd name="T0" fmla="*/ 130 w 130"/>
                  <a:gd name="T1" fmla="*/ 175 h 186"/>
                  <a:gd name="T2" fmla="*/ 113 w 130"/>
                  <a:gd name="T3" fmla="*/ 186 h 186"/>
                  <a:gd name="T4" fmla="*/ 0 w 130"/>
                  <a:gd name="T5" fmla="*/ 10 h 186"/>
                  <a:gd name="T6" fmla="*/ 17 w 130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86">
                    <a:moveTo>
                      <a:pt x="130" y="175"/>
                    </a:moveTo>
                    <a:lnTo>
                      <a:pt x="113" y="186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7" name="Line 143"/>
              <p:cNvSpPr>
                <a:spLocks noChangeShapeType="1"/>
              </p:cNvSpPr>
              <p:nvPr/>
            </p:nvSpPr>
            <p:spPr bwMode="auto">
              <a:xfrm flipH="1">
                <a:off x="1680" y="1287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8" name="Freeform 144"/>
              <p:cNvSpPr>
                <a:spLocks/>
              </p:cNvSpPr>
              <p:nvPr/>
            </p:nvSpPr>
            <p:spPr bwMode="auto">
              <a:xfrm>
                <a:off x="1137" y="1284"/>
                <a:ext cx="625" cy="310"/>
              </a:xfrm>
              <a:custGeom>
                <a:avLst/>
                <a:gdLst>
                  <a:gd name="T0" fmla="*/ 1785 w 1785"/>
                  <a:gd name="T1" fmla="*/ 660 h 886"/>
                  <a:gd name="T2" fmla="*/ 1470 w 1785"/>
                  <a:gd name="T3" fmla="*/ 886 h 886"/>
                  <a:gd name="T4" fmla="*/ 1321 w 1785"/>
                  <a:gd name="T5" fmla="*/ 886 h 886"/>
                  <a:gd name="T6" fmla="*/ 0 w 1785"/>
                  <a:gd name="T7" fmla="*/ 0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5" h="886">
                    <a:moveTo>
                      <a:pt x="1785" y="660"/>
                    </a:moveTo>
                    <a:lnTo>
                      <a:pt x="1470" y="886"/>
                    </a:lnTo>
                    <a:lnTo>
                      <a:pt x="1321" y="88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19" name="Freeform 145"/>
              <p:cNvSpPr>
                <a:spLocks/>
              </p:cNvSpPr>
              <p:nvPr/>
            </p:nvSpPr>
            <p:spPr bwMode="auto">
              <a:xfrm>
                <a:off x="1111" y="1250"/>
                <a:ext cx="46" cy="64"/>
              </a:xfrm>
              <a:custGeom>
                <a:avLst/>
                <a:gdLst>
                  <a:gd name="T0" fmla="*/ 113 w 130"/>
                  <a:gd name="T1" fmla="*/ 0 h 182"/>
                  <a:gd name="T2" fmla="*/ 130 w 130"/>
                  <a:gd name="T3" fmla="*/ 11 h 182"/>
                  <a:gd name="T4" fmla="*/ 17 w 130"/>
                  <a:gd name="T5" fmla="*/ 182 h 182"/>
                  <a:gd name="T6" fmla="*/ 0 w 130"/>
                  <a:gd name="T7" fmla="*/ 17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82">
                    <a:moveTo>
                      <a:pt x="113" y="0"/>
                    </a:moveTo>
                    <a:lnTo>
                      <a:pt x="130" y="11"/>
                    </a:lnTo>
                    <a:lnTo>
                      <a:pt x="17" y="182"/>
                    </a:lnTo>
                    <a:lnTo>
                      <a:pt x="0" y="17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0" name="Line 146"/>
              <p:cNvSpPr>
                <a:spLocks noChangeShapeType="1"/>
              </p:cNvSpPr>
              <p:nvPr/>
            </p:nvSpPr>
            <p:spPr bwMode="auto">
              <a:xfrm>
                <a:off x="1111" y="131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1" name="Freeform 147"/>
              <p:cNvSpPr>
                <a:spLocks/>
              </p:cNvSpPr>
              <p:nvPr/>
            </p:nvSpPr>
            <p:spPr bwMode="auto">
              <a:xfrm>
                <a:off x="1973" y="1336"/>
                <a:ext cx="127" cy="74"/>
              </a:xfrm>
              <a:custGeom>
                <a:avLst/>
                <a:gdLst>
                  <a:gd name="T0" fmla="*/ 90 w 362"/>
                  <a:gd name="T1" fmla="*/ 211 h 211"/>
                  <a:gd name="T2" fmla="*/ 0 w 362"/>
                  <a:gd name="T3" fmla="*/ 151 h 211"/>
                  <a:gd name="T4" fmla="*/ 362 w 362"/>
                  <a:gd name="T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2" h="211">
                    <a:moveTo>
                      <a:pt x="90" y="211"/>
                    </a:moveTo>
                    <a:lnTo>
                      <a:pt x="0" y="151"/>
                    </a:lnTo>
                    <a:lnTo>
                      <a:pt x="36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2" name="Freeform 148"/>
              <p:cNvSpPr>
                <a:spLocks/>
              </p:cNvSpPr>
              <p:nvPr/>
            </p:nvSpPr>
            <p:spPr bwMode="auto">
              <a:xfrm>
                <a:off x="2086" y="1301"/>
                <a:ext cx="34" cy="69"/>
              </a:xfrm>
              <a:custGeom>
                <a:avLst/>
                <a:gdLst>
                  <a:gd name="T0" fmla="*/ 98 w 98"/>
                  <a:gd name="T1" fmla="*/ 192 h 198"/>
                  <a:gd name="T2" fmla="*/ 79 w 98"/>
                  <a:gd name="T3" fmla="*/ 198 h 198"/>
                  <a:gd name="T4" fmla="*/ 0 w 98"/>
                  <a:gd name="T5" fmla="*/ 6 h 198"/>
                  <a:gd name="T6" fmla="*/ 19 w 98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98">
                    <a:moveTo>
                      <a:pt x="98" y="192"/>
                    </a:moveTo>
                    <a:lnTo>
                      <a:pt x="79" y="198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3" name="Line 149"/>
              <p:cNvSpPr>
                <a:spLocks noChangeShapeType="1"/>
              </p:cNvSpPr>
              <p:nvPr/>
            </p:nvSpPr>
            <p:spPr bwMode="auto">
              <a:xfrm flipH="1">
                <a:off x="2086" y="1301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4" name="Freeform 150"/>
              <p:cNvSpPr>
                <a:spLocks/>
              </p:cNvSpPr>
              <p:nvPr/>
            </p:nvSpPr>
            <p:spPr bwMode="auto">
              <a:xfrm>
                <a:off x="1668" y="1505"/>
                <a:ext cx="578" cy="47"/>
              </a:xfrm>
              <a:custGeom>
                <a:avLst/>
                <a:gdLst>
                  <a:gd name="T0" fmla="*/ 1649 w 1649"/>
                  <a:gd name="T1" fmla="*/ 0 h 134"/>
                  <a:gd name="T2" fmla="*/ 1394 w 1649"/>
                  <a:gd name="T3" fmla="*/ 134 h 134"/>
                  <a:gd name="T4" fmla="*/ 0 w 1649"/>
                  <a:gd name="T5" fmla="*/ 134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9" h="134">
                    <a:moveTo>
                      <a:pt x="1649" y="0"/>
                    </a:moveTo>
                    <a:lnTo>
                      <a:pt x="1394" y="134"/>
                    </a:lnTo>
                    <a:lnTo>
                      <a:pt x="0" y="13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5" name="Arc 151"/>
              <p:cNvSpPr>
                <a:spLocks/>
              </p:cNvSpPr>
              <p:nvPr/>
            </p:nvSpPr>
            <p:spPr bwMode="auto">
              <a:xfrm>
                <a:off x="1384" y="1147"/>
                <a:ext cx="285" cy="405"/>
              </a:xfrm>
              <a:custGeom>
                <a:avLst/>
                <a:gdLst>
                  <a:gd name="G0" fmla="+- 21600 0 0"/>
                  <a:gd name="G1" fmla="+- 53 0 0"/>
                  <a:gd name="G2" fmla="+- 21600 0 0"/>
                  <a:gd name="T0" fmla="*/ 21524 w 21600"/>
                  <a:gd name="T1" fmla="*/ 21653 h 21653"/>
                  <a:gd name="T2" fmla="*/ 0 w 21600"/>
                  <a:gd name="T3" fmla="*/ 0 h 21653"/>
                  <a:gd name="T4" fmla="*/ 21600 w 21600"/>
                  <a:gd name="T5" fmla="*/ 53 h 216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3" fill="none" extrusionOk="0">
                    <a:moveTo>
                      <a:pt x="21524" y="21652"/>
                    </a:moveTo>
                    <a:cubicBezTo>
                      <a:pt x="9624" y="21610"/>
                      <a:pt x="0" y="11952"/>
                      <a:pt x="0" y="53"/>
                    </a:cubicBezTo>
                    <a:cubicBezTo>
                      <a:pt x="-1" y="35"/>
                      <a:pt x="0" y="17"/>
                      <a:pt x="0" y="0"/>
                    </a:cubicBezTo>
                  </a:path>
                  <a:path w="21600" h="21653" stroke="0" extrusionOk="0">
                    <a:moveTo>
                      <a:pt x="21524" y="21652"/>
                    </a:moveTo>
                    <a:cubicBezTo>
                      <a:pt x="9624" y="21610"/>
                      <a:pt x="0" y="11952"/>
                      <a:pt x="0" y="53"/>
                    </a:cubicBezTo>
                    <a:cubicBezTo>
                      <a:pt x="-1" y="35"/>
                      <a:pt x="0" y="17"/>
                      <a:pt x="0" y="0"/>
                    </a:cubicBezTo>
                    <a:lnTo>
                      <a:pt x="21600" y="5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6" name="Arc 152"/>
              <p:cNvSpPr>
                <a:spLocks/>
              </p:cNvSpPr>
              <p:nvPr/>
            </p:nvSpPr>
            <p:spPr bwMode="auto">
              <a:xfrm>
                <a:off x="1385" y="1122"/>
                <a:ext cx="110" cy="26"/>
              </a:xfrm>
              <a:custGeom>
                <a:avLst/>
                <a:gdLst>
                  <a:gd name="G0" fmla="+- 21585 0 0"/>
                  <a:gd name="G1" fmla="+- 21599 0 0"/>
                  <a:gd name="G2" fmla="+- 21600 0 0"/>
                  <a:gd name="T0" fmla="*/ 0 w 21585"/>
                  <a:gd name="T1" fmla="*/ 20788 h 21599"/>
                  <a:gd name="T2" fmla="*/ 21393 w 21585"/>
                  <a:gd name="T3" fmla="*/ 0 h 21599"/>
                  <a:gd name="T4" fmla="*/ 21585 w 21585"/>
                  <a:gd name="T5" fmla="*/ 21599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85" h="21599" fill="none" extrusionOk="0">
                    <a:moveTo>
                      <a:pt x="0" y="20788"/>
                    </a:moveTo>
                    <a:cubicBezTo>
                      <a:pt x="433" y="9256"/>
                      <a:pt x="9854" y="102"/>
                      <a:pt x="21392" y="-1"/>
                    </a:cubicBezTo>
                  </a:path>
                  <a:path w="21585" h="21599" stroke="0" extrusionOk="0">
                    <a:moveTo>
                      <a:pt x="0" y="20788"/>
                    </a:moveTo>
                    <a:cubicBezTo>
                      <a:pt x="433" y="9256"/>
                      <a:pt x="9854" y="102"/>
                      <a:pt x="21392" y="-1"/>
                    </a:cubicBezTo>
                    <a:lnTo>
                      <a:pt x="21585" y="2159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7" name="Freeform 153"/>
              <p:cNvSpPr>
                <a:spLocks/>
              </p:cNvSpPr>
              <p:nvPr/>
            </p:nvSpPr>
            <p:spPr bwMode="auto">
              <a:xfrm>
                <a:off x="1486" y="1084"/>
                <a:ext cx="23" cy="72"/>
              </a:xfrm>
              <a:custGeom>
                <a:avLst/>
                <a:gdLst>
                  <a:gd name="T0" fmla="*/ 65 w 65"/>
                  <a:gd name="T1" fmla="*/ 201 h 205"/>
                  <a:gd name="T2" fmla="*/ 46 w 65"/>
                  <a:gd name="T3" fmla="*/ 205 h 205"/>
                  <a:gd name="T4" fmla="*/ 0 w 65"/>
                  <a:gd name="T5" fmla="*/ 4 h 205"/>
                  <a:gd name="T6" fmla="*/ 19 w 65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205">
                    <a:moveTo>
                      <a:pt x="65" y="201"/>
                    </a:moveTo>
                    <a:lnTo>
                      <a:pt x="46" y="205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8" name="Line 154"/>
              <p:cNvSpPr>
                <a:spLocks noChangeShapeType="1"/>
              </p:cNvSpPr>
              <p:nvPr/>
            </p:nvSpPr>
            <p:spPr bwMode="auto">
              <a:xfrm flipH="1">
                <a:off x="1486" y="1084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29" name="Arc 155"/>
              <p:cNvSpPr>
                <a:spLocks/>
              </p:cNvSpPr>
              <p:nvPr/>
            </p:nvSpPr>
            <p:spPr bwMode="auto">
              <a:xfrm>
                <a:off x="2352" y="1316"/>
                <a:ext cx="200" cy="21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0" name="Freeform 156"/>
              <p:cNvSpPr>
                <a:spLocks/>
              </p:cNvSpPr>
              <p:nvPr/>
            </p:nvSpPr>
            <p:spPr bwMode="auto">
              <a:xfrm>
                <a:off x="2316" y="1309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1" name="Line 157"/>
              <p:cNvSpPr>
                <a:spLocks noChangeShapeType="1"/>
              </p:cNvSpPr>
              <p:nvPr/>
            </p:nvSpPr>
            <p:spPr bwMode="auto">
              <a:xfrm>
                <a:off x="2316" y="130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2" name="Arc 158"/>
              <p:cNvSpPr>
                <a:spLocks/>
              </p:cNvSpPr>
              <p:nvPr/>
            </p:nvSpPr>
            <p:spPr bwMode="auto">
              <a:xfrm>
                <a:off x="2562" y="1358"/>
                <a:ext cx="242" cy="16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3" name="Freeform 159"/>
              <p:cNvSpPr>
                <a:spLocks/>
              </p:cNvSpPr>
              <p:nvPr/>
            </p:nvSpPr>
            <p:spPr bwMode="auto">
              <a:xfrm>
                <a:off x="2526" y="1351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4" name="Line 160"/>
              <p:cNvSpPr>
                <a:spLocks noChangeShapeType="1"/>
              </p:cNvSpPr>
              <p:nvPr/>
            </p:nvSpPr>
            <p:spPr bwMode="auto">
              <a:xfrm>
                <a:off x="2526" y="135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5" name="Freeform 161"/>
              <p:cNvSpPr>
                <a:spLocks/>
              </p:cNvSpPr>
              <p:nvPr/>
            </p:nvSpPr>
            <p:spPr bwMode="auto">
              <a:xfrm>
                <a:off x="2036" y="853"/>
                <a:ext cx="1268" cy="568"/>
              </a:xfrm>
              <a:custGeom>
                <a:avLst/>
                <a:gdLst>
                  <a:gd name="T0" fmla="*/ 3615 w 3615"/>
                  <a:gd name="T1" fmla="*/ 1619 h 1619"/>
                  <a:gd name="T2" fmla="*/ 0 w 3615"/>
                  <a:gd name="T3" fmla="*/ 150 h 1619"/>
                  <a:gd name="T4" fmla="*/ 0 w 3615"/>
                  <a:gd name="T5" fmla="*/ 0 h 1619"/>
                  <a:gd name="T6" fmla="*/ 255 w 3615"/>
                  <a:gd name="T7" fmla="*/ 0 h 1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15" h="1619">
                    <a:moveTo>
                      <a:pt x="3615" y="1619"/>
                    </a:moveTo>
                    <a:lnTo>
                      <a:pt x="0" y="150"/>
                    </a:lnTo>
                    <a:lnTo>
                      <a:pt x="0" y="0"/>
                    </a:lnTo>
                    <a:lnTo>
                      <a:pt x="25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6" name="Freeform 162"/>
              <p:cNvSpPr>
                <a:spLocks/>
              </p:cNvSpPr>
              <p:nvPr/>
            </p:nvSpPr>
            <p:spPr bwMode="auto">
              <a:xfrm>
                <a:off x="2125" y="817"/>
                <a:ext cx="8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7" name="Line 163"/>
              <p:cNvSpPr>
                <a:spLocks noChangeShapeType="1"/>
              </p:cNvSpPr>
              <p:nvPr/>
            </p:nvSpPr>
            <p:spPr bwMode="auto">
              <a:xfrm flipH="1">
                <a:off x="2125" y="817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8" name="Freeform 164"/>
              <p:cNvSpPr>
                <a:spLocks/>
              </p:cNvSpPr>
              <p:nvPr/>
            </p:nvSpPr>
            <p:spPr bwMode="auto">
              <a:xfrm>
                <a:off x="1836" y="1037"/>
                <a:ext cx="342" cy="726"/>
              </a:xfrm>
              <a:custGeom>
                <a:avLst/>
                <a:gdLst>
                  <a:gd name="T0" fmla="*/ 659 w 974"/>
                  <a:gd name="T1" fmla="*/ 2071 h 2071"/>
                  <a:gd name="T2" fmla="*/ 974 w 974"/>
                  <a:gd name="T3" fmla="*/ 1261 h 2071"/>
                  <a:gd name="T4" fmla="*/ 0 w 974"/>
                  <a:gd name="T5" fmla="*/ 0 h 2071"/>
                  <a:gd name="T6" fmla="*/ 270 w 974"/>
                  <a:gd name="T7" fmla="*/ 0 h 2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74" h="2071">
                    <a:moveTo>
                      <a:pt x="659" y="2071"/>
                    </a:moveTo>
                    <a:lnTo>
                      <a:pt x="974" y="1261"/>
                    </a:lnTo>
                    <a:lnTo>
                      <a:pt x="0" y="0"/>
                    </a:lnTo>
                    <a:lnTo>
                      <a:pt x="27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39" name="Freeform 165"/>
              <p:cNvSpPr>
                <a:spLocks/>
              </p:cNvSpPr>
              <p:nvPr/>
            </p:nvSpPr>
            <p:spPr bwMode="auto">
              <a:xfrm>
                <a:off x="1931" y="1001"/>
                <a:ext cx="8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0" name="Line 166"/>
              <p:cNvSpPr>
                <a:spLocks noChangeShapeType="1"/>
              </p:cNvSpPr>
              <p:nvPr/>
            </p:nvSpPr>
            <p:spPr bwMode="auto">
              <a:xfrm flipH="1">
                <a:off x="1931" y="1001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1" name="Freeform 167"/>
              <p:cNvSpPr>
                <a:spLocks/>
              </p:cNvSpPr>
              <p:nvPr/>
            </p:nvSpPr>
            <p:spPr bwMode="auto">
              <a:xfrm>
                <a:off x="1294" y="990"/>
                <a:ext cx="1268" cy="778"/>
              </a:xfrm>
              <a:custGeom>
                <a:avLst/>
                <a:gdLst>
                  <a:gd name="T0" fmla="*/ 3615 w 3615"/>
                  <a:gd name="T1" fmla="*/ 2205 h 2220"/>
                  <a:gd name="T2" fmla="*/ 526 w 3615"/>
                  <a:gd name="T3" fmla="*/ 2220 h 2220"/>
                  <a:gd name="T4" fmla="*/ 0 w 3615"/>
                  <a:gd name="T5" fmla="*/ 0 h 2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15" h="2220">
                    <a:moveTo>
                      <a:pt x="3615" y="2205"/>
                    </a:moveTo>
                    <a:lnTo>
                      <a:pt x="526" y="22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2" name="Freeform 168"/>
              <p:cNvSpPr>
                <a:spLocks/>
              </p:cNvSpPr>
              <p:nvPr/>
            </p:nvSpPr>
            <p:spPr bwMode="auto">
              <a:xfrm>
                <a:off x="1288" y="990"/>
                <a:ext cx="36" cy="54"/>
              </a:xfrm>
              <a:custGeom>
                <a:avLst/>
                <a:gdLst>
                  <a:gd name="T0" fmla="*/ 6 w 36"/>
                  <a:gd name="T1" fmla="*/ 0 h 54"/>
                  <a:gd name="T2" fmla="*/ 0 w 36"/>
                  <a:gd name="T3" fmla="*/ 54 h 54"/>
                  <a:gd name="T4" fmla="*/ 15 w 36"/>
                  <a:gd name="T5" fmla="*/ 37 h 54"/>
                  <a:gd name="T6" fmla="*/ 36 w 36"/>
                  <a:gd name="T7" fmla="*/ 45 h 54"/>
                  <a:gd name="T8" fmla="*/ 6 w 3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4">
                    <a:moveTo>
                      <a:pt x="6" y="0"/>
                    </a:moveTo>
                    <a:lnTo>
                      <a:pt x="0" y="54"/>
                    </a:lnTo>
                    <a:lnTo>
                      <a:pt x="15" y="37"/>
                    </a:lnTo>
                    <a:lnTo>
                      <a:pt x="36" y="4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3" name="Arc 169"/>
              <p:cNvSpPr>
                <a:spLocks/>
              </p:cNvSpPr>
              <p:nvPr/>
            </p:nvSpPr>
            <p:spPr bwMode="auto">
              <a:xfrm>
                <a:off x="2021" y="1647"/>
                <a:ext cx="74" cy="5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4" name="Freeform 170"/>
              <p:cNvSpPr>
                <a:spLocks/>
              </p:cNvSpPr>
              <p:nvPr/>
            </p:nvSpPr>
            <p:spPr bwMode="auto">
              <a:xfrm>
                <a:off x="2021" y="1705"/>
                <a:ext cx="546" cy="300"/>
              </a:xfrm>
              <a:custGeom>
                <a:avLst/>
                <a:gdLst>
                  <a:gd name="T0" fmla="*/ 0 w 1559"/>
                  <a:gd name="T1" fmla="*/ 0 h 855"/>
                  <a:gd name="T2" fmla="*/ 29 w 1559"/>
                  <a:gd name="T3" fmla="*/ 165 h 855"/>
                  <a:gd name="T4" fmla="*/ 1559 w 1559"/>
                  <a:gd name="T5" fmla="*/ 855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59" h="855">
                    <a:moveTo>
                      <a:pt x="0" y="0"/>
                    </a:moveTo>
                    <a:lnTo>
                      <a:pt x="29" y="165"/>
                    </a:lnTo>
                    <a:lnTo>
                      <a:pt x="1559" y="85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5" name="Freeform 171"/>
              <p:cNvSpPr>
                <a:spLocks/>
              </p:cNvSpPr>
              <p:nvPr/>
            </p:nvSpPr>
            <p:spPr bwMode="auto">
              <a:xfrm>
                <a:off x="2513" y="1966"/>
                <a:ext cx="54" cy="39"/>
              </a:xfrm>
              <a:custGeom>
                <a:avLst/>
                <a:gdLst>
                  <a:gd name="T0" fmla="*/ 54 w 54"/>
                  <a:gd name="T1" fmla="*/ 39 h 39"/>
                  <a:gd name="T2" fmla="*/ 15 w 54"/>
                  <a:gd name="T3" fmla="*/ 0 h 39"/>
                  <a:gd name="T4" fmla="*/ 20 w 54"/>
                  <a:gd name="T5" fmla="*/ 23 h 39"/>
                  <a:gd name="T6" fmla="*/ 0 w 54"/>
                  <a:gd name="T7" fmla="*/ 35 h 39"/>
                  <a:gd name="T8" fmla="*/ 54 w 54"/>
                  <a:gd name="T9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9">
                    <a:moveTo>
                      <a:pt x="54" y="39"/>
                    </a:moveTo>
                    <a:lnTo>
                      <a:pt x="15" y="0"/>
                    </a:lnTo>
                    <a:lnTo>
                      <a:pt x="20" y="23"/>
                    </a:lnTo>
                    <a:lnTo>
                      <a:pt x="0" y="35"/>
                    </a:lnTo>
                    <a:lnTo>
                      <a:pt x="54" y="3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6" name="Line 172"/>
              <p:cNvSpPr>
                <a:spLocks noChangeShapeType="1"/>
              </p:cNvSpPr>
              <p:nvPr/>
            </p:nvSpPr>
            <p:spPr bwMode="auto">
              <a:xfrm flipV="1">
                <a:off x="611" y="2815"/>
                <a:ext cx="84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7" name="Freeform 173"/>
              <p:cNvSpPr>
                <a:spLocks/>
              </p:cNvSpPr>
              <p:nvPr/>
            </p:nvSpPr>
            <p:spPr bwMode="auto">
              <a:xfrm>
                <a:off x="667" y="2787"/>
                <a:ext cx="60" cy="52"/>
              </a:xfrm>
              <a:custGeom>
                <a:avLst/>
                <a:gdLst>
                  <a:gd name="T0" fmla="*/ 171 w 171"/>
                  <a:gd name="T1" fmla="*/ 134 h 149"/>
                  <a:gd name="T2" fmla="*/ 158 w 171"/>
                  <a:gd name="T3" fmla="*/ 149 h 149"/>
                  <a:gd name="T4" fmla="*/ 0 w 171"/>
                  <a:gd name="T5" fmla="*/ 15 h 149"/>
                  <a:gd name="T6" fmla="*/ 12 w 171"/>
                  <a:gd name="T7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49">
                    <a:moveTo>
                      <a:pt x="171" y="134"/>
                    </a:moveTo>
                    <a:lnTo>
                      <a:pt x="158" y="149"/>
                    </a:lnTo>
                    <a:lnTo>
                      <a:pt x="0" y="15"/>
                    </a:lnTo>
                    <a:lnTo>
                      <a:pt x="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8" name="Line 174"/>
              <p:cNvSpPr>
                <a:spLocks noChangeShapeType="1"/>
              </p:cNvSpPr>
              <p:nvPr/>
            </p:nvSpPr>
            <p:spPr bwMode="auto">
              <a:xfrm flipH="1">
                <a:off x="667" y="2787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49" name="Line 175"/>
              <p:cNvSpPr>
                <a:spLocks noChangeShapeType="1"/>
              </p:cNvSpPr>
              <p:nvPr/>
            </p:nvSpPr>
            <p:spPr bwMode="auto">
              <a:xfrm flipV="1">
                <a:off x="774" y="2815"/>
                <a:ext cx="100" cy="4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0" name="Freeform 176"/>
              <p:cNvSpPr>
                <a:spLocks/>
              </p:cNvSpPr>
              <p:nvPr/>
            </p:nvSpPr>
            <p:spPr bwMode="auto">
              <a:xfrm>
                <a:off x="860" y="2779"/>
                <a:ext cx="34" cy="70"/>
              </a:xfrm>
              <a:custGeom>
                <a:avLst/>
                <a:gdLst>
                  <a:gd name="T0" fmla="*/ 99 w 99"/>
                  <a:gd name="T1" fmla="*/ 193 h 199"/>
                  <a:gd name="T2" fmla="*/ 80 w 99"/>
                  <a:gd name="T3" fmla="*/ 199 h 199"/>
                  <a:gd name="T4" fmla="*/ 0 w 99"/>
                  <a:gd name="T5" fmla="*/ 7 h 199"/>
                  <a:gd name="T6" fmla="*/ 19 w 99"/>
                  <a:gd name="T7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99">
                    <a:moveTo>
                      <a:pt x="99" y="193"/>
                    </a:moveTo>
                    <a:lnTo>
                      <a:pt x="80" y="199"/>
                    </a:lnTo>
                    <a:lnTo>
                      <a:pt x="0" y="7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1" name="Line 177"/>
              <p:cNvSpPr>
                <a:spLocks noChangeShapeType="1"/>
              </p:cNvSpPr>
              <p:nvPr/>
            </p:nvSpPr>
            <p:spPr bwMode="auto">
              <a:xfrm flipH="1">
                <a:off x="860" y="2779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2" name="Freeform 178"/>
              <p:cNvSpPr>
                <a:spLocks/>
              </p:cNvSpPr>
              <p:nvPr/>
            </p:nvSpPr>
            <p:spPr bwMode="auto">
              <a:xfrm>
                <a:off x="511" y="2810"/>
                <a:ext cx="379" cy="163"/>
              </a:xfrm>
              <a:custGeom>
                <a:avLst/>
                <a:gdLst>
                  <a:gd name="T0" fmla="*/ 1081 w 1081"/>
                  <a:gd name="T1" fmla="*/ 330 h 464"/>
                  <a:gd name="T2" fmla="*/ 916 w 1081"/>
                  <a:gd name="T3" fmla="*/ 464 h 464"/>
                  <a:gd name="T4" fmla="*/ 0 w 1081"/>
                  <a:gd name="T5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81" h="464">
                    <a:moveTo>
                      <a:pt x="1081" y="330"/>
                    </a:moveTo>
                    <a:lnTo>
                      <a:pt x="916" y="46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3" name="Freeform 179"/>
              <p:cNvSpPr>
                <a:spLocks/>
              </p:cNvSpPr>
              <p:nvPr/>
            </p:nvSpPr>
            <p:spPr bwMode="auto">
              <a:xfrm>
                <a:off x="489" y="2775"/>
                <a:ext cx="38" cy="67"/>
              </a:xfrm>
              <a:custGeom>
                <a:avLst/>
                <a:gdLst>
                  <a:gd name="T0" fmla="*/ 92 w 108"/>
                  <a:gd name="T1" fmla="*/ 0 h 192"/>
                  <a:gd name="T2" fmla="*/ 108 w 108"/>
                  <a:gd name="T3" fmla="*/ 8 h 192"/>
                  <a:gd name="T4" fmla="*/ 16 w 108"/>
                  <a:gd name="T5" fmla="*/ 192 h 192"/>
                  <a:gd name="T6" fmla="*/ 0 w 108"/>
                  <a:gd name="T7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192">
                    <a:moveTo>
                      <a:pt x="92" y="0"/>
                    </a:moveTo>
                    <a:lnTo>
                      <a:pt x="108" y="8"/>
                    </a:lnTo>
                    <a:lnTo>
                      <a:pt x="16" y="192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4" name="Line 180"/>
              <p:cNvSpPr>
                <a:spLocks noChangeShapeType="1"/>
              </p:cNvSpPr>
              <p:nvPr/>
            </p:nvSpPr>
            <p:spPr bwMode="auto">
              <a:xfrm>
                <a:off x="489" y="2840"/>
                <a:ext cx="5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5" name="Freeform 181"/>
              <p:cNvSpPr>
                <a:spLocks/>
              </p:cNvSpPr>
              <p:nvPr/>
            </p:nvSpPr>
            <p:spPr bwMode="auto">
              <a:xfrm>
                <a:off x="1011" y="2810"/>
                <a:ext cx="68" cy="47"/>
              </a:xfrm>
              <a:custGeom>
                <a:avLst/>
                <a:gdLst>
                  <a:gd name="T0" fmla="*/ 104 w 194"/>
                  <a:gd name="T1" fmla="*/ 134 h 134"/>
                  <a:gd name="T2" fmla="*/ 0 w 194"/>
                  <a:gd name="T3" fmla="*/ 44 h 134"/>
                  <a:gd name="T4" fmla="*/ 194 w 194"/>
                  <a:gd name="T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4" h="134">
                    <a:moveTo>
                      <a:pt x="104" y="134"/>
                    </a:moveTo>
                    <a:lnTo>
                      <a:pt x="0" y="44"/>
                    </a:lnTo>
                    <a:lnTo>
                      <a:pt x="19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6" name="Freeform 182"/>
              <p:cNvSpPr>
                <a:spLocks/>
              </p:cNvSpPr>
              <p:nvPr/>
            </p:nvSpPr>
            <p:spPr bwMode="auto">
              <a:xfrm>
                <a:off x="1071" y="2774"/>
                <a:ext cx="22" cy="71"/>
              </a:xfrm>
              <a:custGeom>
                <a:avLst/>
                <a:gdLst>
                  <a:gd name="T0" fmla="*/ 65 w 65"/>
                  <a:gd name="T1" fmla="*/ 200 h 204"/>
                  <a:gd name="T2" fmla="*/ 46 w 65"/>
                  <a:gd name="T3" fmla="*/ 204 h 204"/>
                  <a:gd name="T4" fmla="*/ 0 w 65"/>
                  <a:gd name="T5" fmla="*/ 4 h 204"/>
                  <a:gd name="T6" fmla="*/ 19 w 65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204">
                    <a:moveTo>
                      <a:pt x="65" y="200"/>
                    </a:moveTo>
                    <a:lnTo>
                      <a:pt x="46" y="204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7" name="Line 183"/>
              <p:cNvSpPr>
                <a:spLocks noChangeShapeType="1"/>
              </p:cNvSpPr>
              <p:nvPr/>
            </p:nvSpPr>
            <p:spPr bwMode="auto">
              <a:xfrm flipH="1">
                <a:off x="1071" y="2774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8" name="Freeform 184"/>
              <p:cNvSpPr>
                <a:spLocks/>
              </p:cNvSpPr>
              <p:nvPr/>
            </p:nvSpPr>
            <p:spPr bwMode="auto">
              <a:xfrm>
                <a:off x="953" y="2694"/>
                <a:ext cx="157" cy="353"/>
              </a:xfrm>
              <a:custGeom>
                <a:avLst/>
                <a:gdLst>
                  <a:gd name="T0" fmla="*/ 269 w 449"/>
                  <a:gd name="T1" fmla="*/ 1005 h 1005"/>
                  <a:gd name="T2" fmla="*/ 449 w 449"/>
                  <a:gd name="T3" fmla="*/ 524 h 1005"/>
                  <a:gd name="T4" fmla="*/ 0 w 449"/>
                  <a:gd name="T5" fmla="*/ 0 h 1005"/>
                  <a:gd name="T6" fmla="*/ 150 w 449"/>
                  <a:gd name="T7" fmla="*/ 0 h 1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9" h="1005">
                    <a:moveTo>
                      <a:pt x="269" y="1005"/>
                    </a:moveTo>
                    <a:lnTo>
                      <a:pt x="449" y="524"/>
                    </a:lnTo>
                    <a:lnTo>
                      <a:pt x="0" y="0"/>
                    </a:lnTo>
                    <a:lnTo>
                      <a:pt x="1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59" name="Freeform 185"/>
              <p:cNvSpPr>
                <a:spLocks/>
              </p:cNvSpPr>
              <p:nvPr/>
            </p:nvSpPr>
            <p:spPr bwMode="auto">
              <a:xfrm>
                <a:off x="1005" y="2658"/>
                <a:ext cx="8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0" name="Line 186"/>
              <p:cNvSpPr>
                <a:spLocks noChangeShapeType="1"/>
              </p:cNvSpPr>
              <p:nvPr/>
            </p:nvSpPr>
            <p:spPr bwMode="auto">
              <a:xfrm flipH="1">
                <a:off x="1005" y="2658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1" name="Freeform 187"/>
              <p:cNvSpPr>
                <a:spLocks/>
              </p:cNvSpPr>
              <p:nvPr/>
            </p:nvSpPr>
            <p:spPr bwMode="auto">
              <a:xfrm>
                <a:off x="948" y="2499"/>
                <a:ext cx="820" cy="353"/>
              </a:xfrm>
              <a:custGeom>
                <a:avLst/>
                <a:gdLst>
                  <a:gd name="T0" fmla="*/ 2339 w 2339"/>
                  <a:gd name="T1" fmla="*/ 1005 h 1005"/>
                  <a:gd name="T2" fmla="*/ 0 w 2339"/>
                  <a:gd name="T3" fmla="*/ 0 h 1005"/>
                  <a:gd name="T4" fmla="*/ 270 w 2339"/>
                  <a:gd name="T5" fmla="*/ 0 h 1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39" h="1005">
                    <a:moveTo>
                      <a:pt x="2339" y="1005"/>
                    </a:moveTo>
                    <a:lnTo>
                      <a:pt x="0" y="0"/>
                    </a:lnTo>
                    <a:lnTo>
                      <a:pt x="27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2" name="Freeform 188"/>
              <p:cNvSpPr>
                <a:spLocks/>
              </p:cNvSpPr>
              <p:nvPr/>
            </p:nvSpPr>
            <p:spPr bwMode="auto">
              <a:xfrm>
                <a:off x="1042" y="2463"/>
                <a:ext cx="8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3" name="Line 189"/>
              <p:cNvSpPr>
                <a:spLocks noChangeShapeType="1"/>
              </p:cNvSpPr>
              <p:nvPr/>
            </p:nvSpPr>
            <p:spPr bwMode="auto">
              <a:xfrm flipH="1">
                <a:off x="1042" y="2463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4" name="Line 190"/>
              <p:cNvSpPr>
                <a:spLocks noChangeShapeType="1"/>
              </p:cNvSpPr>
              <p:nvPr/>
            </p:nvSpPr>
            <p:spPr bwMode="auto">
              <a:xfrm flipV="1">
                <a:off x="679" y="3835"/>
                <a:ext cx="94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5" name="Freeform 191"/>
              <p:cNvSpPr>
                <a:spLocks/>
              </p:cNvSpPr>
              <p:nvPr/>
            </p:nvSpPr>
            <p:spPr bwMode="auto">
              <a:xfrm>
                <a:off x="747" y="3805"/>
                <a:ext cx="57" cy="55"/>
              </a:xfrm>
              <a:custGeom>
                <a:avLst/>
                <a:gdLst>
                  <a:gd name="T0" fmla="*/ 163 w 163"/>
                  <a:gd name="T1" fmla="*/ 142 h 157"/>
                  <a:gd name="T2" fmla="*/ 151 w 163"/>
                  <a:gd name="T3" fmla="*/ 157 h 157"/>
                  <a:gd name="T4" fmla="*/ 0 w 163"/>
                  <a:gd name="T5" fmla="*/ 15 h 157"/>
                  <a:gd name="T6" fmla="*/ 13 w 163"/>
                  <a:gd name="T7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157">
                    <a:moveTo>
                      <a:pt x="163" y="142"/>
                    </a:moveTo>
                    <a:lnTo>
                      <a:pt x="151" y="157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6" name="Line 192"/>
              <p:cNvSpPr>
                <a:spLocks noChangeShapeType="1"/>
              </p:cNvSpPr>
              <p:nvPr/>
            </p:nvSpPr>
            <p:spPr bwMode="auto">
              <a:xfrm flipH="1">
                <a:off x="747" y="3805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7" name="Line 193"/>
              <p:cNvSpPr>
                <a:spLocks noChangeShapeType="1"/>
              </p:cNvSpPr>
              <p:nvPr/>
            </p:nvSpPr>
            <p:spPr bwMode="auto">
              <a:xfrm flipV="1">
                <a:off x="826" y="3815"/>
                <a:ext cx="100" cy="6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8" name="Freeform 194"/>
              <p:cNvSpPr>
                <a:spLocks/>
              </p:cNvSpPr>
              <p:nvPr/>
            </p:nvSpPr>
            <p:spPr bwMode="auto">
              <a:xfrm>
                <a:off x="906" y="3781"/>
                <a:ext cx="47" cy="64"/>
              </a:xfrm>
              <a:custGeom>
                <a:avLst/>
                <a:gdLst>
                  <a:gd name="T0" fmla="*/ 134 w 134"/>
                  <a:gd name="T1" fmla="*/ 172 h 182"/>
                  <a:gd name="T2" fmla="*/ 117 w 134"/>
                  <a:gd name="T3" fmla="*/ 182 h 182"/>
                  <a:gd name="T4" fmla="*/ 0 w 134"/>
                  <a:gd name="T5" fmla="*/ 11 h 182"/>
                  <a:gd name="T6" fmla="*/ 17 w 134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182">
                    <a:moveTo>
                      <a:pt x="134" y="172"/>
                    </a:moveTo>
                    <a:lnTo>
                      <a:pt x="117" y="182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69" name="Line 195"/>
              <p:cNvSpPr>
                <a:spLocks noChangeShapeType="1"/>
              </p:cNvSpPr>
              <p:nvPr/>
            </p:nvSpPr>
            <p:spPr bwMode="auto">
              <a:xfrm flipH="1">
                <a:off x="906" y="3781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0" name="Freeform 196"/>
              <p:cNvSpPr>
                <a:spLocks/>
              </p:cNvSpPr>
              <p:nvPr/>
            </p:nvSpPr>
            <p:spPr bwMode="auto">
              <a:xfrm>
                <a:off x="490" y="3783"/>
                <a:ext cx="468" cy="205"/>
              </a:xfrm>
              <a:custGeom>
                <a:avLst/>
                <a:gdLst>
                  <a:gd name="T0" fmla="*/ 1335 w 1335"/>
                  <a:gd name="T1" fmla="*/ 493 h 583"/>
                  <a:gd name="T2" fmla="*/ 1170 w 1335"/>
                  <a:gd name="T3" fmla="*/ 583 h 583"/>
                  <a:gd name="T4" fmla="*/ 0 w 1335"/>
                  <a:gd name="T5" fmla="*/ 0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35" h="583">
                    <a:moveTo>
                      <a:pt x="1335" y="493"/>
                    </a:moveTo>
                    <a:lnTo>
                      <a:pt x="1170" y="583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1" name="Freeform 197"/>
              <p:cNvSpPr>
                <a:spLocks/>
              </p:cNvSpPr>
              <p:nvPr/>
            </p:nvSpPr>
            <p:spPr bwMode="auto">
              <a:xfrm>
                <a:off x="467" y="3748"/>
                <a:ext cx="39" cy="68"/>
              </a:xfrm>
              <a:custGeom>
                <a:avLst/>
                <a:gdLst>
                  <a:gd name="T0" fmla="*/ 92 w 109"/>
                  <a:gd name="T1" fmla="*/ 0 h 193"/>
                  <a:gd name="T2" fmla="*/ 109 w 109"/>
                  <a:gd name="T3" fmla="*/ 9 h 193"/>
                  <a:gd name="T4" fmla="*/ 17 w 109"/>
                  <a:gd name="T5" fmla="*/ 193 h 193"/>
                  <a:gd name="T6" fmla="*/ 0 w 109"/>
                  <a:gd name="T7" fmla="*/ 18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3">
                    <a:moveTo>
                      <a:pt x="92" y="0"/>
                    </a:moveTo>
                    <a:lnTo>
                      <a:pt x="109" y="9"/>
                    </a:lnTo>
                    <a:lnTo>
                      <a:pt x="17" y="193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2" name="Line 198"/>
              <p:cNvSpPr>
                <a:spLocks noChangeShapeType="1"/>
              </p:cNvSpPr>
              <p:nvPr/>
            </p:nvSpPr>
            <p:spPr bwMode="auto">
              <a:xfrm>
                <a:off x="467" y="3813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3" name="Freeform 199"/>
              <p:cNvSpPr>
                <a:spLocks/>
              </p:cNvSpPr>
              <p:nvPr/>
            </p:nvSpPr>
            <p:spPr bwMode="auto">
              <a:xfrm>
                <a:off x="1084" y="3846"/>
                <a:ext cx="53" cy="37"/>
              </a:xfrm>
              <a:custGeom>
                <a:avLst/>
                <a:gdLst>
                  <a:gd name="T0" fmla="*/ 90 w 150"/>
                  <a:gd name="T1" fmla="*/ 105 h 105"/>
                  <a:gd name="T2" fmla="*/ 0 w 150"/>
                  <a:gd name="T3" fmla="*/ 0 h 105"/>
                  <a:gd name="T4" fmla="*/ 150 w 150"/>
                  <a:gd name="T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105">
                    <a:moveTo>
                      <a:pt x="90" y="105"/>
                    </a:moveTo>
                    <a:lnTo>
                      <a:pt x="0" y="0"/>
                    </a:lnTo>
                    <a:lnTo>
                      <a:pt x="1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4" name="Freeform 200"/>
              <p:cNvSpPr>
                <a:spLocks/>
              </p:cNvSpPr>
              <p:nvPr/>
            </p:nvSpPr>
            <p:spPr bwMode="auto">
              <a:xfrm>
                <a:off x="1137" y="3810"/>
                <a:ext cx="7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5" name="Line 201"/>
              <p:cNvSpPr>
                <a:spLocks noChangeShapeType="1"/>
              </p:cNvSpPr>
              <p:nvPr/>
            </p:nvSpPr>
            <p:spPr bwMode="auto">
              <a:xfrm flipH="1">
                <a:off x="1137" y="3810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6" name="Freeform 202"/>
              <p:cNvSpPr>
                <a:spLocks/>
              </p:cNvSpPr>
              <p:nvPr/>
            </p:nvSpPr>
            <p:spPr bwMode="auto">
              <a:xfrm>
                <a:off x="999" y="3536"/>
                <a:ext cx="853" cy="352"/>
              </a:xfrm>
              <a:custGeom>
                <a:avLst/>
                <a:gdLst>
                  <a:gd name="T0" fmla="*/ 2431 w 2431"/>
                  <a:gd name="T1" fmla="*/ 1005 h 1005"/>
                  <a:gd name="T2" fmla="*/ 0 w 2431"/>
                  <a:gd name="T3" fmla="*/ 0 h 1005"/>
                  <a:gd name="T4" fmla="*/ 209 w 2431"/>
                  <a:gd name="T5" fmla="*/ 0 h 1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31" h="1005">
                    <a:moveTo>
                      <a:pt x="2431" y="1005"/>
                    </a:moveTo>
                    <a:lnTo>
                      <a:pt x="0" y="0"/>
                    </a:lnTo>
                    <a:lnTo>
                      <a:pt x="20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7" name="Freeform 203"/>
              <p:cNvSpPr>
                <a:spLocks/>
              </p:cNvSpPr>
              <p:nvPr/>
            </p:nvSpPr>
            <p:spPr bwMode="auto">
              <a:xfrm>
                <a:off x="1073" y="3500"/>
                <a:ext cx="7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378" name="Line 204"/>
              <p:cNvSpPr>
                <a:spLocks noChangeShapeType="1"/>
              </p:cNvSpPr>
              <p:nvPr/>
            </p:nvSpPr>
            <p:spPr bwMode="auto">
              <a:xfrm flipH="1">
                <a:off x="1073" y="3500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910" y="3657"/>
              <a:ext cx="279" cy="426"/>
            </a:xfrm>
            <a:custGeom>
              <a:avLst/>
              <a:gdLst>
                <a:gd name="T0" fmla="*/ 585 w 794"/>
                <a:gd name="T1" fmla="*/ 1216 h 1216"/>
                <a:gd name="T2" fmla="*/ 794 w 794"/>
                <a:gd name="T3" fmla="*/ 780 h 1216"/>
                <a:gd name="T4" fmla="*/ 0 w 794"/>
                <a:gd name="T5" fmla="*/ 0 h 1216"/>
                <a:gd name="T6" fmla="*/ 165 w 794"/>
                <a:gd name="T7" fmla="*/ 0 h 1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4" h="1216">
                  <a:moveTo>
                    <a:pt x="585" y="1216"/>
                  </a:moveTo>
                  <a:lnTo>
                    <a:pt x="794" y="780"/>
                  </a:lnTo>
                  <a:lnTo>
                    <a:pt x="0" y="0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968" y="3621"/>
              <a:ext cx="8" cy="71"/>
            </a:xfrm>
            <a:custGeom>
              <a:avLst/>
              <a:gdLst>
                <a:gd name="T0" fmla="*/ 21 w 21"/>
                <a:gd name="T1" fmla="*/ 204 h 204"/>
                <a:gd name="T2" fmla="*/ 0 w 21"/>
                <a:gd name="T3" fmla="*/ 204 h 204"/>
                <a:gd name="T4" fmla="*/ 0 w 21"/>
                <a:gd name="T5" fmla="*/ 0 h 204"/>
                <a:gd name="T6" fmla="*/ 21 w 2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4">
                  <a:moveTo>
                    <a:pt x="21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H="1">
              <a:off x="968" y="3621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V="1">
              <a:off x="605" y="4861"/>
              <a:ext cx="127" cy="10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709" y="4829"/>
              <a:ext cx="50" cy="60"/>
            </a:xfrm>
            <a:custGeom>
              <a:avLst/>
              <a:gdLst>
                <a:gd name="T0" fmla="*/ 144 w 144"/>
                <a:gd name="T1" fmla="*/ 159 h 171"/>
                <a:gd name="T2" fmla="*/ 129 w 144"/>
                <a:gd name="T3" fmla="*/ 171 h 171"/>
                <a:gd name="T4" fmla="*/ 0 w 144"/>
                <a:gd name="T5" fmla="*/ 13 h 171"/>
                <a:gd name="T6" fmla="*/ 14 w 144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1">
                  <a:moveTo>
                    <a:pt x="144" y="159"/>
                  </a:moveTo>
                  <a:lnTo>
                    <a:pt x="129" y="171"/>
                  </a:lnTo>
                  <a:lnTo>
                    <a:pt x="0" y="13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H="1">
              <a:off x="709" y="4829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 flipV="1">
              <a:off x="753" y="4761"/>
              <a:ext cx="246" cy="1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981" y="4726"/>
              <a:ext cx="43" cy="66"/>
            </a:xfrm>
            <a:custGeom>
              <a:avLst/>
              <a:gdLst>
                <a:gd name="T0" fmla="*/ 121 w 121"/>
                <a:gd name="T1" fmla="*/ 176 h 186"/>
                <a:gd name="T2" fmla="*/ 105 w 121"/>
                <a:gd name="T3" fmla="*/ 186 h 186"/>
                <a:gd name="T4" fmla="*/ 0 w 121"/>
                <a:gd name="T5" fmla="*/ 11 h 186"/>
                <a:gd name="T6" fmla="*/ 17 w 121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86">
                  <a:moveTo>
                    <a:pt x="121" y="176"/>
                  </a:moveTo>
                  <a:lnTo>
                    <a:pt x="105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H="1">
              <a:off x="981" y="472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685" y="4551"/>
              <a:ext cx="1094" cy="357"/>
            </a:xfrm>
            <a:custGeom>
              <a:avLst/>
              <a:gdLst>
                <a:gd name="T0" fmla="*/ 3120 w 3120"/>
                <a:gd name="T1" fmla="*/ 1020 h 1020"/>
                <a:gd name="T2" fmla="*/ 0 w 3120"/>
                <a:gd name="T3" fmla="*/ 0 h 1020"/>
                <a:gd name="T4" fmla="*/ 284 w 3120"/>
                <a:gd name="T5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20" h="1020">
                  <a:moveTo>
                    <a:pt x="3120" y="1020"/>
                  </a:moveTo>
                  <a:lnTo>
                    <a:pt x="0" y="0"/>
                  </a:lnTo>
                  <a:lnTo>
                    <a:pt x="28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784" y="4515"/>
              <a:ext cx="7" cy="71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H="1">
              <a:off x="784" y="451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511" y="4814"/>
              <a:ext cx="379" cy="226"/>
            </a:xfrm>
            <a:custGeom>
              <a:avLst/>
              <a:gdLst>
                <a:gd name="T0" fmla="*/ 1081 w 1081"/>
                <a:gd name="T1" fmla="*/ 466 h 646"/>
                <a:gd name="T2" fmla="*/ 931 w 1081"/>
                <a:gd name="T3" fmla="*/ 646 h 646"/>
                <a:gd name="T4" fmla="*/ 0 w 1081"/>
                <a:gd name="T5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81" h="646">
                  <a:moveTo>
                    <a:pt x="1081" y="466"/>
                  </a:moveTo>
                  <a:lnTo>
                    <a:pt x="931" y="64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484" y="4780"/>
              <a:ext cx="47" cy="64"/>
            </a:xfrm>
            <a:custGeom>
              <a:avLst/>
              <a:gdLst>
                <a:gd name="T0" fmla="*/ 117 w 134"/>
                <a:gd name="T1" fmla="*/ 0 h 182"/>
                <a:gd name="T2" fmla="*/ 134 w 134"/>
                <a:gd name="T3" fmla="*/ 10 h 182"/>
                <a:gd name="T4" fmla="*/ 17 w 134"/>
                <a:gd name="T5" fmla="*/ 182 h 182"/>
                <a:gd name="T6" fmla="*/ 0 w 134"/>
                <a:gd name="T7" fmla="*/ 17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17" y="0"/>
                  </a:moveTo>
                  <a:lnTo>
                    <a:pt x="134" y="10"/>
                  </a:lnTo>
                  <a:lnTo>
                    <a:pt x="17" y="182"/>
                  </a:lnTo>
                  <a:lnTo>
                    <a:pt x="0" y="1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>
              <a:off x="484" y="4840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831" y="3951"/>
              <a:ext cx="422" cy="43"/>
            </a:xfrm>
            <a:custGeom>
              <a:avLst/>
              <a:gdLst>
                <a:gd name="T0" fmla="*/ 1202 w 1202"/>
                <a:gd name="T1" fmla="*/ 0 h 121"/>
                <a:gd name="T2" fmla="*/ 1110 w 1202"/>
                <a:gd name="T3" fmla="*/ 121 h 121"/>
                <a:gd name="T4" fmla="*/ 0 w 1202"/>
                <a:gd name="T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02" h="121">
                  <a:moveTo>
                    <a:pt x="1202" y="0"/>
                  </a:moveTo>
                  <a:lnTo>
                    <a:pt x="1110" y="121"/>
                  </a:lnTo>
                  <a:lnTo>
                    <a:pt x="0" y="1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2"/>
            <p:cNvSpPr>
              <a:spLocks/>
            </p:cNvSpPr>
            <p:nvPr/>
          </p:nvSpPr>
          <p:spPr bwMode="auto">
            <a:xfrm>
              <a:off x="710" y="3662"/>
              <a:ext cx="121" cy="33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674" y="3655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674" y="365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742" y="2926"/>
              <a:ext cx="448" cy="42"/>
            </a:xfrm>
            <a:custGeom>
              <a:avLst/>
              <a:gdLst>
                <a:gd name="T0" fmla="*/ 1275 w 1275"/>
                <a:gd name="T1" fmla="*/ 0 h 119"/>
                <a:gd name="T2" fmla="*/ 1154 w 1275"/>
                <a:gd name="T3" fmla="*/ 119 h 119"/>
                <a:gd name="T4" fmla="*/ 0 w 1275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5" h="119">
                  <a:moveTo>
                    <a:pt x="1275" y="0"/>
                  </a:moveTo>
                  <a:lnTo>
                    <a:pt x="1154" y="119"/>
                  </a:lnTo>
                  <a:lnTo>
                    <a:pt x="0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226"/>
            <p:cNvSpPr>
              <a:spLocks/>
            </p:cNvSpPr>
            <p:nvPr/>
          </p:nvSpPr>
          <p:spPr bwMode="auto">
            <a:xfrm>
              <a:off x="637" y="2631"/>
              <a:ext cx="106" cy="337"/>
            </a:xfrm>
            <a:custGeom>
              <a:avLst/>
              <a:gdLst>
                <a:gd name="G0" fmla="+- 21600 0 0"/>
                <a:gd name="G1" fmla="+- 64 0 0"/>
                <a:gd name="G2" fmla="+- 21600 0 0"/>
                <a:gd name="T0" fmla="*/ 21395 w 21600"/>
                <a:gd name="T1" fmla="*/ 21663 h 21663"/>
                <a:gd name="T2" fmla="*/ 0 w 21600"/>
                <a:gd name="T3" fmla="*/ 0 h 21663"/>
                <a:gd name="T4" fmla="*/ 21600 w 21600"/>
                <a:gd name="T5" fmla="*/ 64 h 216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3" fill="none" extrusionOk="0">
                  <a:moveTo>
                    <a:pt x="21394" y="21663"/>
                  </a:moveTo>
                  <a:cubicBezTo>
                    <a:pt x="9546" y="21550"/>
                    <a:pt x="0" y="11913"/>
                    <a:pt x="0" y="64"/>
                  </a:cubicBezTo>
                  <a:cubicBezTo>
                    <a:pt x="-1" y="42"/>
                    <a:pt x="0" y="21"/>
                    <a:pt x="0" y="0"/>
                  </a:cubicBezTo>
                </a:path>
                <a:path w="21600" h="21663" stroke="0" extrusionOk="0">
                  <a:moveTo>
                    <a:pt x="21394" y="21663"/>
                  </a:moveTo>
                  <a:cubicBezTo>
                    <a:pt x="9546" y="21550"/>
                    <a:pt x="0" y="11913"/>
                    <a:pt x="0" y="64"/>
                  </a:cubicBezTo>
                  <a:cubicBezTo>
                    <a:pt x="-1" y="42"/>
                    <a:pt x="0" y="21"/>
                    <a:pt x="0" y="0"/>
                  </a:cubicBezTo>
                  <a:lnTo>
                    <a:pt x="21600" y="6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7"/>
            <p:cNvSpPr>
              <a:spLocks/>
            </p:cNvSpPr>
            <p:nvPr/>
          </p:nvSpPr>
          <p:spPr bwMode="auto">
            <a:xfrm>
              <a:off x="638" y="2606"/>
              <a:ext cx="89" cy="26"/>
            </a:xfrm>
            <a:custGeom>
              <a:avLst/>
              <a:gdLst>
                <a:gd name="G0" fmla="+- 21585 0 0"/>
                <a:gd name="G1" fmla="+- 21599 0 0"/>
                <a:gd name="G2" fmla="+- 21600 0 0"/>
                <a:gd name="T0" fmla="*/ 0 w 21585"/>
                <a:gd name="T1" fmla="*/ 20789 h 21599"/>
                <a:gd name="T2" fmla="*/ 21348 w 21585"/>
                <a:gd name="T3" fmla="*/ 0 h 21599"/>
                <a:gd name="T4" fmla="*/ 21585 w 21585"/>
                <a:gd name="T5" fmla="*/ 21599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5" h="21599" fill="none" extrusionOk="0">
                  <a:moveTo>
                    <a:pt x="0" y="20789"/>
                  </a:moveTo>
                  <a:cubicBezTo>
                    <a:pt x="432" y="9274"/>
                    <a:pt x="9826" y="126"/>
                    <a:pt x="21348" y="0"/>
                  </a:cubicBezTo>
                </a:path>
                <a:path w="21585" h="21599" stroke="0" extrusionOk="0">
                  <a:moveTo>
                    <a:pt x="0" y="20789"/>
                  </a:moveTo>
                  <a:cubicBezTo>
                    <a:pt x="432" y="9274"/>
                    <a:pt x="9826" y="126"/>
                    <a:pt x="21348" y="0"/>
                  </a:cubicBezTo>
                  <a:lnTo>
                    <a:pt x="21585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716" y="2569"/>
              <a:ext cx="27" cy="70"/>
            </a:xfrm>
            <a:custGeom>
              <a:avLst/>
              <a:gdLst>
                <a:gd name="T0" fmla="*/ 77 w 77"/>
                <a:gd name="T1" fmla="*/ 197 h 201"/>
                <a:gd name="T2" fmla="*/ 58 w 77"/>
                <a:gd name="T3" fmla="*/ 201 h 201"/>
                <a:gd name="T4" fmla="*/ 0 w 77"/>
                <a:gd name="T5" fmla="*/ 5 h 201"/>
                <a:gd name="T6" fmla="*/ 18 w 77"/>
                <a:gd name="T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201">
                  <a:moveTo>
                    <a:pt x="77" y="197"/>
                  </a:moveTo>
                  <a:lnTo>
                    <a:pt x="58" y="201"/>
                  </a:lnTo>
                  <a:lnTo>
                    <a:pt x="0" y="5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H="1">
              <a:off x="716" y="2569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737" y="4987"/>
              <a:ext cx="442" cy="53"/>
            </a:xfrm>
            <a:custGeom>
              <a:avLst/>
              <a:gdLst>
                <a:gd name="T0" fmla="*/ 1261 w 1261"/>
                <a:gd name="T1" fmla="*/ 0 h 151"/>
                <a:gd name="T2" fmla="*/ 1125 w 1261"/>
                <a:gd name="T3" fmla="*/ 151 h 151"/>
                <a:gd name="T4" fmla="*/ 0 w 1261"/>
                <a:gd name="T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1" h="151">
                  <a:moveTo>
                    <a:pt x="1261" y="0"/>
                  </a:moveTo>
                  <a:lnTo>
                    <a:pt x="1125" y="151"/>
                  </a:lnTo>
                  <a:lnTo>
                    <a:pt x="0" y="15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Arc 231"/>
            <p:cNvSpPr>
              <a:spLocks/>
            </p:cNvSpPr>
            <p:nvPr/>
          </p:nvSpPr>
          <p:spPr bwMode="auto">
            <a:xfrm>
              <a:off x="663" y="4767"/>
              <a:ext cx="74" cy="27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Arc 232"/>
            <p:cNvSpPr>
              <a:spLocks/>
            </p:cNvSpPr>
            <p:nvPr/>
          </p:nvSpPr>
          <p:spPr bwMode="auto">
            <a:xfrm>
              <a:off x="663" y="4761"/>
              <a:ext cx="26" cy="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Freeform 233"/>
            <p:cNvSpPr>
              <a:spLocks/>
            </p:cNvSpPr>
            <p:nvPr/>
          </p:nvSpPr>
          <p:spPr bwMode="auto">
            <a:xfrm>
              <a:off x="682" y="4724"/>
              <a:ext cx="21" cy="72"/>
            </a:xfrm>
            <a:custGeom>
              <a:avLst/>
              <a:gdLst>
                <a:gd name="T0" fmla="*/ 60 w 60"/>
                <a:gd name="T1" fmla="*/ 201 h 205"/>
                <a:gd name="T2" fmla="*/ 41 w 60"/>
                <a:gd name="T3" fmla="*/ 205 h 205"/>
                <a:gd name="T4" fmla="*/ 0 w 60"/>
                <a:gd name="T5" fmla="*/ 4 h 205"/>
                <a:gd name="T6" fmla="*/ 18 w 6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" h="205">
                  <a:moveTo>
                    <a:pt x="60" y="201"/>
                  </a:moveTo>
                  <a:lnTo>
                    <a:pt x="41" y="205"/>
                  </a:ln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Line 234"/>
            <p:cNvSpPr>
              <a:spLocks noChangeShapeType="1"/>
            </p:cNvSpPr>
            <p:nvPr/>
          </p:nvSpPr>
          <p:spPr bwMode="auto">
            <a:xfrm flipH="1">
              <a:off x="682" y="4724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Arc 235"/>
            <p:cNvSpPr>
              <a:spLocks/>
            </p:cNvSpPr>
            <p:nvPr/>
          </p:nvSpPr>
          <p:spPr bwMode="auto">
            <a:xfrm>
              <a:off x="1200" y="2826"/>
              <a:ext cx="137" cy="1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Freeform 236"/>
            <p:cNvSpPr>
              <a:spLocks/>
            </p:cNvSpPr>
            <p:nvPr/>
          </p:nvSpPr>
          <p:spPr bwMode="auto">
            <a:xfrm>
              <a:off x="1164" y="2819"/>
              <a:ext cx="71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Line 237"/>
            <p:cNvSpPr>
              <a:spLocks noChangeShapeType="1"/>
            </p:cNvSpPr>
            <p:nvPr/>
          </p:nvSpPr>
          <p:spPr bwMode="auto">
            <a:xfrm>
              <a:off x="1164" y="281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Arc 238"/>
            <p:cNvSpPr>
              <a:spLocks/>
            </p:cNvSpPr>
            <p:nvPr/>
          </p:nvSpPr>
          <p:spPr bwMode="auto">
            <a:xfrm>
              <a:off x="1358" y="2842"/>
              <a:ext cx="105" cy="8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Freeform 239"/>
            <p:cNvSpPr>
              <a:spLocks/>
            </p:cNvSpPr>
            <p:nvPr/>
          </p:nvSpPr>
          <p:spPr bwMode="auto">
            <a:xfrm>
              <a:off x="1322" y="2835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Line 240"/>
            <p:cNvSpPr>
              <a:spLocks noChangeShapeType="1"/>
            </p:cNvSpPr>
            <p:nvPr/>
          </p:nvSpPr>
          <p:spPr bwMode="auto">
            <a:xfrm>
              <a:off x="1322" y="283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Arc 241"/>
            <p:cNvSpPr>
              <a:spLocks/>
            </p:cNvSpPr>
            <p:nvPr/>
          </p:nvSpPr>
          <p:spPr bwMode="auto">
            <a:xfrm>
              <a:off x="1268" y="3846"/>
              <a:ext cx="148" cy="10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54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454" y="21599"/>
                  </a:moveTo>
                  <a:cubicBezTo>
                    <a:pt x="9581" y="21519"/>
                    <a:pt x="0" y="11872"/>
                    <a:pt x="0" y="0"/>
                  </a:cubicBezTo>
                </a:path>
                <a:path w="21600" h="21600" stroke="0" extrusionOk="0">
                  <a:moveTo>
                    <a:pt x="21454" y="21599"/>
                  </a:moveTo>
                  <a:cubicBezTo>
                    <a:pt x="9581" y="21519"/>
                    <a:pt x="0" y="11872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Freeform 242"/>
            <p:cNvSpPr>
              <a:spLocks/>
            </p:cNvSpPr>
            <p:nvPr/>
          </p:nvSpPr>
          <p:spPr bwMode="auto">
            <a:xfrm>
              <a:off x="1232" y="3840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Line 243"/>
            <p:cNvSpPr>
              <a:spLocks noChangeShapeType="1"/>
            </p:cNvSpPr>
            <p:nvPr/>
          </p:nvSpPr>
          <p:spPr bwMode="auto">
            <a:xfrm>
              <a:off x="1232" y="384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Arc 244"/>
            <p:cNvSpPr>
              <a:spLocks/>
            </p:cNvSpPr>
            <p:nvPr/>
          </p:nvSpPr>
          <p:spPr bwMode="auto">
            <a:xfrm>
              <a:off x="1420" y="3867"/>
              <a:ext cx="132" cy="8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Freeform 245"/>
            <p:cNvSpPr>
              <a:spLocks/>
            </p:cNvSpPr>
            <p:nvPr/>
          </p:nvSpPr>
          <p:spPr bwMode="auto">
            <a:xfrm>
              <a:off x="1384" y="3860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Line 246"/>
            <p:cNvSpPr>
              <a:spLocks noChangeShapeType="1"/>
            </p:cNvSpPr>
            <p:nvPr/>
          </p:nvSpPr>
          <p:spPr bwMode="auto">
            <a:xfrm>
              <a:off x="1384" y="38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Arc 247"/>
            <p:cNvSpPr>
              <a:spLocks/>
            </p:cNvSpPr>
            <p:nvPr/>
          </p:nvSpPr>
          <p:spPr bwMode="auto">
            <a:xfrm>
              <a:off x="1184" y="4845"/>
              <a:ext cx="148" cy="13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Freeform 248"/>
            <p:cNvSpPr>
              <a:spLocks/>
            </p:cNvSpPr>
            <p:nvPr/>
          </p:nvSpPr>
          <p:spPr bwMode="auto">
            <a:xfrm>
              <a:off x="1148" y="4839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Line 249"/>
            <p:cNvSpPr>
              <a:spLocks noChangeShapeType="1"/>
            </p:cNvSpPr>
            <p:nvPr/>
          </p:nvSpPr>
          <p:spPr bwMode="auto">
            <a:xfrm>
              <a:off x="1148" y="483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Arc 250"/>
            <p:cNvSpPr>
              <a:spLocks/>
            </p:cNvSpPr>
            <p:nvPr/>
          </p:nvSpPr>
          <p:spPr bwMode="auto">
            <a:xfrm>
              <a:off x="1347" y="4893"/>
              <a:ext cx="137" cy="9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Freeform 251"/>
            <p:cNvSpPr>
              <a:spLocks/>
            </p:cNvSpPr>
            <p:nvPr/>
          </p:nvSpPr>
          <p:spPr bwMode="auto">
            <a:xfrm>
              <a:off x="1311" y="488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Line 252"/>
            <p:cNvSpPr>
              <a:spLocks noChangeShapeType="1"/>
            </p:cNvSpPr>
            <p:nvPr/>
          </p:nvSpPr>
          <p:spPr bwMode="auto">
            <a:xfrm>
              <a:off x="1311" y="488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Freeform 253"/>
            <p:cNvSpPr>
              <a:spLocks/>
            </p:cNvSpPr>
            <p:nvPr/>
          </p:nvSpPr>
          <p:spPr bwMode="auto">
            <a:xfrm>
              <a:off x="858" y="4719"/>
              <a:ext cx="263" cy="389"/>
            </a:xfrm>
            <a:custGeom>
              <a:avLst/>
              <a:gdLst>
                <a:gd name="T0" fmla="*/ 539 w 750"/>
                <a:gd name="T1" fmla="*/ 1110 h 1110"/>
                <a:gd name="T2" fmla="*/ 750 w 750"/>
                <a:gd name="T3" fmla="*/ 705 h 1110"/>
                <a:gd name="T4" fmla="*/ 0 w 750"/>
                <a:gd name="T5" fmla="*/ 0 h 1110"/>
                <a:gd name="T6" fmla="*/ 119 w 750"/>
                <a:gd name="T7" fmla="*/ 0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0" h="1110">
                  <a:moveTo>
                    <a:pt x="539" y="1110"/>
                  </a:moveTo>
                  <a:lnTo>
                    <a:pt x="750" y="705"/>
                  </a:lnTo>
                  <a:lnTo>
                    <a:pt x="0" y="0"/>
                  </a:lnTo>
                  <a:lnTo>
                    <a:pt x="1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Freeform 254"/>
            <p:cNvSpPr>
              <a:spLocks/>
            </p:cNvSpPr>
            <p:nvPr/>
          </p:nvSpPr>
          <p:spPr bwMode="auto">
            <a:xfrm>
              <a:off x="900" y="4683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Line 255"/>
            <p:cNvSpPr>
              <a:spLocks noChangeShapeType="1"/>
            </p:cNvSpPr>
            <p:nvPr/>
          </p:nvSpPr>
          <p:spPr bwMode="auto">
            <a:xfrm flipH="1">
              <a:off x="900" y="468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Freeform 256"/>
            <p:cNvSpPr>
              <a:spLocks/>
            </p:cNvSpPr>
            <p:nvPr/>
          </p:nvSpPr>
          <p:spPr bwMode="auto">
            <a:xfrm>
              <a:off x="953" y="4845"/>
              <a:ext cx="68" cy="74"/>
            </a:xfrm>
            <a:custGeom>
              <a:avLst/>
              <a:gdLst>
                <a:gd name="T0" fmla="*/ 179 w 194"/>
                <a:gd name="T1" fmla="*/ 211 h 211"/>
                <a:gd name="T2" fmla="*/ 0 w 194"/>
                <a:gd name="T3" fmla="*/ 61 h 211"/>
                <a:gd name="T4" fmla="*/ 194 w 194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4" h="211">
                  <a:moveTo>
                    <a:pt x="179" y="211"/>
                  </a:moveTo>
                  <a:lnTo>
                    <a:pt x="0" y="61"/>
                  </a:lnTo>
                  <a:lnTo>
                    <a:pt x="19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Freeform 257"/>
            <p:cNvSpPr>
              <a:spLocks/>
            </p:cNvSpPr>
            <p:nvPr/>
          </p:nvSpPr>
          <p:spPr bwMode="auto">
            <a:xfrm>
              <a:off x="1011" y="4809"/>
              <a:ext cx="27" cy="71"/>
            </a:xfrm>
            <a:custGeom>
              <a:avLst/>
              <a:gdLst>
                <a:gd name="T0" fmla="*/ 77 w 77"/>
                <a:gd name="T1" fmla="*/ 196 h 200"/>
                <a:gd name="T2" fmla="*/ 58 w 77"/>
                <a:gd name="T3" fmla="*/ 200 h 200"/>
                <a:gd name="T4" fmla="*/ 0 w 77"/>
                <a:gd name="T5" fmla="*/ 4 h 200"/>
                <a:gd name="T6" fmla="*/ 19 w 77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200">
                  <a:moveTo>
                    <a:pt x="77" y="196"/>
                  </a:moveTo>
                  <a:lnTo>
                    <a:pt x="58" y="200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Line 258"/>
            <p:cNvSpPr>
              <a:spLocks noChangeShapeType="1"/>
            </p:cNvSpPr>
            <p:nvPr/>
          </p:nvSpPr>
          <p:spPr bwMode="auto">
            <a:xfrm flipH="1">
              <a:off x="1011" y="4809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Freeform 259"/>
            <p:cNvSpPr>
              <a:spLocks/>
            </p:cNvSpPr>
            <p:nvPr/>
          </p:nvSpPr>
          <p:spPr bwMode="auto">
            <a:xfrm>
              <a:off x="558" y="2542"/>
              <a:ext cx="774" cy="510"/>
            </a:xfrm>
            <a:custGeom>
              <a:avLst/>
              <a:gdLst>
                <a:gd name="T0" fmla="*/ 2205 w 2205"/>
                <a:gd name="T1" fmla="*/ 1455 h 1455"/>
                <a:gd name="T2" fmla="*/ 299 w 2205"/>
                <a:gd name="T3" fmla="*/ 1440 h 1455"/>
                <a:gd name="T4" fmla="*/ 0 w 2205"/>
                <a:gd name="T5" fmla="*/ 0 h 1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5" h="1455">
                  <a:moveTo>
                    <a:pt x="2205" y="1455"/>
                  </a:moveTo>
                  <a:lnTo>
                    <a:pt x="299" y="144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Freeform 260"/>
            <p:cNvSpPr>
              <a:spLocks/>
            </p:cNvSpPr>
            <p:nvPr/>
          </p:nvSpPr>
          <p:spPr bwMode="auto">
            <a:xfrm>
              <a:off x="551" y="2542"/>
              <a:ext cx="36" cy="54"/>
            </a:xfrm>
            <a:custGeom>
              <a:avLst/>
              <a:gdLst>
                <a:gd name="T0" fmla="*/ 7 w 36"/>
                <a:gd name="T1" fmla="*/ 0 h 54"/>
                <a:gd name="T2" fmla="*/ 0 w 36"/>
                <a:gd name="T3" fmla="*/ 54 h 54"/>
                <a:gd name="T4" fmla="*/ 15 w 36"/>
                <a:gd name="T5" fmla="*/ 37 h 54"/>
                <a:gd name="T6" fmla="*/ 36 w 36"/>
                <a:gd name="T7" fmla="*/ 46 h 54"/>
                <a:gd name="T8" fmla="*/ 7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7" y="0"/>
                  </a:moveTo>
                  <a:lnTo>
                    <a:pt x="0" y="54"/>
                  </a:lnTo>
                  <a:lnTo>
                    <a:pt x="15" y="37"/>
                  </a:lnTo>
                  <a:lnTo>
                    <a:pt x="36" y="4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Freeform 261"/>
            <p:cNvSpPr>
              <a:spLocks/>
            </p:cNvSpPr>
            <p:nvPr/>
          </p:nvSpPr>
          <p:spPr bwMode="auto">
            <a:xfrm>
              <a:off x="594" y="3636"/>
              <a:ext cx="821" cy="436"/>
            </a:xfrm>
            <a:custGeom>
              <a:avLst/>
              <a:gdLst>
                <a:gd name="T0" fmla="*/ 2341 w 2341"/>
                <a:gd name="T1" fmla="*/ 1244 h 1244"/>
                <a:gd name="T2" fmla="*/ 437 w 2341"/>
                <a:gd name="T3" fmla="*/ 1215 h 1244"/>
                <a:gd name="T4" fmla="*/ 0 w 2341"/>
                <a:gd name="T5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1" h="1244">
                  <a:moveTo>
                    <a:pt x="2341" y="1244"/>
                  </a:moveTo>
                  <a:lnTo>
                    <a:pt x="437" y="121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Freeform 262"/>
            <p:cNvSpPr>
              <a:spLocks/>
            </p:cNvSpPr>
            <p:nvPr/>
          </p:nvSpPr>
          <p:spPr bwMode="auto">
            <a:xfrm>
              <a:off x="594" y="3636"/>
              <a:ext cx="35" cy="54"/>
            </a:xfrm>
            <a:custGeom>
              <a:avLst/>
              <a:gdLst>
                <a:gd name="T0" fmla="*/ 0 w 35"/>
                <a:gd name="T1" fmla="*/ 0 h 54"/>
                <a:gd name="T2" fmla="*/ 0 w 35"/>
                <a:gd name="T3" fmla="*/ 54 h 54"/>
                <a:gd name="T4" fmla="*/ 13 w 35"/>
                <a:gd name="T5" fmla="*/ 36 h 54"/>
                <a:gd name="T6" fmla="*/ 35 w 35"/>
                <a:gd name="T7" fmla="*/ 42 h 54"/>
                <a:gd name="T8" fmla="*/ 0 w 35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4">
                  <a:moveTo>
                    <a:pt x="0" y="0"/>
                  </a:moveTo>
                  <a:lnTo>
                    <a:pt x="0" y="54"/>
                  </a:lnTo>
                  <a:lnTo>
                    <a:pt x="13" y="36"/>
                  </a:lnTo>
                  <a:lnTo>
                    <a:pt x="35" y="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Freeform 263"/>
            <p:cNvSpPr>
              <a:spLocks/>
            </p:cNvSpPr>
            <p:nvPr/>
          </p:nvSpPr>
          <p:spPr bwMode="auto">
            <a:xfrm>
              <a:off x="547" y="4603"/>
              <a:ext cx="790" cy="500"/>
            </a:xfrm>
            <a:custGeom>
              <a:avLst/>
              <a:gdLst>
                <a:gd name="T0" fmla="*/ 2251 w 2251"/>
                <a:gd name="T1" fmla="*/ 1426 h 1426"/>
                <a:gd name="T2" fmla="*/ 330 w 2251"/>
                <a:gd name="T3" fmla="*/ 1426 h 1426"/>
                <a:gd name="T4" fmla="*/ 0 w 2251"/>
                <a:gd name="T5" fmla="*/ 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51" h="1426">
                  <a:moveTo>
                    <a:pt x="2251" y="1426"/>
                  </a:moveTo>
                  <a:lnTo>
                    <a:pt x="330" y="142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Freeform 264"/>
            <p:cNvSpPr>
              <a:spLocks/>
            </p:cNvSpPr>
            <p:nvPr/>
          </p:nvSpPr>
          <p:spPr bwMode="auto">
            <a:xfrm>
              <a:off x="541" y="4603"/>
              <a:ext cx="36" cy="55"/>
            </a:xfrm>
            <a:custGeom>
              <a:avLst/>
              <a:gdLst>
                <a:gd name="T0" fmla="*/ 6 w 36"/>
                <a:gd name="T1" fmla="*/ 0 h 55"/>
                <a:gd name="T2" fmla="*/ 0 w 36"/>
                <a:gd name="T3" fmla="*/ 55 h 55"/>
                <a:gd name="T4" fmla="*/ 14 w 36"/>
                <a:gd name="T5" fmla="*/ 38 h 55"/>
                <a:gd name="T6" fmla="*/ 36 w 36"/>
                <a:gd name="T7" fmla="*/ 46 h 55"/>
                <a:gd name="T8" fmla="*/ 6 w 36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5">
                  <a:moveTo>
                    <a:pt x="6" y="0"/>
                  </a:moveTo>
                  <a:lnTo>
                    <a:pt x="0" y="55"/>
                  </a:lnTo>
                  <a:lnTo>
                    <a:pt x="14" y="38"/>
                  </a:lnTo>
                  <a:lnTo>
                    <a:pt x="36" y="46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30200" y="533400"/>
            <a:ext cx="6465888" cy="8350250"/>
            <a:chOff x="208" y="336"/>
            <a:chExt cx="4073" cy="526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8" y="336"/>
              <a:ext cx="3872" cy="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42" y="251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868" y="251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42" y="244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868" y="244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42" y="238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868" y="238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42" y="23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868" y="230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42" y="2238"/>
              <a:ext cx="367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14" y="221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42" y="221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42" y="217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868" y="217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42" y="210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868" y="210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42" y="20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868" y="202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42" y="195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868" y="195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42" y="1891"/>
              <a:ext cx="367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14" y="187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42" y="187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42" y="182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868" y="182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42" y="174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868" y="174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42" y="16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Line 32"/>
            <p:cNvSpPr>
              <a:spLocks noChangeShapeType="1"/>
            </p:cNvSpPr>
            <p:nvPr/>
          </p:nvSpPr>
          <p:spPr bwMode="auto">
            <a:xfrm>
              <a:off x="3868" y="16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Line 33"/>
            <p:cNvSpPr>
              <a:spLocks noChangeShapeType="1"/>
            </p:cNvSpPr>
            <p:nvPr/>
          </p:nvSpPr>
          <p:spPr bwMode="auto">
            <a:xfrm>
              <a:off x="242" y="161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Line 34"/>
            <p:cNvSpPr>
              <a:spLocks noChangeShapeType="1"/>
            </p:cNvSpPr>
            <p:nvPr/>
          </p:nvSpPr>
          <p:spPr bwMode="auto">
            <a:xfrm>
              <a:off x="3868" y="161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Line 35"/>
            <p:cNvSpPr>
              <a:spLocks noChangeShapeType="1"/>
            </p:cNvSpPr>
            <p:nvPr/>
          </p:nvSpPr>
          <p:spPr bwMode="auto">
            <a:xfrm>
              <a:off x="242" y="1544"/>
              <a:ext cx="367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Line 36"/>
            <p:cNvSpPr>
              <a:spLocks noChangeShapeType="1"/>
            </p:cNvSpPr>
            <p:nvPr/>
          </p:nvSpPr>
          <p:spPr bwMode="auto">
            <a:xfrm>
              <a:off x="1614" y="152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Line 37"/>
            <p:cNvSpPr>
              <a:spLocks noChangeShapeType="1"/>
            </p:cNvSpPr>
            <p:nvPr/>
          </p:nvSpPr>
          <p:spPr bwMode="auto">
            <a:xfrm>
              <a:off x="2542" y="152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Line 38"/>
            <p:cNvSpPr>
              <a:spLocks noChangeShapeType="1"/>
            </p:cNvSpPr>
            <p:nvPr/>
          </p:nvSpPr>
          <p:spPr bwMode="auto">
            <a:xfrm>
              <a:off x="242" y="14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Line 39"/>
            <p:cNvSpPr>
              <a:spLocks noChangeShapeType="1"/>
            </p:cNvSpPr>
            <p:nvPr/>
          </p:nvSpPr>
          <p:spPr bwMode="auto">
            <a:xfrm>
              <a:off x="3868" y="147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Line 40"/>
            <p:cNvSpPr>
              <a:spLocks noChangeShapeType="1"/>
            </p:cNvSpPr>
            <p:nvPr/>
          </p:nvSpPr>
          <p:spPr bwMode="auto">
            <a:xfrm>
              <a:off x="242" y="140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Line 41"/>
            <p:cNvSpPr>
              <a:spLocks noChangeShapeType="1"/>
            </p:cNvSpPr>
            <p:nvPr/>
          </p:nvSpPr>
          <p:spPr bwMode="auto">
            <a:xfrm>
              <a:off x="3868" y="140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Line 42"/>
            <p:cNvSpPr>
              <a:spLocks noChangeShapeType="1"/>
            </p:cNvSpPr>
            <p:nvPr/>
          </p:nvSpPr>
          <p:spPr bwMode="auto">
            <a:xfrm>
              <a:off x="242" y="133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Line 43"/>
            <p:cNvSpPr>
              <a:spLocks noChangeShapeType="1"/>
            </p:cNvSpPr>
            <p:nvPr/>
          </p:nvSpPr>
          <p:spPr bwMode="auto">
            <a:xfrm>
              <a:off x="3868" y="133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Line 44"/>
            <p:cNvSpPr>
              <a:spLocks noChangeShapeType="1"/>
            </p:cNvSpPr>
            <p:nvPr/>
          </p:nvSpPr>
          <p:spPr bwMode="auto">
            <a:xfrm>
              <a:off x="242" y="126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Line 45"/>
            <p:cNvSpPr>
              <a:spLocks noChangeShapeType="1"/>
            </p:cNvSpPr>
            <p:nvPr/>
          </p:nvSpPr>
          <p:spPr bwMode="auto">
            <a:xfrm>
              <a:off x="3868" y="126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Line 46"/>
            <p:cNvSpPr>
              <a:spLocks noChangeShapeType="1"/>
            </p:cNvSpPr>
            <p:nvPr/>
          </p:nvSpPr>
          <p:spPr bwMode="auto">
            <a:xfrm>
              <a:off x="242" y="1192"/>
              <a:ext cx="367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Line 47"/>
            <p:cNvSpPr>
              <a:spLocks noChangeShapeType="1"/>
            </p:cNvSpPr>
            <p:nvPr/>
          </p:nvSpPr>
          <p:spPr bwMode="auto">
            <a:xfrm>
              <a:off x="1614" y="117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Line 48"/>
            <p:cNvSpPr>
              <a:spLocks noChangeShapeType="1"/>
            </p:cNvSpPr>
            <p:nvPr/>
          </p:nvSpPr>
          <p:spPr bwMode="auto">
            <a:xfrm>
              <a:off x="2542" y="117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Line 49"/>
            <p:cNvSpPr>
              <a:spLocks noChangeShapeType="1"/>
            </p:cNvSpPr>
            <p:nvPr/>
          </p:nvSpPr>
          <p:spPr bwMode="auto">
            <a:xfrm>
              <a:off x="242" y="11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Line 50"/>
            <p:cNvSpPr>
              <a:spLocks noChangeShapeType="1"/>
            </p:cNvSpPr>
            <p:nvPr/>
          </p:nvSpPr>
          <p:spPr bwMode="auto">
            <a:xfrm>
              <a:off x="3868" y="11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51"/>
            <p:cNvSpPr>
              <a:spLocks noChangeShapeType="1"/>
            </p:cNvSpPr>
            <p:nvPr/>
          </p:nvSpPr>
          <p:spPr bwMode="auto">
            <a:xfrm>
              <a:off x="242" y="105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Line 52"/>
            <p:cNvSpPr>
              <a:spLocks noChangeShapeType="1"/>
            </p:cNvSpPr>
            <p:nvPr/>
          </p:nvSpPr>
          <p:spPr bwMode="auto">
            <a:xfrm>
              <a:off x="3868" y="105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Line 53"/>
            <p:cNvSpPr>
              <a:spLocks noChangeShapeType="1"/>
            </p:cNvSpPr>
            <p:nvPr/>
          </p:nvSpPr>
          <p:spPr bwMode="auto">
            <a:xfrm>
              <a:off x="242" y="98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Line 54"/>
            <p:cNvSpPr>
              <a:spLocks noChangeShapeType="1"/>
            </p:cNvSpPr>
            <p:nvPr/>
          </p:nvSpPr>
          <p:spPr bwMode="auto">
            <a:xfrm>
              <a:off x="3868" y="98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Line 55"/>
            <p:cNvSpPr>
              <a:spLocks noChangeShapeType="1"/>
            </p:cNvSpPr>
            <p:nvPr/>
          </p:nvSpPr>
          <p:spPr bwMode="auto">
            <a:xfrm>
              <a:off x="242" y="91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Line 56"/>
            <p:cNvSpPr>
              <a:spLocks noChangeShapeType="1"/>
            </p:cNvSpPr>
            <p:nvPr/>
          </p:nvSpPr>
          <p:spPr bwMode="auto">
            <a:xfrm>
              <a:off x="3868" y="91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Line 57"/>
            <p:cNvSpPr>
              <a:spLocks noChangeShapeType="1"/>
            </p:cNvSpPr>
            <p:nvPr/>
          </p:nvSpPr>
          <p:spPr bwMode="auto">
            <a:xfrm>
              <a:off x="242" y="846"/>
              <a:ext cx="367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Line 58"/>
            <p:cNvSpPr>
              <a:spLocks noChangeShapeType="1"/>
            </p:cNvSpPr>
            <p:nvPr/>
          </p:nvSpPr>
          <p:spPr bwMode="auto">
            <a:xfrm>
              <a:off x="1614" y="82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Line 59"/>
            <p:cNvSpPr>
              <a:spLocks noChangeShapeType="1"/>
            </p:cNvSpPr>
            <p:nvPr/>
          </p:nvSpPr>
          <p:spPr bwMode="auto">
            <a:xfrm>
              <a:off x="2542" y="825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Line 60"/>
            <p:cNvSpPr>
              <a:spLocks noChangeShapeType="1"/>
            </p:cNvSpPr>
            <p:nvPr/>
          </p:nvSpPr>
          <p:spPr bwMode="auto">
            <a:xfrm>
              <a:off x="242" y="77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Line 61"/>
            <p:cNvSpPr>
              <a:spLocks noChangeShapeType="1"/>
            </p:cNvSpPr>
            <p:nvPr/>
          </p:nvSpPr>
          <p:spPr bwMode="auto">
            <a:xfrm>
              <a:off x="3868" y="77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Line 62"/>
            <p:cNvSpPr>
              <a:spLocks noChangeShapeType="1"/>
            </p:cNvSpPr>
            <p:nvPr/>
          </p:nvSpPr>
          <p:spPr bwMode="auto">
            <a:xfrm>
              <a:off x="242" y="70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Line 63"/>
            <p:cNvSpPr>
              <a:spLocks noChangeShapeType="1"/>
            </p:cNvSpPr>
            <p:nvPr/>
          </p:nvSpPr>
          <p:spPr bwMode="auto">
            <a:xfrm>
              <a:off x="3868" y="70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Line 64"/>
            <p:cNvSpPr>
              <a:spLocks noChangeShapeType="1"/>
            </p:cNvSpPr>
            <p:nvPr/>
          </p:nvSpPr>
          <p:spPr bwMode="auto">
            <a:xfrm>
              <a:off x="242" y="63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Line 65"/>
            <p:cNvSpPr>
              <a:spLocks noChangeShapeType="1"/>
            </p:cNvSpPr>
            <p:nvPr/>
          </p:nvSpPr>
          <p:spPr bwMode="auto">
            <a:xfrm>
              <a:off x="3868" y="63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Line 66"/>
            <p:cNvSpPr>
              <a:spLocks noChangeShapeType="1"/>
            </p:cNvSpPr>
            <p:nvPr/>
          </p:nvSpPr>
          <p:spPr bwMode="auto">
            <a:xfrm>
              <a:off x="242" y="56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Line 67"/>
            <p:cNvSpPr>
              <a:spLocks noChangeShapeType="1"/>
            </p:cNvSpPr>
            <p:nvPr/>
          </p:nvSpPr>
          <p:spPr bwMode="auto">
            <a:xfrm>
              <a:off x="3868" y="567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Rectangle 68"/>
            <p:cNvSpPr>
              <a:spLocks noChangeArrowheads="1"/>
            </p:cNvSpPr>
            <p:nvPr/>
          </p:nvSpPr>
          <p:spPr bwMode="auto">
            <a:xfrm>
              <a:off x="234" y="501"/>
              <a:ext cx="3682" cy="2082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Oval 69"/>
            <p:cNvSpPr>
              <a:spLocks noChangeArrowheads="1"/>
            </p:cNvSpPr>
            <p:nvPr/>
          </p:nvSpPr>
          <p:spPr bwMode="auto">
            <a:xfrm>
              <a:off x="3481" y="2185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9" name="Rectangle 70"/>
            <p:cNvSpPr>
              <a:spLocks noChangeArrowheads="1"/>
            </p:cNvSpPr>
            <p:nvPr/>
          </p:nvSpPr>
          <p:spPr bwMode="auto">
            <a:xfrm>
              <a:off x="1106" y="1933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0" name="Oval 71"/>
            <p:cNvSpPr>
              <a:spLocks noChangeArrowheads="1"/>
            </p:cNvSpPr>
            <p:nvPr/>
          </p:nvSpPr>
          <p:spPr bwMode="auto">
            <a:xfrm>
              <a:off x="1196" y="2191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1" name="Rectangle 72"/>
            <p:cNvSpPr>
              <a:spLocks noChangeArrowheads="1"/>
            </p:cNvSpPr>
            <p:nvPr/>
          </p:nvSpPr>
          <p:spPr bwMode="auto">
            <a:xfrm>
              <a:off x="1516" y="193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2" name="Oval 73"/>
            <p:cNvSpPr>
              <a:spLocks noChangeArrowheads="1"/>
            </p:cNvSpPr>
            <p:nvPr/>
          </p:nvSpPr>
          <p:spPr bwMode="auto">
            <a:xfrm>
              <a:off x="1427" y="2185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3" name="Rectangle 74"/>
            <p:cNvSpPr>
              <a:spLocks noChangeArrowheads="1"/>
            </p:cNvSpPr>
            <p:nvPr/>
          </p:nvSpPr>
          <p:spPr bwMode="auto">
            <a:xfrm>
              <a:off x="1979" y="1938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4" name="Rectangle 75"/>
            <p:cNvSpPr>
              <a:spLocks noChangeArrowheads="1"/>
            </p:cNvSpPr>
            <p:nvPr/>
          </p:nvSpPr>
          <p:spPr bwMode="auto">
            <a:xfrm>
              <a:off x="1663" y="2185"/>
              <a:ext cx="126" cy="126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5" name="Line 76"/>
            <p:cNvSpPr>
              <a:spLocks noChangeShapeType="1"/>
            </p:cNvSpPr>
            <p:nvPr/>
          </p:nvSpPr>
          <p:spPr bwMode="auto">
            <a:xfrm>
              <a:off x="1663" y="2185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6" name="Line 77"/>
            <p:cNvSpPr>
              <a:spLocks noChangeShapeType="1"/>
            </p:cNvSpPr>
            <p:nvPr/>
          </p:nvSpPr>
          <p:spPr bwMode="auto">
            <a:xfrm flipV="1">
              <a:off x="1663" y="2185"/>
              <a:ext cx="121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7" name="Rectangle 78"/>
            <p:cNvSpPr>
              <a:spLocks noChangeArrowheads="1"/>
            </p:cNvSpPr>
            <p:nvPr/>
          </p:nvSpPr>
          <p:spPr bwMode="auto">
            <a:xfrm>
              <a:off x="1464" y="171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68" name="Oval 79"/>
            <p:cNvSpPr>
              <a:spLocks noChangeArrowheads="1"/>
            </p:cNvSpPr>
            <p:nvPr/>
          </p:nvSpPr>
          <p:spPr bwMode="auto">
            <a:xfrm>
              <a:off x="1900" y="2185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9" name="Rectangle 80"/>
            <p:cNvSpPr>
              <a:spLocks noChangeArrowheads="1"/>
            </p:cNvSpPr>
            <p:nvPr/>
          </p:nvSpPr>
          <p:spPr bwMode="auto">
            <a:xfrm>
              <a:off x="2099" y="1733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0" name="Oval 81"/>
            <p:cNvSpPr>
              <a:spLocks noChangeArrowheads="1"/>
            </p:cNvSpPr>
            <p:nvPr/>
          </p:nvSpPr>
          <p:spPr bwMode="auto">
            <a:xfrm>
              <a:off x="2152" y="2185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1" name="Rectangle 82"/>
            <p:cNvSpPr>
              <a:spLocks noChangeArrowheads="1"/>
            </p:cNvSpPr>
            <p:nvPr/>
          </p:nvSpPr>
          <p:spPr bwMode="auto">
            <a:xfrm>
              <a:off x="2536" y="1938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2" name="Oval 83"/>
            <p:cNvSpPr>
              <a:spLocks noChangeArrowheads="1"/>
            </p:cNvSpPr>
            <p:nvPr/>
          </p:nvSpPr>
          <p:spPr bwMode="auto">
            <a:xfrm>
              <a:off x="2452" y="2185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3" name="Rectangle 84"/>
            <p:cNvSpPr>
              <a:spLocks noChangeArrowheads="1"/>
            </p:cNvSpPr>
            <p:nvPr/>
          </p:nvSpPr>
          <p:spPr bwMode="auto">
            <a:xfrm>
              <a:off x="2220" y="1933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4" name="Oval 85"/>
            <p:cNvSpPr>
              <a:spLocks noChangeArrowheads="1"/>
            </p:cNvSpPr>
            <p:nvPr/>
          </p:nvSpPr>
          <p:spPr bwMode="auto">
            <a:xfrm>
              <a:off x="1663" y="2306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5" name="Rectangle 86"/>
            <p:cNvSpPr>
              <a:spLocks noChangeArrowheads="1"/>
            </p:cNvSpPr>
            <p:nvPr/>
          </p:nvSpPr>
          <p:spPr bwMode="auto">
            <a:xfrm>
              <a:off x="781" y="159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6" name="Oval 87"/>
            <p:cNvSpPr>
              <a:spLocks noChangeArrowheads="1"/>
            </p:cNvSpPr>
            <p:nvPr/>
          </p:nvSpPr>
          <p:spPr bwMode="auto">
            <a:xfrm>
              <a:off x="1663" y="2527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7" name="Rectangle 88"/>
            <p:cNvSpPr>
              <a:spLocks noChangeArrowheads="1"/>
            </p:cNvSpPr>
            <p:nvPr/>
          </p:nvSpPr>
          <p:spPr bwMode="auto">
            <a:xfrm>
              <a:off x="3581" y="127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78" name="Oval 89"/>
            <p:cNvSpPr>
              <a:spLocks noChangeArrowheads="1"/>
            </p:cNvSpPr>
            <p:nvPr/>
          </p:nvSpPr>
          <p:spPr bwMode="auto">
            <a:xfrm>
              <a:off x="1206" y="2527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9" name="Rectangle 90"/>
            <p:cNvSpPr>
              <a:spLocks noChangeArrowheads="1"/>
            </p:cNvSpPr>
            <p:nvPr/>
          </p:nvSpPr>
          <p:spPr bwMode="auto">
            <a:xfrm>
              <a:off x="2150" y="1208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0" name="Oval 91"/>
            <p:cNvSpPr>
              <a:spLocks noChangeArrowheads="1"/>
            </p:cNvSpPr>
            <p:nvPr/>
          </p:nvSpPr>
          <p:spPr bwMode="auto">
            <a:xfrm>
              <a:off x="2762" y="2311"/>
              <a:ext cx="126" cy="126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1" name="Rectangle 92"/>
            <p:cNvSpPr>
              <a:spLocks noChangeArrowheads="1"/>
            </p:cNvSpPr>
            <p:nvPr/>
          </p:nvSpPr>
          <p:spPr bwMode="auto">
            <a:xfrm>
              <a:off x="3087" y="1676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2" name="Rectangle 93"/>
            <p:cNvSpPr>
              <a:spLocks noChangeArrowheads="1"/>
            </p:cNvSpPr>
            <p:nvPr/>
          </p:nvSpPr>
          <p:spPr bwMode="auto">
            <a:xfrm>
              <a:off x="294" y="2652"/>
              <a:ext cx="309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3" name="Rectangle 94"/>
            <p:cNvSpPr>
              <a:spLocks noChangeArrowheads="1"/>
            </p:cNvSpPr>
            <p:nvPr/>
          </p:nvSpPr>
          <p:spPr bwMode="auto">
            <a:xfrm>
              <a:off x="1517" y="362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4" name="Rectangle 95"/>
            <p:cNvSpPr>
              <a:spLocks noChangeArrowheads="1"/>
            </p:cNvSpPr>
            <p:nvPr/>
          </p:nvSpPr>
          <p:spPr bwMode="auto">
            <a:xfrm>
              <a:off x="1785" y="362"/>
              <a:ext cx="1322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Rip 620 Counter Boot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5" name="Rectangle 96"/>
            <p:cNvSpPr>
              <a:spLocks noChangeArrowheads="1"/>
            </p:cNvSpPr>
            <p:nvPr/>
          </p:nvSpPr>
          <p:spPr bwMode="auto">
            <a:xfrm>
              <a:off x="302" y="2895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6" name="Rectangle 97"/>
            <p:cNvSpPr>
              <a:spLocks noChangeArrowheads="1"/>
            </p:cNvSpPr>
            <p:nvPr/>
          </p:nvSpPr>
          <p:spPr bwMode="auto">
            <a:xfrm>
              <a:off x="417" y="2895"/>
              <a:ext cx="6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7" name="Rectangle 98"/>
            <p:cNvSpPr>
              <a:spLocks noChangeArrowheads="1"/>
            </p:cNvSpPr>
            <p:nvPr/>
          </p:nvSpPr>
          <p:spPr bwMode="auto">
            <a:xfrm>
              <a:off x="302" y="3095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8" name="Rectangle 99"/>
            <p:cNvSpPr>
              <a:spLocks noChangeArrowheads="1"/>
            </p:cNvSpPr>
            <p:nvPr/>
          </p:nvSpPr>
          <p:spPr bwMode="auto">
            <a:xfrm>
              <a:off x="428" y="3095"/>
              <a:ext cx="62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:Gap-On-Lead.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89" name="Rectangle 100"/>
            <p:cNvSpPr>
              <a:spLocks noChangeArrowheads="1"/>
            </p:cNvSpPr>
            <p:nvPr/>
          </p:nvSpPr>
          <p:spPr bwMode="auto">
            <a:xfrm>
              <a:off x="302" y="3294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0" name="Rectangle 101"/>
            <p:cNvSpPr>
              <a:spLocks noChangeArrowheads="1"/>
            </p:cNvSpPr>
            <p:nvPr/>
          </p:nvSpPr>
          <p:spPr bwMode="auto">
            <a:xfrm>
              <a:off x="422" y="3294"/>
              <a:ext cx="73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:Post-Lead-Away.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1" name="Rectangle 102"/>
            <p:cNvSpPr>
              <a:spLocks noChangeArrowheads="1"/>
            </p:cNvSpPr>
            <p:nvPr/>
          </p:nvSpPr>
          <p:spPr bwMode="auto">
            <a:xfrm>
              <a:off x="302" y="349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2" name="Rectangle 103"/>
            <p:cNvSpPr>
              <a:spLocks noChangeArrowheads="1"/>
            </p:cNvSpPr>
            <p:nvPr/>
          </p:nvSpPr>
          <p:spPr bwMode="auto">
            <a:xfrm>
              <a:off x="417" y="3494"/>
              <a:ext cx="4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:Area-Post.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3" name="Rectangle 104"/>
            <p:cNvSpPr>
              <a:spLocks noChangeArrowheads="1"/>
            </p:cNvSpPr>
            <p:nvPr/>
          </p:nvSpPr>
          <p:spPr bwMode="auto">
            <a:xfrm>
              <a:off x="302" y="369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4" name="Rectangle 105"/>
            <p:cNvSpPr>
              <a:spLocks noChangeArrowheads="1"/>
            </p:cNvSpPr>
            <p:nvPr/>
          </p:nvSpPr>
          <p:spPr bwMode="auto">
            <a:xfrm>
              <a:off x="407" y="3693"/>
              <a:ext cx="6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5" name="Rectangle 106"/>
            <p:cNvSpPr>
              <a:spLocks noChangeArrowheads="1"/>
            </p:cNvSpPr>
            <p:nvPr/>
          </p:nvSpPr>
          <p:spPr bwMode="auto">
            <a:xfrm>
              <a:off x="302" y="3893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6" name="Rectangle 107"/>
            <p:cNvSpPr>
              <a:spLocks noChangeArrowheads="1"/>
            </p:cNvSpPr>
            <p:nvPr/>
          </p:nvSpPr>
          <p:spPr bwMode="auto">
            <a:xfrm>
              <a:off x="407" y="3893"/>
              <a:ext cx="21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:Release inside. Corner route/banana away from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7" name="Rectangle 108"/>
            <p:cNvSpPr>
              <a:spLocks noChangeArrowheads="1"/>
            </p:cNvSpPr>
            <p:nvPr/>
          </p:nvSpPr>
          <p:spPr bwMode="auto">
            <a:xfrm>
              <a:off x="302" y="4093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8" name="Rectangle 109"/>
            <p:cNvSpPr>
              <a:spLocks noChangeArrowheads="1"/>
            </p:cNvSpPr>
            <p:nvPr/>
          </p:nvSpPr>
          <p:spPr bwMode="auto">
            <a:xfrm>
              <a:off x="401" y="4093"/>
              <a:ext cx="130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:Crossing pattern 10-12yds deep.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99" name="Rectangle 110"/>
            <p:cNvSpPr>
              <a:spLocks noChangeArrowheads="1"/>
            </p:cNvSpPr>
            <p:nvPr/>
          </p:nvSpPr>
          <p:spPr bwMode="auto">
            <a:xfrm>
              <a:off x="302" y="429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0" name="Rectangle 111"/>
            <p:cNvSpPr>
              <a:spLocks noChangeArrowheads="1"/>
            </p:cNvSpPr>
            <p:nvPr/>
          </p:nvSpPr>
          <p:spPr bwMode="auto">
            <a:xfrm>
              <a:off x="422" y="4292"/>
              <a:ext cx="385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short of midline. Fake Belly Ctr. Look back 2 steps. Run/Pass option. Look deep 1st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1" name="Rectangle 112"/>
            <p:cNvSpPr>
              <a:spLocks noChangeArrowheads="1"/>
            </p:cNvSpPr>
            <p:nvPr/>
          </p:nvSpPr>
          <p:spPr bwMode="auto">
            <a:xfrm>
              <a:off x="302" y="4492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2" name="Rectangle 113"/>
            <p:cNvSpPr>
              <a:spLocks noChangeArrowheads="1"/>
            </p:cNvSpPr>
            <p:nvPr/>
          </p:nvSpPr>
          <p:spPr bwMode="auto">
            <a:xfrm>
              <a:off x="428" y="4492"/>
              <a:ext cx="194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to (slide) motion. Hook 1st man outside TE.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3" name="Rectangle 114"/>
            <p:cNvSpPr>
              <a:spLocks noChangeArrowheads="1"/>
            </p:cNvSpPr>
            <p:nvPr/>
          </p:nvSpPr>
          <p:spPr bwMode="auto">
            <a:xfrm>
              <a:off x="302" y="469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4" name="Rectangle 115"/>
            <p:cNvSpPr>
              <a:spLocks noChangeArrowheads="1"/>
            </p:cNvSpPr>
            <p:nvPr/>
          </p:nvSpPr>
          <p:spPr bwMode="auto">
            <a:xfrm>
              <a:off x="417" y="4692"/>
              <a:ext cx="129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Belly Ctr. Block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5" name="Rectangle 116"/>
            <p:cNvSpPr>
              <a:spLocks noChangeArrowheads="1"/>
            </p:cNvSpPr>
            <p:nvPr/>
          </p:nvSpPr>
          <p:spPr bwMode="auto">
            <a:xfrm>
              <a:off x="302" y="4891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6" name="Rectangle 117"/>
            <p:cNvSpPr>
              <a:spLocks noChangeArrowheads="1"/>
            </p:cNvSpPr>
            <p:nvPr/>
          </p:nvSpPr>
          <p:spPr bwMode="auto">
            <a:xfrm>
              <a:off x="407" y="4891"/>
              <a:ext cx="387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Belly Ctr path.Block B gap if threatened. Delayed into flat. 1st step crossover@45 for outside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7" name="Rectangle 118"/>
            <p:cNvSpPr>
              <a:spLocks noChangeArrowheads="1"/>
            </p:cNvSpPr>
            <p:nvPr/>
          </p:nvSpPr>
          <p:spPr bwMode="auto">
            <a:xfrm>
              <a:off x="302" y="4991"/>
              <a:ext cx="5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foot of PSG.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8" name="Rectangle 119"/>
            <p:cNvSpPr>
              <a:spLocks noChangeArrowheads="1"/>
            </p:cNvSpPr>
            <p:nvPr/>
          </p:nvSpPr>
          <p:spPr bwMode="auto">
            <a:xfrm>
              <a:off x="302" y="5191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09" name="Arc 120"/>
            <p:cNvSpPr>
              <a:spLocks/>
            </p:cNvSpPr>
            <p:nvPr/>
          </p:nvSpPr>
          <p:spPr bwMode="auto">
            <a:xfrm>
              <a:off x="641" y="895"/>
              <a:ext cx="615" cy="129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0" name="Freeform 121"/>
            <p:cNvSpPr>
              <a:spLocks/>
            </p:cNvSpPr>
            <p:nvPr/>
          </p:nvSpPr>
          <p:spPr bwMode="auto">
            <a:xfrm>
              <a:off x="641" y="877"/>
              <a:ext cx="51" cy="36"/>
            </a:xfrm>
            <a:custGeom>
              <a:avLst/>
              <a:gdLst>
                <a:gd name="T0" fmla="*/ 0 w 51"/>
                <a:gd name="T1" fmla="*/ 18 h 36"/>
                <a:gd name="T2" fmla="*/ 51 w 51"/>
                <a:gd name="T3" fmla="*/ 36 h 36"/>
                <a:gd name="T4" fmla="*/ 38 w 51"/>
                <a:gd name="T5" fmla="*/ 18 h 36"/>
                <a:gd name="T6" fmla="*/ 51 w 51"/>
                <a:gd name="T7" fmla="*/ 0 h 36"/>
                <a:gd name="T8" fmla="*/ 0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0" y="18"/>
                  </a:moveTo>
                  <a:lnTo>
                    <a:pt x="51" y="36"/>
                  </a:lnTo>
                  <a:lnTo>
                    <a:pt x="38" y="18"/>
                  </a:lnTo>
                  <a:lnTo>
                    <a:pt x="51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1" name="Arc 122"/>
            <p:cNvSpPr>
              <a:spLocks/>
            </p:cNvSpPr>
            <p:nvPr/>
          </p:nvSpPr>
          <p:spPr bwMode="auto">
            <a:xfrm>
              <a:off x="2002" y="1426"/>
              <a:ext cx="1555" cy="76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572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18" y="0"/>
                    <a:pt x="21584" y="9653"/>
                    <a:pt x="21599" y="21572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18" y="0"/>
                    <a:pt x="21584" y="9653"/>
                    <a:pt x="21599" y="21572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2" name="Freeform 123"/>
            <p:cNvSpPr>
              <a:spLocks/>
            </p:cNvSpPr>
            <p:nvPr/>
          </p:nvSpPr>
          <p:spPr bwMode="auto">
            <a:xfrm>
              <a:off x="2002" y="1407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8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8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3" name="Freeform 124"/>
            <p:cNvSpPr>
              <a:spLocks/>
            </p:cNvSpPr>
            <p:nvPr/>
          </p:nvSpPr>
          <p:spPr bwMode="auto">
            <a:xfrm>
              <a:off x="531" y="1835"/>
              <a:ext cx="1188" cy="694"/>
            </a:xfrm>
            <a:custGeom>
              <a:avLst/>
              <a:gdLst>
                <a:gd name="T0" fmla="*/ 3392 w 3392"/>
                <a:gd name="T1" fmla="*/ 1981 h 1981"/>
                <a:gd name="T2" fmla="*/ 1877 w 3392"/>
                <a:gd name="T3" fmla="*/ 0 h 1981"/>
                <a:gd name="T4" fmla="*/ 0 w 3392"/>
                <a:gd name="T5" fmla="*/ 0 h 19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92" h="1981">
                  <a:moveTo>
                    <a:pt x="3392" y="1981"/>
                  </a:moveTo>
                  <a:lnTo>
                    <a:pt x="1877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4" name="Freeform 125"/>
            <p:cNvSpPr>
              <a:spLocks/>
            </p:cNvSpPr>
            <p:nvPr/>
          </p:nvSpPr>
          <p:spPr bwMode="auto">
            <a:xfrm>
              <a:off x="531" y="1817"/>
              <a:ext cx="51" cy="36"/>
            </a:xfrm>
            <a:custGeom>
              <a:avLst/>
              <a:gdLst>
                <a:gd name="T0" fmla="*/ 0 w 51"/>
                <a:gd name="T1" fmla="*/ 18 h 36"/>
                <a:gd name="T2" fmla="*/ 51 w 51"/>
                <a:gd name="T3" fmla="*/ 36 h 36"/>
                <a:gd name="T4" fmla="*/ 38 w 51"/>
                <a:gd name="T5" fmla="*/ 18 h 36"/>
                <a:gd name="T6" fmla="*/ 51 w 51"/>
                <a:gd name="T7" fmla="*/ 0 h 36"/>
                <a:gd name="T8" fmla="*/ 0 w 51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6">
                  <a:moveTo>
                    <a:pt x="0" y="18"/>
                  </a:moveTo>
                  <a:lnTo>
                    <a:pt x="51" y="36"/>
                  </a:lnTo>
                  <a:lnTo>
                    <a:pt x="38" y="18"/>
                  </a:lnTo>
                  <a:lnTo>
                    <a:pt x="51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5" name="Line 126"/>
            <p:cNvSpPr>
              <a:spLocks noChangeShapeType="1"/>
            </p:cNvSpPr>
            <p:nvPr/>
          </p:nvSpPr>
          <p:spPr bwMode="auto">
            <a:xfrm flipV="1">
              <a:off x="1488" y="2093"/>
              <a:ext cx="0" cy="9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6" name="Freeform 127"/>
            <p:cNvSpPr>
              <a:spLocks/>
            </p:cNvSpPr>
            <p:nvPr/>
          </p:nvSpPr>
          <p:spPr bwMode="auto">
            <a:xfrm>
              <a:off x="1452" y="2086"/>
              <a:ext cx="71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7" name="Line 128"/>
            <p:cNvSpPr>
              <a:spLocks noChangeShapeType="1"/>
            </p:cNvSpPr>
            <p:nvPr/>
          </p:nvSpPr>
          <p:spPr bwMode="auto">
            <a:xfrm>
              <a:off x="1452" y="208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8" name="Freeform 129"/>
            <p:cNvSpPr>
              <a:spLocks/>
            </p:cNvSpPr>
            <p:nvPr/>
          </p:nvSpPr>
          <p:spPr bwMode="auto">
            <a:xfrm>
              <a:off x="1619" y="2093"/>
              <a:ext cx="94" cy="94"/>
            </a:xfrm>
            <a:custGeom>
              <a:avLst/>
              <a:gdLst>
                <a:gd name="T0" fmla="*/ 270 w 270"/>
                <a:gd name="T1" fmla="*/ 270 h 270"/>
                <a:gd name="T2" fmla="*/ 0 w 270"/>
                <a:gd name="T3" fmla="*/ 105 h 270"/>
                <a:gd name="T4" fmla="*/ 0 w 270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270">
                  <a:moveTo>
                    <a:pt x="270" y="270"/>
                  </a:moveTo>
                  <a:lnTo>
                    <a:pt x="0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9" name="Freeform 130"/>
            <p:cNvSpPr>
              <a:spLocks/>
            </p:cNvSpPr>
            <p:nvPr/>
          </p:nvSpPr>
          <p:spPr bwMode="auto">
            <a:xfrm>
              <a:off x="1583" y="208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0" name="Line 131"/>
            <p:cNvSpPr>
              <a:spLocks noChangeShapeType="1"/>
            </p:cNvSpPr>
            <p:nvPr/>
          </p:nvSpPr>
          <p:spPr bwMode="auto">
            <a:xfrm>
              <a:off x="1583" y="208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1" name="Freeform 132"/>
            <p:cNvSpPr>
              <a:spLocks/>
            </p:cNvSpPr>
            <p:nvPr/>
          </p:nvSpPr>
          <p:spPr bwMode="auto">
            <a:xfrm>
              <a:off x="1876" y="2056"/>
              <a:ext cx="78" cy="131"/>
            </a:xfrm>
            <a:custGeom>
              <a:avLst/>
              <a:gdLst>
                <a:gd name="T0" fmla="*/ 194 w 223"/>
                <a:gd name="T1" fmla="*/ 374 h 374"/>
                <a:gd name="T2" fmla="*/ 0 w 223"/>
                <a:gd name="T3" fmla="*/ 225 h 374"/>
                <a:gd name="T4" fmla="*/ 223 w 223"/>
                <a:gd name="T5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3" h="374">
                  <a:moveTo>
                    <a:pt x="194" y="374"/>
                  </a:moveTo>
                  <a:lnTo>
                    <a:pt x="0" y="225"/>
                  </a:lnTo>
                  <a:lnTo>
                    <a:pt x="2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2" name="Freeform 133"/>
            <p:cNvSpPr>
              <a:spLocks/>
            </p:cNvSpPr>
            <p:nvPr/>
          </p:nvSpPr>
          <p:spPr bwMode="auto">
            <a:xfrm>
              <a:off x="1929" y="2025"/>
              <a:ext cx="56" cy="57"/>
            </a:xfrm>
            <a:custGeom>
              <a:avLst/>
              <a:gdLst>
                <a:gd name="T0" fmla="*/ 161 w 161"/>
                <a:gd name="T1" fmla="*/ 146 h 161"/>
                <a:gd name="T2" fmla="*/ 147 w 161"/>
                <a:gd name="T3" fmla="*/ 161 h 161"/>
                <a:gd name="T4" fmla="*/ 0 w 161"/>
                <a:gd name="T5" fmla="*/ 15 h 161"/>
                <a:gd name="T6" fmla="*/ 15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6"/>
                  </a:moveTo>
                  <a:lnTo>
                    <a:pt x="147" y="16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3" name="Line 134"/>
            <p:cNvSpPr>
              <a:spLocks noChangeShapeType="1"/>
            </p:cNvSpPr>
            <p:nvPr/>
          </p:nvSpPr>
          <p:spPr bwMode="auto">
            <a:xfrm flipH="1">
              <a:off x="1929" y="2025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4" name="Freeform 135"/>
            <p:cNvSpPr>
              <a:spLocks/>
            </p:cNvSpPr>
            <p:nvPr/>
          </p:nvSpPr>
          <p:spPr bwMode="auto">
            <a:xfrm>
              <a:off x="2091" y="2124"/>
              <a:ext cx="63" cy="111"/>
            </a:xfrm>
            <a:custGeom>
              <a:avLst/>
              <a:gdLst>
                <a:gd name="T0" fmla="*/ 180 w 180"/>
                <a:gd name="T1" fmla="*/ 316 h 316"/>
                <a:gd name="T2" fmla="*/ 0 w 180"/>
                <a:gd name="T3" fmla="*/ 211 h 316"/>
                <a:gd name="T4" fmla="*/ 165 w 180"/>
                <a:gd name="T5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316">
                  <a:moveTo>
                    <a:pt x="180" y="316"/>
                  </a:moveTo>
                  <a:lnTo>
                    <a:pt x="0" y="211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5" name="Freeform 136"/>
            <p:cNvSpPr>
              <a:spLocks/>
            </p:cNvSpPr>
            <p:nvPr/>
          </p:nvSpPr>
          <p:spPr bwMode="auto">
            <a:xfrm>
              <a:off x="2121" y="2097"/>
              <a:ext cx="61" cy="49"/>
            </a:xfrm>
            <a:custGeom>
              <a:avLst/>
              <a:gdLst>
                <a:gd name="T0" fmla="*/ 175 w 175"/>
                <a:gd name="T1" fmla="*/ 125 h 140"/>
                <a:gd name="T2" fmla="*/ 163 w 175"/>
                <a:gd name="T3" fmla="*/ 140 h 140"/>
                <a:gd name="T4" fmla="*/ 0 w 175"/>
                <a:gd name="T5" fmla="*/ 14 h 140"/>
                <a:gd name="T6" fmla="*/ 12 w 175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0">
                  <a:moveTo>
                    <a:pt x="175" y="125"/>
                  </a:moveTo>
                  <a:lnTo>
                    <a:pt x="163" y="140"/>
                  </a:lnTo>
                  <a:lnTo>
                    <a:pt x="0" y="14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6" name="Line 137"/>
            <p:cNvSpPr>
              <a:spLocks noChangeShapeType="1"/>
            </p:cNvSpPr>
            <p:nvPr/>
          </p:nvSpPr>
          <p:spPr bwMode="auto">
            <a:xfrm flipH="1">
              <a:off x="2121" y="2097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7" name="Freeform 138"/>
            <p:cNvSpPr>
              <a:spLocks/>
            </p:cNvSpPr>
            <p:nvPr/>
          </p:nvSpPr>
          <p:spPr bwMode="auto">
            <a:xfrm>
              <a:off x="2349" y="2182"/>
              <a:ext cx="121" cy="157"/>
            </a:xfrm>
            <a:custGeom>
              <a:avLst/>
              <a:gdLst>
                <a:gd name="T0" fmla="*/ 345 w 345"/>
                <a:gd name="T1" fmla="*/ 316 h 450"/>
                <a:gd name="T2" fmla="*/ 0 w 345"/>
                <a:gd name="T3" fmla="*/ 450 h 450"/>
                <a:gd name="T4" fmla="*/ 150 w 345"/>
                <a:gd name="T5" fmla="*/ 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5" h="450">
                  <a:moveTo>
                    <a:pt x="345" y="316"/>
                  </a:moveTo>
                  <a:lnTo>
                    <a:pt x="0" y="450"/>
                  </a:lnTo>
                  <a:lnTo>
                    <a:pt x="1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8" name="Freeform 139"/>
            <p:cNvSpPr>
              <a:spLocks/>
            </p:cNvSpPr>
            <p:nvPr/>
          </p:nvSpPr>
          <p:spPr bwMode="auto">
            <a:xfrm>
              <a:off x="2367" y="2164"/>
              <a:ext cx="72" cy="29"/>
            </a:xfrm>
            <a:custGeom>
              <a:avLst/>
              <a:gdLst>
                <a:gd name="T0" fmla="*/ 203 w 203"/>
                <a:gd name="T1" fmla="*/ 63 h 82"/>
                <a:gd name="T2" fmla="*/ 197 w 203"/>
                <a:gd name="T3" fmla="*/ 82 h 82"/>
                <a:gd name="T4" fmla="*/ 0 w 203"/>
                <a:gd name="T5" fmla="*/ 19 h 82"/>
                <a:gd name="T6" fmla="*/ 6 w 20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82">
                  <a:moveTo>
                    <a:pt x="203" y="63"/>
                  </a:moveTo>
                  <a:lnTo>
                    <a:pt x="197" y="82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9" name="Line 140"/>
            <p:cNvSpPr>
              <a:spLocks noChangeShapeType="1"/>
            </p:cNvSpPr>
            <p:nvPr/>
          </p:nvSpPr>
          <p:spPr bwMode="auto">
            <a:xfrm flipH="1">
              <a:off x="2367" y="2164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0" name="Freeform 141"/>
            <p:cNvSpPr>
              <a:spLocks/>
            </p:cNvSpPr>
            <p:nvPr/>
          </p:nvSpPr>
          <p:spPr bwMode="auto">
            <a:xfrm>
              <a:off x="1162" y="2550"/>
              <a:ext cx="52" cy="136"/>
            </a:xfrm>
            <a:custGeom>
              <a:avLst/>
              <a:gdLst>
                <a:gd name="T0" fmla="*/ 150 w 150"/>
                <a:gd name="T1" fmla="*/ 0 h 388"/>
                <a:gd name="T2" fmla="*/ 0 w 150"/>
                <a:gd name="T3" fmla="*/ 0 h 388"/>
                <a:gd name="T4" fmla="*/ 134 w 150"/>
                <a:gd name="T5" fmla="*/ 38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388">
                  <a:moveTo>
                    <a:pt x="150" y="0"/>
                  </a:moveTo>
                  <a:lnTo>
                    <a:pt x="0" y="0"/>
                  </a:lnTo>
                  <a:lnTo>
                    <a:pt x="134" y="3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1" name="Arc 142"/>
            <p:cNvSpPr>
              <a:spLocks/>
            </p:cNvSpPr>
            <p:nvPr/>
          </p:nvSpPr>
          <p:spPr bwMode="auto">
            <a:xfrm>
              <a:off x="1209" y="2056"/>
              <a:ext cx="631" cy="63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2" name="Freeform 143"/>
            <p:cNvSpPr>
              <a:spLocks/>
            </p:cNvSpPr>
            <p:nvPr/>
          </p:nvSpPr>
          <p:spPr bwMode="auto">
            <a:xfrm>
              <a:off x="1804" y="204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3" name="Line 144"/>
            <p:cNvSpPr>
              <a:spLocks noChangeShapeType="1"/>
            </p:cNvSpPr>
            <p:nvPr/>
          </p:nvSpPr>
          <p:spPr bwMode="auto">
            <a:xfrm>
              <a:off x="1804" y="20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4" name="Freeform 145"/>
            <p:cNvSpPr>
              <a:spLocks/>
            </p:cNvSpPr>
            <p:nvPr/>
          </p:nvSpPr>
          <p:spPr bwMode="auto">
            <a:xfrm>
              <a:off x="1545" y="2419"/>
              <a:ext cx="1266" cy="51"/>
            </a:xfrm>
            <a:custGeom>
              <a:avLst/>
              <a:gdLst>
                <a:gd name="T0" fmla="*/ 3614 w 3614"/>
                <a:gd name="T1" fmla="*/ 60 h 148"/>
                <a:gd name="T2" fmla="*/ 3584 w 3614"/>
                <a:gd name="T3" fmla="*/ 120 h 148"/>
                <a:gd name="T4" fmla="*/ 3523 w 3614"/>
                <a:gd name="T5" fmla="*/ 0 h 148"/>
                <a:gd name="T6" fmla="*/ 3464 w 3614"/>
                <a:gd name="T7" fmla="*/ 121 h 148"/>
                <a:gd name="T8" fmla="*/ 3403 w 3614"/>
                <a:gd name="T9" fmla="*/ 1 h 148"/>
                <a:gd name="T10" fmla="*/ 3344 w 3614"/>
                <a:gd name="T11" fmla="*/ 122 h 148"/>
                <a:gd name="T12" fmla="*/ 3283 w 3614"/>
                <a:gd name="T13" fmla="*/ 2 h 148"/>
                <a:gd name="T14" fmla="*/ 3224 w 3614"/>
                <a:gd name="T15" fmla="*/ 123 h 148"/>
                <a:gd name="T16" fmla="*/ 3163 w 3614"/>
                <a:gd name="T17" fmla="*/ 3 h 148"/>
                <a:gd name="T18" fmla="*/ 3104 w 3614"/>
                <a:gd name="T19" fmla="*/ 124 h 148"/>
                <a:gd name="T20" fmla="*/ 3043 w 3614"/>
                <a:gd name="T21" fmla="*/ 4 h 148"/>
                <a:gd name="T22" fmla="*/ 2984 w 3614"/>
                <a:gd name="T23" fmla="*/ 125 h 148"/>
                <a:gd name="T24" fmla="*/ 2923 w 3614"/>
                <a:gd name="T25" fmla="*/ 5 h 148"/>
                <a:gd name="T26" fmla="*/ 2864 w 3614"/>
                <a:gd name="T27" fmla="*/ 126 h 148"/>
                <a:gd name="T28" fmla="*/ 2803 w 3614"/>
                <a:gd name="T29" fmla="*/ 6 h 148"/>
                <a:gd name="T30" fmla="*/ 2744 w 3614"/>
                <a:gd name="T31" fmla="*/ 126 h 148"/>
                <a:gd name="T32" fmla="*/ 2683 w 3614"/>
                <a:gd name="T33" fmla="*/ 7 h 148"/>
                <a:gd name="T34" fmla="*/ 2624 w 3614"/>
                <a:gd name="T35" fmla="*/ 127 h 148"/>
                <a:gd name="T36" fmla="*/ 2563 w 3614"/>
                <a:gd name="T37" fmla="*/ 8 h 148"/>
                <a:gd name="T38" fmla="*/ 2504 w 3614"/>
                <a:gd name="T39" fmla="*/ 128 h 148"/>
                <a:gd name="T40" fmla="*/ 2443 w 3614"/>
                <a:gd name="T41" fmla="*/ 9 h 148"/>
                <a:gd name="T42" fmla="*/ 2384 w 3614"/>
                <a:gd name="T43" fmla="*/ 129 h 148"/>
                <a:gd name="T44" fmla="*/ 2323 w 3614"/>
                <a:gd name="T45" fmla="*/ 10 h 148"/>
                <a:gd name="T46" fmla="*/ 2264 w 3614"/>
                <a:gd name="T47" fmla="*/ 130 h 148"/>
                <a:gd name="T48" fmla="*/ 2203 w 3614"/>
                <a:gd name="T49" fmla="*/ 11 h 148"/>
                <a:gd name="T50" fmla="*/ 2144 w 3614"/>
                <a:gd name="T51" fmla="*/ 131 h 148"/>
                <a:gd name="T52" fmla="*/ 2083 w 3614"/>
                <a:gd name="T53" fmla="*/ 12 h 148"/>
                <a:gd name="T54" fmla="*/ 2024 w 3614"/>
                <a:gd name="T55" fmla="*/ 132 h 148"/>
                <a:gd name="T56" fmla="*/ 1963 w 3614"/>
                <a:gd name="T57" fmla="*/ 13 h 148"/>
                <a:gd name="T58" fmla="*/ 1904 w 3614"/>
                <a:gd name="T59" fmla="*/ 133 h 148"/>
                <a:gd name="T60" fmla="*/ 1843 w 3614"/>
                <a:gd name="T61" fmla="*/ 14 h 148"/>
                <a:gd name="T62" fmla="*/ 1784 w 3614"/>
                <a:gd name="T63" fmla="*/ 134 h 148"/>
                <a:gd name="T64" fmla="*/ 1723 w 3614"/>
                <a:gd name="T65" fmla="*/ 15 h 148"/>
                <a:gd name="T66" fmla="*/ 1664 w 3614"/>
                <a:gd name="T67" fmla="*/ 135 h 148"/>
                <a:gd name="T68" fmla="*/ 1603 w 3614"/>
                <a:gd name="T69" fmla="*/ 16 h 148"/>
                <a:gd name="T70" fmla="*/ 1544 w 3614"/>
                <a:gd name="T71" fmla="*/ 136 h 148"/>
                <a:gd name="T72" fmla="*/ 1483 w 3614"/>
                <a:gd name="T73" fmla="*/ 17 h 148"/>
                <a:gd name="T74" fmla="*/ 1424 w 3614"/>
                <a:gd name="T75" fmla="*/ 137 h 148"/>
                <a:gd name="T76" fmla="*/ 1363 w 3614"/>
                <a:gd name="T77" fmla="*/ 18 h 148"/>
                <a:gd name="T78" fmla="*/ 1304 w 3614"/>
                <a:gd name="T79" fmla="*/ 138 h 148"/>
                <a:gd name="T80" fmla="*/ 1243 w 3614"/>
                <a:gd name="T81" fmla="*/ 19 h 148"/>
                <a:gd name="T82" fmla="*/ 1184 w 3614"/>
                <a:gd name="T83" fmla="*/ 139 h 148"/>
                <a:gd name="T84" fmla="*/ 1123 w 3614"/>
                <a:gd name="T85" fmla="*/ 19 h 148"/>
                <a:gd name="T86" fmla="*/ 1064 w 3614"/>
                <a:gd name="T87" fmla="*/ 140 h 148"/>
                <a:gd name="T88" fmla="*/ 1003 w 3614"/>
                <a:gd name="T89" fmla="*/ 20 h 148"/>
                <a:gd name="T90" fmla="*/ 944 w 3614"/>
                <a:gd name="T91" fmla="*/ 141 h 148"/>
                <a:gd name="T92" fmla="*/ 883 w 3614"/>
                <a:gd name="T93" fmla="*/ 21 h 148"/>
                <a:gd name="T94" fmla="*/ 824 w 3614"/>
                <a:gd name="T95" fmla="*/ 142 h 148"/>
                <a:gd name="T96" fmla="*/ 763 w 3614"/>
                <a:gd name="T97" fmla="*/ 22 h 148"/>
                <a:gd name="T98" fmla="*/ 704 w 3614"/>
                <a:gd name="T99" fmla="*/ 143 h 148"/>
                <a:gd name="T100" fmla="*/ 643 w 3614"/>
                <a:gd name="T101" fmla="*/ 23 h 148"/>
                <a:gd name="T102" fmla="*/ 584 w 3614"/>
                <a:gd name="T103" fmla="*/ 144 h 148"/>
                <a:gd name="T104" fmla="*/ 523 w 3614"/>
                <a:gd name="T105" fmla="*/ 24 h 148"/>
                <a:gd name="T106" fmla="*/ 464 w 3614"/>
                <a:gd name="T107" fmla="*/ 145 h 148"/>
                <a:gd name="T108" fmla="*/ 403 w 3614"/>
                <a:gd name="T109" fmla="*/ 25 h 148"/>
                <a:gd name="T110" fmla="*/ 344 w 3614"/>
                <a:gd name="T111" fmla="*/ 146 h 148"/>
                <a:gd name="T112" fmla="*/ 283 w 3614"/>
                <a:gd name="T113" fmla="*/ 26 h 148"/>
                <a:gd name="T114" fmla="*/ 224 w 3614"/>
                <a:gd name="T115" fmla="*/ 147 h 148"/>
                <a:gd name="T116" fmla="*/ 163 w 3614"/>
                <a:gd name="T117" fmla="*/ 27 h 148"/>
                <a:gd name="T118" fmla="*/ 104 w 3614"/>
                <a:gd name="T119" fmla="*/ 148 h 148"/>
                <a:gd name="T120" fmla="*/ 43 w 3614"/>
                <a:gd name="T121" fmla="*/ 28 h 148"/>
                <a:gd name="T122" fmla="*/ 14 w 3614"/>
                <a:gd name="T123" fmla="*/ 88 h 148"/>
                <a:gd name="T124" fmla="*/ 0 w 3614"/>
                <a:gd name="T125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614" h="148">
                  <a:moveTo>
                    <a:pt x="3614" y="60"/>
                  </a:moveTo>
                  <a:lnTo>
                    <a:pt x="3584" y="120"/>
                  </a:lnTo>
                  <a:lnTo>
                    <a:pt x="3523" y="0"/>
                  </a:lnTo>
                  <a:lnTo>
                    <a:pt x="3464" y="121"/>
                  </a:lnTo>
                  <a:lnTo>
                    <a:pt x="3403" y="1"/>
                  </a:lnTo>
                  <a:lnTo>
                    <a:pt x="3344" y="122"/>
                  </a:lnTo>
                  <a:lnTo>
                    <a:pt x="3283" y="2"/>
                  </a:lnTo>
                  <a:lnTo>
                    <a:pt x="3224" y="123"/>
                  </a:lnTo>
                  <a:lnTo>
                    <a:pt x="3163" y="3"/>
                  </a:lnTo>
                  <a:lnTo>
                    <a:pt x="3104" y="124"/>
                  </a:lnTo>
                  <a:lnTo>
                    <a:pt x="3043" y="4"/>
                  </a:lnTo>
                  <a:lnTo>
                    <a:pt x="2984" y="125"/>
                  </a:lnTo>
                  <a:lnTo>
                    <a:pt x="2923" y="5"/>
                  </a:lnTo>
                  <a:lnTo>
                    <a:pt x="2864" y="126"/>
                  </a:lnTo>
                  <a:lnTo>
                    <a:pt x="2803" y="6"/>
                  </a:lnTo>
                  <a:lnTo>
                    <a:pt x="2744" y="126"/>
                  </a:lnTo>
                  <a:lnTo>
                    <a:pt x="2683" y="7"/>
                  </a:lnTo>
                  <a:lnTo>
                    <a:pt x="2624" y="127"/>
                  </a:lnTo>
                  <a:lnTo>
                    <a:pt x="2563" y="8"/>
                  </a:lnTo>
                  <a:lnTo>
                    <a:pt x="2504" y="128"/>
                  </a:lnTo>
                  <a:lnTo>
                    <a:pt x="2443" y="9"/>
                  </a:lnTo>
                  <a:lnTo>
                    <a:pt x="2384" y="129"/>
                  </a:lnTo>
                  <a:lnTo>
                    <a:pt x="2323" y="10"/>
                  </a:lnTo>
                  <a:lnTo>
                    <a:pt x="2264" y="130"/>
                  </a:lnTo>
                  <a:lnTo>
                    <a:pt x="2203" y="11"/>
                  </a:lnTo>
                  <a:lnTo>
                    <a:pt x="2144" y="131"/>
                  </a:lnTo>
                  <a:lnTo>
                    <a:pt x="2083" y="12"/>
                  </a:lnTo>
                  <a:lnTo>
                    <a:pt x="2024" y="132"/>
                  </a:lnTo>
                  <a:lnTo>
                    <a:pt x="1963" y="13"/>
                  </a:lnTo>
                  <a:lnTo>
                    <a:pt x="1904" y="133"/>
                  </a:lnTo>
                  <a:lnTo>
                    <a:pt x="1843" y="14"/>
                  </a:lnTo>
                  <a:lnTo>
                    <a:pt x="1784" y="134"/>
                  </a:lnTo>
                  <a:lnTo>
                    <a:pt x="1723" y="15"/>
                  </a:lnTo>
                  <a:lnTo>
                    <a:pt x="1664" y="135"/>
                  </a:lnTo>
                  <a:lnTo>
                    <a:pt x="1603" y="16"/>
                  </a:lnTo>
                  <a:lnTo>
                    <a:pt x="1544" y="136"/>
                  </a:lnTo>
                  <a:lnTo>
                    <a:pt x="1483" y="17"/>
                  </a:lnTo>
                  <a:lnTo>
                    <a:pt x="1424" y="137"/>
                  </a:lnTo>
                  <a:lnTo>
                    <a:pt x="1363" y="18"/>
                  </a:lnTo>
                  <a:lnTo>
                    <a:pt x="1304" y="138"/>
                  </a:lnTo>
                  <a:lnTo>
                    <a:pt x="1243" y="19"/>
                  </a:lnTo>
                  <a:lnTo>
                    <a:pt x="1184" y="139"/>
                  </a:lnTo>
                  <a:lnTo>
                    <a:pt x="1123" y="19"/>
                  </a:lnTo>
                  <a:lnTo>
                    <a:pt x="1064" y="140"/>
                  </a:lnTo>
                  <a:lnTo>
                    <a:pt x="1003" y="20"/>
                  </a:lnTo>
                  <a:lnTo>
                    <a:pt x="944" y="141"/>
                  </a:lnTo>
                  <a:lnTo>
                    <a:pt x="883" y="21"/>
                  </a:lnTo>
                  <a:lnTo>
                    <a:pt x="824" y="142"/>
                  </a:lnTo>
                  <a:lnTo>
                    <a:pt x="763" y="22"/>
                  </a:lnTo>
                  <a:lnTo>
                    <a:pt x="704" y="143"/>
                  </a:lnTo>
                  <a:lnTo>
                    <a:pt x="643" y="23"/>
                  </a:lnTo>
                  <a:lnTo>
                    <a:pt x="584" y="144"/>
                  </a:lnTo>
                  <a:lnTo>
                    <a:pt x="523" y="24"/>
                  </a:lnTo>
                  <a:lnTo>
                    <a:pt x="464" y="145"/>
                  </a:lnTo>
                  <a:lnTo>
                    <a:pt x="403" y="25"/>
                  </a:lnTo>
                  <a:lnTo>
                    <a:pt x="344" y="146"/>
                  </a:lnTo>
                  <a:lnTo>
                    <a:pt x="283" y="26"/>
                  </a:lnTo>
                  <a:lnTo>
                    <a:pt x="224" y="147"/>
                  </a:lnTo>
                  <a:lnTo>
                    <a:pt x="163" y="27"/>
                  </a:lnTo>
                  <a:lnTo>
                    <a:pt x="104" y="148"/>
                  </a:lnTo>
                  <a:lnTo>
                    <a:pt x="43" y="28"/>
                  </a:lnTo>
                  <a:lnTo>
                    <a:pt x="14" y="88"/>
                  </a:lnTo>
                  <a:lnTo>
                    <a:pt x="0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5" name="Line 146"/>
            <p:cNvSpPr>
              <a:spLocks noChangeShapeType="1"/>
            </p:cNvSpPr>
            <p:nvPr/>
          </p:nvSpPr>
          <p:spPr bwMode="auto">
            <a:xfrm flipH="1">
              <a:off x="1531" y="2450"/>
              <a:ext cx="1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6" name="Arc 147"/>
            <p:cNvSpPr>
              <a:spLocks/>
            </p:cNvSpPr>
            <p:nvPr/>
          </p:nvSpPr>
          <p:spPr bwMode="auto">
            <a:xfrm>
              <a:off x="1461" y="2415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69 w 43200"/>
                <a:gd name="T3" fmla="*/ 22766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7" name="Arc 148"/>
            <p:cNvSpPr>
              <a:spLocks/>
            </p:cNvSpPr>
            <p:nvPr/>
          </p:nvSpPr>
          <p:spPr bwMode="auto">
            <a:xfrm>
              <a:off x="1391" y="2416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69 w 43200"/>
                <a:gd name="T3" fmla="*/ 22766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8" name="Arc 149"/>
            <p:cNvSpPr>
              <a:spLocks/>
            </p:cNvSpPr>
            <p:nvPr/>
          </p:nvSpPr>
          <p:spPr bwMode="auto">
            <a:xfrm>
              <a:off x="1321" y="2417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69 w 43200"/>
                <a:gd name="T3" fmla="*/ 22766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9" name="Arc 150"/>
            <p:cNvSpPr>
              <a:spLocks/>
            </p:cNvSpPr>
            <p:nvPr/>
          </p:nvSpPr>
          <p:spPr bwMode="auto">
            <a:xfrm>
              <a:off x="1251" y="2418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69 w 43200"/>
                <a:gd name="T3" fmla="*/ 22766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0" name="Arc 151"/>
            <p:cNvSpPr>
              <a:spLocks/>
            </p:cNvSpPr>
            <p:nvPr/>
          </p:nvSpPr>
          <p:spPr bwMode="auto">
            <a:xfrm>
              <a:off x="1181" y="2419"/>
              <a:ext cx="65" cy="35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89 w 43200"/>
                <a:gd name="T1" fmla="*/ 23556 h 23556"/>
                <a:gd name="T2" fmla="*/ 43169 w 43200"/>
                <a:gd name="T3" fmla="*/ 22766 h 23556"/>
                <a:gd name="T4" fmla="*/ 21600 w 43200"/>
                <a:gd name="T5" fmla="*/ 21600 h 23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3556" fill="none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</a:path>
                <a:path w="43200" h="23556" stroke="0" extrusionOk="0">
                  <a:moveTo>
                    <a:pt x="88" y="23556"/>
                  </a:moveTo>
                  <a:cubicBezTo>
                    <a:pt x="29" y="22905"/>
                    <a:pt x="0" y="22253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33529" y="0"/>
                    <a:pt x="43200" y="9670"/>
                    <a:pt x="43200" y="21600"/>
                  </a:cubicBezTo>
                  <a:cubicBezTo>
                    <a:pt x="43200" y="21988"/>
                    <a:pt x="43189" y="22377"/>
                    <a:pt x="43168" y="227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1" name="Line 152"/>
            <p:cNvSpPr>
              <a:spLocks noChangeShapeType="1"/>
            </p:cNvSpPr>
            <p:nvPr/>
          </p:nvSpPr>
          <p:spPr bwMode="auto">
            <a:xfrm flipH="1">
              <a:off x="1167" y="2455"/>
              <a:ext cx="1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2" name="Arc 153"/>
            <p:cNvSpPr>
              <a:spLocks/>
            </p:cNvSpPr>
            <p:nvPr/>
          </p:nvSpPr>
          <p:spPr bwMode="auto">
            <a:xfrm>
              <a:off x="993" y="2156"/>
              <a:ext cx="174" cy="3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3" name="Freeform 154"/>
            <p:cNvSpPr>
              <a:spLocks/>
            </p:cNvSpPr>
            <p:nvPr/>
          </p:nvSpPr>
          <p:spPr bwMode="auto">
            <a:xfrm>
              <a:off x="958" y="2149"/>
              <a:ext cx="71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4" name="Line 155"/>
            <p:cNvSpPr>
              <a:spLocks noChangeShapeType="1"/>
            </p:cNvSpPr>
            <p:nvPr/>
          </p:nvSpPr>
          <p:spPr bwMode="auto">
            <a:xfrm>
              <a:off x="958" y="21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5" name="Arc 156"/>
            <p:cNvSpPr>
              <a:spLocks/>
            </p:cNvSpPr>
            <p:nvPr/>
          </p:nvSpPr>
          <p:spPr bwMode="auto">
            <a:xfrm>
              <a:off x="1524" y="2382"/>
              <a:ext cx="263" cy="215"/>
            </a:xfrm>
            <a:custGeom>
              <a:avLst/>
              <a:gdLst>
                <a:gd name="G0" fmla="+- 82 0 0"/>
                <a:gd name="G1" fmla="+- 0 0 0"/>
                <a:gd name="G2" fmla="+- 21600 0 0"/>
                <a:gd name="T0" fmla="*/ 21682 w 21682"/>
                <a:gd name="T1" fmla="*/ 0 h 21600"/>
                <a:gd name="T2" fmla="*/ 0 w 21682"/>
                <a:gd name="T3" fmla="*/ 21600 h 21600"/>
                <a:gd name="T4" fmla="*/ 82 w 2168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2" h="21600" fill="none" extrusionOk="0">
                  <a:moveTo>
                    <a:pt x="21682" y="0"/>
                  </a:moveTo>
                  <a:cubicBezTo>
                    <a:pt x="21682" y="11929"/>
                    <a:pt x="12011" y="21600"/>
                    <a:pt x="82" y="21600"/>
                  </a:cubicBezTo>
                  <a:cubicBezTo>
                    <a:pt x="54" y="21600"/>
                    <a:pt x="27" y="21599"/>
                    <a:pt x="0" y="21599"/>
                  </a:cubicBezTo>
                </a:path>
                <a:path w="21682" h="21600" stroke="0" extrusionOk="0">
                  <a:moveTo>
                    <a:pt x="21682" y="0"/>
                  </a:moveTo>
                  <a:cubicBezTo>
                    <a:pt x="21682" y="11929"/>
                    <a:pt x="12011" y="21600"/>
                    <a:pt x="82" y="21600"/>
                  </a:cubicBezTo>
                  <a:cubicBezTo>
                    <a:pt x="54" y="21600"/>
                    <a:pt x="27" y="21599"/>
                    <a:pt x="0" y="21599"/>
                  </a:cubicBezTo>
                  <a:lnTo>
                    <a:pt x="82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6" name="Arc 157"/>
            <p:cNvSpPr>
              <a:spLocks/>
            </p:cNvSpPr>
            <p:nvPr/>
          </p:nvSpPr>
          <p:spPr bwMode="auto">
            <a:xfrm>
              <a:off x="1157" y="2597"/>
              <a:ext cx="368" cy="1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7" name="Arc 158"/>
            <p:cNvSpPr>
              <a:spLocks/>
            </p:cNvSpPr>
            <p:nvPr/>
          </p:nvSpPr>
          <p:spPr bwMode="auto">
            <a:xfrm>
              <a:off x="815" y="2492"/>
              <a:ext cx="342" cy="22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8" name="Arc 159"/>
            <p:cNvSpPr>
              <a:spLocks/>
            </p:cNvSpPr>
            <p:nvPr/>
          </p:nvSpPr>
          <p:spPr bwMode="auto">
            <a:xfrm>
              <a:off x="810" y="2303"/>
              <a:ext cx="5" cy="19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9" name="Freeform 160"/>
            <p:cNvSpPr>
              <a:spLocks/>
            </p:cNvSpPr>
            <p:nvPr/>
          </p:nvSpPr>
          <p:spPr bwMode="auto">
            <a:xfrm>
              <a:off x="793" y="2303"/>
              <a:ext cx="36" cy="51"/>
            </a:xfrm>
            <a:custGeom>
              <a:avLst/>
              <a:gdLst>
                <a:gd name="T0" fmla="*/ 17 w 36"/>
                <a:gd name="T1" fmla="*/ 0 h 51"/>
                <a:gd name="T2" fmla="*/ 0 w 36"/>
                <a:gd name="T3" fmla="*/ 51 h 51"/>
                <a:gd name="T4" fmla="*/ 17 w 36"/>
                <a:gd name="T5" fmla="*/ 38 h 51"/>
                <a:gd name="T6" fmla="*/ 36 w 36"/>
                <a:gd name="T7" fmla="*/ 50 h 51"/>
                <a:gd name="T8" fmla="*/ 17 w 36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1">
                  <a:moveTo>
                    <a:pt x="17" y="0"/>
                  </a:moveTo>
                  <a:lnTo>
                    <a:pt x="0" y="51"/>
                  </a:lnTo>
                  <a:lnTo>
                    <a:pt x="17" y="38"/>
                  </a:lnTo>
                  <a:lnTo>
                    <a:pt x="36" y="5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368300"/>
            <a:ext cx="6438900" cy="8337550"/>
            <a:chOff x="297" y="240"/>
            <a:chExt cx="4056" cy="52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97" y="240"/>
              <a:ext cx="3783" cy="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23" y="266"/>
              <a:ext cx="4030" cy="5047"/>
              <a:chOff x="323" y="266"/>
              <a:chExt cx="4030" cy="5047"/>
            </a:xfrm>
          </p:grpSpPr>
          <p:sp>
            <p:nvSpPr>
              <p:cNvPr id="4141" name="Rectangle 5"/>
              <p:cNvSpPr>
                <a:spLocks noChangeArrowheads="1"/>
              </p:cNvSpPr>
              <p:nvPr/>
            </p:nvSpPr>
            <p:spPr bwMode="auto">
              <a:xfrm>
                <a:off x="323" y="4297"/>
                <a:ext cx="1745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2" name="Rectangle 6"/>
              <p:cNvSpPr>
                <a:spLocks noChangeArrowheads="1"/>
              </p:cNvSpPr>
              <p:nvPr/>
            </p:nvSpPr>
            <p:spPr bwMode="auto">
              <a:xfrm>
                <a:off x="323" y="2245"/>
                <a:ext cx="1745" cy="985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3" name="Rectangle 7"/>
              <p:cNvSpPr>
                <a:spLocks noChangeArrowheads="1"/>
              </p:cNvSpPr>
              <p:nvPr/>
            </p:nvSpPr>
            <p:spPr bwMode="auto">
              <a:xfrm>
                <a:off x="323" y="3271"/>
                <a:ext cx="1745" cy="98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4" name="Rectangle 8"/>
              <p:cNvSpPr>
                <a:spLocks noChangeArrowheads="1"/>
              </p:cNvSpPr>
              <p:nvPr/>
            </p:nvSpPr>
            <p:spPr bwMode="auto">
              <a:xfrm>
                <a:off x="725" y="413"/>
                <a:ext cx="3022" cy="1707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5" name="Oval 9"/>
              <p:cNvSpPr>
                <a:spLocks noChangeArrowheads="1"/>
              </p:cNvSpPr>
              <p:nvPr/>
            </p:nvSpPr>
            <p:spPr bwMode="auto">
              <a:xfrm>
                <a:off x="3275" y="1376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6" name="Rectangle 10"/>
              <p:cNvSpPr>
                <a:spLocks noChangeArrowheads="1"/>
              </p:cNvSpPr>
              <p:nvPr/>
            </p:nvSpPr>
            <p:spPr bwMode="auto">
              <a:xfrm>
                <a:off x="1331" y="1158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7" name="Oval 11"/>
              <p:cNvSpPr>
                <a:spLocks noChangeArrowheads="1"/>
              </p:cNvSpPr>
              <p:nvPr/>
            </p:nvSpPr>
            <p:spPr bwMode="auto">
              <a:xfrm>
                <a:off x="1391" y="1371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8" name="Rectangle 12"/>
              <p:cNvSpPr>
                <a:spLocks noChangeArrowheads="1"/>
              </p:cNvSpPr>
              <p:nvPr/>
            </p:nvSpPr>
            <p:spPr bwMode="auto">
              <a:xfrm>
                <a:off x="1773" y="1158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49" name="Oval 13"/>
              <p:cNvSpPr>
                <a:spLocks noChangeArrowheads="1"/>
              </p:cNvSpPr>
              <p:nvPr/>
            </p:nvSpPr>
            <p:spPr bwMode="auto">
              <a:xfrm>
                <a:off x="1644" y="1371"/>
                <a:ext cx="105" cy="105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0" name="Rectangle 14"/>
              <p:cNvSpPr>
                <a:spLocks noChangeArrowheads="1"/>
              </p:cNvSpPr>
              <p:nvPr/>
            </p:nvSpPr>
            <p:spPr bwMode="auto">
              <a:xfrm>
                <a:off x="2204" y="1158"/>
                <a:ext cx="14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1" name="Rectangle 15"/>
              <p:cNvSpPr>
                <a:spLocks noChangeArrowheads="1"/>
              </p:cNvSpPr>
              <p:nvPr/>
            </p:nvSpPr>
            <p:spPr bwMode="auto">
              <a:xfrm>
                <a:off x="1902" y="1371"/>
                <a:ext cx="105" cy="105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2" name="Line 16"/>
              <p:cNvSpPr>
                <a:spLocks noChangeShapeType="1"/>
              </p:cNvSpPr>
              <p:nvPr/>
            </p:nvSpPr>
            <p:spPr bwMode="auto">
              <a:xfrm>
                <a:off x="1902" y="1371"/>
                <a:ext cx="99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3" name="Line 17"/>
              <p:cNvSpPr>
                <a:spLocks noChangeShapeType="1"/>
              </p:cNvSpPr>
              <p:nvPr/>
            </p:nvSpPr>
            <p:spPr bwMode="auto">
              <a:xfrm flipV="1">
                <a:off x="1902" y="1371"/>
                <a:ext cx="99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4" name="Rectangle 18"/>
              <p:cNvSpPr>
                <a:spLocks noChangeArrowheads="1"/>
              </p:cNvSpPr>
              <p:nvPr/>
            </p:nvSpPr>
            <p:spPr bwMode="auto">
              <a:xfrm>
                <a:off x="1594" y="1011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5" name="Oval 19"/>
              <p:cNvSpPr>
                <a:spLocks noChangeArrowheads="1"/>
              </p:cNvSpPr>
              <p:nvPr/>
            </p:nvSpPr>
            <p:spPr bwMode="auto">
              <a:xfrm>
                <a:off x="2154" y="1371"/>
                <a:ext cx="105" cy="105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6" name="Rectangle 20"/>
              <p:cNvSpPr>
                <a:spLocks noChangeArrowheads="1"/>
              </p:cNvSpPr>
              <p:nvPr/>
            </p:nvSpPr>
            <p:spPr bwMode="auto">
              <a:xfrm>
                <a:off x="2104" y="1021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7" name="Oval 21"/>
              <p:cNvSpPr>
                <a:spLocks noChangeArrowheads="1"/>
              </p:cNvSpPr>
              <p:nvPr/>
            </p:nvSpPr>
            <p:spPr bwMode="auto">
              <a:xfrm>
                <a:off x="2407" y="1371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8" name="Rectangle 22"/>
              <p:cNvSpPr>
                <a:spLocks noChangeArrowheads="1"/>
              </p:cNvSpPr>
              <p:nvPr/>
            </p:nvSpPr>
            <p:spPr bwMode="auto">
              <a:xfrm>
                <a:off x="2651" y="1168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59" name="Oval 23"/>
              <p:cNvSpPr>
                <a:spLocks noChangeArrowheads="1"/>
              </p:cNvSpPr>
              <p:nvPr/>
            </p:nvSpPr>
            <p:spPr bwMode="auto">
              <a:xfrm>
                <a:off x="2659" y="1371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0" name="Rectangle 24"/>
              <p:cNvSpPr>
                <a:spLocks noChangeArrowheads="1"/>
              </p:cNvSpPr>
              <p:nvPr/>
            </p:nvSpPr>
            <p:spPr bwMode="auto">
              <a:xfrm>
                <a:off x="2451" y="1158"/>
                <a:ext cx="156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1" name="Oval 25"/>
              <p:cNvSpPr>
                <a:spLocks noChangeArrowheads="1"/>
              </p:cNvSpPr>
              <p:nvPr/>
            </p:nvSpPr>
            <p:spPr bwMode="auto">
              <a:xfrm>
                <a:off x="1902" y="1529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2" name="Rectangle 26"/>
              <p:cNvSpPr>
                <a:spLocks noChangeArrowheads="1"/>
              </p:cNvSpPr>
              <p:nvPr/>
            </p:nvSpPr>
            <p:spPr bwMode="auto">
              <a:xfrm>
                <a:off x="1136" y="863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3" name="Oval 27"/>
              <p:cNvSpPr>
                <a:spLocks noChangeArrowheads="1"/>
              </p:cNvSpPr>
              <p:nvPr/>
            </p:nvSpPr>
            <p:spPr bwMode="auto">
              <a:xfrm>
                <a:off x="1902" y="1702"/>
                <a:ext cx="105" cy="105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4" name="Rectangle 28"/>
              <p:cNvSpPr>
                <a:spLocks noChangeArrowheads="1"/>
              </p:cNvSpPr>
              <p:nvPr/>
            </p:nvSpPr>
            <p:spPr bwMode="auto">
              <a:xfrm>
                <a:off x="3446" y="853"/>
                <a:ext cx="163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5" name="Oval 29"/>
              <p:cNvSpPr>
                <a:spLocks noChangeArrowheads="1"/>
              </p:cNvSpPr>
              <p:nvPr/>
            </p:nvSpPr>
            <p:spPr bwMode="auto">
              <a:xfrm>
                <a:off x="1386" y="1702"/>
                <a:ext cx="105" cy="105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6" name="Rectangle 30"/>
              <p:cNvSpPr>
                <a:spLocks noChangeArrowheads="1"/>
              </p:cNvSpPr>
              <p:nvPr/>
            </p:nvSpPr>
            <p:spPr bwMode="auto">
              <a:xfrm>
                <a:off x="2078" y="600"/>
                <a:ext cx="239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7" name="Oval 31"/>
              <p:cNvSpPr>
                <a:spLocks noChangeArrowheads="1"/>
              </p:cNvSpPr>
              <p:nvPr/>
            </p:nvSpPr>
            <p:spPr bwMode="auto">
              <a:xfrm>
                <a:off x="2917" y="1465"/>
                <a:ext cx="105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8" name="Rectangle 32"/>
              <p:cNvSpPr>
                <a:spLocks noChangeArrowheads="1"/>
              </p:cNvSpPr>
              <p:nvPr/>
            </p:nvSpPr>
            <p:spPr bwMode="auto">
              <a:xfrm>
                <a:off x="2991" y="979"/>
                <a:ext cx="247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69" name="Oval 33"/>
              <p:cNvSpPr>
                <a:spLocks noChangeArrowheads="1"/>
              </p:cNvSpPr>
              <p:nvPr/>
            </p:nvSpPr>
            <p:spPr bwMode="auto">
              <a:xfrm>
                <a:off x="1830" y="2883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0" name="Rectangle 34"/>
              <p:cNvSpPr>
                <a:spLocks noChangeArrowheads="1"/>
              </p:cNvSpPr>
              <p:nvPr/>
            </p:nvSpPr>
            <p:spPr bwMode="auto">
              <a:xfrm>
                <a:off x="770" y="2765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1" name="Oval 35"/>
              <p:cNvSpPr>
                <a:spLocks noChangeArrowheads="1"/>
              </p:cNvSpPr>
              <p:nvPr/>
            </p:nvSpPr>
            <p:spPr bwMode="auto">
              <a:xfrm>
                <a:off x="762" y="2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2" name="Rectangle 36"/>
              <p:cNvSpPr>
                <a:spLocks noChangeArrowheads="1"/>
              </p:cNvSpPr>
              <p:nvPr/>
            </p:nvSpPr>
            <p:spPr bwMode="auto">
              <a:xfrm>
                <a:off x="991" y="276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3" name="Oval 37"/>
              <p:cNvSpPr>
                <a:spLocks noChangeArrowheads="1"/>
              </p:cNvSpPr>
              <p:nvPr/>
            </p:nvSpPr>
            <p:spPr bwMode="auto">
              <a:xfrm>
                <a:off x="910" y="2888"/>
                <a:ext cx="60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4" name="Rectangle 38"/>
              <p:cNvSpPr>
                <a:spLocks noChangeArrowheads="1"/>
              </p:cNvSpPr>
              <p:nvPr/>
            </p:nvSpPr>
            <p:spPr bwMode="auto">
              <a:xfrm>
                <a:off x="1281" y="2765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5" name="Rectangle 39"/>
              <p:cNvSpPr>
                <a:spLocks noChangeArrowheads="1"/>
              </p:cNvSpPr>
              <p:nvPr/>
            </p:nvSpPr>
            <p:spPr bwMode="auto">
              <a:xfrm>
                <a:off x="1057" y="2888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6" name="Line 40"/>
              <p:cNvSpPr>
                <a:spLocks noChangeShapeType="1"/>
              </p:cNvSpPr>
              <p:nvPr/>
            </p:nvSpPr>
            <p:spPr bwMode="auto">
              <a:xfrm>
                <a:off x="1057" y="288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7" name="Line 41"/>
              <p:cNvSpPr>
                <a:spLocks noChangeShapeType="1"/>
              </p:cNvSpPr>
              <p:nvPr/>
            </p:nvSpPr>
            <p:spPr bwMode="auto">
              <a:xfrm flipV="1">
                <a:off x="1057" y="2888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8" name="Rectangle 42"/>
              <p:cNvSpPr>
                <a:spLocks noChangeArrowheads="1"/>
              </p:cNvSpPr>
              <p:nvPr/>
            </p:nvSpPr>
            <p:spPr bwMode="auto">
              <a:xfrm>
                <a:off x="621" y="276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79" name="Oval 43"/>
              <p:cNvSpPr>
                <a:spLocks noChangeArrowheads="1"/>
              </p:cNvSpPr>
              <p:nvPr/>
            </p:nvSpPr>
            <p:spPr bwMode="auto">
              <a:xfrm>
                <a:off x="1204" y="288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0" name="Rectangle 44"/>
              <p:cNvSpPr>
                <a:spLocks noChangeArrowheads="1"/>
              </p:cNvSpPr>
              <p:nvPr/>
            </p:nvSpPr>
            <p:spPr bwMode="auto">
              <a:xfrm>
                <a:off x="915" y="2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1" name="Oval 45"/>
              <p:cNvSpPr>
                <a:spLocks noChangeArrowheads="1"/>
              </p:cNvSpPr>
              <p:nvPr/>
            </p:nvSpPr>
            <p:spPr bwMode="auto">
              <a:xfrm>
                <a:off x="1352" y="2888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2" name="Rectangle 46"/>
              <p:cNvSpPr>
                <a:spLocks noChangeArrowheads="1"/>
              </p:cNvSpPr>
              <p:nvPr/>
            </p:nvSpPr>
            <p:spPr bwMode="auto">
              <a:xfrm>
                <a:off x="1205" y="2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3" name="Oval 47"/>
              <p:cNvSpPr>
                <a:spLocks noChangeArrowheads="1"/>
              </p:cNvSpPr>
              <p:nvPr/>
            </p:nvSpPr>
            <p:spPr bwMode="auto">
              <a:xfrm>
                <a:off x="1499" y="288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4" name="Rectangle 48"/>
              <p:cNvSpPr>
                <a:spLocks noChangeArrowheads="1"/>
              </p:cNvSpPr>
              <p:nvPr/>
            </p:nvSpPr>
            <p:spPr bwMode="auto">
              <a:xfrm>
                <a:off x="1470" y="2765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5" name="Oval 49"/>
              <p:cNvSpPr>
                <a:spLocks noChangeArrowheads="1"/>
              </p:cNvSpPr>
              <p:nvPr/>
            </p:nvSpPr>
            <p:spPr bwMode="auto">
              <a:xfrm>
                <a:off x="1057" y="297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6" name="Rectangle 50"/>
              <p:cNvSpPr>
                <a:spLocks noChangeArrowheads="1"/>
              </p:cNvSpPr>
              <p:nvPr/>
            </p:nvSpPr>
            <p:spPr bwMode="auto">
              <a:xfrm>
                <a:off x="473" y="260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7" name="Oval 51"/>
              <p:cNvSpPr>
                <a:spLocks noChangeArrowheads="1"/>
              </p:cNvSpPr>
              <p:nvPr/>
            </p:nvSpPr>
            <p:spPr bwMode="auto">
              <a:xfrm>
                <a:off x="1057" y="307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8" name="Rectangle 52"/>
              <p:cNvSpPr>
                <a:spLocks noChangeArrowheads="1"/>
              </p:cNvSpPr>
              <p:nvPr/>
            </p:nvSpPr>
            <p:spPr bwMode="auto">
              <a:xfrm>
                <a:off x="1678" y="268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89" name="Oval 53"/>
              <p:cNvSpPr>
                <a:spLocks noChangeArrowheads="1"/>
              </p:cNvSpPr>
              <p:nvPr/>
            </p:nvSpPr>
            <p:spPr bwMode="auto">
              <a:xfrm>
                <a:off x="762" y="3077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0" name="Rectangle 54"/>
              <p:cNvSpPr>
                <a:spLocks noChangeArrowheads="1"/>
              </p:cNvSpPr>
              <p:nvPr/>
            </p:nvSpPr>
            <p:spPr bwMode="auto">
              <a:xfrm>
                <a:off x="1184" y="246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1" name="Oval 55"/>
              <p:cNvSpPr>
                <a:spLocks noChangeArrowheads="1"/>
              </p:cNvSpPr>
              <p:nvPr/>
            </p:nvSpPr>
            <p:spPr bwMode="auto">
              <a:xfrm>
                <a:off x="1646" y="2941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2" name="Rectangle 56"/>
              <p:cNvSpPr>
                <a:spLocks noChangeArrowheads="1"/>
              </p:cNvSpPr>
              <p:nvPr/>
            </p:nvSpPr>
            <p:spPr bwMode="auto">
              <a:xfrm>
                <a:off x="1868" y="260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3" name="Oval 57"/>
              <p:cNvSpPr>
                <a:spLocks noChangeArrowheads="1"/>
              </p:cNvSpPr>
              <p:nvPr/>
            </p:nvSpPr>
            <p:spPr bwMode="auto">
              <a:xfrm>
                <a:off x="1825" y="494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4" name="Rectangle 58"/>
              <p:cNvSpPr>
                <a:spLocks noChangeArrowheads="1"/>
              </p:cNvSpPr>
              <p:nvPr/>
            </p:nvSpPr>
            <p:spPr bwMode="auto">
              <a:xfrm>
                <a:off x="770" y="481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5" name="Oval 59"/>
              <p:cNvSpPr>
                <a:spLocks noChangeArrowheads="1"/>
              </p:cNvSpPr>
              <p:nvPr/>
            </p:nvSpPr>
            <p:spPr bwMode="auto">
              <a:xfrm>
                <a:off x="762" y="493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6" name="Rectangle 60"/>
              <p:cNvSpPr>
                <a:spLocks noChangeArrowheads="1"/>
              </p:cNvSpPr>
              <p:nvPr/>
            </p:nvSpPr>
            <p:spPr bwMode="auto">
              <a:xfrm>
                <a:off x="1063" y="481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7" name="Oval 61"/>
              <p:cNvSpPr>
                <a:spLocks noChangeArrowheads="1"/>
              </p:cNvSpPr>
              <p:nvPr/>
            </p:nvSpPr>
            <p:spPr bwMode="auto">
              <a:xfrm>
                <a:off x="910" y="4939"/>
                <a:ext cx="60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8" name="Rectangle 62"/>
              <p:cNvSpPr>
                <a:spLocks noChangeArrowheads="1"/>
              </p:cNvSpPr>
              <p:nvPr/>
            </p:nvSpPr>
            <p:spPr bwMode="auto">
              <a:xfrm>
                <a:off x="1354" y="481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199" name="Rectangle 63"/>
              <p:cNvSpPr>
                <a:spLocks noChangeArrowheads="1"/>
              </p:cNvSpPr>
              <p:nvPr/>
            </p:nvSpPr>
            <p:spPr bwMode="auto">
              <a:xfrm>
                <a:off x="1057" y="4939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0" name="Line 64"/>
              <p:cNvSpPr>
                <a:spLocks noChangeShapeType="1"/>
              </p:cNvSpPr>
              <p:nvPr/>
            </p:nvSpPr>
            <p:spPr bwMode="auto">
              <a:xfrm>
                <a:off x="1057" y="4939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1" name="Line 65"/>
              <p:cNvSpPr>
                <a:spLocks noChangeShapeType="1"/>
              </p:cNvSpPr>
              <p:nvPr/>
            </p:nvSpPr>
            <p:spPr bwMode="auto">
              <a:xfrm flipV="1">
                <a:off x="1057" y="4939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2" name="Rectangle 66"/>
              <p:cNvSpPr>
                <a:spLocks noChangeArrowheads="1"/>
              </p:cNvSpPr>
              <p:nvPr/>
            </p:nvSpPr>
            <p:spPr bwMode="auto">
              <a:xfrm>
                <a:off x="986" y="451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3" name="Oval 67"/>
              <p:cNvSpPr>
                <a:spLocks noChangeArrowheads="1"/>
              </p:cNvSpPr>
              <p:nvPr/>
            </p:nvSpPr>
            <p:spPr bwMode="auto">
              <a:xfrm>
                <a:off x="1204" y="4939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4" name="Rectangle 68"/>
              <p:cNvSpPr>
                <a:spLocks noChangeArrowheads="1"/>
              </p:cNvSpPr>
              <p:nvPr/>
            </p:nvSpPr>
            <p:spPr bwMode="auto">
              <a:xfrm>
                <a:off x="768" y="473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5" name="Oval 69"/>
              <p:cNvSpPr>
                <a:spLocks noChangeArrowheads="1"/>
              </p:cNvSpPr>
              <p:nvPr/>
            </p:nvSpPr>
            <p:spPr bwMode="auto">
              <a:xfrm>
                <a:off x="1352" y="4939"/>
                <a:ext cx="60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6" name="Rectangle 70"/>
              <p:cNvSpPr>
                <a:spLocks noChangeArrowheads="1"/>
              </p:cNvSpPr>
              <p:nvPr/>
            </p:nvSpPr>
            <p:spPr bwMode="auto">
              <a:xfrm>
                <a:off x="1063" y="473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7" name="Oval 71"/>
              <p:cNvSpPr>
                <a:spLocks noChangeArrowheads="1"/>
              </p:cNvSpPr>
              <p:nvPr/>
            </p:nvSpPr>
            <p:spPr bwMode="auto">
              <a:xfrm>
                <a:off x="1499" y="493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8" name="Rectangle 72"/>
              <p:cNvSpPr>
                <a:spLocks noChangeArrowheads="1"/>
              </p:cNvSpPr>
              <p:nvPr/>
            </p:nvSpPr>
            <p:spPr bwMode="auto">
              <a:xfrm>
                <a:off x="1352" y="474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09" name="Oval 73"/>
              <p:cNvSpPr>
                <a:spLocks noChangeArrowheads="1"/>
              </p:cNvSpPr>
              <p:nvPr/>
            </p:nvSpPr>
            <p:spPr bwMode="auto">
              <a:xfrm>
                <a:off x="1057" y="5029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0" name="Rectangle 74"/>
              <p:cNvSpPr>
                <a:spLocks noChangeArrowheads="1"/>
              </p:cNvSpPr>
              <p:nvPr/>
            </p:nvSpPr>
            <p:spPr bwMode="auto">
              <a:xfrm>
                <a:off x="515" y="471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1" name="Oval 75"/>
              <p:cNvSpPr>
                <a:spLocks noChangeArrowheads="1"/>
              </p:cNvSpPr>
              <p:nvPr/>
            </p:nvSpPr>
            <p:spPr bwMode="auto">
              <a:xfrm>
                <a:off x="1057" y="5129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2" name="Rectangle 76"/>
              <p:cNvSpPr>
                <a:spLocks noChangeArrowheads="1"/>
              </p:cNvSpPr>
              <p:nvPr/>
            </p:nvSpPr>
            <p:spPr bwMode="auto">
              <a:xfrm>
                <a:off x="1862" y="479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3" name="Oval 77"/>
              <p:cNvSpPr>
                <a:spLocks noChangeArrowheads="1"/>
              </p:cNvSpPr>
              <p:nvPr/>
            </p:nvSpPr>
            <p:spPr bwMode="auto">
              <a:xfrm>
                <a:off x="762" y="5129"/>
                <a:ext cx="61" cy="60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4" name="Rectangle 78"/>
              <p:cNvSpPr>
                <a:spLocks noChangeArrowheads="1"/>
              </p:cNvSpPr>
              <p:nvPr/>
            </p:nvSpPr>
            <p:spPr bwMode="auto">
              <a:xfrm>
                <a:off x="1494" y="450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5" name="Oval 79"/>
              <p:cNvSpPr>
                <a:spLocks noChangeArrowheads="1"/>
              </p:cNvSpPr>
              <p:nvPr/>
            </p:nvSpPr>
            <p:spPr bwMode="auto">
              <a:xfrm>
                <a:off x="1646" y="4992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6" name="Rectangle 80"/>
              <p:cNvSpPr>
                <a:spLocks noChangeArrowheads="1"/>
              </p:cNvSpPr>
              <p:nvPr/>
            </p:nvSpPr>
            <p:spPr bwMode="auto">
              <a:xfrm>
                <a:off x="1517" y="481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7" name="Oval 81"/>
              <p:cNvSpPr>
                <a:spLocks noChangeArrowheads="1"/>
              </p:cNvSpPr>
              <p:nvPr/>
            </p:nvSpPr>
            <p:spPr bwMode="auto">
              <a:xfrm>
                <a:off x="1872" y="3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8" name="Rectangle 82"/>
              <p:cNvSpPr>
                <a:spLocks noChangeArrowheads="1"/>
              </p:cNvSpPr>
              <p:nvPr/>
            </p:nvSpPr>
            <p:spPr bwMode="auto">
              <a:xfrm>
                <a:off x="770" y="379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19" name="Oval 83"/>
              <p:cNvSpPr>
                <a:spLocks noChangeArrowheads="1"/>
              </p:cNvSpPr>
              <p:nvPr/>
            </p:nvSpPr>
            <p:spPr bwMode="auto">
              <a:xfrm>
                <a:off x="762" y="3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0" name="Rectangle 84"/>
              <p:cNvSpPr>
                <a:spLocks noChangeArrowheads="1"/>
              </p:cNvSpPr>
              <p:nvPr/>
            </p:nvSpPr>
            <p:spPr bwMode="auto">
              <a:xfrm>
                <a:off x="1063" y="37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1" name="Oval 85"/>
              <p:cNvSpPr>
                <a:spLocks noChangeArrowheads="1"/>
              </p:cNvSpPr>
              <p:nvPr/>
            </p:nvSpPr>
            <p:spPr bwMode="auto">
              <a:xfrm>
                <a:off x="910" y="3914"/>
                <a:ext cx="60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2" name="Rectangle 86"/>
              <p:cNvSpPr>
                <a:spLocks noChangeArrowheads="1"/>
              </p:cNvSpPr>
              <p:nvPr/>
            </p:nvSpPr>
            <p:spPr bwMode="auto">
              <a:xfrm>
                <a:off x="1354" y="3790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3" name="Rectangle 87"/>
              <p:cNvSpPr>
                <a:spLocks noChangeArrowheads="1"/>
              </p:cNvSpPr>
              <p:nvPr/>
            </p:nvSpPr>
            <p:spPr bwMode="auto">
              <a:xfrm>
                <a:off x="1057" y="3914"/>
                <a:ext cx="61" cy="60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4" name="Line 88"/>
              <p:cNvSpPr>
                <a:spLocks noChangeShapeType="1"/>
              </p:cNvSpPr>
              <p:nvPr/>
            </p:nvSpPr>
            <p:spPr bwMode="auto">
              <a:xfrm>
                <a:off x="1057" y="3914"/>
                <a:ext cx="61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5" name="Line 89"/>
              <p:cNvSpPr>
                <a:spLocks noChangeShapeType="1"/>
              </p:cNvSpPr>
              <p:nvPr/>
            </p:nvSpPr>
            <p:spPr bwMode="auto">
              <a:xfrm flipV="1">
                <a:off x="1057" y="3914"/>
                <a:ext cx="61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6" name="Rectangle 90"/>
              <p:cNvSpPr>
                <a:spLocks noChangeArrowheads="1"/>
              </p:cNvSpPr>
              <p:nvPr/>
            </p:nvSpPr>
            <p:spPr bwMode="auto">
              <a:xfrm>
                <a:off x="621" y="37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7" name="Oval 91"/>
              <p:cNvSpPr>
                <a:spLocks noChangeArrowheads="1"/>
              </p:cNvSpPr>
              <p:nvPr/>
            </p:nvSpPr>
            <p:spPr bwMode="auto">
              <a:xfrm>
                <a:off x="1204" y="3914"/>
                <a:ext cx="61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8" name="Rectangle 92"/>
              <p:cNvSpPr>
                <a:spLocks noChangeArrowheads="1"/>
              </p:cNvSpPr>
              <p:nvPr/>
            </p:nvSpPr>
            <p:spPr bwMode="auto">
              <a:xfrm>
                <a:off x="915" y="37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29" name="Oval 93"/>
              <p:cNvSpPr>
                <a:spLocks noChangeArrowheads="1"/>
              </p:cNvSpPr>
              <p:nvPr/>
            </p:nvSpPr>
            <p:spPr bwMode="auto">
              <a:xfrm>
                <a:off x="1357" y="3914"/>
                <a:ext cx="61" cy="60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0" name="Rectangle 94"/>
              <p:cNvSpPr>
                <a:spLocks noChangeArrowheads="1"/>
              </p:cNvSpPr>
              <p:nvPr/>
            </p:nvSpPr>
            <p:spPr bwMode="auto">
              <a:xfrm>
                <a:off x="1205" y="37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1" name="Oval 95"/>
              <p:cNvSpPr>
                <a:spLocks noChangeArrowheads="1"/>
              </p:cNvSpPr>
              <p:nvPr/>
            </p:nvSpPr>
            <p:spPr bwMode="auto">
              <a:xfrm>
                <a:off x="1499" y="3914"/>
                <a:ext cx="61" cy="60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2" name="Rectangle 96"/>
              <p:cNvSpPr>
                <a:spLocks noChangeArrowheads="1"/>
              </p:cNvSpPr>
              <p:nvPr/>
            </p:nvSpPr>
            <p:spPr bwMode="auto">
              <a:xfrm>
                <a:off x="1499" y="379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3" name="Oval 97"/>
              <p:cNvSpPr>
                <a:spLocks noChangeArrowheads="1"/>
              </p:cNvSpPr>
              <p:nvPr/>
            </p:nvSpPr>
            <p:spPr bwMode="auto">
              <a:xfrm>
                <a:off x="1057" y="400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4" name="Rectangle 98"/>
              <p:cNvSpPr>
                <a:spLocks noChangeArrowheads="1"/>
              </p:cNvSpPr>
              <p:nvPr/>
            </p:nvSpPr>
            <p:spPr bwMode="auto">
              <a:xfrm>
                <a:off x="473" y="354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5" name="Oval 99"/>
              <p:cNvSpPr>
                <a:spLocks noChangeArrowheads="1"/>
              </p:cNvSpPr>
              <p:nvPr/>
            </p:nvSpPr>
            <p:spPr bwMode="auto">
              <a:xfrm>
                <a:off x="1057" y="410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6" name="Rectangle 100"/>
              <p:cNvSpPr>
                <a:spLocks noChangeArrowheads="1"/>
              </p:cNvSpPr>
              <p:nvPr/>
            </p:nvSpPr>
            <p:spPr bwMode="auto">
              <a:xfrm>
                <a:off x="1894" y="34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7" name="Oval 101"/>
              <p:cNvSpPr>
                <a:spLocks noChangeArrowheads="1"/>
              </p:cNvSpPr>
              <p:nvPr/>
            </p:nvSpPr>
            <p:spPr bwMode="auto">
              <a:xfrm>
                <a:off x="762" y="410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8" name="Rectangle 102"/>
              <p:cNvSpPr>
                <a:spLocks noChangeArrowheads="1"/>
              </p:cNvSpPr>
              <p:nvPr/>
            </p:nvSpPr>
            <p:spPr bwMode="auto">
              <a:xfrm>
                <a:off x="1110" y="3454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39" name="Oval 103"/>
              <p:cNvSpPr>
                <a:spLocks noChangeArrowheads="1"/>
              </p:cNvSpPr>
              <p:nvPr/>
            </p:nvSpPr>
            <p:spPr bwMode="auto">
              <a:xfrm>
                <a:off x="1646" y="396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40" name="Rectangle 104"/>
              <p:cNvSpPr>
                <a:spLocks noChangeArrowheads="1"/>
              </p:cNvSpPr>
              <p:nvPr/>
            </p:nvSpPr>
            <p:spPr bwMode="auto">
              <a:xfrm>
                <a:off x="1686" y="3632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1" name="Rectangle 105"/>
              <p:cNvSpPr>
                <a:spLocks noChangeArrowheads="1"/>
              </p:cNvSpPr>
              <p:nvPr/>
            </p:nvSpPr>
            <p:spPr bwMode="auto">
              <a:xfrm>
                <a:off x="1819" y="31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2" name="Rectangle 106"/>
              <p:cNvSpPr>
                <a:spLocks noChangeArrowheads="1"/>
              </p:cNvSpPr>
              <p:nvPr/>
            </p:nvSpPr>
            <p:spPr bwMode="auto">
              <a:xfrm>
                <a:off x="1842" y="519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3" name="Rectangle 107"/>
              <p:cNvSpPr>
                <a:spLocks noChangeArrowheads="1"/>
              </p:cNvSpPr>
              <p:nvPr/>
            </p:nvSpPr>
            <p:spPr bwMode="auto">
              <a:xfrm>
                <a:off x="1854" y="416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4" name="Rectangle 108"/>
              <p:cNvSpPr>
                <a:spLocks noChangeArrowheads="1"/>
              </p:cNvSpPr>
              <p:nvPr/>
            </p:nvSpPr>
            <p:spPr bwMode="auto">
              <a:xfrm>
                <a:off x="834" y="19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5" name="Rectangle 109"/>
              <p:cNvSpPr>
                <a:spLocks noChangeArrowheads="1"/>
              </p:cNvSpPr>
              <p:nvPr/>
            </p:nvSpPr>
            <p:spPr bwMode="auto">
              <a:xfrm>
                <a:off x="1667" y="266"/>
                <a:ext cx="677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 Rip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6" name="Rectangle 110"/>
              <p:cNvSpPr>
                <a:spLocks noChangeArrowheads="1"/>
              </p:cNvSpPr>
              <p:nvPr/>
            </p:nvSpPr>
            <p:spPr bwMode="auto">
              <a:xfrm>
                <a:off x="2234" y="266"/>
                <a:ext cx="1050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5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628 Buck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7" name="Rectangle 111"/>
              <p:cNvSpPr>
                <a:spLocks noChangeArrowheads="1"/>
              </p:cNvSpPr>
              <p:nvPr/>
            </p:nvSpPr>
            <p:spPr bwMode="auto">
              <a:xfrm>
                <a:off x="2099" y="228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8" name="Rectangle 112"/>
              <p:cNvSpPr>
                <a:spLocks noChangeArrowheads="1"/>
              </p:cNvSpPr>
              <p:nvPr/>
            </p:nvSpPr>
            <p:spPr bwMode="auto">
              <a:xfrm>
                <a:off x="2205" y="2288"/>
                <a:ext cx="4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49" name="Rectangle 113"/>
              <p:cNvSpPr>
                <a:spLocks noChangeArrowheads="1"/>
              </p:cNvSpPr>
              <p:nvPr/>
            </p:nvSpPr>
            <p:spPr bwMode="auto">
              <a:xfrm>
                <a:off x="2099" y="2388"/>
                <a:ext cx="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0" name="Rectangle 114"/>
              <p:cNvSpPr>
                <a:spLocks noChangeArrowheads="1"/>
              </p:cNvSpPr>
              <p:nvPr/>
            </p:nvSpPr>
            <p:spPr bwMode="auto">
              <a:xfrm>
                <a:off x="2099" y="2488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1" name="Rectangle 115"/>
              <p:cNvSpPr>
                <a:spLocks noChangeArrowheads="1"/>
              </p:cNvSpPr>
              <p:nvPr/>
            </p:nvSpPr>
            <p:spPr bwMode="auto">
              <a:xfrm>
                <a:off x="2215" y="2488"/>
                <a:ext cx="181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 (vs.50 pull 135 Kick Out)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2" name="Rectangle 116"/>
              <p:cNvSpPr>
                <a:spLocks noChangeArrowheads="1"/>
              </p:cNvSpPr>
              <p:nvPr/>
            </p:nvSpPr>
            <p:spPr bwMode="auto">
              <a:xfrm>
                <a:off x="2099" y="2688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3" name="Rectangle 117"/>
              <p:cNvSpPr>
                <a:spLocks noChangeArrowheads="1"/>
              </p:cNvSpPr>
              <p:nvPr/>
            </p:nvSpPr>
            <p:spPr bwMode="auto">
              <a:xfrm>
                <a:off x="2226" y="2688"/>
                <a:ext cx="143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:Pull-135-Kick Out (vs. 50 wall-off)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4" name="Rectangle 118"/>
              <p:cNvSpPr>
                <a:spLocks noChangeArrowheads="1"/>
              </p:cNvSpPr>
              <p:nvPr/>
            </p:nvSpPr>
            <p:spPr bwMode="auto">
              <a:xfrm>
                <a:off x="2099" y="2888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5" name="Rectangle 119"/>
              <p:cNvSpPr>
                <a:spLocks noChangeArrowheads="1"/>
              </p:cNvSpPr>
              <p:nvPr/>
            </p:nvSpPr>
            <p:spPr bwMode="auto">
              <a:xfrm>
                <a:off x="2220" y="2888"/>
                <a:ext cx="7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6" name="Rectangle 120"/>
              <p:cNvSpPr>
                <a:spLocks noChangeArrowheads="1"/>
              </p:cNvSpPr>
              <p:nvPr/>
            </p:nvSpPr>
            <p:spPr bwMode="auto">
              <a:xfrm>
                <a:off x="2099" y="3088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7" name="Rectangle 121"/>
              <p:cNvSpPr>
                <a:spLocks noChangeArrowheads="1"/>
              </p:cNvSpPr>
              <p:nvPr/>
            </p:nvSpPr>
            <p:spPr bwMode="auto">
              <a:xfrm>
                <a:off x="2215" y="3088"/>
                <a:ext cx="58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:Pull-Wall-off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8" name="Rectangle 122"/>
              <p:cNvSpPr>
                <a:spLocks noChangeArrowheads="1"/>
              </p:cNvSpPr>
              <p:nvPr/>
            </p:nvSpPr>
            <p:spPr bwMode="auto">
              <a:xfrm>
                <a:off x="2099" y="328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59" name="Rectangle 123"/>
              <p:cNvSpPr>
                <a:spLocks noChangeArrowheads="1"/>
              </p:cNvSpPr>
              <p:nvPr/>
            </p:nvSpPr>
            <p:spPr bwMode="auto">
              <a:xfrm>
                <a:off x="2205" y="3288"/>
                <a:ext cx="8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0" name="Rectangle 124"/>
              <p:cNvSpPr>
                <a:spLocks noChangeArrowheads="1"/>
              </p:cNvSpPr>
              <p:nvPr/>
            </p:nvSpPr>
            <p:spPr bwMode="auto">
              <a:xfrm>
                <a:off x="2099" y="348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1" name="Rectangle 125"/>
              <p:cNvSpPr>
                <a:spLocks noChangeArrowheads="1"/>
              </p:cNvSpPr>
              <p:nvPr/>
            </p:nvSpPr>
            <p:spPr bwMode="auto">
              <a:xfrm>
                <a:off x="2199" y="3488"/>
                <a:ext cx="123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2" name="Rectangle 126"/>
              <p:cNvSpPr>
                <a:spLocks noChangeArrowheads="1"/>
              </p:cNvSpPr>
              <p:nvPr/>
            </p:nvSpPr>
            <p:spPr bwMode="auto">
              <a:xfrm>
                <a:off x="2099" y="368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3" name="Rectangle 127"/>
              <p:cNvSpPr>
                <a:spLocks noChangeArrowheads="1"/>
              </p:cNvSpPr>
              <p:nvPr/>
            </p:nvSpPr>
            <p:spPr bwMode="auto">
              <a:xfrm>
                <a:off x="2220" y="3687"/>
                <a:ext cx="198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on midline.Hand to LH. Nod in his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4" name="Rectangle 128"/>
              <p:cNvSpPr>
                <a:spLocks noChangeArrowheads="1"/>
              </p:cNvSpPr>
              <p:nvPr/>
            </p:nvSpPr>
            <p:spPr bwMode="auto">
              <a:xfrm>
                <a:off x="2099" y="3787"/>
                <a:ext cx="90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direction. Waggle @9.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5" name="Rectangle 129"/>
              <p:cNvSpPr>
                <a:spLocks noChangeArrowheads="1"/>
              </p:cNvSpPr>
              <p:nvPr/>
            </p:nvSpPr>
            <p:spPr bwMode="auto">
              <a:xfrm>
                <a:off x="2099" y="398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6" name="Rectangle 130"/>
              <p:cNvSpPr>
                <a:spLocks noChangeArrowheads="1"/>
              </p:cNvSpPr>
              <p:nvPr/>
            </p:nvSpPr>
            <p:spPr bwMode="auto">
              <a:xfrm>
                <a:off x="2226" y="3987"/>
                <a:ext cx="212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down- 1st free man inside. Aim for inside foot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7" name="Rectangle 131"/>
              <p:cNvSpPr>
                <a:spLocks noChangeArrowheads="1"/>
              </p:cNvSpPr>
              <p:nvPr/>
            </p:nvSpPr>
            <p:spPr bwMode="auto">
              <a:xfrm>
                <a:off x="2099" y="4087"/>
                <a:ext cx="2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of TE.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8" name="Rectangle 132"/>
              <p:cNvSpPr>
                <a:spLocks noChangeArrowheads="1"/>
              </p:cNvSpPr>
              <p:nvPr/>
            </p:nvSpPr>
            <p:spPr bwMode="auto">
              <a:xfrm>
                <a:off x="2099" y="428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69" name="Rectangle 133"/>
              <p:cNvSpPr>
                <a:spLocks noChangeArrowheads="1"/>
              </p:cNvSpPr>
              <p:nvPr/>
            </p:nvSpPr>
            <p:spPr bwMode="auto">
              <a:xfrm>
                <a:off x="2215" y="4287"/>
                <a:ext cx="191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Carrier- 1st step crossover thru toes of FB.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0" name="Rectangle 134"/>
              <p:cNvSpPr>
                <a:spLocks noChangeArrowheads="1"/>
              </p:cNvSpPr>
              <p:nvPr/>
            </p:nvSpPr>
            <p:spPr bwMode="auto">
              <a:xfrm>
                <a:off x="2099" y="4387"/>
                <a:ext cx="93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Follow LG. Square Cut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1" name="Rectangle 135"/>
              <p:cNvSpPr>
                <a:spLocks noChangeArrowheads="1"/>
              </p:cNvSpPr>
              <p:nvPr/>
            </p:nvSpPr>
            <p:spPr bwMode="auto">
              <a:xfrm>
                <a:off x="2099" y="4587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2" name="Rectangle 136"/>
              <p:cNvSpPr>
                <a:spLocks noChangeArrowheads="1"/>
              </p:cNvSpPr>
              <p:nvPr/>
            </p:nvSpPr>
            <p:spPr bwMode="auto">
              <a:xfrm>
                <a:off x="2205" y="4587"/>
                <a:ext cx="204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left foot of C. Run trap right course.Block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3" name="Rectangle 137"/>
              <p:cNvSpPr>
                <a:spLocks noChangeArrowheads="1"/>
              </p:cNvSpPr>
              <p:nvPr/>
            </p:nvSpPr>
            <p:spPr bwMode="auto">
              <a:xfrm>
                <a:off x="2099" y="4687"/>
                <a:ext cx="22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4" name="Rectangle 138"/>
              <p:cNvSpPr>
                <a:spLocks noChangeArrowheads="1"/>
              </p:cNvSpPr>
              <p:nvPr/>
            </p:nvSpPr>
            <p:spPr bwMode="auto">
              <a:xfrm>
                <a:off x="2099" y="4887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275" name="Line 139"/>
              <p:cNvSpPr>
                <a:spLocks noChangeShapeType="1"/>
              </p:cNvSpPr>
              <p:nvPr/>
            </p:nvSpPr>
            <p:spPr bwMode="auto">
              <a:xfrm flipH="1" flipV="1">
                <a:off x="2744" y="1282"/>
                <a:ext cx="223" cy="18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6" name="Freeform 140"/>
              <p:cNvSpPr>
                <a:spLocks/>
              </p:cNvSpPr>
              <p:nvPr/>
            </p:nvSpPr>
            <p:spPr bwMode="auto">
              <a:xfrm>
                <a:off x="2716" y="1249"/>
                <a:ext cx="52" cy="61"/>
              </a:xfrm>
              <a:custGeom>
                <a:avLst/>
                <a:gdLst>
                  <a:gd name="T0" fmla="*/ 134 w 149"/>
                  <a:gd name="T1" fmla="*/ 0 h 172"/>
                  <a:gd name="T2" fmla="*/ 149 w 149"/>
                  <a:gd name="T3" fmla="*/ 13 h 172"/>
                  <a:gd name="T4" fmla="*/ 15 w 149"/>
                  <a:gd name="T5" fmla="*/ 172 h 172"/>
                  <a:gd name="T6" fmla="*/ 0 w 149"/>
                  <a:gd name="T7" fmla="*/ 159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72">
                    <a:moveTo>
                      <a:pt x="134" y="0"/>
                    </a:moveTo>
                    <a:lnTo>
                      <a:pt x="149" y="13"/>
                    </a:lnTo>
                    <a:lnTo>
                      <a:pt x="15" y="172"/>
                    </a:lnTo>
                    <a:lnTo>
                      <a:pt x="0" y="1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7" name="Line 141"/>
              <p:cNvSpPr>
                <a:spLocks noChangeShapeType="1"/>
              </p:cNvSpPr>
              <p:nvPr/>
            </p:nvSpPr>
            <p:spPr bwMode="auto">
              <a:xfrm>
                <a:off x="2716" y="1305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8" name="Arc 142"/>
              <p:cNvSpPr>
                <a:spLocks/>
              </p:cNvSpPr>
              <p:nvPr/>
            </p:nvSpPr>
            <p:spPr bwMode="auto">
              <a:xfrm>
                <a:off x="801" y="4892"/>
                <a:ext cx="110" cy="1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79" name="Freeform 143"/>
              <p:cNvSpPr>
                <a:spLocks/>
              </p:cNvSpPr>
              <p:nvPr/>
            </p:nvSpPr>
            <p:spPr bwMode="auto">
              <a:xfrm>
                <a:off x="875" y="4885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0" name="Line 144"/>
              <p:cNvSpPr>
                <a:spLocks noChangeShapeType="1"/>
              </p:cNvSpPr>
              <p:nvPr/>
            </p:nvSpPr>
            <p:spPr bwMode="auto">
              <a:xfrm>
                <a:off x="875" y="488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1" name="Arc 145"/>
              <p:cNvSpPr>
                <a:spLocks/>
              </p:cNvSpPr>
              <p:nvPr/>
            </p:nvSpPr>
            <p:spPr bwMode="auto">
              <a:xfrm>
                <a:off x="795" y="3877"/>
                <a:ext cx="149" cy="100"/>
              </a:xfrm>
              <a:custGeom>
                <a:avLst/>
                <a:gdLst>
                  <a:gd name="G0" fmla="+- 147 0 0"/>
                  <a:gd name="G1" fmla="+- 0 0 0"/>
                  <a:gd name="G2" fmla="+- 21600 0 0"/>
                  <a:gd name="T0" fmla="*/ 21747 w 21747"/>
                  <a:gd name="T1" fmla="*/ 0 h 21600"/>
                  <a:gd name="T2" fmla="*/ 0 w 21747"/>
                  <a:gd name="T3" fmla="*/ 21599 h 21600"/>
                  <a:gd name="T4" fmla="*/ 147 w 2174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7" h="21600" fill="none" extrusionOk="0">
                    <a:moveTo>
                      <a:pt x="21747" y="0"/>
                    </a:moveTo>
                    <a:cubicBezTo>
                      <a:pt x="21747" y="11929"/>
                      <a:pt x="12076" y="21600"/>
                      <a:pt x="147" y="21600"/>
                    </a:cubicBezTo>
                    <a:cubicBezTo>
                      <a:pt x="97" y="21600"/>
                      <a:pt x="48" y="21599"/>
                      <a:pt x="-1" y="21599"/>
                    </a:cubicBezTo>
                  </a:path>
                  <a:path w="21747" h="21600" stroke="0" extrusionOk="0">
                    <a:moveTo>
                      <a:pt x="21747" y="0"/>
                    </a:moveTo>
                    <a:cubicBezTo>
                      <a:pt x="21747" y="11929"/>
                      <a:pt x="12076" y="21600"/>
                      <a:pt x="147" y="21600"/>
                    </a:cubicBezTo>
                    <a:cubicBezTo>
                      <a:pt x="97" y="21600"/>
                      <a:pt x="48" y="21599"/>
                      <a:pt x="-1" y="21599"/>
                    </a:cubicBezTo>
                    <a:lnTo>
                      <a:pt x="14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2" name="Freeform 146"/>
              <p:cNvSpPr>
                <a:spLocks/>
              </p:cNvSpPr>
              <p:nvPr/>
            </p:nvSpPr>
            <p:spPr bwMode="auto">
              <a:xfrm>
                <a:off x="907" y="3870"/>
                <a:ext cx="71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3" name="Line 147"/>
              <p:cNvSpPr>
                <a:spLocks noChangeShapeType="1"/>
              </p:cNvSpPr>
              <p:nvPr/>
            </p:nvSpPr>
            <p:spPr bwMode="auto">
              <a:xfrm>
                <a:off x="907" y="387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4" name="Arc 148"/>
              <p:cNvSpPr>
                <a:spLocks/>
              </p:cNvSpPr>
              <p:nvPr/>
            </p:nvSpPr>
            <p:spPr bwMode="auto">
              <a:xfrm>
                <a:off x="801" y="2851"/>
                <a:ext cx="105" cy="9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5" name="Freeform 149"/>
              <p:cNvSpPr>
                <a:spLocks/>
              </p:cNvSpPr>
              <p:nvPr/>
            </p:nvSpPr>
            <p:spPr bwMode="auto">
              <a:xfrm>
                <a:off x="870" y="2844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6" name="Line 150"/>
              <p:cNvSpPr>
                <a:spLocks noChangeShapeType="1"/>
              </p:cNvSpPr>
              <p:nvPr/>
            </p:nvSpPr>
            <p:spPr bwMode="auto">
              <a:xfrm>
                <a:off x="870" y="284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7" name="Line 151"/>
              <p:cNvSpPr>
                <a:spLocks noChangeShapeType="1"/>
              </p:cNvSpPr>
              <p:nvPr/>
            </p:nvSpPr>
            <p:spPr bwMode="auto">
              <a:xfrm flipH="1" flipV="1">
                <a:off x="3189" y="1099"/>
                <a:ext cx="142" cy="27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8" name="Arc 152"/>
              <p:cNvSpPr>
                <a:spLocks/>
              </p:cNvSpPr>
              <p:nvPr/>
            </p:nvSpPr>
            <p:spPr bwMode="auto">
              <a:xfrm>
                <a:off x="2894" y="658"/>
                <a:ext cx="295" cy="44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551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10" y="0"/>
                      <a:pt x="21572" y="9640"/>
                      <a:pt x="21599" y="21551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10" y="0"/>
                      <a:pt x="21572" y="9640"/>
                      <a:pt x="21599" y="21551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89" name="Freeform 153"/>
              <p:cNvSpPr>
                <a:spLocks/>
              </p:cNvSpPr>
              <p:nvPr/>
            </p:nvSpPr>
            <p:spPr bwMode="auto">
              <a:xfrm>
                <a:off x="2888" y="621"/>
                <a:ext cx="6" cy="72"/>
              </a:xfrm>
              <a:custGeom>
                <a:avLst/>
                <a:gdLst>
                  <a:gd name="T0" fmla="*/ 0 w 18"/>
                  <a:gd name="T1" fmla="*/ 0 h 205"/>
                  <a:gd name="T2" fmla="*/ 18 w 18"/>
                  <a:gd name="T3" fmla="*/ 0 h 205"/>
                  <a:gd name="T4" fmla="*/ 18 w 18"/>
                  <a:gd name="T5" fmla="*/ 205 h 205"/>
                  <a:gd name="T6" fmla="*/ 0 w 18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5">
                    <a:moveTo>
                      <a:pt x="0" y="0"/>
                    </a:moveTo>
                    <a:lnTo>
                      <a:pt x="18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0" name="Line 154"/>
              <p:cNvSpPr>
                <a:spLocks noChangeShapeType="1"/>
              </p:cNvSpPr>
              <p:nvPr/>
            </p:nvSpPr>
            <p:spPr bwMode="auto">
              <a:xfrm>
                <a:off x="2888" y="693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1" name="Freeform 155"/>
              <p:cNvSpPr>
                <a:spLocks/>
              </p:cNvSpPr>
              <p:nvPr/>
            </p:nvSpPr>
            <p:spPr bwMode="auto">
              <a:xfrm>
                <a:off x="1447" y="796"/>
                <a:ext cx="1486" cy="916"/>
              </a:xfrm>
              <a:custGeom>
                <a:avLst/>
                <a:gdLst>
                  <a:gd name="T0" fmla="*/ 0 w 4236"/>
                  <a:gd name="T1" fmla="*/ 2612 h 2612"/>
                  <a:gd name="T2" fmla="*/ 3684 w 4236"/>
                  <a:gd name="T3" fmla="*/ 2600 h 2612"/>
                  <a:gd name="T4" fmla="*/ 4236 w 4236"/>
                  <a:gd name="T5" fmla="*/ 0 h 2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36" h="2612">
                    <a:moveTo>
                      <a:pt x="0" y="2612"/>
                    </a:moveTo>
                    <a:lnTo>
                      <a:pt x="3684" y="2600"/>
                    </a:lnTo>
                    <a:lnTo>
                      <a:pt x="423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2" name="Freeform 156"/>
              <p:cNvSpPr>
                <a:spLocks/>
              </p:cNvSpPr>
              <p:nvPr/>
            </p:nvSpPr>
            <p:spPr bwMode="auto">
              <a:xfrm>
                <a:off x="2904" y="796"/>
                <a:ext cx="36" cy="54"/>
              </a:xfrm>
              <a:custGeom>
                <a:avLst/>
                <a:gdLst>
                  <a:gd name="T0" fmla="*/ 29 w 36"/>
                  <a:gd name="T1" fmla="*/ 0 h 54"/>
                  <a:gd name="T2" fmla="*/ 0 w 36"/>
                  <a:gd name="T3" fmla="*/ 46 h 54"/>
                  <a:gd name="T4" fmla="*/ 21 w 36"/>
                  <a:gd name="T5" fmla="*/ 37 h 54"/>
                  <a:gd name="T6" fmla="*/ 36 w 36"/>
                  <a:gd name="T7" fmla="*/ 54 h 54"/>
                  <a:gd name="T8" fmla="*/ 29 w 36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4">
                    <a:moveTo>
                      <a:pt x="29" y="0"/>
                    </a:moveTo>
                    <a:lnTo>
                      <a:pt x="0" y="46"/>
                    </a:lnTo>
                    <a:lnTo>
                      <a:pt x="21" y="37"/>
                    </a:lnTo>
                    <a:lnTo>
                      <a:pt x="36" y="54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3" name="Arc 157"/>
              <p:cNvSpPr>
                <a:spLocks/>
              </p:cNvSpPr>
              <p:nvPr/>
            </p:nvSpPr>
            <p:spPr bwMode="auto">
              <a:xfrm>
                <a:off x="1907" y="1609"/>
                <a:ext cx="80" cy="9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327 w 21600"/>
                  <a:gd name="T1" fmla="*/ 21598 h 21598"/>
                  <a:gd name="T2" fmla="*/ 0 w 21600"/>
                  <a:gd name="T3" fmla="*/ 0 h 21598"/>
                  <a:gd name="T4" fmla="*/ 21600 w 21600"/>
                  <a:gd name="T5" fmla="*/ 0 h 215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8" fill="none" extrusionOk="0">
                    <a:moveTo>
                      <a:pt x="21326" y="21598"/>
                    </a:moveTo>
                    <a:cubicBezTo>
                      <a:pt x="9505" y="21448"/>
                      <a:pt x="0" y="11822"/>
                      <a:pt x="0" y="0"/>
                    </a:cubicBezTo>
                  </a:path>
                  <a:path w="21600" h="21598" stroke="0" extrusionOk="0">
                    <a:moveTo>
                      <a:pt x="21326" y="21598"/>
                    </a:moveTo>
                    <a:cubicBezTo>
                      <a:pt x="9505" y="21448"/>
                      <a:pt x="0" y="11822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4" name="Line 158"/>
              <p:cNvSpPr>
                <a:spLocks noChangeShapeType="1"/>
              </p:cNvSpPr>
              <p:nvPr/>
            </p:nvSpPr>
            <p:spPr bwMode="auto">
              <a:xfrm flipH="1">
                <a:off x="1516" y="1708"/>
                <a:ext cx="470" cy="27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5" name="Freeform 159"/>
              <p:cNvSpPr>
                <a:spLocks/>
              </p:cNvSpPr>
              <p:nvPr/>
            </p:nvSpPr>
            <p:spPr bwMode="auto">
              <a:xfrm>
                <a:off x="1857" y="1163"/>
                <a:ext cx="234" cy="545"/>
              </a:xfrm>
              <a:custGeom>
                <a:avLst/>
                <a:gdLst>
                  <a:gd name="T0" fmla="*/ 240 w 665"/>
                  <a:gd name="T1" fmla="*/ 1555 h 1555"/>
                  <a:gd name="T2" fmla="*/ 0 w 665"/>
                  <a:gd name="T3" fmla="*/ 961 h 1555"/>
                  <a:gd name="T4" fmla="*/ 665 w 665"/>
                  <a:gd name="T5" fmla="*/ 171 h 1555"/>
                  <a:gd name="T6" fmla="*/ 383 w 665"/>
                  <a:gd name="T7" fmla="*/ 0 h 1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5" h="1555">
                    <a:moveTo>
                      <a:pt x="240" y="1555"/>
                    </a:moveTo>
                    <a:lnTo>
                      <a:pt x="0" y="961"/>
                    </a:lnTo>
                    <a:lnTo>
                      <a:pt x="665" y="171"/>
                    </a:lnTo>
                    <a:lnTo>
                      <a:pt x="38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6" name="Freeform 160"/>
              <p:cNvSpPr>
                <a:spLocks/>
              </p:cNvSpPr>
              <p:nvPr/>
            </p:nvSpPr>
            <p:spPr bwMode="auto">
              <a:xfrm>
                <a:off x="1967" y="1128"/>
                <a:ext cx="43" cy="65"/>
              </a:xfrm>
              <a:custGeom>
                <a:avLst/>
                <a:gdLst>
                  <a:gd name="T0" fmla="*/ 104 w 121"/>
                  <a:gd name="T1" fmla="*/ 0 h 186"/>
                  <a:gd name="T2" fmla="*/ 121 w 121"/>
                  <a:gd name="T3" fmla="*/ 11 h 186"/>
                  <a:gd name="T4" fmla="*/ 16 w 121"/>
                  <a:gd name="T5" fmla="*/ 186 h 186"/>
                  <a:gd name="T6" fmla="*/ 0 w 121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86">
                    <a:moveTo>
                      <a:pt x="104" y="0"/>
                    </a:moveTo>
                    <a:lnTo>
                      <a:pt x="121" y="11"/>
                    </a:lnTo>
                    <a:lnTo>
                      <a:pt x="16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7" name="Line 161"/>
              <p:cNvSpPr>
                <a:spLocks noChangeShapeType="1"/>
              </p:cNvSpPr>
              <p:nvPr/>
            </p:nvSpPr>
            <p:spPr bwMode="auto">
              <a:xfrm>
                <a:off x="1967" y="1190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8" name="Arc 162"/>
              <p:cNvSpPr>
                <a:spLocks/>
              </p:cNvSpPr>
              <p:nvPr/>
            </p:nvSpPr>
            <p:spPr bwMode="auto">
              <a:xfrm>
                <a:off x="1451" y="1217"/>
                <a:ext cx="243" cy="252"/>
              </a:xfrm>
              <a:custGeom>
                <a:avLst/>
                <a:gdLst>
                  <a:gd name="G0" fmla="+- 89 0 0"/>
                  <a:gd name="G1" fmla="+- 0 0 0"/>
                  <a:gd name="G2" fmla="+- 21600 0 0"/>
                  <a:gd name="T0" fmla="*/ 21689 w 21689"/>
                  <a:gd name="T1" fmla="*/ 0 h 21600"/>
                  <a:gd name="T2" fmla="*/ 0 w 21689"/>
                  <a:gd name="T3" fmla="*/ 21600 h 21600"/>
                  <a:gd name="T4" fmla="*/ 89 w 21689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89" h="21600" fill="none" extrusionOk="0">
                    <a:moveTo>
                      <a:pt x="21689" y="0"/>
                    </a:moveTo>
                    <a:cubicBezTo>
                      <a:pt x="21689" y="11929"/>
                      <a:pt x="12018" y="21600"/>
                      <a:pt x="89" y="21600"/>
                    </a:cubicBezTo>
                    <a:cubicBezTo>
                      <a:pt x="59" y="21600"/>
                      <a:pt x="29" y="21599"/>
                      <a:pt x="0" y="21599"/>
                    </a:cubicBezTo>
                  </a:path>
                  <a:path w="21689" h="21600" stroke="0" extrusionOk="0">
                    <a:moveTo>
                      <a:pt x="21689" y="0"/>
                    </a:moveTo>
                    <a:cubicBezTo>
                      <a:pt x="21689" y="11929"/>
                      <a:pt x="12018" y="21600"/>
                      <a:pt x="89" y="21600"/>
                    </a:cubicBezTo>
                    <a:cubicBezTo>
                      <a:pt x="59" y="21600"/>
                      <a:pt x="29" y="21599"/>
                      <a:pt x="0" y="21599"/>
                    </a:cubicBezTo>
                    <a:lnTo>
                      <a:pt x="89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99" name="Freeform 163"/>
              <p:cNvSpPr>
                <a:spLocks/>
              </p:cNvSpPr>
              <p:nvPr/>
            </p:nvSpPr>
            <p:spPr bwMode="auto">
              <a:xfrm>
                <a:off x="1658" y="1211"/>
                <a:ext cx="72" cy="6"/>
              </a:xfrm>
              <a:custGeom>
                <a:avLst/>
                <a:gdLst>
                  <a:gd name="T0" fmla="*/ 204 w 204"/>
                  <a:gd name="T1" fmla="*/ 0 h 18"/>
                  <a:gd name="T2" fmla="*/ 204 w 204"/>
                  <a:gd name="T3" fmla="*/ 18 h 18"/>
                  <a:gd name="T4" fmla="*/ 0 w 204"/>
                  <a:gd name="T5" fmla="*/ 18 h 18"/>
                  <a:gd name="T6" fmla="*/ 0 w 20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8">
                    <a:moveTo>
                      <a:pt x="204" y="0"/>
                    </a:moveTo>
                    <a:lnTo>
                      <a:pt x="204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0" name="Line 164"/>
              <p:cNvSpPr>
                <a:spLocks noChangeShapeType="1"/>
              </p:cNvSpPr>
              <p:nvPr/>
            </p:nvSpPr>
            <p:spPr bwMode="auto">
              <a:xfrm>
                <a:off x="1658" y="1211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1" name="Arc 165"/>
              <p:cNvSpPr>
                <a:spLocks/>
              </p:cNvSpPr>
              <p:nvPr/>
            </p:nvSpPr>
            <p:spPr bwMode="auto">
              <a:xfrm>
                <a:off x="1724" y="1475"/>
                <a:ext cx="986" cy="9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2" name="Arc 166"/>
              <p:cNvSpPr>
                <a:spLocks/>
              </p:cNvSpPr>
              <p:nvPr/>
            </p:nvSpPr>
            <p:spPr bwMode="auto">
              <a:xfrm>
                <a:off x="2710" y="1173"/>
                <a:ext cx="128" cy="39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3" name="Arc 167"/>
              <p:cNvSpPr>
                <a:spLocks/>
              </p:cNvSpPr>
              <p:nvPr/>
            </p:nvSpPr>
            <p:spPr bwMode="auto">
              <a:xfrm>
                <a:off x="2690" y="1049"/>
                <a:ext cx="148" cy="124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4" name="Freeform 168"/>
              <p:cNvSpPr>
                <a:spLocks/>
              </p:cNvSpPr>
              <p:nvPr/>
            </p:nvSpPr>
            <p:spPr bwMode="auto">
              <a:xfrm>
                <a:off x="2683" y="1013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5" name="Line 169"/>
              <p:cNvSpPr>
                <a:spLocks noChangeShapeType="1"/>
              </p:cNvSpPr>
              <p:nvPr/>
            </p:nvSpPr>
            <p:spPr bwMode="auto">
              <a:xfrm>
                <a:off x="2683" y="1085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6" name="Freeform 170"/>
              <p:cNvSpPr>
                <a:spLocks/>
              </p:cNvSpPr>
              <p:nvPr/>
            </p:nvSpPr>
            <p:spPr bwMode="auto">
              <a:xfrm>
                <a:off x="1922" y="1252"/>
                <a:ext cx="95" cy="118"/>
              </a:xfrm>
              <a:custGeom>
                <a:avLst/>
                <a:gdLst>
                  <a:gd name="T0" fmla="*/ 169 w 270"/>
                  <a:gd name="T1" fmla="*/ 338 h 338"/>
                  <a:gd name="T2" fmla="*/ 270 w 270"/>
                  <a:gd name="T3" fmla="*/ 127 h 338"/>
                  <a:gd name="T4" fmla="*/ 0 w 270"/>
                  <a:gd name="T5" fmla="*/ 0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0" h="338">
                    <a:moveTo>
                      <a:pt x="169" y="338"/>
                    </a:moveTo>
                    <a:lnTo>
                      <a:pt x="270" y="127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7" name="Freeform 171"/>
              <p:cNvSpPr>
                <a:spLocks/>
              </p:cNvSpPr>
              <p:nvPr/>
            </p:nvSpPr>
            <p:spPr bwMode="auto">
              <a:xfrm>
                <a:off x="1900" y="1216"/>
                <a:ext cx="37" cy="69"/>
              </a:xfrm>
              <a:custGeom>
                <a:avLst/>
                <a:gdLst>
                  <a:gd name="T0" fmla="*/ 88 w 107"/>
                  <a:gd name="T1" fmla="*/ 0 h 197"/>
                  <a:gd name="T2" fmla="*/ 107 w 107"/>
                  <a:gd name="T3" fmla="*/ 9 h 197"/>
                  <a:gd name="T4" fmla="*/ 19 w 107"/>
                  <a:gd name="T5" fmla="*/ 197 h 197"/>
                  <a:gd name="T6" fmla="*/ 0 w 107"/>
                  <a:gd name="T7" fmla="*/ 188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7" h="197">
                    <a:moveTo>
                      <a:pt x="88" y="0"/>
                    </a:moveTo>
                    <a:lnTo>
                      <a:pt x="107" y="9"/>
                    </a:lnTo>
                    <a:lnTo>
                      <a:pt x="19" y="197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8" name="Line 172"/>
              <p:cNvSpPr>
                <a:spLocks noChangeShapeType="1"/>
              </p:cNvSpPr>
              <p:nvPr/>
            </p:nvSpPr>
            <p:spPr bwMode="auto">
              <a:xfrm>
                <a:off x="1900" y="128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09" name="Freeform 173"/>
              <p:cNvSpPr>
                <a:spLocks/>
              </p:cNvSpPr>
              <p:nvPr/>
            </p:nvSpPr>
            <p:spPr bwMode="auto">
              <a:xfrm>
                <a:off x="2229" y="1148"/>
                <a:ext cx="768" cy="470"/>
              </a:xfrm>
              <a:custGeom>
                <a:avLst/>
                <a:gdLst>
                  <a:gd name="T0" fmla="*/ 0 w 2190"/>
                  <a:gd name="T1" fmla="*/ 917 h 1342"/>
                  <a:gd name="T2" fmla="*/ 409 w 2190"/>
                  <a:gd name="T3" fmla="*/ 1314 h 1342"/>
                  <a:gd name="T4" fmla="*/ 706 w 2190"/>
                  <a:gd name="T5" fmla="*/ 1342 h 1342"/>
                  <a:gd name="T6" fmla="*/ 2190 w 2190"/>
                  <a:gd name="T7" fmla="*/ 0 h 1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90" h="1342">
                    <a:moveTo>
                      <a:pt x="0" y="917"/>
                    </a:moveTo>
                    <a:lnTo>
                      <a:pt x="409" y="1314"/>
                    </a:lnTo>
                    <a:lnTo>
                      <a:pt x="706" y="1342"/>
                    </a:lnTo>
                    <a:lnTo>
                      <a:pt x="219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0" name="Freeform 174"/>
              <p:cNvSpPr>
                <a:spLocks/>
              </p:cNvSpPr>
              <p:nvPr/>
            </p:nvSpPr>
            <p:spPr bwMode="auto">
              <a:xfrm>
                <a:off x="2973" y="1116"/>
                <a:ext cx="54" cy="59"/>
              </a:xfrm>
              <a:custGeom>
                <a:avLst/>
                <a:gdLst>
                  <a:gd name="T0" fmla="*/ 153 w 153"/>
                  <a:gd name="T1" fmla="*/ 155 h 167"/>
                  <a:gd name="T2" fmla="*/ 138 w 153"/>
                  <a:gd name="T3" fmla="*/ 167 h 167"/>
                  <a:gd name="T4" fmla="*/ 0 w 153"/>
                  <a:gd name="T5" fmla="*/ 12 h 167"/>
                  <a:gd name="T6" fmla="*/ 15 w 153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67">
                    <a:moveTo>
                      <a:pt x="153" y="155"/>
                    </a:moveTo>
                    <a:lnTo>
                      <a:pt x="138" y="167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1" name="Line 175"/>
              <p:cNvSpPr>
                <a:spLocks noChangeShapeType="1"/>
              </p:cNvSpPr>
              <p:nvPr/>
            </p:nvSpPr>
            <p:spPr bwMode="auto">
              <a:xfrm flipH="1">
                <a:off x="2973" y="1116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2" name="Line 176"/>
              <p:cNvSpPr>
                <a:spLocks noChangeShapeType="1"/>
              </p:cNvSpPr>
              <p:nvPr/>
            </p:nvSpPr>
            <p:spPr bwMode="auto">
              <a:xfrm flipH="1" flipV="1">
                <a:off x="2348" y="1262"/>
                <a:ext cx="104" cy="10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3" name="Freeform 177"/>
              <p:cNvSpPr>
                <a:spLocks/>
              </p:cNvSpPr>
              <p:nvPr/>
            </p:nvSpPr>
            <p:spPr bwMode="auto">
              <a:xfrm>
                <a:off x="2317" y="1232"/>
                <a:ext cx="57" cy="55"/>
              </a:xfrm>
              <a:custGeom>
                <a:avLst/>
                <a:gdLst>
                  <a:gd name="T0" fmla="*/ 151 w 163"/>
                  <a:gd name="T1" fmla="*/ 0 h 157"/>
                  <a:gd name="T2" fmla="*/ 163 w 163"/>
                  <a:gd name="T3" fmla="*/ 15 h 157"/>
                  <a:gd name="T4" fmla="*/ 13 w 163"/>
                  <a:gd name="T5" fmla="*/ 157 h 157"/>
                  <a:gd name="T6" fmla="*/ 0 w 163"/>
                  <a:gd name="T7" fmla="*/ 142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" h="157">
                    <a:moveTo>
                      <a:pt x="151" y="0"/>
                    </a:moveTo>
                    <a:lnTo>
                      <a:pt x="163" y="15"/>
                    </a:lnTo>
                    <a:lnTo>
                      <a:pt x="13" y="157"/>
                    </a:lnTo>
                    <a:lnTo>
                      <a:pt x="0" y="14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4" name="Line 178"/>
              <p:cNvSpPr>
                <a:spLocks noChangeShapeType="1"/>
              </p:cNvSpPr>
              <p:nvPr/>
            </p:nvSpPr>
            <p:spPr bwMode="auto">
              <a:xfrm>
                <a:off x="2317" y="1282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5" name="Line 179"/>
              <p:cNvSpPr>
                <a:spLocks noChangeShapeType="1"/>
              </p:cNvSpPr>
              <p:nvPr/>
            </p:nvSpPr>
            <p:spPr bwMode="auto">
              <a:xfrm flipH="1" flipV="1">
                <a:off x="2553" y="1283"/>
                <a:ext cx="146" cy="9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6" name="Freeform 180"/>
              <p:cNvSpPr>
                <a:spLocks/>
              </p:cNvSpPr>
              <p:nvPr/>
            </p:nvSpPr>
            <p:spPr bwMode="auto">
              <a:xfrm>
                <a:off x="2528" y="1249"/>
                <a:ext cx="44" cy="65"/>
              </a:xfrm>
              <a:custGeom>
                <a:avLst/>
                <a:gdLst>
                  <a:gd name="T0" fmla="*/ 109 w 126"/>
                  <a:gd name="T1" fmla="*/ 0 h 186"/>
                  <a:gd name="T2" fmla="*/ 126 w 126"/>
                  <a:gd name="T3" fmla="*/ 11 h 186"/>
                  <a:gd name="T4" fmla="*/ 17 w 126"/>
                  <a:gd name="T5" fmla="*/ 186 h 186"/>
                  <a:gd name="T6" fmla="*/ 0 w 126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6">
                    <a:moveTo>
                      <a:pt x="109" y="0"/>
                    </a:moveTo>
                    <a:lnTo>
                      <a:pt x="126" y="11"/>
                    </a:lnTo>
                    <a:lnTo>
                      <a:pt x="17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7" name="Line 181"/>
              <p:cNvSpPr>
                <a:spLocks noChangeShapeType="1"/>
              </p:cNvSpPr>
              <p:nvPr/>
            </p:nvSpPr>
            <p:spPr bwMode="auto">
              <a:xfrm>
                <a:off x="2528" y="131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8" name="Line 182"/>
              <p:cNvSpPr>
                <a:spLocks noChangeShapeType="1"/>
              </p:cNvSpPr>
              <p:nvPr/>
            </p:nvSpPr>
            <p:spPr bwMode="auto">
              <a:xfrm flipH="1" flipV="1">
                <a:off x="1495" y="2830"/>
                <a:ext cx="27" cy="4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19" name="Freeform 183"/>
              <p:cNvSpPr>
                <a:spLocks/>
              </p:cNvSpPr>
              <p:nvPr/>
            </p:nvSpPr>
            <p:spPr bwMode="auto">
              <a:xfrm>
                <a:off x="1461" y="2807"/>
                <a:ext cx="66" cy="41"/>
              </a:xfrm>
              <a:custGeom>
                <a:avLst/>
                <a:gdLst>
                  <a:gd name="T0" fmla="*/ 180 w 188"/>
                  <a:gd name="T1" fmla="*/ 0 h 117"/>
                  <a:gd name="T2" fmla="*/ 188 w 188"/>
                  <a:gd name="T3" fmla="*/ 16 h 117"/>
                  <a:gd name="T4" fmla="*/ 9 w 188"/>
                  <a:gd name="T5" fmla="*/ 117 h 117"/>
                  <a:gd name="T6" fmla="*/ 0 w 188"/>
                  <a:gd name="T7" fmla="*/ 10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8" h="117">
                    <a:moveTo>
                      <a:pt x="180" y="0"/>
                    </a:moveTo>
                    <a:lnTo>
                      <a:pt x="188" y="16"/>
                    </a:lnTo>
                    <a:lnTo>
                      <a:pt x="9" y="117"/>
                    </a:lnTo>
                    <a:lnTo>
                      <a:pt x="0" y="10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0" name="Line 184"/>
              <p:cNvSpPr>
                <a:spLocks noChangeShapeType="1"/>
              </p:cNvSpPr>
              <p:nvPr/>
            </p:nvSpPr>
            <p:spPr bwMode="auto">
              <a:xfrm>
                <a:off x="1461" y="2842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1" name="Freeform 185"/>
              <p:cNvSpPr>
                <a:spLocks/>
              </p:cNvSpPr>
              <p:nvPr/>
            </p:nvSpPr>
            <p:spPr bwMode="auto">
              <a:xfrm>
                <a:off x="1421" y="2746"/>
                <a:ext cx="243" cy="194"/>
              </a:xfrm>
              <a:custGeom>
                <a:avLst/>
                <a:gdLst>
                  <a:gd name="T0" fmla="*/ 692 w 692"/>
                  <a:gd name="T1" fmla="*/ 554 h 554"/>
                  <a:gd name="T2" fmla="*/ 287 w 692"/>
                  <a:gd name="T3" fmla="*/ 0 h 554"/>
                  <a:gd name="T4" fmla="*/ 0 w 692"/>
                  <a:gd name="T5" fmla="*/ 0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2" h="554">
                    <a:moveTo>
                      <a:pt x="692" y="554"/>
                    </a:moveTo>
                    <a:lnTo>
                      <a:pt x="287" y="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2" name="Freeform 186"/>
              <p:cNvSpPr>
                <a:spLocks/>
              </p:cNvSpPr>
              <p:nvPr/>
            </p:nvSpPr>
            <p:spPr bwMode="auto">
              <a:xfrm>
                <a:off x="1415" y="2710"/>
                <a:ext cx="6" cy="72"/>
              </a:xfrm>
              <a:custGeom>
                <a:avLst/>
                <a:gdLst>
                  <a:gd name="T0" fmla="*/ 0 w 18"/>
                  <a:gd name="T1" fmla="*/ 0 h 204"/>
                  <a:gd name="T2" fmla="*/ 18 w 18"/>
                  <a:gd name="T3" fmla="*/ 0 h 204"/>
                  <a:gd name="T4" fmla="*/ 18 w 18"/>
                  <a:gd name="T5" fmla="*/ 204 h 204"/>
                  <a:gd name="T6" fmla="*/ 0 w 18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4">
                    <a:moveTo>
                      <a:pt x="0" y="0"/>
                    </a:moveTo>
                    <a:lnTo>
                      <a:pt x="18" y="0"/>
                    </a:lnTo>
                    <a:lnTo>
                      <a:pt x="18" y="204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3" name="Line 187"/>
              <p:cNvSpPr>
                <a:spLocks noChangeShapeType="1"/>
              </p:cNvSpPr>
              <p:nvPr/>
            </p:nvSpPr>
            <p:spPr bwMode="auto">
              <a:xfrm>
                <a:off x="1415" y="2782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4" name="Line 188"/>
              <p:cNvSpPr>
                <a:spLocks noChangeShapeType="1"/>
              </p:cNvSpPr>
              <p:nvPr/>
            </p:nvSpPr>
            <p:spPr bwMode="auto">
              <a:xfrm flipH="1" flipV="1">
                <a:off x="1327" y="2846"/>
                <a:ext cx="47" cy="3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5" name="Freeform 189"/>
              <p:cNvSpPr>
                <a:spLocks/>
              </p:cNvSpPr>
              <p:nvPr/>
            </p:nvSpPr>
            <p:spPr bwMode="auto">
              <a:xfrm>
                <a:off x="1300" y="2813"/>
                <a:ext cx="49" cy="61"/>
              </a:xfrm>
              <a:custGeom>
                <a:avLst/>
                <a:gdLst>
                  <a:gd name="T0" fmla="*/ 125 w 140"/>
                  <a:gd name="T1" fmla="*/ 0 h 176"/>
                  <a:gd name="T2" fmla="*/ 140 w 140"/>
                  <a:gd name="T3" fmla="*/ 13 h 176"/>
                  <a:gd name="T4" fmla="*/ 14 w 140"/>
                  <a:gd name="T5" fmla="*/ 176 h 176"/>
                  <a:gd name="T6" fmla="*/ 0 w 140"/>
                  <a:gd name="T7" fmla="*/ 163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6">
                    <a:moveTo>
                      <a:pt x="125" y="0"/>
                    </a:moveTo>
                    <a:lnTo>
                      <a:pt x="140" y="13"/>
                    </a:lnTo>
                    <a:lnTo>
                      <a:pt x="14" y="176"/>
                    </a:lnTo>
                    <a:lnTo>
                      <a:pt x="0" y="16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6" name="Line 190"/>
              <p:cNvSpPr>
                <a:spLocks noChangeShapeType="1"/>
              </p:cNvSpPr>
              <p:nvPr/>
            </p:nvSpPr>
            <p:spPr bwMode="auto">
              <a:xfrm>
                <a:off x="1300" y="2870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7" name="Freeform 191"/>
              <p:cNvSpPr>
                <a:spLocks/>
              </p:cNvSpPr>
              <p:nvPr/>
            </p:nvSpPr>
            <p:spPr bwMode="auto">
              <a:xfrm>
                <a:off x="1243" y="2778"/>
                <a:ext cx="441" cy="200"/>
              </a:xfrm>
              <a:custGeom>
                <a:avLst/>
                <a:gdLst>
                  <a:gd name="T0" fmla="*/ 0 w 1260"/>
                  <a:gd name="T1" fmla="*/ 479 h 571"/>
                  <a:gd name="T2" fmla="*/ 255 w 1260"/>
                  <a:gd name="T3" fmla="*/ 571 h 571"/>
                  <a:gd name="T4" fmla="*/ 1260 w 1260"/>
                  <a:gd name="T5" fmla="*/ 0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60" h="571">
                    <a:moveTo>
                      <a:pt x="0" y="479"/>
                    </a:moveTo>
                    <a:lnTo>
                      <a:pt x="255" y="571"/>
                    </a:lnTo>
                    <a:lnTo>
                      <a:pt x="12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8" name="Freeform 192"/>
              <p:cNvSpPr>
                <a:spLocks/>
              </p:cNvSpPr>
              <p:nvPr/>
            </p:nvSpPr>
            <p:spPr bwMode="auto">
              <a:xfrm>
                <a:off x="1667" y="2743"/>
                <a:ext cx="41" cy="66"/>
              </a:xfrm>
              <a:custGeom>
                <a:avLst/>
                <a:gdLst>
                  <a:gd name="T0" fmla="*/ 117 w 117"/>
                  <a:gd name="T1" fmla="*/ 179 h 188"/>
                  <a:gd name="T2" fmla="*/ 100 w 117"/>
                  <a:gd name="T3" fmla="*/ 188 h 188"/>
                  <a:gd name="T4" fmla="*/ 0 w 117"/>
                  <a:gd name="T5" fmla="*/ 8 h 188"/>
                  <a:gd name="T6" fmla="*/ 16 w 117"/>
                  <a:gd name="T7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8">
                    <a:moveTo>
                      <a:pt x="117" y="179"/>
                    </a:moveTo>
                    <a:lnTo>
                      <a:pt x="100" y="188"/>
                    </a:lnTo>
                    <a:lnTo>
                      <a:pt x="0" y="8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29" name="Line 193"/>
              <p:cNvSpPr>
                <a:spLocks noChangeShapeType="1"/>
              </p:cNvSpPr>
              <p:nvPr/>
            </p:nvSpPr>
            <p:spPr bwMode="auto">
              <a:xfrm flipH="1">
                <a:off x="1667" y="2743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0" name="Freeform 194"/>
              <p:cNvSpPr>
                <a:spLocks/>
              </p:cNvSpPr>
              <p:nvPr/>
            </p:nvSpPr>
            <p:spPr bwMode="auto">
              <a:xfrm>
                <a:off x="1022" y="2751"/>
                <a:ext cx="162" cy="326"/>
              </a:xfrm>
              <a:custGeom>
                <a:avLst/>
                <a:gdLst>
                  <a:gd name="T0" fmla="*/ 166 w 464"/>
                  <a:gd name="T1" fmla="*/ 930 h 930"/>
                  <a:gd name="T2" fmla="*/ 0 w 464"/>
                  <a:gd name="T3" fmla="*/ 405 h 930"/>
                  <a:gd name="T4" fmla="*/ 464 w 464"/>
                  <a:gd name="T5" fmla="*/ 0 h 930"/>
                  <a:gd name="T6" fmla="*/ 316 w 464"/>
                  <a:gd name="T7" fmla="*/ 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4" h="930">
                    <a:moveTo>
                      <a:pt x="166" y="930"/>
                    </a:moveTo>
                    <a:lnTo>
                      <a:pt x="0" y="405"/>
                    </a:lnTo>
                    <a:lnTo>
                      <a:pt x="464" y="0"/>
                    </a:lnTo>
                    <a:lnTo>
                      <a:pt x="3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1" name="Freeform 195"/>
              <p:cNvSpPr>
                <a:spLocks/>
              </p:cNvSpPr>
              <p:nvPr/>
            </p:nvSpPr>
            <p:spPr bwMode="auto">
              <a:xfrm>
                <a:off x="1126" y="2715"/>
                <a:ext cx="6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2" name="Line 196"/>
              <p:cNvSpPr>
                <a:spLocks noChangeShapeType="1"/>
              </p:cNvSpPr>
              <p:nvPr/>
            </p:nvSpPr>
            <p:spPr bwMode="auto">
              <a:xfrm>
                <a:off x="1126" y="2787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3" name="Line 197"/>
              <p:cNvSpPr>
                <a:spLocks noChangeShapeType="1"/>
              </p:cNvSpPr>
              <p:nvPr/>
            </p:nvSpPr>
            <p:spPr bwMode="auto">
              <a:xfrm flipH="1" flipV="1">
                <a:off x="1548" y="3861"/>
                <a:ext cx="126" cy="1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4" name="Freeform 198"/>
              <p:cNvSpPr>
                <a:spLocks/>
              </p:cNvSpPr>
              <p:nvPr/>
            </p:nvSpPr>
            <p:spPr bwMode="auto">
              <a:xfrm>
                <a:off x="1520" y="3828"/>
                <a:ext cx="51" cy="61"/>
              </a:xfrm>
              <a:custGeom>
                <a:avLst/>
                <a:gdLst>
                  <a:gd name="T0" fmla="*/ 129 w 144"/>
                  <a:gd name="T1" fmla="*/ 0 h 175"/>
                  <a:gd name="T2" fmla="*/ 144 w 144"/>
                  <a:gd name="T3" fmla="*/ 12 h 175"/>
                  <a:gd name="T4" fmla="*/ 14 w 144"/>
                  <a:gd name="T5" fmla="*/ 175 h 175"/>
                  <a:gd name="T6" fmla="*/ 0 w 144"/>
                  <a:gd name="T7" fmla="*/ 16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5">
                    <a:moveTo>
                      <a:pt x="129" y="0"/>
                    </a:moveTo>
                    <a:lnTo>
                      <a:pt x="144" y="12"/>
                    </a:lnTo>
                    <a:lnTo>
                      <a:pt x="14" y="175"/>
                    </a:lnTo>
                    <a:lnTo>
                      <a:pt x="0" y="16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5" name="Line 199"/>
              <p:cNvSpPr>
                <a:spLocks noChangeShapeType="1"/>
              </p:cNvSpPr>
              <p:nvPr/>
            </p:nvSpPr>
            <p:spPr bwMode="auto">
              <a:xfrm>
                <a:off x="1520" y="3885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6" name="Line 200"/>
              <p:cNvSpPr>
                <a:spLocks noChangeShapeType="1"/>
              </p:cNvSpPr>
              <p:nvPr/>
            </p:nvSpPr>
            <p:spPr bwMode="auto">
              <a:xfrm flipH="1" flipV="1">
                <a:off x="1395" y="3855"/>
                <a:ext cx="127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7" name="Freeform 201"/>
              <p:cNvSpPr>
                <a:spLocks/>
              </p:cNvSpPr>
              <p:nvPr/>
            </p:nvSpPr>
            <p:spPr bwMode="auto">
              <a:xfrm>
                <a:off x="1375" y="3820"/>
                <a:ext cx="34" cy="69"/>
              </a:xfrm>
              <a:custGeom>
                <a:avLst/>
                <a:gdLst>
                  <a:gd name="T0" fmla="*/ 79 w 98"/>
                  <a:gd name="T1" fmla="*/ 0 h 198"/>
                  <a:gd name="T2" fmla="*/ 98 w 98"/>
                  <a:gd name="T3" fmla="*/ 6 h 198"/>
                  <a:gd name="T4" fmla="*/ 19 w 98"/>
                  <a:gd name="T5" fmla="*/ 198 h 198"/>
                  <a:gd name="T6" fmla="*/ 0 w 98"/>
                  <a:gd name="T7" fmla="*/ 19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98">
                    <a:moveTo>
                      <a:pt x="79" y="0"/>
                    </a:moveTo>
                    <a:lnTo>
                      <a:pt x="98" y="6"/>
                    </a:lnTo>
                    <a:lnTo>
                      <a:pt x="19" y="198"/>
                    </a:lnTo>
                    <a:lnTo>
                      <a:pt x="0" y="19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8" name="Line 202"/>
              <p:cNvSpPr>
                <a:spLocks noChangeShapeType="1"/>
              </p:cNvSpPr>
              <p:nvPr/>
            </p:nvSpPr>
            <p:spPr bwMode="auto">
              <a:xfrm>
                <a:off x="1375" y="3887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39" name="Line 203"/>
              <p:cNvSpPr>
                <a:spLocks noChangeShapeType="1"/>
              </p:cNvSpPr>
              <p:nvPr/>
            </p:nvSpPr>
            <p:spPr bwMode="auto">
              <a:xfrm flipH="1" flipV="1">
                <a:off x="1732" y="3708"/>
                <a:ext cx="158" cy="20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40" name="Freeform 204"/>
              <p:cNvSpPr>
                <a:spLocks/>
              </p:cNvSpPr>
              <p:nvPr/>
            </p:nvSpPr>
            <p:spPr bwMode="auto">
              <a:xfrm>
                <a:off x="1699" y="3681"/>
                <a:ext cx="62" cy="49"/>
              </a:xfrm>
              <a:custGeom>
                <a:avLst/>
                <a:gdLst>
                  <a:gd name="T0" fmla="*/ 163 w 175"/>
                  <a:gd name="T1" fmla="*/ 0 h 140"/>
                  <a:gd name="T2" fmla="*/ 175 w 175"/>
                  <a:gd name="T3" fmla="*/ 15 h 140"/>
                  <a:gd name="T4" fmla="*/ 12 w 175"/>
                  <a:gd name="T5" fmla="*/ 140 h 140"/>
                  <a:gd name="T6" fmla="*/ 0 w 175"/>
                  <a:gd name="T7" fmla="*/ 12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140">
                    <a:moveTo>
                      <a:pt x="163" y="0"/>
                    </a:moveTo>
                    <a:lnTo>
                      <a:pt x="175" y="15"/>
                    </a:lnTo>
                    <a:lnTo>
                      <a:pt x="12" y="140"/>
                    </a:lnTo>
                    <a:lnTo>
                      <a:pt x="0" y="12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1699" y="3725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H="1" flipV="1">
              <a:off x="1411" y="4881"/>
              <a:ext cx="111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388" y="4846"/>
              <a:ext cx="40" cy="68"/>
            </a:xfrm>
            <a:custGeom>
              <a:avLst/>
              <a:gdLst>
                <a:gd name="T0" fmla="*/ 97 w 113"/>
                <a:gd name="T1" fmla="*/ 0 h 192"/>
                <a:gd name="T2" fmla="*/ 113 w 113"/>
                <a:gd name="T3" fmla="*/ 8 h 192"/>
                <a:gd name="T4" fmla="*/ 17 w 113"/>
                <a:gd name="T5" fmla="*/ 192 h 192"/>
                <a:gd name="T6" fmla="*/ 0 w 113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2">
                  <a:moveTo>
                    <a:pt x="97" y="0"/>
                  </a:moveTo>
                  <a:lnTo>
                    <a:pt x="113" y="8"/>
                  </a:lnTo>
                  <a:lnTo>
                    <a:pt x="17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1388" y="4911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H="1" flipV="1">
              <a:off x="1580" y="4881"/>
              <a:ext cx="94" cy="1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548" y="4853"/>
              <a:ext cx="59" cy="52"/>
            </a:xfrm>
            <a:custGeom>
              <a:avLst/>
              <a:gdLst>
                <a:gd name="T0" fmla="*/ 155 w 167"/>
                <a:gd name="T1" fmla="*/ 0 h 148"/>
                <a:gd name="T2" fmla="*/ 167 w 167"/>
                <a:gd name="T3" fmla="*/ 14 h 148"/>
                <a:gd name="T4" fmla="*/ 13 w 167"/>
                <a:gd name="T5" fmla="*/ 148 h 148"/>
                <a:gd name="T6" fmla="*/ 0 w 167"/>
                <a:gd name="T7" fmla="*/ 13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148">
                  <a:moveTo>
                    <a:pt x="155" y="0"/>
                  </a:moveTo>
                  <a:lnTo>
                    <a:pt x="167" y="14"/>
                  </a:lnTo>
                  <a:lnTo>
                    <a:pt x="13" y="148"/>
                  </a:lnTo>
                  <a:lnTo>
                    <a:pt x="0" y="13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1548" y="4900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532" y="4776"/>
              <a:ext cx="321" cy="163"/>
            </a:xfrm>
            <a:custGeom>
              <a:avLst/>
              <a:gdLst>
                <a:gd name="T0" fmla="*/ 916 w 916"/>
                <a:gd name="T1" fmla="*/ 466 h 466"/>
                <a:gd name="T2" fmla="*/ 240 w 916"/>
                <a:gd name="T3" fmla="*/ 0 h 466"/>
                <a:gd name="T4" fmla="*/ 0 w 916"/>
                <a:gd name="T5" fmla="*/ 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6" h="466">
                  <a:moveTo>
                    <a:pt x="916" y="466"/>
                  </a:moveTo>
                  <a:lnTo>
                    <a:pt x="240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525" y="4740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1525" y="481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H="1" flipV="1">
              <a:off x="1159" y="4776"/>
              <a:ext cx="210" cy="1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132" y="4743"/>
              <a:ext cx="48" cy="62"/>
            </a:xfrm>
            <a:custGeom>
              <a:avLst/>
              <a:gdLst>
                <a:gd name="T0" fmla="*/ 121 w 138"/>
                <a:gd name="T1" fmla="*/ 0 h 178"/>
                <a:gd name="T2" fmla="*/ 138 w 138"/>
                <a:gd name="T3" fmla="*/ 11 h 178"/>
                <a:gd name="T4" fmla="*/ 17 w 138"/>
                <a:gd name="T5" fmla="*/ 178 h 178"/>
                <a:gd name="T6" fmla="*/ 0 w 138"/>
                <a:gd name="T7" fmla="*/ 16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21" y="0"/>
                  </a:moveTo>
                  <a:lnTo>
                    <a:pt x="138" y="11"/>
                  </a:lnTo>
                  <a:lnTo>
                    <a:pt x="17" y="178"/>
                  </a:lnTo>
                  <a:lnTo>
                    <a:pt x="0" y="16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1132" y="4802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248" y="4844"/>
              <a:ext cx="600" cy="205"/>
            </a:xfrm>
            <a:custGeom>
              <a:avLst/>
              <a:gdLst>
                <a:gd name="T0" fmla="*/ 0 w 1710"/>
                <a:gd name="T1" fmla="*/ 451 h 585"/>
                <a:gd name="T2" fmla="*/ 209 w 1710"/>
                <a:gd name="T3" fmla="*/ 585 h 585"/>
                <a:gd name="T4" fmla="*/ 1710 w 1710"/>
                <a:gd name="T5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0" h="585">
                  <a:moveTo>
                    <a:pt x="0" y="451"/>
                  </a:moveTo>
                  <a:lnTo>
                    <a:pt x="209" y="585"/>
                  </a:lnTo>
                  <a:lnTo>
                    <a:pt x="17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835" y="4808"/>
              <a:ext cx="33" cy="70"/>
            </a:xfrm>
            <a:custGeom>
              <a:avLst/>
              <a:gdLst>
                <a:gd name="T0" fmla="*/ 94 w 94"/>
                <a:gd name="T1" fmla="*/ 193 h 199"/>
                <a:gd name="T2" fmla="*/ 75 w 94"/>
                <a:gd name="T3" fmla="*/ 199 h 199"/>
                <a:gd name="T4" fmla="*/ 0 w 94"/>
                <a:gd name="T5" fmla="*/ 7 h 199"/>
                <a:gd name="T6" fmla="*/ 19 w 94"/>
                <a:gd name="T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9">
                  <a:moveTo>
                    <a:pt x="94" y="193"/>
                  </a:moveTo>
                  <a:lnTo>
                    <a:pt x="75" y="199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 flipH="1">
              <a:off x="1835" y="480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1038" y="4703"/>
              <a:ext cx="300" cy="426"/>
            </a:xfrm>
            <a:custGeom>
              <a:avLst/>
              <a:gdLst>
                <a:gd name="T0" fmla="*/ 105 w 855"/>
                <a:gd name="T1" fmla="*/ 1215 h 1215"/>
                <a:gd name="T2" fmla="*/ 0 w 855"/>
                <a:gd name="T3" fmla="*/ 899 h 1215"/>
                <a:gd name="T4" fmla="*/ 855 w 855"/>
                <a:gd name="T5" fmla="*/ 15 h 1215"/>
                <a:gd name="T6" fmla="*/ 659 w 855"/>
                <a:gd name="T7" fmla="*/ 0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5" h="1215">
                  <a:moveTo>
                    <a:pt x="105" y="1215"/>
                  </a:moveTo>
                  <a:lnTo>
                    <a:pt x="0" y="899"/>
                  </a:lnTo>
                  <a:lnTo>
                    <a:pt x="855" y="15"/>
                  </a:lnTo>
                  <a:lnTo>
                    <a:pt x="6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260" y="4667"/>
              <a:ext cx="11" cy="72"/>
            </a:xfrm>
            <a:custGeom>
              <a:avLst/>
              <a:gdLst>
                <a:gd name="T0" fmla="*/ 12 w 31"/>
                <a:gd name="T1" fmla="*/ 0 h 205"/>
                <a:gd name="T2" fmla="*/ 31 w 31"/>
                <a:gd name="T3" fmla="*/ 0 h 205"/>
                <a:gd name="T4" fmla="*/ 19 w 31"/>
                <a:gd name="T5" fmla="*/ 205 h 205"/>
                <a:gd name="T6" fmla="*/ 0 w 31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05">
                  <a:moveTo>
                    <a:pt x="12" y="0"/>
                  </a:moveTo>
                  <a:lnTo>
                    <a:pt x="31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1260" y="473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1090" y="4865"/>
              <a:ext cx="53" cy="74"/>
            </a:xfrm>
            <a:custGeom>
              <a:avLst/>
              <a:gdLst>
                <a:gd name="T0" fmla="*/ 0 w 150"/>
                <a:gd name="T1" fmla="*/ 211 h 211"/>
                <a:gd name="T2" fmla="*/ 150 w 150"/>
                <a:gd name="T3" fmla="*/ 15 h 211"/>
                <a:gd name="T4" fmla="*/ 75 w 150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11">
                  <a:moveTo>
                    <a:pt x="0" y="211"/>
                  </a:moveTo>
                  <a:lnTo>
                    <a:pt x="150" y="15"/>
                  </a:lnTo>
                  <a:lnTo>
                    <a:pt x="7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103" y="4829"/>
              <a:ext cx="20" cy="72"/>
            </a:xfrm>
            <a:custGeom>
              <a:avLst/>
              <a:gdLst>
                <a:gd name="T0" fmla="*/ 38 w 57"/>
                <a:gd name="T1" fmla="*/ 0 h 207"/>
                <a:gd name="T2" fmla="*/ 57 w 57"/>
                <a:gd name="T3" fmla="*/ 2 h 207"/>
                <a:gd name="T4" fmla="*/ 19 w 57"/>
                <a:gd name="T5" fmla="*/ 207 h 207"/>
                <a:gd name="T6" fmla="*/ 0 w 57"/>
                <a:gd name="T7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207">
                  <a:moveTo>
                    <a:pt x="38" y="0"/>
                  </a:moveTo>
                  <a:lnTo>
                    <a:pt x="57" y="2"/>
                  </a:lnTo>
                  <a:lnTo>
                    <a:pt x="19" y="207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1103" y="490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1106" y="3855"/>
              <a:ext cx="53" cy="53"/>
            </a:xfrm>
            <a:custGeom>
              <a:avLst/>
              <a:gdLst>
                <a:gd name="T0" fmla="*/ 0 w 150"/>
                <a:gd name="T1" fmla="*/ 151 h 151"/>
                <a:gd name="T2" fmla="*/ 150 w 150"/>
                <a:gd name="T3" fmla="*/ 61 h 151"/>
                <a:gd name="T4" fmla="*/ 14 w 150"/>
                <a:gd name="T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151">
                  <a:moveTo>
                    <a:pt x="0" y="151"/>
                  </a:moveTo>
                  <a:lnTo>
                    <a:pt x="150" y="61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090" y="3820"/>
              <a:ext cx="36" cy="68"/>
            </a:xfrm>
            <a:custGeom>
              <a:avLst/>
              <a:gdLst>
                <a:gd name="T0" fmla="*/ 83 w 102"/>
                <a:gd name="T1" fmla="*/ 0 h 196"/>
                <a:gd name="T2" fmla="*/ 102 w 102"/>
                <a:gd name="T3" fmla="*/ 8 h 196"/>
                <a:gd name="T4" fmla="*/ 19 w 102"/>
                <a:gd name="T5" fmla="*/ 196 h 196"/>
                <a:gd name="T6" fmla="*/ 0 w 102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96">
                  <a:moveTo>
                    <a:pt x="83" y="0"/>
                  </a:moveTo>
                  <a:lnTo>
                    <a:pt x="102" y="8"/>
                  </a:lnTo>
                  <a:lnTo>
                    <a:pt x="19" y="196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1090" y="3886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6" name="Freeform 231"/>
            <p:cNvSpPr>
              <a:spLocks/>
            </p:cNvSpPr>
            <p:nvPr/>
          </p:nvSpPr>
          <p:spPr bwMode="auto">
            <a:xfrm>
              <a:off x="1027" y="2825"/>
              <a:ext cx="95" cy="57"/>
            </a:xfrm>
            <a:custGeom>
              <a:avLst/>
              <a:gdLst>
                <a:gd name="T0" fmla="*/ 180 w 270"/>
                <a:gd name="T1" fmla="*/ 165 h 165"/>
                <a:gd name="T2" fmla="*/ 270 w 270"/>
                <a:gd name="T3" fmla="*/ 60 h 165"/>
                <a:gd name="T4" fmla="*/ 0 w 270"/>
                <a:gd name="T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0" h="165">
                  <a:moveTo>
                    <a:pt x="180" y="165"/>
                  </a:moveTo>
                  <a:lnTo>
                    <a:pt x="270" y="6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7" name="Freeform 232"/>
            <p:cNvSpPr>
              <a:spLocks/>
            </p:cNvSpPr>
            <p:nvPr/>
          </p:nvSpPr>
          <p:spPr bwMode="auto">
            <a:xfrm>
              <a:off x="1013" y="2788"/>
              <a:ext cx="21" cy="72"/>
            </a:xfrm>
            <a:custGeom>
              <a:avLst/>
              <a:gdLst>
                <a:gd name="T0" fmla="*/ 42 w 61"/>
                <a:gd name="T1" fmla="*/ 0 h 205"/>
                <a:gd name="T2" fmla="*/ 61 w 61"/>
                <a:gd name="T3" fmla="*/ 4 h 205"/>
                <a:gd name="T4" fmla="*/ 19 w 61"/>
                <a:gd name="T5" fmla="*/ 205 h 205"/>
                <a:gd name="T6" fmla="*/ 0 w 61"/>
                <a:gd name="T7" fmla="*/ 20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205">
                  <a:moveTo>
                    <a:pt x="42" y="0"/>
                  </a:moveTo>
                  <a:lnTo>
                    <a:pt x="61" y="4"/>
                  </a:lnTo>
                  <a:lnTo>
                    <a:pt x="19" y="205"/>
                  </a:lnTo>
                  <a:lnTo>
                    <a:pt x="0" y="20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9" name="Line 233"/>
            <p:cNvSpPr>
              <a:spLocks noChangeShapeType="1"/>
            </p:cNvSpPr>
            <p:nvPr/>
          </p:nvSpPr>
          <p:spPr bwMode="auto">
            <a:xfrm>
              <a:off x="1013" y="2858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0" name="Freeform 234"/>
            <p:cNvSpPr>
              <a:spLocks/>
            </p:cNvSpPr>
            <p:nvPr/>
          </p:nvSpPr>
          <p:spPr bwMode="auto">
            <a:xfrm>
              <a:off x="1027" y="3782"/>
              <a:ext cx="195" cy="321"/>
            </a:xfrm>
            <a:custGeom>
              <a:avLst/>
              <a:gdLst>
                <a:gd name="T0" fmla="*/ 151 w 556"/>
                <a:gd name="T1" fmla="*/ 914 h 914"/>
                <a:gd name="T2" fmla="*/ 0 w 556"/>
                <a:gd name="T3" fmla="*/ 554 h 914"/>
                <a:gd name="T4" fmla="*/ 556 w 556"/>
                <a:gd name="T5" fmla="*/ 76 h 914"/>
                <a:gd name="T6" fmla="*/ 391 w 556"/>
                <a:gd name="T7" fmla="*/ 0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6" h="914">
                  <a:moveTo>
                    <a:pt x="151" y="914"/>
                  </a:moveTo>
                  <a:lnTo>
                    <a:pt x="0" y="554"/>
                  </a:lnTo>
                  <a:lnTo>
                    <a:pt x="556" y="76"/>
                  </a:lnTo>
                  <a:lnTo>
                    <a:pt x="39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Freeform 235"/>
            <p:cNvSpPr>
              <a:spLocks/>
            </p:cNvSpPr>
            <p:nvPr/>
          </p:nvSpPr>
          <p:spPr bwMode="auto">
            <a:xfrm>
              <a:off x="1143" y="3746"/>
              <a:ext cx="36" cy="69"/>
            </a:xfrm>
            <a:custGeom>
              <a:avLst/>
              <a:gdLst>
                <a:gd name="T0" fmla="*/ 84 w 103"/>
                <a:gd name="T1" fmla="*/ 0 h 196"/>
                <a:gd name="T2" fmla="*/ 103 w 103"/>
                <a:gd name="T3" fmla="*/ 8 h 196"/>
                <a:gd name="T4" fmla="*/ 19 w 103"/>
                <a:gd name="T5" fmla="*/ 196 h 196"/>
                <a:gd name="T6" fmla="*/ 0 w 103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96">
                  <a:moveTo>
                    <a:pt x="84" y="0"/>
                  </a:moveTo>
                  <a:lnTo>
                    <a:pt x="103" y="8"/>
                  </a:lnTo>
                  <a:lnTo>
                    <a:pt x="19" y="196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Line 236"/>
            <p:cNvSpPr>
              <a:spLocks noChangeShapeType="1"/>
            </p:cNvSpPr>
            <p:nvPr/>
          </p:nvSpPr>
          <p:spPr bwMode="auto">
            <a:xfrm>
              <a:off x="1143" y="3812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3" name="Freeform 237"/>
            <p:cNvSpPr>
              <a:spLocks/>
            </p:cNvSpPr>
            <p:nvPr/>
          </p:nvSpPr>
          <p:spPr bwMode="auto">
            <a:xfrm>
              <a:off x="1379" y="3745"/>
              <a:ext cx="574" cy="274"/>
            </a:xfrm>
            <a:custGeom>
              <a:avLst/>
              <a:gdLst>
                <a:gd name="T0" fmla="*/ 0 w 1635"/>
                <a:gd name="T1" fmla="*/ 660 h 781"/>
                <a:gd name="T2" fmla="*/ 151 w 1635"/>
                <a:gd name="T3" fmla="*/ 781 h 781"/>
                <a:gd name="T4" fmla="*/ 1635 w 1635"/>
                <a:gd name="T5" fmla="*/ 0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5" h="781">
                  <a:moveTo>
                    <a:pt x="0" y="660"/>
                  </a:moveTo>
                  <a:lnTo>
                    <a:pt x="151" y="781"/>
                  </a:lnTo>
                  <a:lnTo>
                    <a:pt x="163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4" name="Freeform 238"/>
            <p:cNvSpPr>
              <a:spLocks/>
            </p:cNvSpPr>
            <p:nvPr/>
          </p:nvSpPr>
          <p:spPr bwMode="auto">
            <a:xfrm>
              <a:off x="1936" y="3710"/>
              <a:ext cx="40" cy="67"/>
            </a:xfrm>
            <a:custGeom>
              <a:avLst/>
              <a:gdLst>
                <a:gd name="T0" fmla="*/ 113 w 113"/>
                <a:gd name="T1" fmla="*/ 184 h 193"/>
                <a:gd name="T2" fmla="*/ 96 w 113"/>
                <a:gd name="T3" fmla="*/ 193 h 193"/>
                <a:gd name="T4" fmla="*/ 0 w 113"/>
                <a:gd name="T5" fmla="*/ 9 h 193"/>
                <a:gd name="T6" fmla="*/ 16 w 113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3">
                  <a:moveTo>
                    <a:pt x="113" y="184"/>
                  </a:moveTo>
                  <a:lnTo>
                    <a:pt x="96" y="193"/>
                  </a:lnTo>
                  <a:lnTo>
                    <a:pt x="0" y="9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5" name="Line 239"/>
            <p:cNvSpPr>
              <a:spLocks noChangeShapeType="1"/>
            </p:cNvSpPr>
            <p:nvPr/>
          </p:nvSpPr>
          <p:spPr bwMode="auto">
            <a:xfrm flipH="1">
              <a:off x="1936" y="371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6" name="Freeform 240"/>
            <p:cNvSpPr>
              <a:spLocks/>
            </p:cNvSpPr>
            <p:nvPr/>
          </p:nvSpPr>
          <p:spPr bwMode="auto">
            <a:xfrm>
              <a:off x="1227" y="3982"/>
              <a:ext cx="347" cy="74"/>
            </a:xfrm>
            <a:custGeom>
              <a:avLst/>
              <a:gdLst>
                <a:gd name="T0" fmla="*/ 0 w 990"/>
                <a:gd name="T1" fmla="*/ 0 h 211"/>
                <a:gd name="T2" fmla="*/ 269 w 990"/>
                <a:gd name="T3" fmla="*/ 211 h 211"/>
                <a:gd name="T4" fmla="*/ 990 w 990"/>
                <a:gd name="T5" fmla="*/ 18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0" h="211">
                  <a:moveTo>
                    <a:pt x="0" y="0"/>
                  </a:moveTo>
                  <a:lnTo>
                    <a:pt x="269" y="211"/>
                  </a:lnTo>
                  <a:lnTo>
                    <a:pt x="990" y="18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7" name="Arc 241"/>
            <p:cNvSpPr>
              <a:spLocks/>
            </p:cNvSpPr>
            <p:nvPr/>
          </p:nvSpPr>
          <p:spPr bwMode="auto">
            <a:xfrm>
              <a:off x="1574" y="3798"/>
              <a:ext cx="47" cy="24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8" name="Arc 242"/>
            <p:cNvSpPr>
              <a:spLocks/>
            </p:cNvSpPr>
            <p:nvPr/>
          </p:nvSpPr>
          <p:spPr bwMode="auto">
            <a:xfrm>
              <a:off x="1510" y="3730"/>
              <a:ext cx="111" cy="68"/>
            </a:xfrm>
            <a:custGeom>
              <a:avLst/>
              <a:gdLst>
                <a:gd name="G0" fmla="+- 195 0 0"/>
                <a:gd name="G1" fmla="+- 21600 0 0"/>
                <a:gd name="G2" fmla="+- 21600 0 0"/>
                <a:gd name="T0" fmla="*/ 0 w 21795"/>
                <a:gd name="T1" fmla="*/ 1 h 21600"/>
                <a:gd name="T2" fmla="*/ 21795 w 21795"/>
                <a:gd name="T3" fmla="*/ 21600 h 21600"/>
                <a:gd name="T4" fmla="*/ 195 w 2179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5" h="21600" fill="none" extrusionOk="0">
                  <a:moveTo>
                    <a:pt x="-1" y="0"/>
                  </a:moveTo>
                  <a:cubicBezTo>
                    <a:pt x="64" y="0"/>
                    <a:pt x="129" y="-1"/>
                    <a:pt x="195" y="0"/>
                  </a:cubicBezTo>
                  <a:cubicBezTo>
                    <a:pt x="12124" y="0"/>
                    <a:pt x="21795" y="9670"/>
                    <a:pt x="21795" y="21600"/>
                  </a:cubicBezTo>
                </a:path>
                <a:path w="21795" h="21600" stroke="0" extrusionOk="0">
                  <a:moveTo>
                    <a:pt x="-1" y="0"/>
                  </a:moveTo>
                  <a:cubicBezTo>
                    <a:pt x="64" y="0"/>
                    <a:pt x="129" y="-1"/>
                    <a:pt x="195" y="0"/>
                  </a:cubicBezTo>
                  <a:cubicBezTo>
                    <a:pt x="12124" y="0"/>
                    <a:pt x="21795" y="9670"/>
                    <a:pt x="21795" y="21600"/>
                  </a:cubicBezTo>
                  <a:lnTo>
                    <a:pt x="195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9" name="Freeform 243"/>
            <p:cNvSpPr>
              <a:spLocks/>
            </p:cNvSpPr>
            <p:nvPr/>
          </p:nvSpPr>
          <p:spPr bwMode="auto">
            <a:xfrm>
              <a:off x="1486" y="3695"/>
              <a:ext cx="44" cy="65"/>
            </a:xfrm>
            <a:custGeom>
              <a:avLst/>
              <a:gdLst>
                <a:gd name="T0" fmla="*/ 109 w 126"/>
                <a:gd name="T1" fmla="*/ 0 h 186"/>
                <a:gd name="T2" fmla="*/ 126 w 126"/>
                <a:gd name="T3" fmla="*/ 10 h 186"/>
                <a:gd name="T4" fmla="*/ 17 w 126"/>
                <a:gd name="T5" fmla="*/ 186 h 186"/>
                <a:gd name="T6" fmla="*/ 0 w 126"/>
                <a:gd name="T7" fmla="*/ 17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6">
                  <a:moveTo>
                    <a:pt x="109" y="0"/>
                  </a:moveTo>
                  <a:lnTo>
                    <a:pt x="126" y="10"/>
                  </a:lnTo>
                  <a:lnTo>
                    <a:pt x="17" y="186"/>
                  </a:lnTo>
                  <a:lnTo>
                    <a:pt x="0" y="1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0" name="Line 244"/>
            <p:cNvSpPr>
              <a:spLocks noChangeShapeType="1"/>
            </p:cNvSpPr>
            <p:nvPr/>
          </p:nvSpPr>
          <p:spPr bwMode="auto">
            <a:xfrm>
              <a:off x="1486" y="3757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1" name="Freeform 245"/>
            <p:cNvSpPr>
              <a:spLocks/>
            </p:cNvSpPr>
            <p:nvPr/>
          </p:nvSpPr>
          <p:spPr bwMode="auto">
            <a:xfrm>
              <a:off x="943" y="3976"/>
              <a:ext cx="758" cy="63"/>
            </a:xfrm>
            <a:custGeom>
              <a:avLst/>
              <a:gdLst>
                <a:gd name="T0" fmla="*/ 0 w 2161"/>
                <a:gd name="T1" fmla="*/ 0 h 180"/>
                <a:gd name="T2" fmla="*/ 271 w 2161"/>
                <a:gd name="T3" fmla="*/ 180 h 180"/>
                <a:gd name="T4" fmla="*/ 2161 w 2161"/>
                <a:gd name="T5" fmla="*/ 10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" h="180">
                  <a:moveTo>
                    <a:pt x="0" y="0"/>
                  </a:moveTo>
                  <a:lnTo>
                    <a:pt x="271" y="180"/>
                  </a:lnTo>
                  <a:lnTo>
                    <a:pt x="2161" y="1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2" name="Arc 246"/>
            <p:cNvSpPr>
              <a:spLocks/>
            </p:cNvSpPr>
            <p:nvPr/>
          </p:nvSpPr>
          <p:spPr bwMode="auto">
            <a:xfrm>
              <a:off x="1701" y="3598"/>
              <a:ext cx="111" cy="41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3" name="Freeform 247"/>
            <p:cNvSpPr>
              <a:spLocks/>
            </p:cNvSpPr>
            <p:nvPr/>
          </p:nvSpPr>
          <p:spPr bwMode="auto">
            <a:xfrm>
              <a:off x="1775" y="3591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4" name="Line 248"/>
            <p:cNvSpPr>
              <a:spLocks noChangeShapeType="1"/>
            </p:cNvSpPr>
            <p:nvPr/>
          </p:nvSpPr>
          <p:spPr bwMode="auto">
            <a:xfrm>
              <a:off x="1775" y="35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5" name="Freeform 249"/>
            <p:cNvSpPr>
              <a:spLocks/>
            </p:cNvSpPr>
            <p:nvPr/>
          </p:nvSpPr>
          <p:spPr bwMode="auto">
            <a:xfrm>
              <a:off x="954" y="5002"/>
              <a:ext cx="594" cy="63"/>
            </a:xfrm>
            <a:custGeom>
              <a:avLst/>
              <a:gdLst>
                <a:gd name="T0" fmla="*/ 0 w 1695"/>
                <a:gd name="T1" fmla="*/ 0 h 180"/>
                <a:gd name="T2" fmla="*/ 180 w 1695"/>
                <a:gd name="T3" fmla="*/ 180 h 180"/>
                <a:gd name="T4" fmla="*/ 1695 w 1695"/>
                <a:gd name="T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5" h="180">
                  <a:moveTo>
                    <a:pt x="0" y="0"/>
                  </a:moveTo>
                  <a:lnTo>
                    <a:pt x="180" y="180"/>
                  </a:lnTo>
                  <a:lnTo>
                    <a:pt x="1695" y="18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6" name="Arc 250"/>
            <p:cNvSpPr>
              <a:spLocks/>
            </p:cNvSpPr>
            <p:nvPr/>
          </p:nvSpPr>
          <p:spPr bwMode="auto">
            <a:xfrm>
              <a:off x="1548" y="4624"/>
              <a:ext cx="136" cy="44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7" name="Freeform 251"/>
            <p:cNvSpPr>
              <a:spLocks/>
            </p:cNvSpPr>
            <p:nvPr/>
          </p:nvSpPr>
          <p:spPr bwMode="auto">
            <a:xfrm>
              <a:off x="1648" y="461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8" name="Line 252"/>
            <p:cNvSpPr>
              <a:spLocks noChangeShapeType="1"/>
            </p:cNvSpPr>
            <p:nvPr/>
          </p:nvSpPr>
          <p:spPr bwMode="auto">
            <a:xfrm>
              <a:off x="1648" y="46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9" name="Freeform 253"/>
            <p:cNvSpPr>
              <a:spLocks/>
            </p:cNvSpPr>
            <p:nvPr/>
          </p:nvSpPr>
          <p:spPr bwMode="auto">
            <a:xfrm>
              <a:off x="937" y="2951"/>
              <a:ext cx="542" cy="47"/>
            </a:xfrm>
            <a:custGeom>
              <a:avLst/>
              <a:gdLst>
                <a:gd name="T0" fmla="*/ 0 w 1545"/>
                <a:gd name="T1" fmla="*/ 0 h 134"/>
                <a:gd name="T2" fmla="*/ 211 w 1545"/>
                <a:gd name="T3" fmla="*/ 134 h 134"/>
                <a:gd name="T4" fmla="*/ 1545 w 1545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5" h="134">
                  <a:moveTo>
                    <a:pt x="0" y="0"/>
                  </a:moveTo>
                  <a:lnTo>
                    <a:pt x="211" y="134"/>
                  </a:lnTo>
                  <a:lnTo>
                    <a:pt x="1545" y="13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0" name="Arc 254"/>
            <p:cNvSpPr>
              <a:spLocks/>
            </p:cNvSpPr>
            <p:nvPr/>
          </p:nvSpPr>
          <p:spPr bwMode="auto">
            <a:xfrm>
              <a:off x="1479" y="2609"/>
              <a:ext cx="84" cy="3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1" name="Freeform 255"/>
            <p:cNvSpPr>
              <a:spLocks/>
            </p:cNvSpPr>
            <p:nvPr/>
          </p:nvSpPr>
          <p:spPr bwMode="auto">
            <a:xfrm>
              <a:off x="1528" y="2602"/>
              <a:ext cx="71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2" name="Line 256"/>
            <p:cNvSpPr>
              <a:spLocks noChangeShapeType="1"/>
            </p:cNvSpPr>
            <p:nvPr/>
          </p:nvSpPr>
          <p:spPr bwMode="auto">
            <a:xfrm>
              <a:off x="1528" y="26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3" name="Freeform 257"/>
            <p:cNvSpPr>
              <a:spLocks/>
            </p:cNvSpPr>
            <p:nvPr/>
          </p:nvSpPr>
          <p:spPr bwMode="auto">
            <a:xfrm>
              <a:off x="1753" y="2630"/>
              <a:ext cx="110" cy="242"/>
            </a:xfrm>
            <a:custGeom>
              <a:avLst/>
              <a:gdLst>
                <a:gd name="T0" fmla="*/ 314 w 314"/>
                <a:gd name="T1" fmla="*/ 690 h 690"/>
                <a:gd name="T2" fmla="*/ 0 w 314"/>
                <a:gd name="T3" fmla="*/ 269 h 690"/>
                <a:gd name="T4" fmla="*/ 0 w 314"/>
                <a:gd name="T5" fmla="*/ 0 h 690"/>
                <a:gd name="T6" fmla="*/ 59 w 314"/>
                <a:gd name="T7" fmla="*/ 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4" h="690">
                  <a:moveTo>
                    <a:pt x="314" y="690"/>
                  </a:moveTo>
                  <a:lnTo>
                    <a:pt x="0" y="269"/>
                  </a:lnTo>
                  <a:lnTo>
                    <a:pt x="0" y="0"/>
                  </a:lnTo>
                  <a:lnTo>
                    <a:pt x="5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4" name="Freeform 258"/>
            <p:cNvSpPr>
              <a:spLocks/>
            </p:cNvSpPr>
            <p:nvPr/>
          </p:nvSpPr>
          <p:spPr bwMode="auto">
            <a:xfrm>
              <a:off x="1774" y="2594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5" name="Line 259"/>
            <p:cNvSpPr>
              <a:spLocks noChangeShapeType="1"/>
            </p:cNvSpPr>
            <p:nvPr/>
          </p:nvSpPr>
          <p:spPr bwMode="auto">
            <a:xfrm flipH="1">
              <a:off x="1774" y="259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6" name="Freeform 260"/>
            <p:cNvSpPr>
              <a:spLocks/>
            </p:cNvSpPr>
            <p:nvPr/>
          </p:nvSpPr>
          <p:spPr bwMode="auto">
            <a:xfrm>
              <a:off x="795" y="2457"/>
              <a:ext cx="869" cy="625"/>
            </a:xfrm>
            <a:custGeom>
              <a:avLst/>
              <a:gdLst>
                <a:gd name="T0" fmla="*/ 0 w 2476"/>
                <a:gd name="T1" fmla="*/ 1770 h 1784"/>
                <a:gd name="T2" fmla="*/ 2294 w 2476"/>
                <a:gd name="T3" fmla="*/ 1784 h 1784"/>
                <a:gd name="T4" fmla="*/ 2476 w 2476"/>
                <a:gd name="T5" fmla="*/ 0 h 1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76" h="1784">
                  <a:moveTo>
                    <a:pt x="0" y="1770"/>
                  </a:moveTo>
                  <a:lnTo>
                    <a:pt x="2294" y="1784"/>
                  </a:lnTo>
                  <a:lnTo>
                    <a:pt x="247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7" name="Freeform 261"/>
            <p:cNvSpPr>
              <a:spLocks/>
            </p:cNvSpPr>
            <p:nvPr/>
          </p:nvSpPr>
          <p:spPr bwMode="auto">
            <a:xfrm>
              <a:off x="1640" y="2457"/>
              <a:ext cx="37" cy="52"/>
            </a:xfrm>
            <a:custGeom>
              <a:avLst/>
              <a:gdLst>
                <a:gd name="T0" fmla="*/ 24 w 37"/>
                <a:gd name="T1" fmla="*/ 0 h 52"/>
                <a:gd name="T2" fmla="*/ 0 w 37"/>
                <a:gd name="T3" fmla="*/ 49 h 52"/>
                <a:gd name="T4" fmla="*/ 20 w 37"/>
                <a:gd name="T5" fmla="*/ 38 h 52"/>
                <a:gd name="T6" fmla="*/ 37 w 37"/>
                <a:gd name="T7" fmla="*/ 52 h 52"/>
                <a:gd name="T8" fmla="*/ 24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24" y="0"/>
                  </a:moveTo>
                  <a:lnTo>
                    <a:pt x="0" y="49"/>
                  </a:lnTo>
                  <a:lnTo>
                    <a:pt x="20" y="38"/>
                  </a:lnTo>
                  <a:lnTo>
                    <a:pt x="37" y="52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8" name="Freeform 262"/>
            <p:cNvSpPr>
              <a:spLocks/>
            </p:cNvSpPr>
            <p:nvPr/>
          </p:nvSpPr>
          <p:spPr bwMode="auto">
            <a:xfrm>
              <a:off x="801" y="3508"/>
              <a:ext cx="957" cy="600"/>
            </a:xfrm>
            <a:custGeom>
              <a:avLst/>
              <a:gdLst>
                <a:gd name="T0" fmla="*/ 0 w 2730"/>
                <a:gd name="T1" fmla="*/ 1695 h 1711"/>
                <a:gd name="T2" fmla="*/ 2249 w 2730"/>
                <a:gd name="T3" fmla="*/ 1711 h 1711"/>
                <a:gd name="T4" fmla="*/ 2730 w 2730"/>
                <a:gd name="T5" fmla="*/ 0 h 1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30" h="1711">
                  <a:moveTo>
                    <a:pt x="0" y="1695"/>
                  </a:moveTo>
                  <a:lnTo>
                    <a:pt x="2249" y="1711"/>
                  </a:lnTo>
                  <a:lnTo>
                    <a:pt x="273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9" name="Freeform 263"/>
            <p:cNvSpPr>
              <a:spLocks/>
            </p:cNvSpPr>
            <p:nvPr/>
          </p:nvSpPr>
          <p:spPr bwMode="auto">
            <a:xfrm>
              <a:off x="1727" y="3508"/>
              <a:ext cx="35" cy="54"/>
            </a:xfrm>
            <a:custGeom>
              <a:avLst/>
              <a:gdLst>
                <a:gd name="T0" fmla="*/ 31 w 35"/>
                <a:gd name="T1" fmla="*/ 0 h 54"/>
                <a:gd name="T2" fmla="*/ 0 w 35"/>
                <a:gd name="T3" fmla="*/ 44 h 54"/>
                <a:gd name="T4" fmla="*/ 21 w 35"/>
                <a:gd name="T5" fmla="*/ 37 h 54"/>
                <a:gd name="T6" fmla="*/ 35 w 35"/>
                <a:gd name="T7" fmla="*/ 54 h 54"/>
                <a:gd name="T8" fmla="*/ 31 w 35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4">
                  <a:moveTo>
                    <a:pt x="31" y="0"/>
                  </a:moveTo>
                  <a:lnTo>
                    <a:pt x="0" y="44"/>
                  </a:lnTo>
                  <a:lnTo>
                    <a:pt x="21" y="37"/>
                  </a:lnTo>
                  <a:lnTo>
                    <a:pt x="35" y="5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0" name="Freeform 264"/>
            <p:cNvSpPr>
              <a:spLocks/>
            </p:cNvSpPr>
            <p:nvPr/>
          </p:nvSpPr>
          <p:spPr bwMode="auto">
            <a:xfrm>
              <a:off x="801" y="4487"/>
              <a:ext cx="1036" cy="646"/>
            </a:xfrm>
            <a:custGeom>
              <a:avLst/>
              <a:gdLst>
                <a:gd name="T0" fmla="*/ 0 w 2954"/>
                <a:gd name="T1" fmla="*/ 1845 h 1845"/>
                <a:gd name="T2" fmla="*/ 2324 w 2954"/>
                <a:gd name="T3" fmla="*/ 1845 h 1845"/>
                <a:gd name="T4" fmla="*/ 2954 w 2954"/>
                <a:gd name="T5" fmla="*/ 0 h 1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54" h="1845">
                  <a:moveTo>
                    <a:pt x="0" y="1845"/>
                  </a:moveTo>
                  <a:lnTo>
                    <a:pt x="2324" y="1845"/>
                  </a:lnTo>
                  <a:lnTo>
                    <a:pt x="295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1" name="Freeform 265"/>
            <p:cNvSpPr>
              <a:spLocks/>
            </p:cNvSpPr>
            <p:nvPr/>
          </p:nvSpPr>
          <p:spPr bwMode="auto">
            <a:xfrm>
              <a:off x="1802" y="4487"/>
              <a:ext cx="36" cy="54"/>
            </a:xfrm>
            <a:custGeom>
              <a:avLst/>
              <a:gdLst>
                <a:gd name="T0" fmla="*/ 35 w 36"/>
                <a:gd name="T1" fmla="*/ 0 h 54"/>
                <a:gd name="T2" fmla="*/ 0 w 36"/>
                <a:gd name="T3" fmla="*/ 42 h 54"/>
                <a:gd name="T4" fmla="*/ 23 w 36"/>
                <a:gd name="T5" fmla="*/ 35 h 54"/>
                <a:gd name="T6" fmla="*/ 36 w 36"/>
                <a:gd name="T7" fmla="*/ 54 h 54"/>
                <a:gd name="T8" fmla="*/ 35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35" y="0"/>
                  </a:moveTo>
                  <a:lnTo>
                    <a:pt x="0" y="42"/>
                  </a:lnTo>
                  <a:lnTo>
                    <a:pt x="23" y="35"/>
                  </a:lnTo>
                  <a:lnTo>
                    <a:pt x="36" y="54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2" name="Arc 266"/>
            <p:cNvSpPr>
              <a:spLocks/>
            </p:cNvSpPr>
            <p:nvPr/>
          </p:nvSpPr>
          <p:spPr bwMode="auto">
            <a:xfrm>
              <a:off x="1058" y="3014"/>
              <a:ext cx="43" cy="53"/>
            </a:xfrm>
            <a:custGeom>
              <a:avLst/>
              <a:gdLst>
                <a:gd name="G0" fmla="+- 21600 0 0"/>
                <a:gd name="G1" fmla="+- 407 0 0"/>
                <a:gd name="G2" fmla="+- 21600 0 0"/>
                <a:gd name="T0" fmla="*/ 21600 w 21600"/>
                <a:gd name="T1" fmla="*/ 22007 h 22007"/>
                <a:gd name="T2" fmla="*/ 4 w 21600"/>
                <a:gd name="T3" fmla="*/ 0 h 22007"/>
                <a:gd name="T4" fmla="*/ 21600 w 21600"/>
                <a:gd name="T5" fmla="*/ 407 h 22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007" fill="none" extrusionOk="0">
                  <a:moveTo>
                    <a:pt x="21600" y="22007"/>
                  </a:moveTo>
                  <a:cubicBezTo>
                    <a:pt x="9670" y="22007"/>
                    <a:pt x="0" y="12336"/>
                    <a:pt x="0" y="407"/>
                  </a:cubicBezTo>
                  <a:cubicBezTo>
                    <a:pt x="-1" y="271"/>
                    <a:pt x="1" y="135"/>
                    <a:pt x="3" y="-1"/>
                  </a:cubicBezTo>
                </a:path>
                <a:path w="21600" h="22007" stroke="0" extrusionOk="0">
                  <a:moveTo>
                    <a:pt x="21600" y="22007"/>
                  </a:moveTo>
                  <a:cubicBezTo>
                    <a:pt x="9670" y="22007"/>
                    <a:pt x="0" y="12336"/>
                    <a:pt x="0" y="407"/>
                  </a:cubicBezTo>
                  <a:cubicBezTo>
                    <a:pt x="-1" y="271"/>
                    <a:pt x="1" y="135"/>
                    <a:pt x="3" y="-1"/>
                  </a:cubicBezTo>
                  <a:lnTo>
                    <a:pt x="21600" y="40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3" name="Arc 267"/>
            <p:cNvSpPr>
              <a:spLocks/>
            </p:cNvSpPr>
            <p:nvPr/>
          </p:nvSpPr>
          <p:spPr bwMode="auto">
            <a:xfrm>
              <a:off x="896" y="3067"/>
              <a:ext cx="205" cy="13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4" name="Freeform 268"/>
            <p:cNvSpPr>
              <a:spLocks/>
            </p:cNvSpPr>
            <p:nvPr/>
          </p:nvSpPr>
          <p:spPr bwMode="auto">
            <a:xfrm>
              <a:off x="896" y="3180"/>
              <a:ext cx="51" cy="37"/>
            </a:xfrm>
            <a:custGeom>
              <a:avLst/>
              <a:gdLst>
                <a:gd name="T0" fmla="*/ 0 w 51"/>
                <a:gd name="T1" fmla="*/ 18 h 37"/>
                <a:gd name="T2" fmla="*/ 51 w 51"/>
                <a:gd name="T3" fmla="*/ 37 h 37"/>
                <a:gd name="T4" fmla="*/ 38 w 51"/>
                <a:gd name="T5" fmla="*/ 18 h 37"/>
                <a:gd name="T6" fmla="*/ 51 w 51"/>
                <a:gd name="T7" fmla="*/ 0 h 37"/>
                <a:gd name="T8" fmla="*/ 0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8"/>
                  </a:moveTo>
                  <a:lnTo>
                    <a:pt x="51" y="37"/>
                  </a:lnTo>
                  <a:lnTo>
                    <a:pt x="38" y="18"/>
                  </a:lnTo>
                  <a:lnTo>
                    <a:pt x="51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5" name="Arc 269"/>
            <p:cNvSpPr>
              <a:spLocks/>
            </p:cNvSpPr>
            <p:nvPr/>
          </p:nvSpPr>
          <p:spPr bwMode="auto">
            <a:xfrm>
              <a:off x="1053" y="4039"/>
              <a:ext cx="74" cy="59"/>
            </a:xfrm>
            <a:custGeom>
              <a:avLst/>
              <a:gdLst>
                <a:gd name="G0" fmla="+- 21600 0 0"/>
                <a:gd name="G1" fmla="+- 376 0 0"/>
                <a:gd name="G2" fmla="+- 21600 0 0"/>
                <a:gd name="T0" fmla="*/ 21600 w 21600"/>
                <a:gd name="T1" fmla="*/ 21976 h 21976"/>
                <a:gd name="T2" fmla="*/ 3 w 21600"/>
                <a:gd name="T3" fmla="*/ 0 h 21976"/>
                <a:gd name="T4" fmla="*/ 21600 w 21600"/>
                <a:gd name="T5" fmla="*/ 376 h 21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76" fill="none" extrusionOk="0">
                  <a:moveTo>
                    <a:pt x="21600" y="21976"/>
                  </a:moveTo>
                  <a:cubicBezTo>
                    <a:pt x="9670" y="21976"/>
                    <a:pt x="0" y="12305"/>
                    <a:pt x="0" y="376"/>
                  </a:cubicBezTo>
                  <a:cubicBezTo>
                    <a:pt x="-1" y="250"/>
                    <a:pt x="1" y="125"/>
                    <a:pt x="3" y="0"/>
                  </a:cubicBezTo>
                </a:path>
                <a:path w="21600" h="21976" stroke="0" extrusionOk="0">
                  <a:moveTo>
                    <a:pt x="21600" y="21976"/>
                  </a:moveTo>
                  <a:cubicBezTo>
                    <a:pt x="9670" y="21976"/>
                    <a:pt x="0" y="12305"/>
                    <a:pt x="0" y="376"/>
                  </a:cubicBezTo>
                  <a:cubicBezTo>
                    <a:pt x="-1" y="250"/>
                    <a:pt x="1" y="125"/>
                    <a:pt x="3" y="0"/>
                  </a:cubicBezTo>
                  <a:lnTo>
                    <a:pt x="21600" y="37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6" name="Arc 270"/>
            <p:cNvSpPr>
              <a:spLocks/>
            </p:cNvSpPr>
            <p:nvPr/>
          </p:nvSpPr>
          <p:spPr bwMode="auto">
            <a:xfrm>
              <a:off x="853" y="4097"/>
              <a:ext cx="274" cy="102"/>
            </a:xfrm>
            <a:custGeom>
              <a:avLst/>
              <a:gdLst>
                <a:gd name="G0" fmla="+- 0 0 0"/>
                <a:gd name="G1" fmla="+- 215 0 0"/>
                <a:gd name="G2" fmla="+- 21600 0 0"/>
                <a:gd name="T0" fmla="*/ 21599 w 21600"/>
                <a:gd name="T1" fmla="*/ 0 h 21815"/>
                <a:gd name="T2" fmla="*/ 0 w 21600"/>
                <a:gd name="T3" fmla="*/ 21815 h 21815"/>
                <a:gd name="T4" fmla="*/ 0 w 21600"/>
                <a:gd name="T5" fmla="*/ 215 h 2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5" fill="none" extrusionOk="0">
                  <a:moveTo>
                    <a:pt x="21598" y="0"/>
                  </a:moveTo>
                  <a:cubicBezTo>
                    <a:pt x="21599" y="71"/>
                    <a:pt x="21600" y="143"/>
                    <a:pt x="21600" y="215"/>
                  </a:cubicBezTo>
                  <a:cubicBezTo>
                    <a:pt x="21600" y="12144"/>
                    <a:pt x="11929" y="21814"/>
                    <a:pt x="0" y="21815"/>
                  </a:cubicBezTo>
                </a:path>
                <a:path w="21600" h="21815" stroke="0" extrusionOk="0">
                  <a:moveTo>
                    <a:pt x="21598" y="0"/>
                  </a:moveTo>
                  <a:cubicBezTo>
                    <a:pt x="21599" y="71"/>
                    <a:pt x="21600" y="143"/>
                    <a:pt x="21600" y="215"/>
                  </a:cubicBezTo>
                  <a:cubicBezTo>
                    <a:pt x="21600" y="12144"/>
                    <a:pt x="11929" y="21814"/>
                    <a:pt x="0" y="21815"/>
                  </a:cubicBezTo>
                  <a:lnTo>
                    <a:pt x="0" y="21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7" name="Freeform 271"/>
            <p:cNvSpPr>
              <a:spLocks/>
            </p:cNvSpPr>
            <p:nvPr/>
          </p:nvSpPr>
          <p:spPr bwMode="auto">
            <a:xfrm>
              <a:off x="853" y="4179"/>
              <a:ext cx="51" cy="37"/>
            </a:xfrm>
            <a:custGeom>
              <a:avLst/>
              <a:gdLst>
                <a:gd name="T0" fmla="*/ 0 w 51"/>
                <a:gd name="T1" fmla="*/ 19 h 37"/>
                <a:gd name="T2" fmla="*/ 51 w 51"/>
                <a:gd name="T3" fmla="*/ 37 h 37"/>
                <a:gd name="T4" fmla="*/ 38 w 51"/>
                <a:gd name="T5" fmla="*/ 19 h 37"/>
                <a:gd name="T6" fmla="*/ 51 w 51"/>
                <a:gd name="T7" fmla="*/ 0 h 37"/>
                <a:gd name="T8" fmla="*/ 0 w 51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9"/>
                  </a:moveTo>
                  <a:lnTo>
                    <a:pt x="51" y="37"/>
                  </a:lnTo>
                  <a:lnTo>
                    <a:pt x="38" y="19"/>
                  </a:lnTo>
                  <a:lnTo>
                    <a:pt x="51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8" name="Arc 272"/>
            <p:cNvSpPr>
              <a:spLocks/>
            </p:cNvSpPr>
            <p:nvPr/>
          </p:nvSpPr>
          <p:spPr bwMode="auto">
            <a:xfrm>
              <a:off x="1048" y="5065"/>
              <a:ext cx="79" cy="64"/>
            </a:xfrm>
            <a:custGeom>
              <a:avLst/>
              <a:gdLst>
                <a:gd name="G0" fmla="+- 21600 0 0"/>
                <a:gd name="G1" fmla="+- 340 0 0"/>
                <a:gd name="G2" fmla="+- 21600 0 0"/>
                <a:gd name="T0" fmla="*/ 21600 w 21600"/>
                <a:gd name="T1" fmla="*/ 21940 h 21940"/>
                <a:gd name="T2" fmla="*/ 3 w 21600"/>
                <a:gd name="T3" fmla="*/ 0 h 21940"/>
                <a:gd name="T4" fmla="*/ 21600 w 21600"/>
                <a:gd name="T5" fmla="*/ 340 h 2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40" fill="none" extrusionOk="0">
                  <a:moveTo>
                    <a:pt x="21600" y="21940"/>
                  </a:moveTo>
                  <a:cubicBezTo>
                    <a:pt x="9670" y="21940"/>
                    <a:pt x="0" y="12269"/>
                    <a:pt x="0" y="340"/>
                  </a:cubicBezTo>
                  <a:cubicBezTo>
                    <a:pt x="-1" y="226"/>
                    <a:pt x="0" y="113"/>
                    <a:pt x="2" y="-1"/>
                  </a:cubicBezTo>
                </a:path>
                <a:path w="21600" h="21940" stroke="0" extrusionOk="0">
                  <a:moveTo>
                    <a:pt x="21600" y="21940"/>
                  </a:moveTo>
                  <a:cubicBezTo>
                    <a:pt x="9670" y="21940"/>
                    <a:pt x="0" y="12269"/>
                    <a:pt x="0" y="340"/>
                  </a:cubicBezTo>
                  <a:cubicBezTo>
                    <a:pt x="-1" y="226"/>
                    <a:pt x="0" y="113"/>
                    <a:pt x="2" y="-1"/>
                  </a:cubicBezTo>
                  <a:lnTo>
                    <a:pt x="21600" y="34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9" name="Arc 273"/>
            <p:cNvSpPr>
              <a:spLocks/>
            </p:cNvSpPr>
            <p:nvPr/>
          </p:nvSpPr>
          <p:spPr bwMode="auto">
            <a:xfrm>
              <a:off x="874" y="5129"/>
              <a:ext cx="253" cy="1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0" name="Freeform 274"/>
            <p:cNvSpPr>
              <a:spLocks/>
            </p:cNvSpPr>
            <p:nvPr/>
          </p:nvSpPr>
          <p:spPr bwMode="auto">
            <a:xfrm>
              <a:off x="874" y="5210"/>
              <a:ext cx="52" cy="36"/>
            </a:xfrm>
            <a:custGeom>
              <a:avLst/>
              <a:gdLst>
                <a:gd name="T0" fmla="*/ 0 w 52"/>
                <a:gd name="T1" fmla="*/ 18 h 36"/>
                <a:gd name="T2" fmla="*/ 52 w 52"/>
                <a:gd name="T3" fmla="*/ 36 h 36"/>
                <a:gd name="T4" fmla="*/ 39 w 52"/>
                <a:gd name="T5" fmla="*/ 18 h 36"/>
                <a:gd name="T6" fmla="*/ 52 w 52"/>
                <a:gd name="T7" fmla="*/ 0 h 36"/>
                <a:gd name="T8" fmla="*/ 0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0" y="18"/>
                  </a:moveTo>
                  <a:lnTo>
                    <a:pt x="52" y="36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54013" y="533400"/>
            <a:ext cx="6199187" cy="8709026"/>
            <a:chOff x="223" y="336"/>
            <a:chExt cx="3905" cy="5486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3" y="336"/>
              <a:ext cx="3905" cy="5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57" y="25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14" y="25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57" y="246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14" y="246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57" y="23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14" y="239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57" y="23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14" y="23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57" y="2254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41" y="223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76" y="223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7" y="21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14" y="21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57" y="21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14" y="211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57" y="2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14" y="2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57" y="1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14" y="197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57" y="1904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41" y="188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76" y="1883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7" y="18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14" y="183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57" y="17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14" y="17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57" y="16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" name="Line 32"/>
            <p:cNvSpPr>
              <a:spLocks noChangeShapeType="1"/>
            </p:cNvSpPr>
            <p:nvPr/>
          </p:nvSpPr>
          <p:spPr bwMode="auto">
            <a:xfrm>
              <a:off x="3914" y="16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" name="Line 33"/>
            <p:cNvSpPr>
              <a:spLocks noChangeShapeType="1"/>
            </p:cNvSpPr>
            <p:nvPr/>
          </p:nvSpPr>
          <p:spPr bwMode="auto">
            <a:xfrm>
              <a:off x="257" y="16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5" name="Line 34"/>
            <p:cNvSpPr>
              <a:spLocks noChangeShapeType="1"/>
            </p:cNvSpPr>
            <p:nvPr/>
          </p:nvSpPr>
          <p:spPr bwMode="auto">
            <a:xfrm>
              <a:off x="3914" y="16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" name="Line 35"/>
            <p:cNvSpPr>
              <a:spLocks noChangeShapeType="1"/>
            </p:cNvSpPr>
            <p:nvPr/>
          </p:nvSpPr>
          <p:spPr bwMode="auto">
            <a:xfrm>
              <a:off x="257" y="1555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" name="Line 36"/>
            <p:cNvSpPr>
              <a:spLocks noChangeShapeType="1"/>
            </p:cNvSpPr>
            <p:nvPr/>
          </p:nvSpPr>
          <p:spPr bwMode="auto">
            <a:xfrm>
              <a:off x="1641" y="153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" name="Line 37"/>
            <p:cNvSpPr>
              <a:spLocks noChangeShapeType="1"/>
            </p:cNvSpPr>
            <p:nvPr/>
          </p:nvSpPr>
          <p:spPr bwMode="auto">
            <a:xfrm>
              <a:off x="2576" y="1534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9" name="Line 38"/>
            <p:cNvSpPr>
              <a:spLocks noChangeShapeType="1"/>
            </p:cNvSpPr>
            <p:nvPr/>
          </p:nvSpPr>
          <p:spPr bwMode="auto">
            <a:xfrm>
              <a:off x="257" y="14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0" name="Line 39"/>
            <p:cNvSpPr>
              <a:spLocks noChangeShapeType="1"/>
            </p:cNvSpPr>
            <p:nvPr/>
          </p:nvSpPr>
          <p:spPr bwMode="auto">
            <a:xfrm>
              <a:off x="3914" y="14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1" name="Line 40"/>
            <p:cNvSpPr>
              <a:spLocks noChangeShapeType="1"/>
            </p:cNvSpPr>
            <p:nvPr/>
          </p:nvSpPr>
          <p:spPr bwMode="auto">
            <a:xfrm>
              <a:off x="257" y="141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2" name="Line 41"/>
            <p:cNvSpPr>
              <a:spLocks noChangeShapeType="1"/>
            </p:cNvSpPr>
            <p:nvPr/>
          </p:nvSpPr>
          <p:spPr bwMode="auto">
            <a:xfrm>
              <a:off x="3914" y="141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3" name="Line 42"/>
            <p:cNvSpPr>
              <a:spLocks noChangeShapeType="1"/>
            </p:cNvSpPr>
            <p:nvPr/>
          </p:nvSpPr>
          <p:spPr bwMode="auto">
            <a:xfrm>
              <a:off x="257" y="13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4" name="Line 43"/>
            <p:cNvSpPr>
              <a:spLocks noChangeShapeType="1"/>
            </p:cNvSpPr>
            <p:nvPr/>
          </p:nvSpPr>
          <p:spPr bwMode="auto">
            <a:xfrm>
              <a:off x="3914" y="13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5" name="Line 44"/>
            <p:cNvSpPr>
              <a:spLocks noChangeShapeType="1"/>
            </p:cNvSpPr>
            <p:nvPr/>
          </p:nvSpPr>
          <p:spPr bwMode="auto">
            <a:xfrm>
              <a:off x="257" y="12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Line 45"/>
            <p:cNvSpPr>
              <a:spLocks noChangeShapeType="1"/>
            </p:cNvSpPr>
            <p:nvPr/>
          </p:nvSpPr>
          <p:spPr bwMode="auto">
            <a:xfrm>
              <a:off x="3914" y="12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7" name="Line 46"/>
            <p:cNvSpPr>
              <a:spLocks noChangeShapeType="1"/>
            </p:cNvSpPr>
            <p:nvPr/>
          </p:nvSpPr>
          <p:spPr bwMode="auto">
            <a:xfrm>
              <a:off x="257" y="1200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8" name="Line 47"/>
            <p:cNvSpPr>
              <a:spLocks noChangeShapeType="1"/>
            </p:cNvSpPr>
            <p:nvPr/>
          </p:nvSpPr>
          <p:spPr bwMode="auto">
            <a:xfrm>
              <a:off x="1641" y="117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9" name="Line 48"/>
            <p:cNvSpPr>
              <a:spLocks noChangeShapeType="1"/>
            </p:cNvSpPr>
            <p:nvPr/>
          </p:nvSpPr>
          <p:spPr bwMode="auto">
            <a:xfrm>
              <a:off x="2576" y="117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Line 49"/>
            <p:cNvSpPr>
              <a:spLocks noChangeShapeType="1"/>
            </p:cNvSpPr>
            <p:nvPr/>
          </p:nvSpPr>
          <p:spPr bwMode="auto">
            <a:xfrm>
              <a:off x="257" y="11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1" name="Line 50"/>
            <p:cNvSpPr>
              <a:spLocks noChangeShapeType="1"/>
            </p:cNvSpPr>
            <p:nvPr/>
          </p:nvSpPr>
          <p:spPr bwMode="auto">
            <a:xfrm>
              <a:off x="3914" y="11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2" name="Line 51"/>
            <p:cNvSpPr>
              <a:spLocks noChangeShapeType="1"/>
            </p:cNvSpPr>
            <p:nvPr/>
          </p:nvSpPr>
          <p:spPr bwMode="auto">
            <a:xfrm>
              <a:off x="257" y="10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3" name="Line 52"/>
            <p:cNvSpPr>
              <a:spLocks noChangeShapeType="1"/>
            </p:cNvSpPr>
            <p:nvPr/>
          </p:nvSpPr>
          <p:spPr bwMode="auto">
            <a:xfrm>
              <a:off x="3914" y="106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4" name="Line 53"/>
            <p:cNvSpPr>
              <a:spLocks noChangeShapeType="1"/>
            </p:cNvSpPr>
            <p:nvPr/>
          </p:nvSpPr>
          <p:spPr bwMode="auto">
            <a:xfrm>
              <a:off x="257" y="9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5" name="Line 54"/>
            <p:cNvSpPr>
              <a:spLocks noChangeShapeType="1"/>
            </p:cNvSpPr>
            <p:nvPr/>
          </p:nvSpPr>
          <p:spPr bwMode="auto">
            <a:xfrm>
              <a:off x="3914" y="9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Line 55"/>
            <p:cNvSpPr>
              <a:spLocks noChangeShapeType="1"/>
            </p:cNvSpPr>
            <p:nvPr/>
          </p:nvSpPr>
          <p:spPr bwMode="auto">
            <a:xfrm>
              <a:off x="257" y="9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7" name="Line 56"/>
            <p:cNvSpPr>
              <a:spLocks noChangeShapeType="1"/>
            </p:cNvSpPr>
            <p:nvPr/>
          </p:nvSpPr>
          <p:spPr bwMode="auto">
            <a:xfrm>
              <a:off x="3914" y="9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8" name="Line 57"/>
            <p:cNvSpPr>
              <a:spLocks noChangeShapeType="1"/>
            </p:cNvSpPr>
            <p:nvPr/>
          </p:nvSpPr>
          <p:spPr bwMode="auto">
            <a:xfrm>
              <a:off x="257" y="850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9" name="Line 58"/>
            <p:cNvSpPr>
              <a:spLocks noChangeShapeType="1"/>
            </p:cNvSpPr>
            <p:nvPr/>
          </p:nvSpPr>
          <p:spPr bwMode="auto">
            <a:xfrm>
              <a:off x="1641" y="82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Line 59"/>
            <p:cNvSpPr>
              <a:spLocks noChangeShapeType="1"/>
            </p:cNvSpPr>
            <p:nvPr/>
          </p:nvSpPr>
          <p:spPr bwMode="auto">
            <a:xfrm>
              <a:off x="2576" y="829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1" name="Line 60"/>
            <p:cNvSpPr>
              <a:spLocks noChangeShapeType="1"/>
            </p:cNvSpPr>
            <p:nvPr/>
          </p:nvSpPr>
          <p:spPr bwMode="auto">
            <a:xfrm>
              <a:off x="257" y="7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2" name="Line 61"/>
            <p:cNvSpPr>
              <a:spLocks noChangeShapeType="1"/>
            </p:cNvSpPr>
            <p:nvPr/>
          </p:nvSpPr>
          <p:spPr bwMode="auto">
            <a:xfrm>
              <a:off x="3914" y="7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Line 62"/>
            <p:cNvSpPr>
              <a:spLocks noChangeShapeType="1"/>
            </p:cNvSpPr>
            <p:nvPr/>
          </p:nvSpPr>
          <p:spPr bwMode="auto">
            <a:xfrm>
              <a:off x="257" y="71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4" name="Line 63"/>
            <p:cNvSpPr>
              <a:spLocks noChangeShapeType="1"/>
            </p:cNvSpPr>
            <p:nvPr/>
          </p:nvSpPr>
          <p:spPr bwMode="auto">
            <a:xfrm>
              <a:off x="3914" y="71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5" name="Line 64"/>
            <p:cNvSpPr>
              <a:spLocks noChangeShapeType="1"/>
            </p:cNvSpPr>
            <p:nvPr/>
          </p:nvSpPr>
          <p:spPr bwMode="auto">
            <a:xfrm>
              <a:off x="257" y="6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Line 65"/>
            <p:cNvSpPr>
              <a:spLocks noChangeShapeType="1"/>
            </p:cNvSpPr>
            <p:nvPr/>
          </p:nvSpPr>
          <p:spPr bwMode="auto">
            <a:xfrm>
              <a:off x="3914" y="6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7" name="Line 66"/>
            <p:cNvSpPr>
              <a:spLocks noChangeShapeType="1"/>
            </p:cNvSpPr>
            <p:nvPr/>
          </p:nvSpPr>
          <p:spPr bwMode="auto">
            <a:xfrm>
              <a:off x="257" y="5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8" name="Line 67"/>
            <p:cNvSpPr>
              <a:spLocks noChangeShapeType="1"/>
            </p:cNvSpPr>
            <p:nvPr/>
          </p:nvSpPr>
          <p:spPr bwMode="auto">
            <a:xfrm>
              <a:off x="3914" y="5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9" name="Rectangle 68"/>
            <p:cNvSpPr>
              <a:spLocks noChangeArrowheads="1"/>
            </p:cNvSpPr>
            <p:nvPr/>
          </p:nvSpPr>
          <p:spPr bwMode="auto">
            <a:xfrm>
              <a:off x="249" y="503"/>
              <a:ext cx="3714" cy="209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0" name="Oval 69"/>
            <p:cNvSpPr>
              <a:spLocks noChangeArrowheads="1"/>
            </p:cNvSpPr>
            <p:nvPr/>
          </p:nvSpPr>
          <p:spPr bwMode="auto">
            <a:xfrm>
              <a:off x="3747" y="220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1" name="Rectangle 70"/>
            <p:cNvSpPr>
              <a:spLocks noChangeArrowheads="1"/>
            </p:cNvSpPr>
            <p:nvPr/>
          </p:nvSpPr>
          <p:spPr bwMode="auto">
            <a:xfrm>
              <a:off x="1246" y="1952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2" name="Oval 71"/>
            <p:cNvSpPr>
              <a:spLocks noChangeArrowheads="1"/>
            </p:cNvSpPr>
            <p:nvPr/>
          </p:nvSpPr>
          <p:spPr bwMode="auto">
            <a:xfrm>
              <a:off x="1293" y="2206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3" name="Rectangle 72"/>
            <p:cNvSpPr>
              <a:spLocks noChangeArrowheads="1"/>
            </p:cNvSpPr>
            <p:nvPr/>
          </p:nvSpPr>
          <p:spPr bwMode="auto">
            <a:xfrm>
              <a:off x="1680" y="1952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4" name="Oval 73"/>
            <p:cNvSpPr>
              <a:spLocks noChangeArrowheads="1"/>
            </p:cNvSpPr>
            <p:nvPr/>
          </p:nvSpPr>
          <p:spPr bwMode="auto">
            <a:xfrm>
              <a:off x="1527" y="220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5" name="Rectangle 74"/>
            <p:cNvSpPr>
              <a:spLocks noChangeArrowheads="1"/>
            </p:cNvSpPr>
            <p:nvPr/>
          </p:nvSpPr>
          <p:spPr bwMode="auto">
            <a:xfrm>
              <a:off x="2083" y="1947"/>
              <a:ext cx="18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16" name="Rectangle 75"/>
            <p:cNvSpPr>
              <a:spLocks noChangeArrowheads="1"/>
            </p:cNvSpPr>
            <p:nvPr/>
          </p:nvSpPr>
          <p:spPr bwMode="auto">
            <a:xfrm>
              <a:off x="1765" y="2201"/>
              <a:ext cx="127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7" name="Line 76"/>
            <p:cNvSpPr>
              <a:spLocks noChangeShapeType="1"/>
            </p:cNvSpPr>
            <p:nvPr/>
          </p:nvSpPr>
          <p:spPr bwMode="auto">
            <a:xfrm>
              <a:off x="1765" y="2201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8" name="Line 77"/>
            <p:cNvSpPr>
              <a:spLocks noChangeShapeType="1"/>
            </p:cNvSpPr>
            <p:nvPr/>
          </p:nvSpPr>
          <p:spPr bwMode="auto">
            <a:xfrm flipV="1">
              <a:off x="1765" y="2201"/>
              <a:ext cx="122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Rectangle 78"/>
            <p:cNvSpPr>
              <a:spLocks noChangeArrowheads="1"/>
            </p:cNvSpPr>
            <p:nvPr/>
          </p:nvSpPr>
          <p:spPr bwMode="auto">
            <a:xfrm>
              <a:off x="1368" y="1756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0" name="Oval 79"/>
            <p:cNvSpPr>
              <a:spLocks noChangeArrowheads="1"/>
            </p:cNvSpPr>
            <p:nvPr/>
          </p:nvSpPr>
          <p:spPr bwMode="auto">
            <a:xfrm>
              <a:off x="2003" y="2201"/>
              <a:ext cx="128" cy="127"/>
            </a:xfrm>
            <a:prstGeom prst="ellipse">
              <a:avLst/>
            </a:prstGeom>
            <a:solidFill>
              <a:srgbClr val="C0C0C0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1" name="Rectangle 80"/>
            <p:cNvSpPr>
              <a:spLocks noChangeArrowheads="1"/>
            </p:cNvSpPr>
            <p:nvPr/>
          </p:nvSpPr>
          <p:spPr bwMode="auto">
            <a:xfrm>
              <a:off x="2051" y="1735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2" name="Oval 81"/>
            <p:cNvSpPr>
              <a:spLocks noChangeArrowheads="1"/>
            </p:cNvSpPr>
            <p:nvPr/>
          </p:nvSpPr>
          <p:spPr bwMode="auto">
            <a:xfrm>
              <a:off x="2258" y="220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3" name="Rectangle 82"/>
            <p:cNvSpPr>
              <a:spLocks noChangeArrowheads="1"/>
            </p:cNvSpPr>
            <p:nvPr/>
          </p:nvSpPr>
          <p:spPr bwMode="auto">
            <a:xfrm>
              <a:off x="2586" y="1947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4" name="Oval 83"/>
            <p:cNvSpPr>
              <a:spLocks noChangeArrowheads="1"/>
            </p:cNvSpPr>
            <p:nvPr/>
          </p:nvSpPr>
          <p:spPr bwMode="auto">
            <a:xfrm>
              <a:off x="2560" y="220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5" name="Rectangle 84"/>
            <p:cNvSpPr>
              <a:spLocks noChangeArrowheads="1"/>
            </p:cNvSpPr>
            <p:nvPr/>
          </p:nvSpPr>
          <p:spPr bwMode="auto">
            <a:xfrm>
              <a:off x="2348" y="1947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6" name="Oval 85"/>
            <p:cNvSpPr>
              <a:spLocks noChangeArrowheads="1"/>
            </p:cNvSpPr>
            <p:nvPr/>
          </p:nvSpPr>
          <p:spPr bwMode="auto">
            <a:xfrm>
              <a:off x="1765" y="2323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7" name="Rectangle 86"/>
            <p:cNvSpPr>
              <a:spLocks noChangeArrowheads="1"/>
            </p:cNvSpPr>
            <p:nvPr/>
          </p:nvSpPr>
          <p:spPr bwMode="auto">
            <a:xfrm>
              <a:off x="880" y="1645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28" name="Oval 87"/>
            <p:cNvSpPr>
              <a:spLocks noChangeArrowheads="1"/>
            </p:cNvSpPr>
            <p:nvPr/>
          </p:nvSpPr>
          <p:spPr bwMode="auto">
            <a:xfrm>
              <a:off x="1765" y="254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9" name="Rectangle 88"/>
            <p:cNvSpPr>
              <a:spLocks noChangeArrowheads="1"/>
            </p:cNvSpPr>
            <p:nvPr/>
          </p:nvSpPr>
          <p:spPr bwMode="auto">
            <a:xfrm>
              <a:off x="3683" y="1486"/>
              <a:ext cx="20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0" name="Oval 89"/>
            <p:cNvSpPr>
              <a:spLocks noChangeArrowheads="1"/>
            </p:cNvSpPr>
            <p:nvPr/>
          </p:nvSpPr>
          <p:spPr bwMode="auto">
            <a:xfrm>
              <a:off x="1304" y="2546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1" name="Rectangle 90"/>
            <p:cNvSpPr>
              <a:spLocks noChangeArrowheads="1"/>
            </p:cNvSpPr>
            <p:nvPr/>
          </p:nvSpPr>
          <p:spPr bwMode="auto">
            <a:xfrm>
              <a:off x="1943" y="1279"/>
              <a:ext cx="2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2" name="Oval 91"/>
            <p:cNvSpPr>
              <a:spLocks noChangeArrowheads="1"/>
            </p:cNvSpPr>
            <p:nvPr/>
          </p:nvSpPr>
          <p:spPr bwMode="auto">
            <a:xfrm>
              <a:off x="2872" y="2328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3" name="Rectangle 92"/>
            <p:cNvSpPr>
              <a:spLocks noChangeArrowheads="1"/>
            </p:cNvSpPr>
            <p:nvPr/>
          </p:nvSpPr>
          <p:spPr bwMode="auto">
            <a:xfrm>
              <a:off x="3042" y="1661"/>
              <a:ext cx="3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4" name="Rectangle 93"/>
            <p:cNvSpPr>
              <a:spLocks noChangeArrowheads="1"/>
            </p:cNvSpPr>
            <p:nvPr/>
          </p:nvSpPr>
          <p:spPr bwMode="auto">
            <a:xfrm>
              <a:off x="310" y="2672"/>
              <a:ext cx="309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5" name="Rectangle 94"/>
            <p:cNvSpPr>
              <a:spLocks noChangeArrowheads="1"/>
            </p:cNvSpPr>
            <p:nvPr/>
          </p:nvSpPr>
          <p:spPr bwMode="auto">
            <a:xfrm>
              <a:off x="1538" y="362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6" name="Rectangle 95"/>
            <p:cNvSpPr>
              <a:spLocks noChangeArrowheads="1"/>
            </p:cNvSpPr>
            <p:nvPr/>
          </p:nvSpPr>
          <p:spPr bwMode="auto">
            <a:xfrm>
              <a:off x="1885" y="362"/>
              <a:ext cx="118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Rip 628 Keep Pass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7" name="Rectangle 96"/>
            <p:cNvSpPr>
              <a:spLocks noChangeArrowheads="1"/>
            </p:cNvSpPr>
            <p:nvPr/>
          </p:nvSpPr>
          <p:spPr bwMode="auto">
            <a:xfrm>
              <a:off x="317" y="2917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8" name="Rectangle 97"/>
            <p:cNvSpPr>
              <a:spLocks noChangeArrowheads="1"/>
            </p:cNvSpPr>
            <p:nvPr/>
          </p:nvSpPr>
          <p:spPr bwMode="auto">
            <a:xfrm>
              <a:off x="434" y="2917"/>
              <a:ext cx="5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39" name="Rectangle 98"/>
            <p:cNvSpPr>
              <a:spLocks noChangeArrowheads="1"/>
            </p:cNvSpPr>
            <p:nvPr/>
          </p:nvSpPr>
          <p:spPr bwMode="auto">
            <a:xfrm>
              <a:off x="317" y="311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0" name="Rectangle 99"/>
            <p:cNvSpPr>
              <a:spLocks noChangeArrowheads="1"/>
            </p:cNvSpPr>
            <p:nvPr/>
          </p:nvSpPr>
          <p:spPr bwMode="auto">
            <a:xfrm>
              <a:off x="444" y="3118"/>
              <a:ext cx="182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:Pull. Kick out the edge. Do not go downfield!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1" name="Rectangle 100"/>
            <p:cNvSpPr>
              <a:spLocks noChangeArrowheads="1"/>
            </p:cNvSpPr>
            <p:nvPr/>
          </p:nvSpPr>
          <p:spPr bwMode="auto">
            <a:xfrm>
              <a:off x="317" y="332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2" name="Rectangle 101"/>
            <p:cNvSpPr>
              <a:spLocks noChangeArrowheads="1"/>
            </p:cNvSpPr>
            <p:nvPr/>
          </p:nvSpPr>
          <p:spPr bwMode="auto">
            <a:xfrm>
              <a:off x="439" y="3320"/>
              <a:ext cx="7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:Reach-On-Away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3" name="Rectangle 102"/>
            <p:cNvSpPr>
              <a:spLocks noChangeArrowheads="1"/>
            </p:cNvSpPr>
            <p:nvPr/>
          </p:nvSpPr>
          <p:spPr bwMode="auto">
            <a:xfrm>
              <a:off x="317" y="3521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4" name="Rectangle 103"/>
            <p:cNvSpPr>
              <a:spLocks noChangeArrowheads="1"/>
            </p:cNvSpPr>
            <p:nvPr/>
          </p:nvSpPr>
          <p:spPr bwMode="auto">
            <a:xfrm>
              <a:off x="434" y="3521"/>
              <a:ext cx="65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5" name="Rectangle 104"/>
            <p:cNvSpPr>
              <a:spLocks noChangeArrowheads="1"/>
            </p:cNvSpPr>
            <p:nvPr/>
          </p:nvSpPr>
          <p:spPr bwMode="auto">
            <a:xfrm>
              <a:off x="317" y="3722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6" name="Rectangle 105"/>
            <p:cNvSpPr>
              <a:spLocks noChangeArrowheads="1"/>
            </p:cNvSpPr>
            <p:nvPr/>
          </p:nvSpPr>
          <p:spPr bwMode="auto">
            <a:xfrm>
              <a:off x="423" y="3722"/>
              <a:ext cx="51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:Gap-Down.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7" name="Rectangle 106"/>
            <p:cNvSpPr>
              <a:spLocks noChangeArrowheads="1"/>
            </p:cNvSpPr>
            <p:nvPr/>
          </p:nvSpPr>
          <p:spPr bwMode="auto">
            <a:xfrm>
              <a:off x="317" y="3924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8" name="Rectangle 107"/>
            <p:cNvSpPr>
              <a:spLocks noChangeArrowheads="1"/>
            </p:cNvSpPr>
            <p:nvPr/>
          </p:nvSpPr>
          <p:spPr bwMode="auto">
            <a:xfrm>
              <a:off x="423" y="3924"/>
              <a:ext cx="65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:Shutoff.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49" name="Rectangle 108"/>
            <p:cNvSpPr>
              <a:spLocks noChangeArrowheads="1"/>
            </p:cNvSpPr>
            <p:nvPr/>
          </p:nvSpPr>
          <p:spPr bwMode="auto">
            <a:xfrm>
              <a:off x="317" y="4125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0" name="Rectangle 109"/>
            <p:cNvSpPr>
              <a:spLocks noChangeArrowheads="1"/>
            </p:cNvSpPr>
            <p:nvPr/>
          </p:nvSpPr>
          <p:spPr bwMode="auto">
            <a:xfrm>
              <a:off x="418" y="4125"/>
              <a:ext cx="112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:Inside release. Skinny Post.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1" name="Rectangle 110"/>
            <p:cNvSpPr>
              <a:spLocks noChangeArrowheads="1"/>
            </p:cNvSpPr>
            <p:nvPr/>
          </p:nvSpPr>
          <p:spPr bwMode="auto">
            <a:xfrm>
              <a:off x="317" y="4326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2" name="Rectangle 111"/>
            <p:cNvSpPr>
              <a:spLocks noChangeArrowheads="1"/>
            </p:cNvSpPr>
            <p:nvPr/>
          </p:nvSpPr>
          <p:spPr bwMode="auto">
            <a:xfrm>
              <a:off x="439" y="4326"/>
              <a:ext cx="291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as on Buck Sweep. Duck behind diveback to the Buck 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3" name="Rectangle 112"/>
            <p:cNvSpPr>
              <a:spLocks noChangeArrowheads="1"/>
            </p:cNvSpPr>
            <p:nvPr/>
          </p:nvSpPr>
          <p:spPr bwMode="auto">
            <a:xfrm>
              <a:off x="317" y="452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4" name="Rectangle 113"/>
            <p:cNvSpPr>
              <a:spLocks noChangeArrowheads="1"/>
            </p:cNvSpPr>
            <p:nvPr/>
          </p:nvSpPr>
          <p:spPr bwMode="auto">
            <a:xfrm>
              <a:off x="444" y="4528"/>
              <a:ext cx="204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1st free man inside. Do not block downfield!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5" name="Rectangle 114"/>
            <p:cNvSpPr>
              <a:spLocks noChangeArrowheads="1"/>
            </p:cNvSpPr>
            <p:nvPr/>
          </p:nvSpPr>
          <p:spPr bwMode="auto">
            <a:xfrm>
              <a:off x="317" y="4729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6" name="Rectangle 115"/>
            <p:cNvSpPr>
              <a:spLocks noChangeArrowheads="1"/>
            </p:cNvSpPr>
            <p:nvPr/>
          </p:nvSpPr>
          <p:spPr bwMode="auto">
            <a:xfrm>
              <a:off x="434" y="4729"/>
              <a:ext cx="164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Buck Sweep. Delayed arrow to flat.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7" name="Rectangle 116"/>
            <p:cNvSpPr>
              <a:spLocks noChangeArrowheads="1"/>
            </p:cNvSpPr>
            <p:nvPr/>
          </p:nvSpPr>
          <p:spPr bwMode="auto">
            <a:xfrm>
              <a:off x="317" y="4930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8" name="Rectangle 117"/>
            <p:cNvSpPr>
              <a:spLocks noChangeArrowheads="1"/>
            </p:cNvSpPr>
            <p:nvPr/>
          </p:nvSpPr>
          <p:spPr bwMode="auto">
            <a:xfrm>
              <a:off x="423" y="4930"/>
              <a:ext cx="137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trap. Block area to backside.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59" name="Rectangle 118"/>
            <p:cNvSpPr>
              <a:spLocks noChangeArrowheads="1"/>
            </p:cNvSpPr>
            <p:nvPr/>
          </p:nvSpPr>
          <p:spPr bwMode="auto">
            <a:xfrm>
              <a:off x="317" y="5132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60" name="Freeform 119"/>
            <p:cNvSpPr>
              <a:spLocks/>
            </p:cNvSpPr>
            <p:nvPr/>
          </p:nvSpPr>
          <p:spPr bwMode="auto">
            <a:xfrm>
              <a:off x="3246" y="878"/>
              <a:ext cx="546" cy="1325"/>
            </a:xfrm>
            <a:custGeom>
              <a:avLst/>
              <a:gdLst>
                <a:gd name="T0" fmla="*/ 1545 w 1545"/>
                <a:gd name="T1" fmla="*/ 3750 h 3750"/>
                <a:gd name="T2" fmla="*/ 1455 w 1545"/>
                <a:gd name="T3" fmla="*/ 2385 h 3750"/>
                <a:gd name="T4" fmla="*/ 1513 w 1545"/>
                <a:gd name="T5" fmla="*/ 2161 h 3750"/>
                <a:gd name="T6" fmla="*/ 450 w 1545"/>
                <a:gd name="T7" fmla="*/ 661 h 3750"/>
                <a:gd name="T8" fmla="*/ 0 w 1545"/>
                <a:gd name="T9" fmla="*/ 0 h 3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5" h="3750">
                  <a:moveTo>
                    <a:pt x="1545" y="3750"/>
                  </a:moveTo>
                  <a:lnTo>
                    <a:pt x="1455" y="2385"/>
                  </a:lnTo>
                  <a:lnTo>
                    <a:pt x="1513" y="2161"/>
                  </a:lnTo>
                  <a:lnTo>
                    <a:pt x="450" y="66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1" name="Freeform 120"/>
            <p:cNvSpPr>
              <a:spLocks/>
            </p:cNvSpPr>
            <p:nvPr/>
          </p:nvSpPr>
          <p:spPr bwMode="auto">
            <a:xfrm>
              <a:off x="3246" y="878"/>
              <a:ext cx="45" cy="54"/>
            </a:xfrm>
            <a:custGeom>
              <a:avLst/>
              <a:gdLst>
                <a:gd name="T0" fmla="*/ 0 w 45"/>
                <a:gd name="T1" fmla="*/ 0 h 54"/>
                <a:gd name="T2" fmla="*/ 14 w 45"/>
                <a:gd name="T3" fmla="*/ 54 h 54"/>
                <a:gd name="T4" fmla="*/ 22 w 45"/>
                <a:gd name="T5" fmla="*/ 32 h 54"/>
                <a:gd name="T6" fmla="*/ 45 w 45"/>
                <a:gd name="T7" fmla="*/ 32 h 54"/>
                <a:gd name="T8" fmla="*/ 0 w 45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4">
                  <a:moveTo>
                    <a:pt x="0" y="0"/>
                  </a:moveTo>
                  <a:lnTo>
                    <a:pt x="14" y="54"/>
                  </a:lnTo>
                  <a:lnTo>
                    <a:pt x="22" y="32"/>
                  </a:lnTo>
                  <a:lnTo>
                    <a:pt x="45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2" name="Arc 121"/>
            <p:cNvSpPr>
              <a:spLocks/>
            </p:cNvSpPr>
            <p:nvPr/>
          </p:nvSpPr>
          <p:spPr bwMode="auto">
            <a:xfrm>
              <a:off x="1774" y="2408"/>
              <a:ext cx="65" cy="90"/>
            </a:xfrm>
            <a:custGeom>
              <a:avLst/>
              <a:gdLst>
                <a:gd name="G0" fmla="+- 21600 0 0"/>
                <a:gd name="G1" fmla="+- 241 0 0"/>
                <a:gd name="G2" fmla="+- 21600 0 0"/>
                <a:gd name="T0" fmla="*/ 21600 w 21600"/>
                <a:gd name="T1" fmla="*/ 21841 h 21841"/>
                <a:gd name="T2" fmla="*/ 1 w 21600"/>
                <a:gd name="T3" fmla="*/ 0 h 21841"/>
                <a:gd name="T4" fmla="*/ 21600 w 21600"/>
                <a:gd name="T5" fmla="*/ 241 h 21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41" fill="none" extrusionOk="0">
                  <a:moveTo>
                    <a:pt x="21600" y="21841"/>
                  </a:moveTo>
                  <a:cubicBezTo>
                    <a:pt x="9670" y="21841"/>
                    <a:pt x="0" y="12170"/>
                    <a:pt x="0" y="241"/>
                  </a:cubicBezTo>
                  <a:cubicBezTo>
                    <a:pt x="-1" y="160"/>
                    <a:pt x="0" y="80"/>
                    <a:pt x="1" y="0"/>
                  </a:cubicBezTo>
                </a:path>
                <a:path w="21600" h="21841" stroke="0" extrusionOk="0">
                  <a:moveTo>
                    <a:pt x="21600" y="21841"/>
                  </a:moveTo>
                  <a:cubicBezTo>
                    <a:pt x="9670" y="21841"/>
                    <a:pt x="0" y="12170"/>
                    <a:pt x="0" y="241"/>
                  </a:cubicBezTo>
                  <a:cubicBezTo>
                    <a:pt x="-1" y="160"/>
                    <a:pt x="0" y="80"/>
                    <a:pt x="1" y="0"/>
                  </a:cubicBezTo>
                  <a:lnTo>
                    <a:pt x="21600" y="24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3" name="Arc 122"/>
            <p:cNvSpPr>
              <a:spLocks/>
            </p:cNvSpPr>
            <p:nvPr/>
          </p:nvSpPr>
          <p:spPr bwMode="auto">
            <a:xfrm>
              <a:off x="1839" y="2498"/>
              <a:ext cx="1" cy="2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80 w 21600"/>
                <a:gd name="T1" fmla="*/ 9660 h 9660"/>
                <a:gd name="T2" fmla="*/ 0 w 21600"/>
                <a:gd name="T3" fmla="*/ 0 h 9660"/>
                <a:gd name="T4" fmla="*/ 21600 w 21600"/>
                <a:gd name="T5" fmla="*/ 0 h 9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9660" fill="none" extrusionOk="0">
                  <a:moveTo>
                    <a:pt x="2280" y="9659"/>
                  </a:moveTo>
                  <a:cubicBezTo>
                    <a:pt x="780" y="6660"/>
                    <a:pt x="0" y="3353"/>
                    <a:pt x="0" y="0"/>
                  </a:cubicBezTo>
                </a:path>
                <a:path w="21600" h="9660" stroke="0" extrusionOk="0">
                  <a:moveTo>
                    <a:pt x="2280" y="9659"/>
                  </a:moveTo>
                  <a:cubicBezTo>
                    <a:pt x="780" y="6660"/>
                    <a:pt x="0" y="335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4" name="Arc 123"/>
            <p:cNvSpPr>
              <a:spLocks/>
            </p:cNvSpPr>
            <p:nvPr/>
          </p:nvSpPr>
          <p:spPr bwMode="auto">
            <a:xfrm>
              <a:off x="1839" y="2563"/>
              <a:ext cx="339" cy="1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5" name="Freeform 124"/>
            <p:cNvSpPr>
              <a:spLocks/>
            </p:cNvSpPr>
            <p:nvPr/>
          </p:nvSpPr>
          <p:spPr bwMode="auto">
            <a:xfrm>
              <a:off x="2126" y="2723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3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3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6" name="Freeform 125"/>
            <p:cNvSpPr>
              <a:spLocks/>
            </p:cNvSpPr>
            <p:nvPr/>
          </p:nvSpPr>
          <p:spPr bwMode="auto">
            <a:xfrm>
              <a:off x="1365" y="1747"/>
              <a:ext cx="2284" cy="811"/>
            </a:xfrm>
            <a:custGeom>
              <a:avLst/>
              <a:gdLst>
                <a:gd name="T0" fmla="*/ 0 w 6464"/>
                <a:gd name="T1" fmla="*/ 2266 h 2295"/>
                <a:gd name="T2" fmla="*/ 3674 w 6464"/>
                <a:gd name="T3" fmla="*/ 2295 h 2295"/>
                <a:gd name="T4" fmla="*/ 6464 w 6464"/>
                <a:gd name="T5" fmla="*/ 0 h 2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64" h="2295">
                  <a:moveTo>
                    <a:pt x="0" y="2266"/>
                  </a:moveTo>
                  <a:lnTo>
                    <a:pt x="3674" y="2295"/>
                  </a:lnTo>
                  <a:lnTo>
                    <a:pt x="646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7" name="Freeform 126"/>
            <p:cNvSpPr>
              <a:spLocks/>
            </p:cNvSpPr>
            <p:nvPr/>
          </p:nvSpPr>
          <p:spPr bwMode="auto">
            <a:xfrm>
              <a:off x="3597" y="1747"/>
              <a:ext cx="52" cy="48"/>
            </a:xfrm>
            <a:custGeom>
              <a:avLst/>
              <a:gdLst>
                <a:gd name="T0" fmla="*/ 52 w 52"/>
                <a:gd name="T1" fmla="*/ 0 h 48"/>
                <a:gd name="T2" fmla="*/ 0 w 52"/>
                <a:gd name="T3" fmla="*/ 18 h 48"/>
                <a:gd name="T4" fmla="*/ 22 w 52"/>
                <a:gd name="T5" fmla="*/ 25 h 48"/>
                <a:gd name="T6" fmla="*/ 24 w 52"/>
                <a:gd name="T7" fmla="*/ 48 h 48"/>
                <a:gd name="T8" fmla="*/ 52 w 52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8">
                  <a:moveTo>
                    <a:pt x="52" y="0"/>
                  </a:moveTo>
                  <a:lnTo>
                    <a:pt x="0" y="18"/>
                  </a:lnTo>
                  <a:lnTo>
                    <a:pt x="22" y="25"/>
                  </a:lnTo>
                  <a:lnTo>
                    <a:pt x="24" y="48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8" name="Line 127"/>
            <p:cNvSpPr>
              <a:spLocks noChangeShapeType="1"/>
            </p:cNvSpPr>
            <p:nvPr/>
          </p:nvSpPr>
          <p:spPr bwMode="auto">
            <a:xfrm flipH="1" flipV="1">
              <a:off x="2271" y="2108"/>
              <a:ext cx="48" cy="9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9" name="Freeform 128"/>
            <p:cNvSpPr>
              <a:spLocks/>
            </p:cNvSpPr>
            <p:nvPr/>
          </p:nvSpPr>
          <p:spPr bwMode="auto">
            <a:xfrm>
              <a:off x="2236" y="2085"/>
              <a:ext cx="67" cy="40"/>
            </a:xfrm>
            <a:custGeom>
              <a:avLst/>
              <a:gdLst>
                <a:gd name="T0" fmla="*/ 184 w 192"/>
                <a:gd name="T1" fmla="*/ 0 h 113"/>
                <a:gd name="T2" fmla="*/ 192 w 192"/>
                <a:gd name="T3" fmla="*/ 17 h 113"/>
                <a:gd name="T4" fmla="*/ 8 w 192"/>
                <a:gd name="T5" fmla="*/ 113 h 113"/>
                <a:gd name="T6" fmla="*/ 0 w 192"/>
                <a:gd name="T7" fmla="*/ 9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2" h="113">
                  <a:moveTo>
                    <a:pt x="184" y="0"/>
                  </a:moveTo>
                  <a:lnTo>
                    <a:pt x="192" y="17"/>
                  </a:lnTo>
                  <a:lnTo>
                    <a:pt x="8" y="113"/>
                  </a:lnTo>
                  <a:lnTo>
                    <a:pt x="0" y="9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0" name="Line 129"/>
            <p:cNvSpPr>
              <a:spLocks noChangeShapeType="1"/>
            </p:cNvSpPr>
            <p:nvPr/>
          </p:nvSpPr>
          <p:spPr bwMode="auto">
            <a:xfrm>
              <a:off x="2236" y="2119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1" name="Line 130"/>
            <p:cNvSpPr>
              <a:spLocks noChangeShapeType="1"/>
            </p:cNvSpPr>
            <p:nvPr/>
          </p:nvSpPr>
          <p:spPr bwMode="auto">
            <a:xfrm flipH="1" flipV="1">
              <a:off x="2478" y="2071"/>
              <a:ext cx="132" cy="12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2" name="Freeform 131"/>
            <p:cNvSpPr>
              <a:spLocks/>
            </p:cNvSpPr>
            <p:nvPr/>
          </p:nvSpPr>
          <p:spPr bwMode="auto">
            <a:xfrm>
              <a:off x="2447" y="2040"/>
              <a:ext cx="56" cy="57"/>
            </a:xfrm>
            <a:custGeom>
              <a:avLst/>
              <a:gdLst>
                <a:gd name="T0" fmla="*/ 142 w 157"/>
                <a:gd name="T1" fmla="*/ 0 h 163"/>
                <a:gd name="T2" fmla="*/ 157 w 157"/>
                <a:gd name="T3" fmla="*/ 13 h 163"/>
                <a:gd name="T4" fmla="*/ 15 w 157"/>
                <a:gd name="T5" fmla="*/ 163 h 163"/>
                <a:gd name="T6" fmla="*/ 0 w 157"/>
                <a:gd name="T7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42" y="0"/>
                  </a:moveTo>
                  <a:lnTo>
                    <a:pt x="157" y="13"/>
                  </a:lnTo>
                  <a:lnTo>
                    <a:pt x="15" y="163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3" name="Line 132"/>
            <p:cNvSpPr>
              <a:spLocks noChangeShapeType="1"/>
            </p:cNvSpPr>
            <p:nvPr/>
          </p:nvSpPr>
          <p:spPr bwMode="auto">
            <a:xfrm>
              <a:off x="2447" y="209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4" name="Line 133"/>
            <p:cNvSpPr>
              <a:spLocks noChangeShapeType="1"/>
            </p:cNvSpPr>
            <p:nvPr/>
          </p:nvSpPr>
          <p:spPr bwMode="auto">
            <a:xfrm flipH="1" flipV="1">
              <a:off x="2769" y="2118"/>
              <a:ext cx="149" cy="2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5" name="Freeform 134"/>
            <p:cNvSpPr>
              <a:spLocks/>
            </p:cNvSpPr>
            <p:nvPr/>
          </p:nvSpPr>
          <p:spPr bwMode="auto">
            <a:xfrm>
              <a:off x="2736" y="2091"/>
              <a:ext cx="63" cy="48"/>
            </a:xfrm>
            <a:custGeom>
              <a:avLst/>
              <a:gdLst>
                <a:gd name="T0" fmla="*/ 167 w 178"/>
                <a:gd name="T1" fmla="*/ 0 h 138"/>
                <a:gd name="T2" fmla="*/ 178 w 178"/>
                <a:gd name="T3" fmla="*/ 17 h 138"/>
                <a:gd name="T4" fmla="*/ 11 w 178"/>
                <a:gd name="T5" fmla="*/ 138 h 138"/>
                <a:gd name="T6" fmla="*/ 0 w 178"/>
                <a:gd name="T7" fmla="*/ 12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38">
                  <a:moveTo>
                    <a:pt x="167" y="0"/>
                  </a:moveTo>
                  <a:lnTo>
                    <a:pt x="178" y="17"/>
                  </a:lnTo>
                  <a:lnTo>
                    <a:pt x="11" y="138"/>
                  </a:lnTo>
                  <a:lnTo>
                    <a:pt x="0" y="1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6" name="Line 135"/>
            <p:cNvSpPr>
              <a:spLocks noChangeShapeType="1"/>
            </p:cNvSpPr>
            <p:nvPr/>
          </p:nvSpPr>
          <p:spPr bwMode="auto">
            <a:xfrm>
              <a:off x="2736" y="2133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7" name="Freeform 136"/>
            <p:cNvSpPr>
              <a:spLocks/>
            </p:cNvSpPr>
            <p:nvPr/>
          </p:nvSpPr>
          <p:spPr bwMode="auto">
            <a:xfrm>
              <a:off x="2074" y="2304"/>
              <a:ext cx="727" cy="111"/>
            </a:xfrm>
            <a:custGeom>
              <a:avLst/>
              <a:gdLst>
                <a:gd name="T0" fmla="*/ 0 w 2057"/>
                <a:gd name="T1" fmla="*/ 75 h 314"/>
                <a:gd name="T2" fmla="*/ 391 w 2057"/>
                <a:gd name="T3" fmla="*/ 314 h 314"/>
                <a:gd name="T4" fmla="*/ 2057 w 2057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7" h="314">
                  <a:moveTo>
                    <a:pt x="0" y="75"/>
                  </a:moveTo>
                  <a:lnTo>
                    <a:pt x="391" y="314"/>
                  </a:lnTo>
                  <a:lnTo>
                    <a:pt x="205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8" name="Freeform 137"/>
            <p:cNvSpPr>
              <a:spLocks/>
            </p:cNvSpPr>
            <p:nvPr/>
          </p:nvSpPr>
          <p:spPr bwMode="auto">
            <a:xfrm>
              <a:off x="2794" y="2267"/>
              <a:ext cx="21" cy="73"/>
            </a:xfrm>
            <a:custGeom>
              <a:avLst/>
              <a:gdLst>
                <a:gd name="T0" fmla="*/ 57 w 57"/>
                <a:gd name="T1" fmla="*/ 205 h 207"/>
                <a:gd name="T2" fmla="*/ 38 w 57"/>
                <a:gd name="T3" fmla="*/ 207 h 207"/>
                <a:gd name="T4" fmla="*/ 0 w 57"/>
                <a:gd name="T5" fmla="*/ 2 h 207"/>
                <a:gd name="T6" fmla="*/ 19 w 57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207">
                  <a:moveTo>
                    <a:pt x="57" y="205"/>
                  </a:moveTo>
                  <a:lnTo>
                    <a:pt x="38" y="207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9" name="Line 138"/>
            <p:cNvSpPr>
              <a:spLocks noChangeShapeType="1"/>
            </p:cNvSpPr>
            <p:nvPr/>
          </p:nvSpPr>
          <p:spPr bwMode="auto">
            <a:xfrm flipH="1">
              <a:off x="2794" y="2267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0" name="Freeform 139"/>
            <p:cNvSpPr>
              <a:spLocks/>
            </p:cNvSpPr>
            <p:nvPr/>
          </p:nvSpPr>
          <p:spPr bwMode="auto">
            <a:xfrm>
              <a:off x="1884" y="2076"/>
              <a:ext cx="122" cy="127"/>
            </a:xfrm>
            <a:custGeom>
              <a:avLst/>
              <a:gdLst>
                <a:gd name="T0" fmla="*/ 0 w 345"/>
                <a:gd name="T1" fmla="*/ 360 h 360"/>
                <a:gd name="T2" fmla="*/ 345 w 345"/>
                <a:gd name="T3" fmla="*/ 180 h 360"/>
                <a:gd name="T4" fmla="*/ 345 w 345"/>
                <a:gd name="T5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5" h="360">
                  <a:moveTo>
                    <a:pt x="0" y="360"/>
                  </a:moveTo>
                  <a:lnTo>
                    <a:pt x="345" y="180"/>
                  </a:lnTo>
                  <a:lnTo>
                    <a:pt x="3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1" name="Freeform 140"/>
            <p:cNvSpPr>
              <a:spLocks/>
            </p:cNvSpPr>
            <p:nvPr/>
          </p:nvSpPr>
          <p:spPr bwMode="auto">
            <a:xfrm>
              <a:off x="1970" y="2069"/>
              <a:ext cx="72" cy="7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2" name="Line 141"/>
            <p:cNvSpPr>
              <a:spLocks noChangeShapeType="1"/>
            </p:cNvSpPr>
            <p:nvPr/>
          </p:nvSpPr>
          <p:spPr bwMode="auto">
            <a:xfrm>
              <a:off x="1970" y="206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3" name="Freeform 142"/>
            <p:cNvSpPr>
              <a:spLocks/>
            </p:cNvSpPr>
            <p:nvPr/>
          </p:nvSpPr>
          <p:spPr bwMode="auto">
            <a:xfrm>
              <a:off x="1641" y="2113"/>
              <a:ext cx="95" cy="111"/>
            </a:xfrm>
            <a:custGeom>
              <a:avLst/>
              <a:gdLst>
                <a:gd name="T0" fmla="*/ 0 w 269"/>
                <a:gd name="T1" fmla="*/ 315 h 315"/>
                <a:gd name="T2" fmla="*/ 269 w 269"/>
                <a:gd name="T3" fmla="*/ 136 h 315"/>
                <a:gd name="T4" fmla="*/ 269 w 269"/>
                <a:gd name="T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9" h="315">
                  <a:moveTo>
                    <a:pt x="0" y="315"/>
                  </a:moveTo>
                  <a:lnTo>
                    <a:pt x="269" y="136"/>
                  </a:lnTo>
                  <a:lnTo>
                    <a:pt x="26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4" name="Freeform 143"/>
            <p:cNvSpPr>
              <a:spLocks/>
            </p:cNvSpPr>
            <p:nvPr/>
          </p:nvSpPr>
          <p:spPr bwMode="auto">
            <a:xfrm>
              <a:off x="1700" y="210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5" name="Line 144"/>
            <p:cNvSpPr>
              <a:spLocks noChangeShapeType="1"/>
            </p:cNvSpPr>
            <p:nvPr/>
          </p:nvSpPr>
          <p:spPr bwMode="auto">
            <a:xfrm>
              <a:off x="1700" y="210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6" name="Freeform 145"/>
            <p:cNvSpPr>
              <a:spLocks/>
            </p:cNvSpPr>
            <p:nvPr/>
          </p:nvSpPr>
          <p:spPr bwMode="auto">
            <a:xfrm>
              <a:off x="1386" y="2124"/>
              <a:ext cx="69" cy="90"/>
            </a:xfrm>
            <a:custGeom>
              <a:avLst/>
              <a:gdLst>
                <a:gd name="T0" fmla="*/ 0 w 197"/>
                <a:gd name="T1" fmla="*/ 255 h 255"/>
                <a:gd name="T2" fmla="*/ 197 w 197"/>
                <a:gd name="T3" fmla="*/ 149 h 255"/>
                <a:gd name="T4" fmla="*/ 197 w 197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255">
                  <a:moveTo>
                    <a:pt x="0" y="255"/>
                  </a:moveTo>
                  <a:lnTo>
                    <a:pt x="197" y="149"/>
                  </a:lnTo>
                  <a:lnTo>
                    <a:pt x="19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7" name="Freeform 146"/>
            <p:cNvSpPr>
              <a:spLocks/>
            </p:cNvSpPr>
            <p:nvPr/>
          </p:nvSpPr>
          <p:spPr bwMode="auto">
            <a:xfrm>
              <a:off x="1419" y="2117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8" name="Line 147"/>
            <p:cNvSpPr>
              <a:spLocks noChangeShapeType="1"/>
            </p:cNvSpPr>
            <p:nvPr/>
          </p:nvSpPr>
          <p:spPr bwMode="auto">
            <a:xfrm>
              <a:off x="1419" y="211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9" name="Freeform 148"/>
            <p:cNvSpPr>
              <a:spLocks/>
            </p:cNvSpPr>
            <p:nvPr/>
          </p:nvSpPr>
          <p:spPr bwMode="auto">
            <a:xfrm>
              <a:off x="1465" y="2351"/>
              <a:ext cx="351" cy="202"/>
            </a:xfrm>
            <a:custGeom>
              <a:avLst/>
              <a:gdLst>
                <a:gd name="T0" fmla="*/ 991 w 991"/>
                <a:gd name="T1" fmla="*/ 571 h 571"/>
                <a:gd name="T2" fmla="*/ 705 w 991"/>
                <a:gd name="T3" fmla="*/ 0 h 571"/>
                <a:gd name="T4" fmla="*/ 0 w 991"/>
                <a:gd name="T5" fmla="*/ 15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1" h="571">
                  <a:moveTo>
                    <a:pt x="991" y="571"/>
                  </a:moveTo>
                  <a:lnTo>
                    <a:pt x="705" y="0"/>
                  </a:lnTo>
                  <a:lnTo>
                    <a:pt x="0" y="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0" name="Freeform 149"/>
            <p:cNvSpPr>
              <a:spLocks/>
            </p:cNvSpPr>
            <p:nvPr/>
          </p:nvSpPr>
          <p:spPr bwMode="auto">
            <a:xfrm>
              <a:off x="1458" y="2320"/>
              <a:ext cx="8" cy="73"/>
            </a:xfrm>
            <a:custGeom>
              <a:avLst/>
              <a:gdLst>
                <a:gd name="T0" fmla="*/ 0 w 23"/>
                <a:gd name="T1" fmla="*/ 0 h 205"/>
                <a:gd name="T2" fmla="*/ 19 w 23"/>
                <a:gd name="T3" fmla="*/ 0 h 205"/>
                <a:gd name="T4" fmla="*/ 23 w 23"/>
                <a:gd name="T5" fmla="*/ 205 h 205"/>
                <a:gd name="T6" fmla="*/ 4 w 23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05">
                  <a:moveTo>
                    <a:pt x="0" y="0"/>
                  </a:moveTo>
                  <a:lnTo>
                    <a:pt x="19" y="0"/>
                  </a:lnTo>
                  <a:lnTo>
                    <a:pt x="23" y="205"/>
                  </a:lnTo>
                  <a:lnTo>
                    <a:pt x="4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1" name="Line 150"/>
            <p:cNvSpPr>
              <a:spLocks noChangeShapeType="1"/>
            </p:cNvSpPr>
            <p:nvPr/>
          </p:nvSpPr>
          <p:spPr bwMode="auto">
            <a:xfrm>
              <a:off x="3500" y="5822"/>
              <a:ext cx="1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1" name="Rectangle 150">
            <a:hlinkClick r:id="rId2" action="ppaction://hlinkfile"/>
          </p:cNvPr>
          <p:cNvSpPr/>
          <p:nvPr/>
        </p:nvSpPr>
        <p:spPr>
          <a:xfrm>
            <a:off x="4558254" y="7823885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76200" y="228600"/>
            <a:ext cx="6781800" cy="20926425"/>
            <a:chOff x="191" y="192"/>
            <a:chExt cx="4272" cy="13182"/>
          </a:xfrm>
        </p:grpSpPr>
        <p:sp>
          <p:nvSpPr>
            <p:cNvPr id="4" name="AutoShape 4"/>
            <p:cNvSpPr>
              <a:spLocks noChangeAspect="1" noChangeArrowheads="1" noTextEdit="1"/>
            </p:cNvSpPr>
            <p:nvPr/>
          </p:nvSpPr>
          <p:spPr bwMode="auto">
            <a:xfrm>
              <a:off x="191" y="192"/>
              <a:ext cx="3841" cy="55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6"/>
            <p:cNvGrpSpPr>
              <a:grpSpLocks/>
            </p:cNvGrpSpPr>
            <p:nvPr/>
          </p:nvGrpSpPr>
          <p:grpSpPr bwMode="auto">
            <a:xfrm>
              <a:off x="219" y="220"/>
              <a:ext cx="4244" cy="5485"/>
              <a:chOff x="219" y="220"/>
              <a:chExt cx="4244" cy="5485"/>
            </a:xfrm>
          </p:grpSpPr>
          <p:sp>
            <p:nvSpPr>
              <p:cNvPr id="2103" name="Rectangle 6"/>
              <p:cNvSpPr>
                <a:spLocks noChangeArrowheads="1"/>
              </p:cNvSpPr>
              <p:nvPr/>
            </p:nvSpPr>
            <p:spPr bwMode="auto">
              <a:xfrm>
                <a:off x="219" y="4609"/>
                <a:ext cx="1868" cy="107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4" name="Rectangle 7"/>
              <p:cNvSpPr>
                <a:spLocks noChangeArrowheads="1"/>
              </p:cNvSpPr>
              <p:nvPr/>
            </p:nvSpPr>
            <p:spPr bwMode="auto">
              <a:xfrm>
                <a:off x="219" y="2374"/>
                <a:ext cx="1868" cy="1071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5" name="Rectangle 8"/>
              <p:cNvSpPr>
                <a:spLocks noChangeArrowheads="1"/>
              </p:cNvSpPr>
              <p:nvPr/>
            </p:nvSpPr>
            <p:spPr bwMode="auto">
              <a:xfrm>
                <a:off x="219" y="3492"/>
                <a:ext cx="1868" cy="1070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6" name="Rectangle 9"/>
              <p:cNvSpPr>
                <a:spLocks noChangeArrowheads="1"/>
              </p:cNvSpPr>
              <p:nvPr/>
            </p:nvSpPr>
            <p:spPr bwMode="auto">
              <a:xfrm>
                <a:off x="649" y="380"/>
                <a:ext cx="3239" cy="1857"/>
              </a:xfrm>
              <a:prstGeom prst="rect">
                <a:avLst/>
              </a:prstGeom>
              <a:noFill/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7" name="Oval 10"/>
              <p:cNvSpPr>
                <a:spLocks noChangeArrowheads="1"/>
              </p:cNvSpPr>
              <p:nvPr/>
            </p:nvSpPr>
            <p:spPr bwMode="auto">
              <a:xfrm>
                <a:off x="3385" y="1428"/>
                <a:ext cx="108" cy="11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8" name="Rectangle 11"/>
              <p:cNvSpPr>
                <a:spLocks noChangeArrowheads="1"/>
              </p:cNvSpPr>
              <p:nvPr/>
            </p:nvSpPr>
            <p:spPr bwMode="auto">
              <a:xfrm>
                <a:off x="1334" y="1201"/>
                <a:ext cx="172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09" name="Oval 12"/>
              <p:cNvSpPr>
                <a:spLocks noChangeArrowheads="1"/>
              </p:cNvSpPr>
              <p:nvPr/>
            </p:nvSpPr>
            <p:spPr bwMode="auto">
              <a:xfrm>
                <a:off x="1364" y="1423"/>
                <a:ext cx="109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0" name="Rectangle 13"/>
              <p:cNvSpPr>
                <a:spLocks noChangeArrowheads="1"/>
              </p:cNvSpPr>
              <p:nvPr/>
            </p:nvSpPr>
            <p:spPr bwMode="auto">
              <a:xfrm>
                <a:off x="1777" y="1218"/>
                <a:ext cx="180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1" name="Oval 14"/>
              <p:cNvSpPr>
                <a:spLocks noChangeArrowheads="1"/>
              </p:cNvSpPr>
              <p:nvPr/>
            </p:nvSpPr>
            <p:spPr bwMode="auto">
              <a:xfrm>
                <a:off x="1636" y="1423"/>
                <a:ext cx="108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2" name="Rectangle 15"/>
              <p:cNvSpPr>
                <a:spLocks noChangeArrowheads="1"/>
              </p:cNvSpPr>
              <p:nvPr/>
            </p:nvSpPr>
            <p:spPr bwMode="auto">
              <a:xfrm>
                <a:off x="2297" y="1212"/>
                <a:ext cx="16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3" name="Rectangle 16"/>
              <p:cNvSpPr>
                <a:spLocks noChangeArrowheads="1"/>
              </p:cNvSpPr>
              <p:nvPr/>
            </p:nvSpPr>
            <p:spPr bwMode="auto">
              <a:xfrm>
                <a:off x="1912" y="1423"/>
                <a:ext cx="109" cy="110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4" name="Line 17"/>
              <p:cNvSpPr>
                <a:spLocks noChangeShapeType="1"/>
              </p:cNvSpPr>
              <p:nvPr/>
            </p:nvSpPr>
            <p:spPr bwMode="auto">
              <a:xfrm>
                <a:off x="1912" y="1423"/>
                <a:ext cx="105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5" name="Line 18"/>
              <p:cNvSpPr>
                <a:spLocks noChangeShapeType="1"/>
              </p:cNvSpPr>
              <p:nvPr/>
            </p:nvSpPr>
            <p:spPr bwMode="auto">
              <a:xfrm flipV="1">
                <a:off x="1912" y="1423"/>
                <a:ext cx="105" cy="10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6" name="Rectangle 19"/>
              <p:cNvSpPr>
                <a:spLocks noChangeArrowheads="1"/>
              </p:cNvSpPr>
              <p:nvPr/>
            </p:nvSpPr>
            <p:spPr bwMode="auto">
              <a:xfrm>
                <a:off x="1118" y="1111"/>
                <a:ext cx="180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7" name="Oval 20"/>
              <p:cNvSpPr>
                <a:spLocks noChangeArrowheads="1"/>
              </p:cNvSpPr>
              <p:nvPr/>
            </p:nvSpPr>
            <p:spPr bwMode="auto">
              <a:xfrm>
                <a:off x="2184" y="1423"/>
                <a:ext cx="108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8" name="Rectangle 21"/>
              <p:cNvSpPr>
                <a:spLocks noChangeArrowheads="1"/>
              </p:cNvSpPr>
              <p:nvPr/>
            </p:nvSpPr>
            <p:spPr bwMode="auto">
              <a:xfrm>
                <a:off x="1915" y="1032"/>
                <a:ext cx="180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19" name="Oval 22"/>
              <p:cNvSpPr>
                <a:spLocks noChangeArrowheads="1"/>
              </p:cNvSpPr>
              <p:nvPr/>
            </p:nvSpPr>
            <p:spPr bwMode="auto">
              <a:xfrm>
                <a:off x="2455" y="1423"/>
                <a:ext cx="108" cy="110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0" name="Rectangle 23"/>
              <p:cNvSpPr>
                <a:spLocks noChangeArrowheads="1"/>
              </p:cNvSpPr>
              <p:nvPr/>
            </p:nvSpPr>
            <p:spPr bwMode="auto">
              <a:xfrm>
                <a:off x="2458" y="1032"/>
                <a:ext cx="180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1" name="Oval 24"/>
              <p:cNvSpPr>
                <a:spLocks noChangeArrowheads="1"/>
              </p:cNvSpPr>
              <p:nvPr/>
            </p:nvSpPr>
            <p:spPr bwMode="auto">
              <a:xfrm>
                <a:off x="2726" y="1423"/>
                <a:ext cx="109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2" name="Rectangle 25"/>
              <p:cNvSpPr>
                <a:spLocks noChangeArrowheads="1"/>
              </p:cNvSpPr>
              <p:nvPr/>
            </p:nvSpPr>
            <p:spPr bwMode="auto">
              <a:xfrm>
                <a:off x="2801" y="1223"/>
                <a:ext cx="172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3" name="Oval 26"/>
              <p:cNvSpPr>
                <a:spLocks noChangeArrowheads="1"/>
              </p:cNvSpPr>
              <p:nvPr/>
            </p:nvSpPr>
            <p:spPr bwMode="auto">
              <a:xfrm>
                <a:off x="1912" y="1597"/>
                <a:ext cx="109" cy="110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4" name="Rectangle 27"/>
              <p:cNvSpPr>
                <a:spLocks noChangeArrowheads="1"/>
              </p:cNvSpPr>
              <p:nvPr/>
            </p:nvSpPr>
            <p:spPr bwMode="auto">
              <a:xfrm>
                <a:off x="1578" y="600"/>
                <a:ext cx="180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5" name="Oval 28"/>
              <p:cNvSpPr>
                <a:spLocks noChangeArrowheads="1"/>
              </p:cNvSpPr>
              <p:nvPr/>
            </p:nvSpPr>
            <p:spPr bwMode="auto">
              <a:xfrm>
                <a:off x="1912" y="1782"/>
                <a:ext cx="109" cy="11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6" name="Rectangle 29"/>
              <p:cNvSpPr>
                <a:spLocks noChangeArrowheads="1"/>
              </p:cNvSpPr>
              <p:nvPr/>
            </p:nvSpPr>
            <p:spPr bwMode="auto">
              <a:xfrm>
                <a:off x="3404" y="1004"/>
                <a:ext cx="180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7" name="Oval 30"/>
              <p:cNvSpPr>
                <a:spLocks noChangeArrowheads="1"/>
              </p:cNvSpPr>
              <p:nvPr/>
            </p:nvSpPr>
            <p:spPr bwMode="auto">
              <a:xfrm>
                <a:off x="1348" y="1793"/>
                <a:ext cx="109" cy="111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8" name="Rectangle 31"/>
              <p:cNvSpPr>
                <a:spLocks noChangeArrowheads="1"/>
              </p:cNvSpPr>
              <p:nvPr/>
            </p:nvSpPr>
            <p:spPr bwMode="auto">
              <a:xfrm>
                <a:off x="2530" y="583"/>
                <a:ext cx="263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29" name="Oval 32"/>
              <p:cNvSpPr>
                <a:spLocks noChangeArrowheads="1"/>
              </p:cNvSpPr>
              <p:nvPr/>
            </p:nvSpPr>
            <p:spPr bwMode="auto">
              <a:xfrm>
                <a:off x="2997" y="1524"/>
                <a:ext cx="109" cy="110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0" name="Rectangle 33"/>
              <p:cNvSpPr>
                <a:spLocks noChangeArrowheads="1"/>
              </p:cNvSpPr>
              <p:nvPr/>
            </p:nvSpPr>
            <p:spPr bwMode="auto">
              <a:xfrm>
                <a:off x="3019" y="1066"/>
                <a:ext cx="272" cy="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1" name="Oval 34"/>
              <p:cNvSpPr>
                <a:spLocks noChangeArrowheads="1"/>
              </p:cNvSpPr>
              <p:nvPr/>
            </p:nvSpPr>
            <p:spPr bwMode="auto">
              <a:xfrm>
                <a:off x="1832" y="3071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2" name="Rectangle 35"/>
              <p:cNvSpPr>
                <a:spLocks noChangeArrowheads="1"/>
              </p:cNvSpPr>
              <p:nvPr/>
            </p:nvSpPr>
            <p:spPr bwMode="auto">
              <a:xfrm>
                <a:off x="700" y="2945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3" name="Oval 36"/>
              <p:cNvSpPr>
                <a:spLocks noChangeArrowheads="1"/>
              </p:cNvSpPr>
              <p:nvPr/>
            </p:nvSpPr>
            <p:spPr bwMode="auto">
              <a:xfrm>
                <a:off x="692" y="3071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4" name="Rectangle 37"/>
              <p:cNvSpPr>
                <a:spLocks noChangeArrowheads="1"/>
              </p:cNvSpPr>
              <p:nvPr/>
            </p:nvSpPr>
            <p:spPr bwMode="auto">
              <a:xfrm>
                <a:off x="933" y="2945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5" name="Oval 38"/>
              <p:cNvSpPr>
                <a:spLocks noChangeArrowheads="1"/>
              </p:cNvSpPr>
              <p:nvPr/>
            </p:nvSpPr>
            <p:spPr bwMode="auto">
              <a:xfrm>
                <a:off x="847" y="3071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6" name="Rectangle 39"/>
              <p:cNvSpPr>
                <a:spLocks noChangeArrowheads="1"/>
              </p:cNvSpPr>
              <p:nvPr/>
            </p:nvSpPr>
            <p:spPr bwMode="auto">
              <a:xfrm>
                <a:off x="1248" y="2945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37" name="Rectangle 40"/>
              <p:cNvSpPr>
                <a:spLocks noChangeArrowheads="1"/>
              </p:cNvSpPr>
              <p:nvPr/>
            </p:nvSpPr>
            <p:spPr bwMode="auto">
              <a:xfrm>
                <a:off x="1007" y="3071"/>
                <a:ext cx="62" cy="64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8" name="Line 41"/>
              <p:cNvSpPr>
                <a:spLocks noChangeShapeType="1"/>
              </p:cNvSpPr>
              <p:nvPr/>
            </p:nvSpPr>
            <p:spPr bwMode="auto">
              <a:xfrm>
                <a:off x="1007" y="3072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9" name="Line 42"/>
              <p:cNvSpPr>
                <a:spLocks noChangeShapeType="1"/>
              </p:cNvSpPr>
              <p:nvPr/>
            </p:nvSpPr>
            <p:spPr bwMode="auto">
              <a:xfrm flipV="1">
                <a:off x="1007" y="3072"/>
                <a:ext cx="64" cy="6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0" name="Rectangle 43"/>
              <p:cNvSpPr>
                <a:spLocks noChangeArrowheads="1"/>
              </p:cNvSpPr>
              <p:nvPr/>
            </p:nvSpPr>
            <p:spPr bwMode="auto">
              <a:xfrm>
                <a:off x="537" y="2945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1" name="Oval 44"/>
              <p:cNvSpPr>
                <a:spLocks noChangeArrowheads="1"/>
              </p:cNvSpPr>
              <p:nvPr/>
            </p:nvSpPr>
            <p:spPr bwMode="auto">
              <a:xfrm>
                <a:off x="1162" y="3071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2" name="Rectangle 45"/>
              <p:cNvSpPr>
                <a:spLocks noChangeArrowheads="1"/>
              </p:cNvSpPr>
              <p:nvPr/>
            </p:nvSpPr>
            <p:spPr bwMode="auto">
              <a:xfrm>
                <a:off x="853" y="2850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3" name="Oval 46"/>
              <p:cNvSpPr>
                <a:spLocks noChangeArrowheads="1"/>
              </p:cNvSpPr>
              <p:nvPr/>
            </p:nvSpPr>
            <p:spPr bwMode="auto">
              <a:xfrm>
                <a:off x="1323" y="3071"/>
                <a:ext cx="62" cy="64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4" name="Rectangle 47"/>
              <p:cNvSpPr>
                <a:spLocks noChangeArrowheads="1"/>
              </p:cNvSpPr>
              <p:nvPr/>
            </p:nvSpPr>
            <p:spPr bwMode="auto">
              <a:xfrm>
                <a:off x="1168" y="2850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5" name="Oval 48"/>
              <p:cNvSpPr>
                <a:spLocks noChangeArrowheads="1"/>
              </p:cNvSpPr>
              <p:nvPr/>
            </p:nvSpPr>
            <p:spPr bwMode="auto">
              <a:xfrm>
                <a:off x="1478" y="3071"/>
                <a:ext cx="62" cy="64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6" name="Rectangle 49"/>
              <p:cNvSpPr>
                <a:spLocks noChangeArrowheads="1"/>
              </p:cNvSpPr>
              <p:nvPr/>
            </p:nvSpPr>
            <p:spPr bwMode="auto">
              <a:xfrm>
                <a:off x="1486" y="2945"/>
                <a:ext cx="99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7" name="Oval 50"/>
              <p:cNvSpPr>
                <a:spLocks noChangeArrowheads="1"/>
              </p:cNvSpPr>
              <p:nvPr/>
            </p:nvSpPr>
            <p:spPr bwMode="auto">
              <a:xfrm>
                <a:off x="1007" y="3173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Rectangle 51"/>
              <p:cNvSpPr>
                <a:spLocks noChangeArrowheads="1"/>
              </p:cNvSpPr>
              <p:nvPr/>
            </p:nvSpPr>
            <p:spPr bwMode="auto">
              <a:xfrm>
                <a:off x="382" y="2766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9" name="Oval 52"/>
              <p:cNvSpPr>
                <a:spLocks noChangeArrowheads="1"/>
              </p:cNvSpPr>
              <p:nvPr/>
            </p:nvSpPr>
            <p:spPr bwMode="auto">
              <a:xfrm>
                <a:off x="1007" y="3285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Rectangle 53"/>
              <p:cNvSpPr>
                <a:spLocks noChangeArrowheads="1"/>
              </p:cNvSpPr>
              <p:nvPr/>
            </p:nvSpPr>
            <p:spPr bwMode="auto">
              <a:xfrm>
                <a:off x="1639" y="2850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1" name="Oval 54"/>
              <p:cNvSpPr>
                <a:spLocks noChangeArrowheads="1"/>
              </p:cNvSpPr>
              <p:nvPr/>
            </p:nvSpPr>
            <p:spPr bwMode="auto">
              <a:xfrm>
                <a:off x="692" y="3285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Rectangle 55"/>
              <p:cNvSpPr>
                <a:spLocks noChangeArrowheads="1"/>
              </p:cNvSpPr>
              <p:nvPr/>
            </p:nvSpPr>
            <p:spPr bwMode="auto">
              <a:xfrm>
                <a:off x="1146" y="2608"/>
                <a:ext cx="15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3" name="Oval 56"/>
              <p:cNvSpPr>
                <a:spLocks noChangeArrowheads="1"/>
              </p:cNvSpPr>
              <p:nvPr/>
            </p:nvSpPr>
            <p:spPr bwMode="auto">
              <a:xfrm>
                <a:off x="1633" y="3133"/>
                <a:ext cx="62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Rectangle 57"/>
              <p:cNvSpPr>
                <a:spLocks noChangeArrowheads="1"/>
              </p:cNvSpPr>
              <p:nvPr/>
            </p:nvSpPr>
            <p:spPr bwMode="auto">
              <a:xfrm>
                <a:off x="1877" y="2766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5" name="Oval 58"/>
              <p:cNvSpPr>
                <a:spLocks noChangeArrowheads="1"/>
              </p:cNvSpPr>
              <p:nvPr/>
            </p:nvSpPr>
            <p:spPr bwMode="auto">
              <a:xfrm>
                <a:off x="1826" y="5314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Rectangle 59"/>
              <p:cNvSpPr>
                <a:spLocks noChangeArrowheads="1"/>
              </p:cNvSpPr>
              <p:nvPr/>
            </p:nvSpPr>
            <p:spPr bwMode="auto">
              <a:xfrm>
                <a:off x="700" y="5176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7" name="Oval 60"/>
              <p:cNvSpPr>
                <a:spLocks noChangeArrowheads="1"/>
              </p:cNvSpPr>
              <p:nvPr/>
            </p:nvSpPr>
            <p:spPr bwMode="auto">
              <a:xfrm>
                <a:off x="692" y="5308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Rectangle 61"/>
              <p:cNvSpPr>
                <a:spLocks noChangeArrowheads="1"/>
              </p:cNvSpPr>
              <p:nvPr/>
            </p:nvSpPr>
            <p:spPr bwMode="auto">
              <a:xfrm>
                <a:off x="1008" y="5176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9" name="Oval 62"/>
              <p:cNvSpPr>
                <a:spLocks noChangeArrowheads="1"/>
              </p:cNvSpPr>
              <p:nvPr/>
            </p:nvSpPr>
            <p:spPr bwMode="auto">
              <a:xfrm>
                <a:off x="847" y="5308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Rectangle 63"/>
              <p:cNvSpPr>
                <a:spLocks noChangeArrowheads="1"/>
              </p:cNvSpPr>
              <p:nvPr/>
            </p:nvSpPr>
            <p:spPr bwMode="auto">
              <a:xfrm>
                <a:off x="1326" y="5176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1" name="Rectangle 64"/>
              <p:cNvSpPr>
                <a:spLocks noChangeArrowheads="1"/>
              </p:cNvSpPr>
              <p:nvPr/>
            </p:nvSpPr>
            <p:spPr bwMode="auto">
              <a:xfrm>
                <a:off x="1007" y="5308"/>
                <a:ext cx="62" cy="6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Line 65"/>
              <p:cNvSpPr>
                <a:spLocks noChangeShapeType="1"/>
              </p:cNvSpPr>
              <p:nvPr/>
            </p:nvSpPr>
            <p:spPr bwMode="auto">
              <a:xfrm>
                <a:off x="1007" y="5308"/>
                <a:ext cx="64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3" name="Line 66"/>
              <p:cNvSpPr>
                <a:spLocks noChangeShapeType="1"/>
              </p:cNvSpPr>
              <p:nvPr/>
            </p:nvSpPr>
            <p:spPr bwMode="auto">
              <a:xfrm flipV="1">
                <a:off x="1007" y="5308"/>
                <a:ext cx="64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Rectangle 67"/>
              <p:cNvSpPr>
                <a:spLocks noChangeArrowheads="1"/>
              </p:cNvSpPr>
              <p:nvPr/>
            </p:nvSpPr>
            <p:spPr bwMode="auto">
              <a:xfrm>
                <a:off x="1453" y="4845"/>
                <a:ext cx="15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5" name="Oval 68"/>
              <p:cNvSpPr>
                <a:spLocks noChangeArrowheads="1"/>
              </p:cNvSpPr>
              <p:nvPr/>
            </p:nvSpPr>
            <p:spPr bwMode="auto">
              <a:xfrm>
                <a:off x="1162" y="5308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Rectangle 69"/>
              <p:cNvSpPr>
                <a:spLocks noChangeArrowheads="1"/>
              </p:cNvSpPr>
              <p:nvPr/>
            </p:nvSpPr>
            <p:spPr bwMode="auto">
              <a:xfrm>
                <a:off x="698" y="5081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7" name="Oval 70"/>
              <p:cNvSpPr>
                <a:spLocks noChangeArrowheads="1"/>
              </p:cNvSpPr>
              <p:nvPr/>
            </p:nvSpPr>
            <p:spPr bwMode="auto">
              <a:xfrm>
                <a:off x="1323" y="5308"/>
                <a:ext cx="62" cy="63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Rectangle 71"/>
              <p:cNvSpPr>
                <a:spLocks noChangeArrowheads="1"/>
              </p:cNvSpPr>
              <p:nvPr/>
            </p:nvSpPr>
            <p:spPr bwMode="auto">
              <a:xfrm>
                <a:off x="1008" y="5081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9" name="Oval 72"/>
              <p:cNvSpPr>
                <a:spLocks noChangeArrowheads="1"/>
              </p:cNvSpPr>
              <p:nvPr/>
            </p:nvSpPr>
            <p:spPr bwMode="auto">
              <a:xfrm>
                <a:off x="1478" y="5308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Rectangle 73"/>
              <p:cNvSpPr>
                <a:spLocks noChangeArrowheads="1"/>
              </p:cNvSpPr>
              <p:nvPr/>
            </p:nvSpPr>
            <p:spPr bwMode="auto">
              <a:xfrm>
                <a:off x="1323" y="5098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1" name="Oval 74"/>
              <p:cNvSpPr>
                <a:spLocks noChangeArrowheads="1"/>
              </p:cNvSpPr>
              <p:nvPr/>
            </p:nvSpPr>
            <p:spPr bwMode="auto">
              <a:xfrm>
                <a:off x="1007" y="5409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Rectangle 75"/>
              <p:cNvSpPr>
                <a:spLocks noChangeArrowheads="1"/>
              </p:cNvSpPr>
              <p:nvPr/>
            </p:nvSpPr>
            <p:spPr bwMode="auto">
              <a:xfrm>
                <a:off x="382" y="5002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3" name="Oval 76"/>
              <p:cNvSpPr>
                <a:spLocks noChangeArrowheads="1"/>
              </p:cNvSpPr>
              <p:nvPr/>
            </p:nvSpPr>
            <p:spPr bwMode="auto">
              <a:xfrm>
                <a:off x="1007" y="5516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Rectangle 77"/>
              <p:cNvSpPr>
                <a:spLocks noChangeArrowheads="1"/>
              </p:cNvSpPr>
              <p:nvPr/>
            </p:nvSpPr>
            <p:spPr bwMode="auto">
              <a:xfrm>
                <a:off x="1877" y="5002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5" name="Oval 78"/>
              <p:cNvSpPr>
                <a:spLocks noChangeArrowheads="1"/>
              </p:cNvSpPr>
              <p:nvPr/>
            </p:nvSpPr>
            <p:spPr bwMode="auto">
              <a:xfrm>
                <a:off x="692" y="5516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Rectangle 79"/>
              <p:cNvSpPr>
                <a:spLocks noChangeArrowheads="1"/>
              </p:cNvSpPr>
              <p:nvPr/>
            </p:nvSpPr>
            <p:spPr bwMode="auto">
              <a:xfrm>
                <a:off x="908" y="4845"/>
                <a:ext cx="15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7" name="Oval 80"/>
              <p:cNvSpPr>
                <a:spLocks noChangeArrowheads="1"/>
              </p:cNvSpPr>
              <p:nvPr/>
            </p:nvSpPr>
            <p:spPr bwMode="auto">
              <a:xfrm>
                <a:off x="1633" y="5370"/>
                <a:ext cx="62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Rectangle 81"/>
              <p:cNvSpPr>
                <a:spLocks noChangeArrowheads="1"/>
              </p:cNvSpPr>
              <p:nvPr/>
            </p:nvSpPr>
            <p:spPr bwMode="auto">
              <a:xfrm>
                <a:off x="1536" y="5159"/>
                <a:ext cx="15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9" name="Oval 82"/>
              <p:cNvSpPr>
                <a:spLocks noChangeArrowheads="1"/>
              </p:cNvSpPr>
              <p:nvPr/>
            </p:nvSpPr>
            <p:spPr bwMode="auto">
              <a:xfrm>
                <a:off x="1876" y="4190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Rectangle 83"/>
              <p:cNvSpPr>
                <a:spLocks noChangeArrowheads="1"/>
              </p:cNvSpPr>
              <p:nvPr/>
            </p:nvSpPr>
            <p:spPr bwMode="auto">
              <a:xfrm>
                <a:off x="700" y="4058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1" name="Oval 84"/>
              <p:cNvSpPr>
                <a:spLocks noChangeArrowheads="1"/>
              </p:cNvSpPr>
              <p:nvPr/>
            </p:nvSpPr>
            <p:spPr bwMode="auto">
              <a:xfrm>
                <a:off x="692" y="4190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Rectangle 85"/>
              <p:cNvSpPr>
                <a:spLocks noChangeArrowheads="1"/>
              </p:cNvSpPr>
              <p:nvPr/>
            </p:nvSpPr>
            <p:spPr bwMode="auto">
              <a:xfrm>
                <a:off x="1008" y="4058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3" name="Oval 86"/>
              <p:cNvSpPr>
                <a:spLocks noChangeArrowheads="1"/>
              </p:cNvSpPr>
              <p:nvPr/>
            </p:nvSpPr>
            <p:spPr bwMode="auto">
              <a:xfrm>
                <a:off x="847" y="4190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Rectangle 87"/>
              <p:cNvSpPr>
                <a:spLocks noChangeArrowheads="1"/>
              </p:cNvSpPr>
              <p:nvPr/>
            </p:nvSpPr>
            <p:spPr bwMode="auto">
              <a:xfrm>
                <a:off x="1326" y="4058"/>
                <a:ext cx="9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5" name="Rectangle 88"/>
              <p:cNvSpPr>
                <a:spLocks noChangeArrowheads="1"/>
              </p:cNvSpPr>
              <p:nvPr/>
            </p:nvSpPr>
            <p:spPr bwMode="auto">
              <a:xfrm>
                <a:off x="1007" y="4190"/>
                <a:ext cx="62" cy="63"/>
              </a:xfrm>
              <a:prstGeom prst="rect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Line 89"/>
              <p:cNvSpPr>
                <a:spLocks noChangeShapeType="1"/>
              </p:cNvSpPr>
              <p:nvPr/>
            </p:nvSpPr>
            <p:spPr bwMode="auto">
              <a:xfrm>
                <a:off x="1007" y="4190"/>
                <a:ext cx="64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7" name="Line 90"/>
              <p:cNvSpPr>
                <a:spLocks noChangeShapeType="1"/>
              </p:cNvSpPr>
              <p:nvPr/>
            </p:nvSpPr>
            <p:spPr bwMode="auto">
              <a:xfrm flipV="1">
                <a:off x="1007" y="4190"/>
                <a:ext cx="64" cy="6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Rectangle 91"/>
              <p:cNvSpPr>
                <a:spLocks noChangeArrowheads="1"/>
              </p:cNvSpPr>
              <p:nvPr/>
            </p:nvSpPr>
            <p:spPr bwMode="auto">
              <a:xfrm>
                <a:off x="537" y="4058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9" name="Oval 92"/>
              <p:cNvSpPr>
                <a:spLocks noChangeArrowheads="1"/>
              </p:cNvSpPr>
              <p:nvPr/>
            </p:nvSpPr>
            <p:spPr bwMode="auto">
              <a:xfrm>
                <a:off x="1162" y="4190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Rectangle 93"/>
              <p:cNvSpPr>
                <a:spLocks noChangeArrowheads="1"/>
              </p:cNvSpPr>
              <p:nvPr/>
            </p:nvSpPr>
            <p:spPr bwMode="auto">
              <a:xfrm>
                <a:off x="853" y="3962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1" name="Oval 94"/>
              <p:cNvSpPr>
                <a:spLocks noChangeArrowheads="1"/>
              </p:cNvSpPr>
              <p:nvPr/>
            </p:nvSpPr>
            <p:spPr bwMode="auto">
              <a:xfrm>
                <a:off x="1323" y="4190"/>
                <a:ext cx="62" cy="63"/>
              </a:xfrm>
              <a:prstGeom prst="ellipse">
                <a:avLst/>
              </a:prstGeom>
              <a:solidFill>
                <a:srgbClr val="C0C0C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Rectangle 95"/>
              <p:cNvSpPr>
                <a:spLocks noChangeArrowheads="1"/>
              </p:cNvSpPr>
              <p:nvPr/>
            </p:nvSpPr>
            <p:spPr bwMode="auto">
              <a:xfrm>
                <a:off x="1168" y="3962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3" name="Oval 96"/>
              <p:cNvSpPr>
                <a:spLocks noChangeArrowheads="1"/>
              </p:cNvSpPr>
              <p:nvPr/>
            </p:nvSpPr>
            <p:spPr bwMode="auto">
              <a:xfrm>
                <a:off x="1478" y="4190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Rectangle 97"/>
              <p:cNvSpPr>
                <a:spLocks noChangeArrowheads="1"/>
              </p:cNvSpPr>
              <p:nvPr/>
            </p:nvSpPr>
            <p:spPr bwMode="auto">
              <a:xfrm>
                <a:off x="1484" y="4058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5" name="Oval 98"/>
              <p:cNvSpPr>
                <a:spLocks noChangeArrowheads="1"/>
              </p:cNvSpPr>
              <p:nvPr/>
            </p:nvSpPr>
            <p:spPr bwMode="auto">
              <a:xfrm>
                <a:off x="1007" y="4291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6" name="Rectangle 99"/>
              <p:cNvSpPr>
                <a:spLocks noChangeArrowheads="1"/>
              </p:cNvSpPr>
              <p:nvPr/>
            </p:nvSpPr>
            <p:spPr bwMode="auto">
              <a:xfrm>
                <a:off x="382" y="3962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7" name="Oval 100"/>
              <p:cNvSpPr>
                <a:spLocks noChangeArrowheads="1"/>
              </p:cNvSpPr>
              <p:nvPr/>
            </p:nvSpPr>
            <p:spPr bwMode="auto">
              <a:xfrm>
                <a:off x="1007" y="4403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8" name="Rectangle 101"/>
              <p:cNvSpPr>
                <a:spLocks noChangeArrowheads="1"/>
              </p:cNvSpPr>
              <p:nvPr/>
            </p:nvSpPr>
            <p:spPr bwMode="auto">
              <a:xfrm>
                <a:off x="1877" y="3962"/>
                <a:ext cx="104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9" name="Oval 102"/>
              <p:cNvSpPr>
                <a:spLocks noChangeArrowheads="1"/>
              </p:cNvSpPr>
              <p:nvPr/>
            </p:nvSpPr>
            <p:spPr bwMode="auto">
              <a:xfrm>
                <a:off x="692" y="4398"/>
                <a:ext cx="62" cy="63"/>
              </a:xfrm>
              <a:prstGeom prst="ellipse">
                <a:avLst/>
              </a:prstGeom>
              <a:solidFill>
                <a:srgbClr val="FFFFFF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0" name="Rectangle 103"/>
              <p:cNvSpPr>
                <a:spLocks noChangeArrowheads="1"/>
              </p:cNvSpPr>
              <p:nvPr/>
            </p:nvSpPr>
            <p:spPr bwMode="auto">
              <a:xfrm>
                <a:off x="592" y="3726"/>
                <a:ext cx="152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1" name="Oval 104"/>
              <p:cNvSpPr>
                <a:spLocks noChangeArrowheads="1"/>
              </p:cNvSpPr>
              <p:nvPr/>
            </p:nvSpPr>
            <p:spPr bwMode="auto">
              <a:xfrm>
                <a:off x="1633" y="4252"/>
                <a:ext cx="62" cy="63"/>
              </a:xfrm>
              <a:prstGeom prst="ellipse">
                <a:avLst/>
              </a:pr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2" name="Rectangle 105"/>
              <p:cNvSpPr>
                <a:spLocks noChangeArrowheads="1"/>
              </p:cNvSpPr>
              <p:nvPr/>
            </p:nvSpPr>
            <p:spPr bwMode="auto">
              <a:xfrm>
                <a:off x="1458" y="3726"/>
                <a:ext cx="157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3" name="Rectangle 106"/>
              <p:cNvSpPr>
                <a:spLocks noChangeArrowheads="1"/>
              </p:cNvSpPr>
              <p:nvPr/>
            </p:nvSpPr>
            <p:spPr bwMode="auto">
              <a:xfrm>
                <a:off x="1823" y="3310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4" name="Rectangle 107"/>
              <p:cNvSpPr>
                <a:spLocks noChangeArrowheads="1"/>
              </p:cNvSpPr>
              <p:nvPr/>
            </p:nvSpPr>
            <p:spPr bwMode="auto">
              <a:xfrm>
                <a:off x="1847" y="5586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5" name="Rectangle 108"/>
              <p:cNvSpPr>
                <a:spLocks noChangeArrowheads="1"/>
              </p:cNvSpPr>
              <p:nvPr/>
            </p:nvSpPr>
            <p:spPr bwMode="auto">
              <a:xfrm>
                <a:off x="1860" y="4468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6" name="Rectangle 109"/>
              <p:cNvSpPr>
                <a:spLocks noChangeArrowheads="1"/>
              </p:cNvSpPr>
              <p:nvPr/>
            </p:nvSpPr>
            <p:spPr bwMode="auto">
              <a:xfrm>
                <a:off x="766" y="2033"/>
                <a:ext cx="278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7" name="Rectangle 110"/>
              <p:cNvSpPr>
                <a:spLocks noChangeArrowheads="1"/>
              </p:cNvSpPr>
              <p:nvPr/>
            </p:nvSpPr>
            <p:spPr bwMode="auto">
              <a:xfrm>
                <a:off x="1659" y="220"/>
                <a:ext cx="711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 Rip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8" name="Rectangle 111"/>
              <p:cNvSpPr>
                <a:spLocks noChangeArrowheads="1"/>
              </p:cNvSpPr>
              <p:nvPr/>
            </p:nvSpPr>
            <p:spPr bwMode="auto">
              <a:xfrm>
                <a:off x="2256" y="220"/>
                <a:ext cx="1200" cy="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643 Buck Scissors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9" name="Rectangle 112"/>
              <p:cNvSpPr>
                <a:spLocks noChangeArrowheads="1"/>
              </p:cNvSpPr>
              <p:nvPr/>
            </p:nvSpPr>
            <p:spPr bwMode="auto">
              <a:xfrm>
                <a:off x="2123" y="2419"/>
                <a:ext cx="18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0" name="Rectangle 113"/>
              <p:cNvSpPr>
                <a:spLocks noChangeArrowheads="1"/>
              </p:cNvSpPr>
              <p:nvPr/>
            </p:nvSpPr>
            <p:spPr bwMode="auto">
              <a:xfrm>
                <a:off x="2287" y="2419"/>
                <a:ext cx="131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:Gap-Lead-Backer. Influence. 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1" name="Rectangle 114"/>
              <p:cNvSpPr>
                <a:spLocks noChangeArrowheads="1"/>
              </p:cNvSpPr>
              <p:nvPr/>
            </p:nvSpPr>
            <p:spPr bwMode="auto">
              <a:xfrm>
                <a:off x="2123" y="2526"/>
                <a:ext cx="6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2" name="Rectangle 115"/>
              <p:cNvSpPr>
                <a:spLocks noChangeArrowheads="1"/>
              </p:cNvSpPr>
              <p:nvPr/>
            </p:nvSpPr>
            <p:spPr bwMode="auto">
              <a:xfrm>
                <a:off x="2123" y="2633"/>
                <a:ext cx="186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3" name="Rectangle 116"/>
              <p:cNvSpPr>
                <a:spLocks noChangeArrowheads="1"/>
              </p:cNvSpPr>
              <p:nvPr/>
            </p:nvSpPr>
            <p:spPr bwMode="auto">
              <a:xfrm>
                <a:off x="2256" y="2633"/>
                <a:ext cx="124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 through Hole. Wall 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4" name="Rectangle 117"/>
              <p:cNvSpPr>
                <a:spLocks noChangeArrowheads="1"/>
              </p:cNvSpPr>
              <p:nvPr/>
            </p:nvSpPr>
            <p:spPr bwMode="auto">
              <a:xfrm>
                <a:off x="2123" y="2846"/>
                <a:ext cx="19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5" name="Rectangle 118"/>
              <p:cNvSpPr>
                <a:spLocks noChangeArrowheads="1"/>
              </p:cNvSpPr>
              <p:nvPr/>
            </p:nvSpPr>
            <p:spPr bwMode="auto">
              <a:xfrm>
                <a:off x="2294" y="2846"/>
                <a:ext cx="73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6" name="Rectangle 119"/>
              <p:cNvSpPr>
                <a:spLocks noChangeArrowheads="1"/>
              </p:cNvSpPr>
              <p:nvPr/>
            </p:nvSpPr>
            <p:spPr bwMode="auto">
              <a:xfrm>
                <a:off x="2123" y="3060"/>
                <a:ext cx="19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7" name="Rectangle 120"/>
              <p:cNvSpPr>
                <a:spLocks noChangeArrowheads="1"/>
              </p:cNvSpPr>
              <p:nvPr/>
            </p:nvSpPr>
            <p:spPr bwMode="auto">
              <a:xfrm>
                <a:off x="2312" y="3060"/>
                <a:ext cx="76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8" name="Rectangle 121"/>
              <p:cNvSpPr>
                <a:spLocks noChangeArrowheads="1"/>
              </p:cNvSpPr>
              <p:nvPr/>
            </p:nvSpPr>
            <p:spPr bwMode="auto">
              <a:xfrm>
                <a:off x="2123" y="3274"/>
                <a:ext cx="19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9" name="Rectangle 122"/>
              <p:cNvSpPr>
                <a:spLocks noChangeArrowheads="1"/>
              </p:cNvSpPr>
              <p:nvPr/>
            </p:nvSpPr>
            <p:spPr bwMode="auto">
              <a:xfrm>
                <a:off x="2311" y="3274"/>
                <a:ext cx="713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:Gap-Post-Lead.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0" name="Rectangle 123"/>
              <p:cNvSpPr>
                <a:spLocks noChangeArrowheads="1"/>
              </p:cNvSpPr>
              <p:nvPr/>
            </p:nvSpPr>
            <p:spPr bwMode="auto">
              <a:xfrm>
                <a:off x="2123" y="3487"/>
                <a:ext cx="18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1" name="Rectangle 124"/>
              <p:cNvSpPr>
                <a:spLocks noChangeArrowheads="1"/>
              </p:cNvSpPr>
              <p:nvPr/>
            </p:nvSpPr>
            <p:spPr bwMode="auto">
              <a:xfrm>
                <a:off x="2287" y="3487"/>
                <a:ext cx="401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2" name="Rectangle 125"/>
              <p:cNvSpPr>
                <a:spLocks noChangeArrowheads="1"/>
              </p:cNvSpPr>
              <p:nvPr/>
            </p:nvSpPr>
            <p:spPr bwMode="auto">
              <a:xfrm>
                <a:off x="2123" y="3701"/>
                <a:ext cx="16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3" name="Rectangle 126"/>
              <p:cNvSpPr>
                <a:spLocks noChangeArrowheads="1"/>
              </p:cNvSpPr>
              <p:nvPr/>
            </p:nvSpPr>
            <p:spPr bwMode="auto">
              <a:xfrm>
                <a:off x="2256" y="3696"/>
                <a:ext cx="124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</a:t>
                </a:r>
                <a:r>
                  <a:rPr kumimoji="0" lang="en-US" sz="13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Crossfield</a:t>
                </a: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- Block up @ hole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4" name="Rectangle 127"/>
              <p:cNvSpPr>
                <a:spLocks noChangeArrowheads="1"/>
              </p:cNvSpPr>
              <p:nvPr/>
            </p:nvSpPr>
            <p:spPr bwMode="auto">
              <a:xfrm>
                <a:off x="2123" y="3914"/>
                <a:ext cx="19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5" name="Rectangle 128"/>
              <p:cNvSpPr>
                <a:spLocks noChangeArrowheads="1"/>
              </p:cNvSpPr>
              <p:nvPr/>
            </p:nvSpPr>
            <p:spPr bwMode="auto">
              <a:xfrm>
                <a:off x="2256" y="3914"/>
                <a:ext cx="210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2 Steps. Step Back. Hand to Wing.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6" name="Rectangle 129"/>
              <p:cNvSpPr>
                <a:spLocks noChangeArrowheads="1"/>
              </p:cNvSpPr>
              <p:nvPr/>
            </p:nvSpPr>
            <p:spPr bwMode="auto">
              <a:xfrm>
                <a:off x="2123" y="4021"/>
                <a:ext cx="1272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Inside HO. Set Up Keep 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7" name="Rectangle 130"/>
              <p:cNvSpPr>
                <a:spLocks noChangeArrowheads="1"/>
              </p:cNvSpPr>
              <p:nvPr/>
            </p:nvSpPr>
            <p:spPr bwMode="auto">
              <a:xfrm>
                <a:off x="2123" y="4234"/>
                <a:ext cx="197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8" name="Rectangle 131"/>
              <p:cNvSpPr>
                <a:spLocks noChangeArrowheads="1"/>
              </p:cNvSpPr>
              <p:nvPr/>
            </p:nvSpPr>
            <p:spPr bwMode="auto">
              <a:xfrm>
                <a:off x="2253" y="4234"/>
                <a:ext cx="2114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Ball carrier. Drop Step @ 45. Aim 1 Yard Inside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9" name="Rectangle 132"/>
              <p:cNvSpPr>
                <a:spLocks noChangeArrowheads="1"/>
              </p:cNvSpPr>
              <p:nvPr/>
            </p:nvSpPr>
            <p:spPr bwMode="auto">
              <a:xfrm>
                <a:off x="2123" y="4341"/>
                <a:ext cx="1546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FB. Inside HO. Follow FB and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0" name="Rectangle 133"/>
              <p:cNvSpPr>
                <a:spLocks noChangeArrowheads="1"/>
              </p:cNvSpPr>
              <p:nvPr/>
            </p:nvSpPr>
            <p:spPr bwMode="auto">
              <a:xfrm>
                <a:off x="2123" y="4555"/>
                <a:ext cx="192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1" name="Rectangle 134"/>
              <p:cNvSpPr>
                <a:spLocks noChangeArrowheads="1"/>
              </p:cNvSpPr>
              <p:nvPr/>
            </p:nvSpPr>
            <p:spPr bwMode="auto">
              <a:xfrm>
                <a:off x="2272" y="4555"/>
                <a:ext cx="1855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Fake Buck Sweep. Block 1st Outside BST.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2" name="Rectangle 135"/>
              <p:cNvSpPr>
                <a:spLocks noChangeArrowheads="1"/>
              </p:cNvSpPr>
              <p:nvPr/>
            </p:nvSpPr>
            <p:spPr bwMode="auto">
              <a:xfrm>
                <a:off x="2123" y="4768"/>
                <a:ext cx="175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3" name="Rectangle 136"/>
              <p:cNvSpPr>
                <a:spLocks noChangeArrowheads="1"/>
              </p:cNvSpPr>
              <p:nvPr/>
            </p:nvSpPr>
            <p:spPr bwMode="auto">
              <a:xfrm>
                <a:off x="2253" y="4768"/>
                <a:ext cx="2210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left foot of C. Block 1st Backer Outside-In.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4" name="Rectangle 137"/>
              <p:cNvSpPr>
                <a:spLocks noChangeArrowheads="1"/>
              </p:cNvSpPr>
              <p:nvPr/>
            </p:nvSpPr>
            <p:spPr bwMode="auto">
              <a:xfrm>
                <a:off x="2123" y="4982"/>
                <a:ext cx="760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3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5" name="Freeform 138"/>
              <p:cNvSpPr>
                <a:spLocks/>
              </p:cNvSpPr>
              <p:nvPr/>
            </p:nvSpPr>
            <p:spPr bwMode="auto">
              <a:xfrm>
                <a:off x="1250" y="1356"/>
                <a:ext cx="169" cy="240"/>
              </a:xfrm>
              <a:custGeom>
                <a:avLst/>
                <a:gdLst>
                  <a:gd name="T0" fmla="*/ 458 w 458"/>
                  <a:gd name="T1" fmla="*/ 183 h 641"/>
                  <a:gd name="T2" fmla="*/ 458 w 458"/>
                  <a:gd name="T3" fmla="*/ 0 h 641"/>
                  <a:gd name="T4" fmla="*/ 92 w 458"/>
                  <a:gd name="T5" fmla="*/ 641 h 641"/>
                  <a:gd name="T6" fmla="*/ 0 w 458"/>
                  <a:gd name="T7" fmla="*/ 596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8" h="641">
                    <a:moveTo>
                      <a:pt x="458" y="183"/>
                    </a:moveTo>
                    <a:lnTo>
                      <a:pt x="458" y="0"/>
                    </a:lnTo>
                    <a:lnTo>
                      <a:pt x="92" y="641"/>
                    </a:lnTo>
                    <a:lnTo>
                      <a:pt x="0" y="59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6" name="Freeform 139"/>
              <p:cNvSpPr>
                <a:spLocks/>
              </p:cNvSpPr>
              <p:nvPr/>
            </p:nvSpPr>
            <p:spPr bwMode="auto">
              <a:xfrm>
                <a:off x="1227" y="1541"/>
                <a:ext cx="39" cy="74"/>
              </a:xfrm>
              <a:custGeom>
                <a:avLst/>
                <a:gdLst>
                  <a:gd name="T0" fmla="*/ 89 w 106"/>
                  <a:gd name="T1" fmla="*/ 0 h 196"/>
                  <a:gd name="T2" fmla="*/ 106 w 106"/>
                  <a:gd name="T3" fmla="*/ 8 h 196"/>
                  <a:gd name="T4" fmla="*/ 17 w 106"/>
                  <a:gd name="T5" fmla="*/ 196 h 196"/>
                  <a:gd name="T6" fmla="*/ 0 w 106"/>
                  <a:gd name="T7" fmla="*/ 18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196">
                    <a:moveTo>
                      <a:pt x="89" y="0"/>
                    </a:moveTo>
                    <a:lnTo>
                      <a:pt x="106" y="8"/>
                    </a:lnTo>
                    <a:lnTo>
                      <a:pt x="17" y="196"/>
                    </a:lnTo>
                    <a:lnTo>
                      <a:pt x="0" y="18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7" name="Line 140"/>
              <p:cNvSpPr>
                <a:spLocks noChangeShapeType="1"/>
              </p:cNvSpPr>
              <p:nvPr/>
            </p:nvSpPr>
            <p:spPr bwMode="auto">
              <a:xfrm>
                <a:off x="1227" y="1611"/>
                <a:ext cx="6" cy="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8" name="Line 141"/>
              <p:cNvSpPr>
                <a:spLocks noChangeShapeType="1"/>
              </p:cNvSpPr>
              <p:nvPr/>
            </p:nvSpPr>
            <p:spPr bwMode="auto">
              <a:xfrm flipV="1">
                <a:off x="1718" y="1351"/>
                <a:ext cx="56" cy="74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9" name="Freeform 142"/>
              <p:cNvSpPr>
                <a:spLocks/>
              </p:cNvSpPr>
              <p:nvPr/>
            </p:nvSpPr>
            <p:spPr bwMode="auto">
              <a:xfrm>
                <a:off x="1743" y="1321"/>
                <a:ext cx="66" cy="54"/>
              </a:xfrm>
              <a:custGeom>
                <a:avLst/>
                <a:gdLst>
                  <a:gd name="T0" fmla="*/ 179 w 179"/>
                  <a:gd name="T1" fmla="*/ 128 h 143"/>
                  <a:gd name="T2" fmla="*/ 166 w 179"/>
                  <a:gd name="T3" fmla="*/ 143 h 143"/>
                  <a:gd name="T4" fmla="*/ 0 w 179"/>
                  <a:gd name="T5" fmla="*/ 15 h 143"/>
                  <a:gd name="T6" fmla="*/ 13 w 179"/>
                  <a:gd name="T7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3">
                    <a:moveTo>
                      <a:pt x="179" y="128"/>
                    </a:moveTo>
                    <a:lnTo>
                      <a:pt x="166" y="143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0" name="Line 143"/>
              <p:cNvSpPr>
                <a:spLocks noChangeShapeType="1"/>
              </p:cNvSpPr>
              <p:nvPr/>
            </p:nvSpPr>
            <p:spPr bwMode="auto">
              <a:xfrm flipH="1">
                <a:off x="1743" y="1321"/>
                <a:ext cx="5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1" name="Line 144"/>
              <p:cNvSpPr>
                <a:spLocks noChangeShapeType="1"/>
              </p:cNvSpPr>
              <p:nvPr/>
            </p:nvSpPr>
            <p:spPr bwMode="auto">
              <a:xfrm flipH="1" flipV="1">
                <a:off x="1921" y="1351"/>
                <a:ext cx="28" cy="6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2" name="Freeform 145"/>
              <p:cNvSpPr>
                <a:spLocks/>
              </p:cNvSpPr>
              <p:nvPr/>
            </p:nvSpPr>
            <p:spPr bwMode="auto">
              <a:xfrm>
                <a:off x="1882" y="1327"/>
                <a:ext cx="74" cy="39"/>
              </a:xfrm>
              <a:custGeom>
                <a:avLst/>
                <a:gdLst>
                  <a:gd name="T0" fmla="*/ 192 w 200"/>
                  <a:gd name="T1" fmla="*/ 0 h 104"/>
                  <a:gd name="T2" fmla="*/ 200 w 200"/>
                  <a:gd name="T3" fmla="*/ 19 h 104"/>
                  <a:gd name="T4" fmla="*/ 8 w 200"/>
                  <a:gd name="T5" fmla="*/ 104 h 104"/>
                  <a:gd name="T6" fmla="*/ 0 w 200"/>
                  <a:gd name="T7" fmla="*/ 8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0" h="104">
                    <a:moveTo>
                      <a:pt x="192" y="0"/>
                    </a:moveTo>
                    <a:lnTo>
                      <a:pt x="200" y="19"/>
                    </a:lnTo>
                    <a:lnTo>
                      <a:pt x="8" y="104"/>
                    </a:lnTo>
                    <a:lnTo>
                      <a:pt x="0" y="85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3" name="Line 146"/>
              <p:cNvSpPr>
                <a:spLocks noChangeShapeType="1"/>
              </p:cNvSpPr>
              <p:nvPr/>
            </p:nvSpPr>
            <p:spPr bwMode="auto">
              <a:xfrm>
                <a:off x="1882" y="1359"/>
                <a:ext cx="3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4" name="Freeform 147"/>
              <p:cNvSpPr>
                <a:spLocks/>
              </p:cNvSpPr>
              <p:nvPr/>
            </p:nvSpPr>
            <p:spPr bwMode="auto">
              <a:xfrm>
                <a:off x="1921" y="1150"/>
                <a:ext cx="486" cy="206"/>
              </a:xfrm>
              <a:custGeom>
                <a:avLst/>
                <a:gdLst>
                  <a:gd name="T0" fmla="*/ 0 w 1317"/>
                  <a:gd name="T1" fmla="*/ 552 h 552"/>
                  <a:gd name="T2" fmla="*/ 1315 w 1317"/>
                  <a:gd name="T3" fmla="*/ 2 h 552"/>
                  <a:gd name="T4" fmla="*/ 1317 w 1317"/>
                  <a:gd name="T5" fmla="*/ 0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17" h="552">
                    <a:moveTo>
                      <a:pt x="0" y="552"/>
                    </a:moveTo>
                    <a:lnTo>
                      <a:pt x="1315" y="2"/>
                    </a:lnTo>
                    <a:lnTo>
                      <a:pt x="13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5" name="Freeform 148"/>
              <p:cNvSpPr>
                <a:spLocks/>
              </p:cNvSpPr>
              <p:nvPr/>
            </p:nvSpPr>
            <p:spPr bwMode="auto">
              <a:xfrm>
                <a:off x="2379" y="1116"/>
                <a:ext cx="61" cy="62"/>
              </a:xfrm>
              <a:custGeom>
                <a:avLst/>
                <a:gdLst>
                  <a:gd name="T0" fmla="*/ 164 w 164"/>
                  <a:gd name="T1" fmla="*/ 150 h 165"/>
                  <a:gd name="T2" fmla="*/ 149 w 164"/>
                  <a:gd name="T3" fmla="*/ 165 h 165"/>
                  <a:gd name="T4" fmla="*/ 0 w 164"/>
                  <a:gd name="T5" fmla="*/ 15 h 165"/>
                  <a:gd name="T6" fmla="*/ 15 w 164"/>
                  <a:gd name="T7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5">
                    <a:moveTo>
                      <a:pt x="164" y="150"/>
                    </a:moveTo>
                    <a:lnTo>
                      <a:pt x="149" y="165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6" name="Line 149"/>
              <p:cNvSpPr>
                <a:spLocks noChangeShapeType="1"/>
              </p:cNvSpPr>
              <p:nvPr/>
            </p:nvSpPr>
            <p:spPr bwMode="auto">
              <a:xfrm flipH="1">
                <a:off x="2379" y="1116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7" name="Line 150"/>
              <p:cNvSpPr>
                <a:spLocks noChangeShapeType="1"/>
              </p:cNvSpPr>
              <p:nvPr/>
            </p:nvSpPr>
            <p:spPr bwMode="auto">
              <a:xfrm flipV="1">
                <a:off x="2231" y="1339"/>
                <a:ext cx="79" cy="7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8" name="Freeform 151"/>
              <p:cNvSpPr>
                <a:spLocks/>
              </p:cNvSpPr>
              <p:nvPr/>
            </p:nvSpPr>
            <p:spPr bwMode="auto">
              <a:xfrm>
                <a:off x="2283" y="1305"/>
                <a:ext cx="59" cy="62"/>
              </a:xfrm>
              <a:custGeom>
                <a:avLst/>
                <a:gdLst>
                  <a:gd name="T0" fmla="*/ 160 w 160"/>
                  <a:gd name="T1" fmla="*/ 154 h 166"/>
                  <a:gd name="T2" fmla="*/ 145 w 160"/>
                  <a:gd name="T3" fmla="*/ 166 h 166"/>
                  <a:gd name="T4" fmla="*/ 0 w 160"/>
                  <a:gd name="T5" fmla="*/ 13 h 166"/>
                  <a:gd name="T6" fmla="*/ 15 w 160"/>
                  <a:gd name="T7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66">
                    <a:moveTo>
                      <a:pt x="160" y="154"/>
                    </a:moveTo>
                    <a:lnTo>
                      <a:pt x="145" y="166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9" name="Line 152"/>
              <p:cNvSpPr>
                <a:spLocks noChangeShapeType="1"/>
              </p:cNvSpPr>
              <p:nvPr/>
            </p:nvSpPr>
            <p:spPr bwMode="auto">
              <a:xfrm flipH="1">
                <a:off x="2283" y="1305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0" name="Freeform 153"/>
              <p:cNvSpPr>
                <a:spLocks/>
              </p:cNvSpPr>
              <p:nvPr/>
            </p:nvSpPr>
            <p:spPr bwMode="auto">
              <a:xfrm>
                <a:off x="1300" y="1167"/>
                <a:ext cx="637" cy="641"/>
              </a:xfrm>
              <a:custGeom>
                <a:avLst/>
                <a:gdLst>
                  <a:gd name="T0" fmla="*/ 1727 w 1727"/>
                  <a:gd name="T1" fmla="*/ 1712 h 1712"/>
                  <a:gd name="T2" fmla="*/ 215 w 1727"/>
                  <a:gd name="T3" fmla="*/ 0 h 1712"/>
                  <a:gd name="T4" fmla="*/ 0 w 1727"/>
                  <a:gd name="T5" fmla="*/ 0 h 1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7" h="1712">
                    <a:moveTo>
                      <a:pt x="1727" y="1712"/>
                    </a:moveTo>
                    <a:lnTo>
                      <a:pt x="215" y="0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1" name="Freeform 154"/>
              <p:cNvSpPr>
                <a:spLocks/>
              </p:cNvSpPr>
              <p:nvPr/>
            </p:nvSpPr>
            <p:spPr bwMode="auto">
              <a:xfrm>
                <a:off x="1293" y="1128"/>
                <a:ext cx="7" cy="78"/>
              </a:xfrm>
              <a:custGeom>
                <a:avLst/>
                <a:gdLst>
                  <a:gd name="T0" fmla="*/ 0 w 20"/>
                  <a:gd name="T1" fmla="*/ 0 h 209"/>
                  <a:gd name="T2" fmla="*/ 20 w 20"/>
                  <a:gd name="T3" fmla="*/ 0 h 209"/>
                  <a:gd name="T4" fmla="*/ 20 w 20"/>
                  <a:gd name="T5" fmla="*/ 209 h 209"/>
                  <a:gd name="T6" fmla="*/ 0 w 20"/>
                  <a:gd name="T7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09">
                    <a:moveTo>
                      <a:pt x="0" y="0"/>
                    </a:moveTo>
                    <a:lnTo>
                      <a:pt x="20" y="0"/>
                    </a:lnTo>
                    <a:lnTo>
                      <a:pt x="20" y="209"/>
                    </a:lnTo>
                    <a:lnTo>
                      <a:pt x="0" y="20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2" name="Line 155"/>
              <p:cNvSpPr>
                <a:spLocks noChangeShapeType="1"/>
              </p:cNvSpPr>
              <p:nvPr/>
            </p:nvSpPr>
            <p:spPr bwMode="auto">
              <a:xfrm>
                <a:off x="1293" y="1206"/>
                <a:ext cx="7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3" name="Arc 156"/>
              <p:cNvSpPr>
                <a:spLocks/>
              </p:cNvSpPr>
              <p:nvPr/>
            </p:nvSpPr>
            <p:spPr bwMode="auto">
              <a:xfrm>
                <a:off x="1785" y="1539"/>
                <a:ext cx="699" cy="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0958 w 20958"/>
                  <a:gd name="T1" fmla="*/ 5229 h 21600"/>
                  <a:gd name="T2" fmla="*/ 20 w 20958"/>
                  <a:gd name="T3" fmla="*/ 21600 h 21600"/>
                  <a:gd name="T4" fmla="*/ 0 w 2095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58" h="21600" fill="none" extrusionOk="0">
                    <a:moveTo>
                      <a:pt x="20957" y="5228"/>
                    </a:moveTo>
                    <a:cubicBezTo>
                      <a:pt x="18559" y="14842"/>
                      <a:pt x="9927" y="21590"/>
                      <a:pt x="19" y="21599"/>
                    </a:cubicBezTo>
                  </a:path>
                  <a:path w="20958" h="21600" stroke="0" extrusionOk="0">
                    <a:moveTo>
                      <a:pt x="20957" y="5228"/>
                    </a:moveTo>
                    <a:cubicBezTo>
                      <a:pt x="18559" y="14842"/>
                      <a:pt x="9927" y="21590"/>
                      <a:pt x="19" y="21599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4" name="Arc 157"/>
              <p:cNvSpPr>
                <a:spLocks/>
              </p:cNvSpPr>
              <p:nvPr/>
            </p:nvSpPr>
            <p:spPr bwMode="auto">
              <a:xfrm>
                <a:off x="1639" y="1287"/>
                <a:ext cx="147" cy="25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47 w 21747"/>
                  <a:gd name="T1" fmla="*/ 21599 h 21600"/>
                  <a:gd name="T2" fmla="*/ 0 w 21747"/>
                  <a:gd name="T3" fmla="*/ 0 h 21600"/>
                  <a:gd name="T4" fmla="*/ 21600 w 2174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7" h="21600" fill="none" extrusionOk="0">
                    <a:moveTo>
                      <a:pt x="21747" y="21599"/>
                    </a:moveTo>
                    <a:cubicBezTo>
                      <a:pt x="21698" y="21599"/>
                      <a:pt x="2164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47" h="21600" stroke="0" extrusionOk="0">
                    <a:moveTo>
                      <a:pt x="21747" y="21599"/>
                    </a:moveTo>
                    <a:cubicBezTo>
                      <a:pt x="21698" y="21599"/>
                      <a:pt x="21649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5" name="Arc 158"/>
              <p:cNvSpPr>
                <a:spLocks/>
              </p:cNvSpPr>
              <p:nvPr/>
            </p:nvSpPr>
            <p:spPr bwMode="auto">
              <a:xfrm>
                <a:off x="1639" y="1093"/>
                <a:ext cx="140" cy="19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6" name="Freeform 159"/>
              <p:cNvSpPr>
                <a:spLocks/>
              </p:cNvSpPr>
              <p:nvPr/>
            </p:nvSpPr>
            <p:spPr bwMode="auto">
              <a:xfrm>
                <a:off x="1779" y="1054"/>
                <a:ext cx="8" cy="78"/>
              </a:xfrm>
              <a:custGeom>
                <a:avLst/>
                <a:gdLst>
                  <a:gd name="T0" fmla="*/ 21 w 21"/>
                  <a:gd name="T1" fmla="*/ 209 h 209"/>
                  <a:gd name="T2" fmla="*/ 0 w 21"/>
                  <a:gd name="T3" fmla="*/ 209 h 209"/>
                  <a:gd name="T4" fmla="*/ 0 w 21"/>
                  <a:gd name="T5" fmla="*/ 0 h 209"/>
                  <a:gd name="T6" fmla="*/ 21 w 21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9">
                    <a:moveTo>
                      <a:pt x="21" y="209"/>
                    </a:moveTo>
                    <a:lnTo>
                      <a:pt x="0" y="209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" name="Line 160"/>
              <p:cNvSpPr>
                <a:spLocks noChangeShapeType="1"/>
              </p:cNvSpPr>
              <p:nvPr/>
            </p:nvSpPr>
            <p:spPr bwMode="auto">
              <a:xfrm flipH="1">
                <a:off x="1779" y="1054"/>
                <a:ext cx="8" cy="0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" name="Arc 161"/>
              <p:cNvSpPr>
                <a:spLocks/>
              </p:cNvSpPr>
              <p:nvPr/>
            </p:nvSpPr>
            <p:spPr bwMode="auto">
              <a:xfrm>
                <a:off x="2586" y="1366"/>
                <a:ext cx="192" cy="16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12 w 21712"/>
                  <a:gd name="T1" fmla="*/ 21600 h 21600"/>
                  <a:gd name="T2" fmla="*/ 0 w 21712"/>
                  <a:gd name="T3" fmla="*/ 135 h 21600"/>
                  <a:gd name="T4" fmla="*/ 21600 w 2171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12" h="21600" fill="none" extrusionOk="0">
                    <a:moveTo>
                      <a:pt x="21711" y="21599"/>
                    </a:moveTo>
                    <a:cubicBezTo>
                      <a:pt x="21674" y="21599"/>
                      <a:pt x="21637" y="21599"/>
                      <a:pt x="21600" y="21600"/>
                    </a:cubicBezTo>
                    <a:cubicBezTo>
                      <a:pt x="9723" y="21600"/>
                      <a:pt x="74" y="12011"/>
                      <a:pt x="0" y="134"/>
                    </a:cubicBezTo>
                  </a:path>
                  <a:path w="21712" h="21600" stroke="0" extrusionOk="0">
                    <a:moveTo>
                      <a:pt x="21711" y="21599"/>
                    </a:moveTo>
                    <a:cubicBezTo>
                      <a:pt x="21674" y="21599"/>
                      <a:pt x="21637" y="21599"/>
                      <a:pt x="21600" y="21600"/>
                    </a:cubicBezTo>
                    <a:cubicBezTo>
                      <a:pt x="9723" y="21600"/>
                      <a:pt x="74" y="12011"/>
                      <a:pt x="0" y="134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" name="Freeform 162"/>
              <p:cNvSpPr>
                <a:spLocks/>
              </p:cNvSpPr>
              <p:nvPr/>
            </p:nvSpPr>
            <p:spPr bwMode="auto">
              <a:xfrm>
                <a:off x="2548" y="1360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" name="Line 163"/>
              <p:cNvSpPr>
                <a:spLocks noChangeShapeType="1"/>
              </p:cNvSpPr>
              <p:nvPr/>
            </p:nvSpPr>
            <p:spPr bwMode="auto">
              <a:xfrm>
                <a:off x="2548" y="1360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" name="Freeform 164"/>
              <p:cNvSpPr>
                <a:spLocks/>
              </p:cNvSpPr>
              <p:nvPr/>
            </p:nvSpPr>
            <p:spPr bwMode="auto">
              <a:xfrm>
                <a:off x="1672" y="761"/>
                <a:ext cx="1727" cy="681"/>
              </a:xfrm>
              <a:custGeom>
                <a:avLst/>
                <a:gdLst>
                  <a:gd name="T0" fmla="*/ 4678 w 4678"/>
                  <a:gd name="T1" fmla="*/ 1819 h 1819"/>
                  <a:gd name="T2" fmla="*/ 47 w 4678"/>
                  <a:gd name="T3" fmla="*/ 289 h 1819"/>
                  <a:gd name="T4" fmla="*/ 0 w 4678"/>
                  <a:gd name="T5" fmla="*/ 0 h 1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78" h="1819">
                    <a:moveTo>
                      <a:pt x="4678" y="1819"/>
                    </a:moveTo>
                    <a:lnTo>
                      <a:pt x="47" y="28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" name="Freeform 165"/>
              <p:cNvSpPr>
                <a:spLocks/>
              </p:cNvSpPr>
              <p:nvPr/>
            </p:nvSpPr>
            <p:spPr bwMode="auto">
              <a:xfrm>
                <a:off x="1633" y="748"/>
                <a:ext cx="78" cy="19"/>
              </a:xfrm>
              <a:custGeom>
                <a:avLst/>
                <a:gdLst>
                  <a:gd name="T0" fmla="*/ 208 w 211"/>
                  <a:gd name="T1" fmla="*/ 0 h 49"/>
                  <a:gd name="T2" fmla="*/ 211 w 211"/>
                  <a:gd name="T3" fmla="*/ 19 h 49"/>
                  <a:gd name="T4" fmla="*/ 2 w 211"/>
                  <a:gd name="T5" fmla="*/ 49 h 49"/>
                  <a:gd name="T6" fmla="*/ 0 w 211"/>
                  <a:gd name="T7" fmla="*/ 2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1" h="49">
                    <a:moveTo>
                      <a:pt x="208" y="0"/>
                    </a:moveTo>
                    <a:lnTo>
                      <a:pt x="211" y="19"/>
                    </a:lnTo>
                    <a:lnTo>
                      <a:pt x="2" y="49"/>
                    </a:lnTo>
                    <a:lnTo>
                      <a:pt x="0" y="29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" name="Line 166"/>
              <p:cNvSpPr>
                <a:spLocks noChangeShapeType="1"/>
              </p:cNvSpPr>
              <p:nvPr/>
            </p:nvSpPr>
            <p:spPr bwMode="auto">
              <a:xfrm>
                <a:off x="1633" y="759"/>
                <a:ext cx="1" cy="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" name="Freeform 167"/>
              <p:cNvSpPr>
                <a:spLocks/>
              </p:cNvSpPr>
              <p:nvPr/>
            </p:nvSpPr>
            <p:spPr bwMode="auto">
              <a:xfrm>
                <a:off x="1453" y="1442"/>
                <a:ext cx="1438" cy="424"/>
              </a:xfrm>
              <a:custGeom>
                <a:avLst/>
                <a:gdLst>
                  <a:gd name="T0" fmla="*/ 0 w 3898"/>
                  <a:gd name="T1" fmla="*/ 1116 h 1131"/>
                  <a:gd name="T2" fmla="*/ 3165 w 3898"/>
                  <a:gd name="T3" fmla="*/ 1131 h 1131"/>
                  <a:gd name="T4" fmla="*/ 3898 w 3898"/>
                  <a:gd name="T5" fmla="*/ 0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98" h="1131">
                    <a:moveTo>
                      <a:pt x="0" y="1116"/>
                    </a:moveTo>
                    <a:lnTo>
                      <a:pt x="3165" y="1131"/>
                    </a:lnTo>
                    <a:lnTo>
                      <a:pt x="389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" name="Freeform 168"/>
              <p:cNvSpPr>
                <a:spLocks/>
              </p:cNvSpPr>
              <p:nvPr/>
            </p:nvSpPr>
            <p:spPr bwMode="auto">
              <a:xfrm>
                <a:off x="2858" y="1414"/>
                <a:ext cx="69" cy="50"/>
              </a:xfrm>
              <a:custGeom>
                <a:avLst/>
                <a:gdLst>
                  <a:gd name="T0" fmla="*/ 186 w 186"/>
                  <a:gd name="T1" fmla="*/ 115 h 132"/>
                  <a:gd name="T2" fmla="*/ 175 w 186"/>
                  <a:gd name="T3" fmla="*/ 132 h 132"/>
                  <a:gd name="T4" fmla="*/ 0 w 186"/>
                  <a:gd name="T5" fmla="*/ 17 h 132"/>
                  <a:gd name="T6" fmla="*/ 11 w 186"/>
                  <a:gd name="T7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6" h="132">
                    <a:moveTo>
                      <a:pt x="186" y="115"/>
                    </a:moveTo>
                    <a:lnTo>
                      <a:pt x="175" y="132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" name="Line 169"/>
              <p:cNvSpPr>
                <a:spLocks noChangeShapeType="1"/>
              </p:cNvSpPr>
              <p:nvPr/>
            </p:nvSpPr>
            <p:spPr bwMode="auto">
              <a:xfrm flipH="1">
                <a:off x="2858" y="1414"/>
                <a:ext cx="4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" name="Line 170"/>
              <p:cNvSpPr>
                <a:spLocks noChangeShapeType="1"/>
              </p:cNvSpPr>
              <p:nvPr/>
            </p:nvSpPr>
            <p:spPr bwMode="auto">
              <a:xfrm flipH="1">
                <a:off x="2823" y="1642"/>
                <a:ext cx="209" cy="15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8" name="Arc 171"/>
              <p:cNvSpPr>
                <a:spLocks/>
              </p:cNvSpPr>
              <p:nvPr/>
            </p:nvSpPr>
            <p:spPr bwMode="auto">
              <a:xfrm>
                <a:off x="1554" y="1316"/>
                <a:ext cx="1269" cy="48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9" name="Freeform 172"/>
              <p:cNvSpPr>
                <a:spLocks/>
              </p:cNvSpPr>
              <p:nvPr/>
            </p:nvSpPr>
            <p:spPr bwMode="auto">
              <a:xfrm>
                <a:off x="1534" y="1316"/>
                <a:ext cx="40" cy="56"/>
              </a:xfrm>
              <a:custGeom>
                <a:avLst/>
                <a:gdLst>
                  <a:gd name="T0" fmla="*/ 20 w 40"/>
                  <a:gd name="T1" fmla="*/ 0 h 56"/>
                  <a:gd name="T2" fmla="*/ 0 w 40"/>
                  <a:gd name="T3" fmla="*/ 56 h 56"/>
                  <a:gd name="T4" fmla="*/ 20 w 40"/>
                  <a:gd name="T5" fmla="*/ 42 h 56"/>
                  <a:gd name="T6" fmla="*/ 40 w 40"/>
                  <a:gd name="T7" fmla="*/ 56 h 56"/>
                  <a:gd name="T8" fmla="*/ 20 w 40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56">
                    <a:moveTo>
                      <a:pt x="20" y="0"/>
                    </a:moveTo>
                    <a:lnTo>
                      <a:pt x="0" y="56"/>
                    </a:lnTo>
                    <a:lnTo>
                      <a:pt x="20" y="42"/>
                    </a:lnTo>
                    <a:lnTo>
                      <a:pt x="40" y="56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Arc 173"/>
              <p:cNvSpPr>
                <a:spLocks/>
              </p:cNvSpPr>
              <p:nvPr/>
            </p:nvSpPr>
            <p:spPr bwMode="auto">
              <a:xfrm>
                <a:off x="1903" y="1642"/>
                <a:ext cx="136" cy="12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758 w 21758"/>
                  <a:gd name="T1" fmla="*/ 21599 h 21600"/>
                  <a:gd name="T2" fmla="*/ 0 w 21758"/>
                  <a:gd name="T3" fmla="*/ 0 h 21600"/>
                  <a:gd name="T4" fmla="*/ 21600 w 2175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8" h="21600" fill="none" extrusionOk="0">
                    <a:moveTo>
                      <a:pt x="21758" y="21599"/>
                    </a:moveTo>
                    <a:cubicBezTo>
                      <a:pt x="21705" y="21599"/>
                      <a:pt x="2165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</a:path>
                  <a:path w="21758" h="21600" stroke="0" extrusionOk="0">
                    <a:moveTo>
                      <a:pt x="21758" y="21599"/>
                    </a:moveTo>
                    <a:cubicBezTo>
                      <a:pt x="21705" y="21599"/>
                      <a:pt x="21652" y="21599"/>
                      <a:pt x="21600" y="21600"/>
                    </a:cubicBez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Freeform 174"/>
              <p:cNvSpPr>
                <a:spLocks/>
              </p:cNvSpPr>
              <p:nvPr/>
            </p:nvSpPr>
            <p:spPr bwMode="auto">
              <a:xfrm>
                <a:off x="2040" y="1751"/>
                <a:ext cx="117" cy="218"/>
              </a:xfrm>
              <a:custGeom>
                <a:avLst/>
                <a:gdLst>
                  <a:gd name="T0" fmla="*/ 0 w 319"/>
                  <a:gd name="T1" fmla="*/ 47 h 581"/>
                  <a:gd name="T2" fmla="*/ 0 w 319"/>
                  <a:gd name="T3" fmla="*/ 307 h 581"/>
                  <a:gd name="T4" fmla="*/ 319 w 319"/>
                  <a:gd name="T5" fmla="*/ 0 h 581"/>
                  <a:gd name="T6" fmla="*/ 319 w 319"/>
                  <a:gd name="T7" fmla="*/ 581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9" h="581">
                    <a:moveTo>
                      <a:pt x="0" y="47"/>
                    </a:moveTo>
                    <a:lnTo>
                      <a:pt x="0" y="307"/>
                    </a:lnTo>
                    <a:lnTo>
                      <a:pt x="319" y="0"/>
                    </a:lnTo>
                    <a:lnTo>
                      <a:pt x="319" y="581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Freeform 175"/>
              <p:cNvSpPr>
                <a:spLocks/>
              </p:cNvSpPr>
              <p:nvPr/>
            </p:nvSpPr>
            <p:spPr bwMode="auto">
              <a:xfrm>
                <a:off x="2138" y="1913"/>
                <a:ext cx="39" cy="56"/>
              </a:xfrm>
              <a:custGeom>
                <a:avLst/>
                <a:gdLst>
                  <a:gd name="T0" fmla="*/ 19 w 39"/>
                  <a:gd name="T1" fmla="*/ 56 h 56"/>
                  <a:gd name="T2" fmla="*/ 39 w 39"/>
                  <a:gd name="T3" fmla="*/ 0 h 56"/>
                  <a:gd name="T4" fmla="*/ 19 w 39"/>
                  <a:gd name="T5" fmla="*/ 15 h 56"/>
                  <a:gd name="T6" fmla="*/ 0 w 39"/>
                  <a:gd name="T7" fmla="*/ 0 h 56"/>
                  <a:gd name="T8" fmla="*/ 19 w 39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56">
                    <a:moveTo>
                      <a:pt x="19" y="56"/>
                    </a:moveTo>
                    <a:lnTo>
                      <a:pt x="39" y="0"/>
                    </a:lnTo>
                    <a:lnTo>
                      <a:pt x="19" y="15"/>
                    </a:lnTo>
                    <a:lnTo>
                      <a:pt x="0" y="0"/>
                    </a:lnTo>
                    <a:lnTo>
                      <a:pt x="19" y="56"/>
                    </a:lnTo>
                    <a:close/>
                  </a:path>
                </a:pathLst>
              </a:custGeom>
              <a:solidFill>
                <a:srgbClr val="000000"/>
              </a:solidFill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Freeform 176"/>
              <p:cNvSpPr>
                <a:spLocks/>
              </p:cNvSpPr>
              <p:nvPr/>
            </p:nvSpPr>
            <p:spPr bwMode="auto">
              <a:xfrm>
                <a:off x="601" y="3042"/>
                <a:ext cx="113" cy="148"/>
              </a:xfrm>
              <a:custGeom>
                <a:avLst/>
                <a:gdLst>
                  <a:gd name="T0" fmla="*/ 307 w 307"/>
                  <a:gd name="T1" fmla="*/ 77 h 396"/>
                  <a:gd name="T2" fmla="*/ 307 w 307"/>
                  <a:gd name="T3" fmla="*/ 0 h 396"/>
                  <a:gd name="T4" fmla="*/ 77 w 307"/>
                  <a:gd name="T5" fmla="*/ 396 h 396"/>
                  <a:gd name="T6" fmla="*/ 0 w 307"/>
                  <a:gd name="T7" fmla="*/ 337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7" h="396">
                    <a:moveTo>
                      <a:pt x="307" y="77"/>
                    </a:moveTo>
                    <a:lnTo>
                      <a:pt x="307" y="0"/>
                    </a:lnTo>
                    <a:lnTo>
                      <a:pt x="77" y="396"/>
                    </a:lnTo>
                    <a:lnTo>
                      <a:pt x="0" y="337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" name="Freeform 177"/>
              <p:cNvSpPr>
                <a:spLocks/>
              </p:cNvSpPr>
              <p:nvPr/>
            </p:nvSpPr>
            <p:spPr bwMode="auto">
              <a:xfrm>
                <a:off x="571" y="3132"/>
                <a:ext cx="53" cy="67"/>
              </a:xfrm>
              <a:custGeom>
                <a:avLst/>
                <a:gdLst>
                  <a:gd name="T0" fmla="*/ 128 w 143"/>
                  <a:gd name="T1" fmla="*/ 0 h 179"/>
                  <a:gd name="T2" fmla="*/ 143 w 143"/>
                  <a:gd name="T3" fmla="*/ 13 h 179"/>
                  <a:gd name="T4" fmla="*/ 15 w 143"/>
                  <a:gd name="T5" fmla="*/ 179 h 179"/>
                  <a:gd name="T6" fmla="*/ 0 w 143"/>
                  <a:gd name="T7" fmla="*/ 16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179">
                    <a:moveTo>
                      <a:pt x="128" y="0"/>
                    </a:moveTo>
                    <a:lnTo>
                      <a:pt x="143" y="13"/>
                    </a:lnTo>
                    <a:lnTo>
                      <a:pt x="15" y="179"/>
                    </a:lnTo>
                    <a:lnTo>
                      <a:pt x="0" y="166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" name="Line 178"/>
              <p:cNvSpPr>
                <a:spLocks noChangeShapeType="1"/>
              </p:cNvSpPr>
              <p:nvPr/>
            </p:nvSpPr>
            <p:spPr bwMode="auto">
              <a:xfrm>
                <a:off x="571" y="3194"/>
                <a:ext cx="6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Freeform 179"/>
              <p:cNvSpPr>
                <a:spLocks/>
              </p:cNvSpPr>
              <p:nvPr/>
            </p:nvSpPr>
            <p:spPr bwMode="auto">
              <a:xfrm>
                <a:off x="900" y="3024"/>
                <a:ext cx="34" cy="41"/>
              </a:xfrm>
              <a:custGeom>
                <a:avLst/>
                <a:gdLst>
                  <a:gd name="T0" fmla="*/ 0 w 94"/>
                  <a:gd name="T1" fmla="*/ 111 h 111"/>
                  <a:gd name="T2" fmla="*/ 92 w 94"/>
                  <a:gd name="T3" fmla="*/ 2 h 111"/>
                  <a:gd name="T4" fmla="*/ 94 w 94"/>
                  <a:gd name="T5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4" h="111">
                    <a:moveTo>
                      <a:pt x="0" y="111"/>
                    </a:moveTo>
                    <a:lnTo>
                      <a:pt x="92" y="2"/>
                    </a:lnTo>
                    <a:lnTo>
                      <a:pt x="94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Freeform 180"/>
              <p:cNvSpPr>
                <a:spLocks/>
              </p:cNvSpPr>
              <p:nvPr/>
            </p:nvSpPr>
            <p:spPr bwMode="auto">
              <a:xfrm>
                <a:off x="907" y="2990"/>
                <a:ext cx="61" cy="62"/>
              </a:xfrm>
              <a:custGeom>
                <a:avLst/>
                <a:gdLst>
                  <a:gd name="T0" fmla="*/ 164 w 164"/>
                  <a:gd name="T1" fmla="*/ 149 h 164"/>
                  <a:gd name="T2" fmla="*/ 149 w 164"/>
                  <a:gd name="T3" fmla="*/ 164 h 164"/>
                  <a:gd name="T4" fmla="*/ 0 w 164"/>
                  <a:gd name="T5" fmla="*/ 15 h 164"/>
                  <a:gd name="T6" fmla="*/ 15 w 164"/>
                  <a:gd name="T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4" h="164">
                    <a:moveTo>
                      <a:pt x="164" y="149"/>
                    </a:moveTo>
                    <a:lnTo>
                      <a:pt x="149" y="164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Line 181"/>
              <p:cNvSpPr>
                <a:spLocks noChangeShapeType="1"/>
              </p:cNvSpPr>
              <p:nvPr/>
            </p:nvSpPr>
            <p:spPr bwMode="auto">
              <a:xfrm flipH="1">
                <a:off x="907" y="2990"/>
                <a:ext cx="6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9" name="Line 182"/>
              <p:cNvSpPr>
                <a:spLocks noChangeShapeType="1"/>
              </p:cNvSpPr>
              <p:nvPr/>
            </p:nvSpPr>
            <p:spPr bwMode="auto">
              <a:xfrm flipV="1">
                <a:off x="1046" y="2933"/>
                <a:ext cx="103" cy="138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Freeform 183"/>
              <p:cNvSpPr>
                <a:spLocks/>
              </p:cNvSpPr>
              <p:nvPr/>
            </p:nvSpPr>
            <p:spPr bwMode="auto">
              <a:xfrm>
                <a:off x="1118" y="2903"/>
                <a:ext cx="66" cy="54"/>
              </a:xfrm>
              <a:custGeom>
                <a:avLst/>
                <a:gdLst>
                  <a:gd name="T0" fmla="*/ 179 w 179"/>
                  <a:gd name="T1" fmla="*/ 127 h 142"/>
                  <a:gd name="T2" fmla="*/ 167 w 179"/>
                  <a:gd name="T3" fmla="*/ 142 h 142"/>
                  <a:gd name="T4" fmla="*/ 0 w 179"/>
                  <a:gd name="T5" fmla="*/ 15 h 142"/>
                  <a:gd name="T6" fmla="*/ 13 w 179"/>
                  <a:gd name="T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9" h="142">
                    <a:moveTo>
                      <a:pt x="179" y="127"/>
                    </a:moveTo>
                    <a:lnTo>
                      <a:pt x="167" y="142"/>
                    </a:lnTo>
                    <a:lnTo>
                      <a:pt x="0" y="15"/>
                    </a:lnTo>
                    <a:lnTo>
                      <a:pt x="13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1" name="Line 184"/>
              <p:cNvSpPr>
                <a:spLocks noChangeShapeType="1"/>
              </p:cNvSpPr>
              <p:nvPr/>
            </p:nvSpPr>
            <p:spPr bwMode="auto">
              <a:xfrm flipH="1">
                <a:off x="1118" y="2903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2" name="Line 185"/>
              <p:cNvSpPr>
                <a:spLocks noChangeShapeType="1"/>
              </p:cNvSpPr>
              <p:nvPr/>
            </p:nvSpPr>
            <p:spPr bwMode="auto">
              <a:xfrm flipV="1">
                <a:off x="1210" y="3024"/>
                <a:ext cx="29" cy="41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Freeform 186"/>
              <p:cNvSpPr>
                <a:spLocks/>
              </p:cNvSpPr>
              <p:nvPr/>
            </p:nvSpPr>
            <p:spPr bwMode="auto">
              <a:xfrm>
                <a:off x="1207" y="2996"/>
                <a:ext cx="67" cy="51"/>
              </a:xfrm>
              <a:custGeom>
                <a:avLst/>
                <a:gdLst>
                  <a:gd name="T0" fmla="*/ 181 w 181"/>
                  <a:gd name="T1" fmla="*/ 119 h 136"/>
                  <a:gd name="T2" fmla="*/ 171 w 181"/>
                  <a:gd name="T3" fmla="*/ 136 h 136"/>
                  <a:gd name="T4" fmla="*/ 0 w 181"/>
                  <a:gd name="T5" fmla="*/ 17 h 136"/>
                  <a:gd name="T6" fmla="*/ 11 w 181"/>
                  <a:gd name="T7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36">
                    <a:moveTo>
                      <a:pt x="181" y="119"/>
                    </a:moveTo>
                    <a:lnTo>
                      <a:pt x="171" y="136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4" name="Line 187"/>
              <p:cNvSpPr>
                <a:spLocks noChangeShapeType="1"/>
              </p:cNvSpPr>
              <p:nvPr/>
            </p:nvSpPr>
            <p:spPr bwMode="auto">
              <a:xfrm flipH="1">
                <a:off x="1207" y="2996"/>
                <a:ext cx="4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5" name="Arc 188"/>
              <p:cNvSpPr>
                <a:spLocks/>
              </p:cNvSpPr>
              <p:nvPr/>
            </p:nvSpPr>
            <p:spPr bwMode="auto">
              <a:xfrm>
                <a:off x="939" y="3139"/>
                <a:ext cx="411" cy="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Arc 189"/>
              <p:cNvSpPr>
                <a:spLocks/>
              </p:cNvSpPr>
              <p:nvPr/>
            </p:nvSpPr>
            <p:spPr bwMode="auto">
              <a:xfrm>
                <a:off x="832" y="2944"/>
                <a:ext cx="107" cy="20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802 w 21802"/>
                  <a:gd name="T1" fmla="*/ 21599 h 21600"/>
                  <a:gd name="T2" fmla="*/ 0 w 21802"/>
                  <a:gd name="T3" fmla="*/ 108 h 21600"/>
                  <a:gd name="T4" fmla="*/ 21600 w 2180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02" h="21600" fill="none" extrusionOk="0">
                    <a:moveTo>
                      <a:pt x="21802" y="21599"/>
                    </a:moveTo>
                    <a:cubicBezTo>
                      <a:pt x="21734" y="21599"/>
                      <a:pt x="21667" y="21599"/>
                      <a:pt x="21600" y="21600"/>
                    </a:cubicBezTo>
                    <a:cubicBezTo>
                      <a:pt x="9712" y="21600"/>
                      <a:pt x="59" y="11995"/>
                      <a:pt x="0" y="107"/>
                    </a:cubicBezTo>
                  </a:path>
                  <a:path w="21802" h="21600" stroke="0" extrusionOk="0">
                    <a:moveTo>
                      <a:pt x="21802" y="21599"/>
                    </a:moveTo>
                    <a:cubicBezTo>
                      <a:pt x="21734" y="21599"/>
                      <a:pt x="21667" y="21599"/>
                      <a:pt x="21600" y="21600"/>
                    </a:cubicBezTo>
                    <a:cubicBezTo>
                      <a:pt x="9712" y="21600"/>
                      <a:pt x="59" y="11995"/>
                      <a:pt x="0" y="107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7" name="Freeform 190"/>
              <p:cNvSpPr>
                <a:spLocks/>
              </p:cNvSpPr>
              <p:nvPr/>
            </p:nvSpPr>
            <p:spPr bwMode="auto">
              <a:xfrm>
                <a:off x="794" y="2938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8" name="Line 191"/>
              <p:cNvSpPr>
                <a:spLocks noChangeShapeType="1"/>
              </p:cNvSpPr>
              <p:nvPr/>
            </p:nvSpPr>
            <p:spPr bwMode="auto">
              <a:xfrm>
                <a:off x="794" y="2938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9" name="Arc 192"/>
              <p:cNvSpPr>
                <a:spLocks/>
              </p:cNvSpPr>
              <p:nvPr/>
            </p:nvSpPr>
            <p:spPr bwMode="auto">
              <a:xfrm>
                <a:off x="1408" y="3042"/>
                <a:ext cx="95" cy="9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0" name="Freeform 193"/>
              <p:cNvSpPr>
                <a:spLocks/>
              </p:cNvSpPr>
              <p:nvPr/>
            </p:nvSpPr>
            <p:spPr bwMode="auto">
              <a:xfrm>
                <a:off x="1369" y="3035"/>
                <a:ext cx="77" cy="7"/>
              </a:xfrm>
              <a:custGeom>
                <a:avLst/>
                <a:gdLst>
                  <a:gd name="T0" fmla="*/ 209 w 209"/>
                  <a:gd name="T1" fmla="*/ 0 h 19"/>
                  <a:gd name="T2" fmla="*/ 209 w 209"/>
                  <a:gd name="T3" fmla="*/ 19 h 19"/>
                  <a:gd name="T4" fmla="*/ 0 w 209"/>
                  <a:gd name="T5" fmla="*/ 19 h 19"/>
                  <a:gd name="T6" fmla="*/ 0 w 209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19">
                    <a:moveTo>
                      <a:pt x="209" y="0"/>
                    </a:moveTo>
                    <a:lnTo>
                      <a:pt x="209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1" name="Line 194"/>
              <p:cNvSpPr>
                <a:spLocks noChangeShapeType="1"/>
              </p:cNvSpPr>
              <p:nvPr/>
            </p:nvSpPr>
            <p:spPr bwMode="auto">
              <a:xfrm>
                <a:off x="1369" y="303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2" name="Line 195"/>
              <p:cNvSpPr>
                <a:spLocks noChangeShapeType="1"/>
              </p:cNvSpPr>
              <p:nvPr/>
            </p:nvSpPr>
            <p:spPr bwMode="auto">
              <a:xfrm flipH="1" flipV="1">
                <a:off x="635" y="2961"/>
                <a:ext cx="389" cy="33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3" name="Freeform 196"/>
              <p:cNvSpPr>
                <a:spLocks/>
              </p:cNvSpPr>
              <p:nvPr/>
            </p:nvSpPr>
            <p:spPr bwMode="auto">
              <a:xfrm>
                <a:off x="605" y="2926"/>
                <a:ext cx="55" cy="66"/>
              </a:xfrm>
              <a:custGeom>
                <a:avLst/>
                <a:gdLst>
                  <a:gd name="T0" fmla="*/ 136 w 151"/>
                  <a:gd name="T1" fmla="*/ 0 h 175"/>
                  <a:gd name="T2" fmla="*/ 151 w 151"/>
                  <a:gd name="T3" fmla="*/ 13 h 175"/>
                  <a:gd name="T4" fmla="*/ 14 w 151"/>
                  <a:gd name="T5" fmla="*/ 175 h 175"/>
                  <a:gd name="T6" fmla="*/ 0 w 151"/>
                  <a:gd name="T7" fmla="*/ 16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175">
                    <a:moveTo>
                      <a:pt x="136" y="0"/>
                    </a:moveTo>
                    <a:lnTo>
                      <a:pt x="151" y="13"/>
                    </a:lnTo>
                    <a:lnTo>
                      <a:pt x="14" y="175"/>
                    </a:lnTo>
                    <a:lnTo>
                      <a:pt x="0" y="162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4" name="Line 197"/>
              <p:cNvSpPr>
                <a:spLocks noChangeShapeType="1"/>
              </p:cNvSpPr>
              <p:nvPr/>
            </p:nvSpPr>
            <p:spPr bwMode="auto">
              <a:xfrm>
                <a:off x="605" y="2987"/>
                <a:ext cx="5" cy="5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5" name="Freeform 198"/>
              <p:cNvSpPr>
                <a:spLocks/>
              </p:cNvSpPr>
              <p:nvPr/>
            </p:nvSpPr>
            <p:spPr bwMode="auto">
              <a:xfrm>
                <a:off x="1131" y="2704"/>
                <a:ext cx="705" cy="378"/>
              </a:xfrm>
              <a:custGeom>
                <a:avLst/>
                <a:gdLst>
                  <a:gd name="T0" fmla="*/ 1910 w 1910"/>
                  <a:gd name="T1" fmla="*/ 1010 h 1010"/>
                  <a:gd name="T2" fmla="*/ 0 w 1910"/>
                  <a:gd name="T3" fmla="*/ 260 h 1010"/>
                  <a:gd name="T4" fmla="*/ 15 w 1910"/>
                  <a:gd name="T5" fmla="*/ 0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10" h="1010">
                    <a:moveTo>
                      <a:pt x="1910" y="1010"/>
                    </a:moveTo>
                    <a:lnTo>
                      <a:pt x="0" y="260"/>
                    </a:lnTo>
                    <a:lnTo>
                      <a:pt x="15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6" name="Freeform 199"/>
              <p:cNvSpPr>
                <a:spLocks/>
              </p:cNvSpPr>
              <p:nvPr/>
            </p:nvSpPr>
            <p:spPr bwMode="auto">
              <a:xfrm>
                <a:off x="1098" y="2695"/>
                <a:ext cx="77" cy="10"/>
              </a:xfrm>
              <a:custGeom>
                <a:avLst/>
                <a:gdLst>
                  <a:gd name="T0" fmla="*/ 209 w 209"/>
                  <a:gd name="T1" fmla="*/ 8 h 27"/>
                  <a:gd name="T2" fmla="*/ 209 w 209"/>
                  <a:gd name="T3" fmla="*/ 27 h 27"/>
                  <a:gd name="T4" fmla="*/ 0 w 209"/>
                  <a:gd name="T5" fmla="*/ 19 h 27"/>
                  <a:gd name="T6" fmla="*/ 0 w 209"/>
                  <a:gd name="T7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" h="27">
                    <a:moveTo>
                      <a:pt x="209" y="8"/>
                    </a:moveTo>
                    <a:lnTo>
                      <a:pt x="209" y="27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7" name="Line 200"/>
              <p:cNvSpPr>
                <a:spLocks noChangeShapeType="1"/>
              </p:cNvSpPr>
              <p:nvPr/>
            </p:nvSpPr>
            <p:spPr bwMode="auto">
              <a:xfrm>
                <a:off x="1098" y="2695"/>
                <a:ext cx="0" cy="7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8" name="Freeform 201"/>
              <p:cNvSpPr>
                <a:spLocks/>
              </p:cNvSpPr>
              <p:nvPr/>
            </p:nvSpPr>
            <p:spPr bwMode="auto">
              <a:xfrm>
                <a:off x="753" y="3088"/>
                <a:ext cx="818" cy="241"/>
              </a:xfrm>
              <a:custGeom>
                <a:avLst/>
                <a:gdLst>
                  <a:gd name="T0" fmla="*/ 0 w 2217"/>
                  <a:gd name="T1" fmla="*/ 611 h 643"/>
                  <a:gd name="T2" fmla="*/ 1896 w 2217"/>
                  <a:gd name="T3" fmla="*/ 643 h 643"/>
                  <a:gd name="T4" fmla="*/ 2217 w 2217"/>
                  <a:gd name="T5" fmla="*/ 0 h 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17" h="643">
                    <a:moveTo>
                      <a:pt x="0" y="611"/>
                    </a:moveTo>
                    <a:lnTo>
                      <a:pt x="1896" y="643"/>
                    </a:lnTo>
                    <a:lnTo>
                      <a:pt x="2217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9" name="Freeform 202"/>
              <p:cNvSpPr>
                <a:spLocks/>
              </p:cNvSpPr>
              <p:nvPr/>
            </p:nvSpPr>
            <p:spPr bwMode="auto">
              <a:xfrm>
                <a:off x="1537" y="3064"/>
                <a:ext cx="72" cy="41"/>
              </a:xfrm>
              <a:custGeom>
                <a:avLst/>
                <a:gdLst>
                  <a:gd name="T0" fmla="*/ 196 w 196"/>
                  <a:gd name="T1" fmla="*/ 94 h 111"/>
                  <a:gd name="T2" fmla="*/ 187 w 196"/>
                  <a:gd name="T3" fmla="*/ 111 h 111"/>
                  <a:gd name="T4" fmla="*/ 0 w 196"/>
                  <a:gd name="T5" fmla="*/ 17 h 111"/>
                  <a:gd name="T6" fmla="*/ 8 w 196"/>
                  <a:gd name="T7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6" h="111">
                    <a:moveTo>
                      <a:pt x="196" y="94"/>
                    </a:moveTo>
                    <a:lnTo>
                      <a:pt x="187" y="111"/>
                    </a:lnTo>
                    <a:lnTo>
                      <a:pt x="0" y="17"/>
                    </a:lnTo>
                    <a:lnTo>
                      <a:pt x="8" y="0"/>
                    </a:lnTo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0" name="Line 203"/>
              <p:cNvSpPr>
                <a:spLocks noChangeShapeType="1"/>
              </p:cNvSpPr>
              <p:nvPr/>
            </p:nvSpPr>
            <p:spPr bwMode="auto">
              <a:xfrm flipH="1">
                <a:off x="1537" y="3064"/>
                <a:ext cx="3" cy="6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1" name="Line 204"/>
              <p:cNvSpPr>
                <a:spLocks noChangeShapeType="1"/>
              </p:cNvSpPr>
              <p:nvPr/>
            </p:nvSpPr>
            <p:spPr bwMode="auto">
              <a:xfrm flipH="1">
                <a:off x="1543" y="3197"/>
                <a:ext cx="113" cy="103"/>
              </a:xfrm>
              <a:prstGeom prst="line">
                <a:avLst/>
              </a:pr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2" name="Arc 205"/>
              <p:cNvSpPr>
                <a:spLocks/>
              </p:cNvSpPr>
              <p:nvPr/>
            </p:nvSpPr>
            <p:spPr bwMode="auto">
              <a:xfrm>
                <a:off x="736" y="2944"/>
                <a:ext cx="807" cy="35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27 w 21627"/>
                  <a:gd name="T1" fmla="*/ 21600 h 21600"/>
                  <a:gd name="T2" fmla="*/ 0 w 21627"/>
                  <a:gd name="T3" fmla="*/ 61 h 21600"/>
                  <a:gd name="T4" fmla="*/ 21600 w 2162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7" h="21600" fill="none" extrusionOk="0">
                    <a:moveTo>
                      <a:pt x="21626" y="21599"/>
                    </a:moveTo>
                    <a:cubicBezTo>
                      <a:pt x="21617" y="21599"/>
                      <a:pt x="21608" y="21599"/>
                      <a:pt x="21600" y="21600"/>
                    </a:cubicBezTo>
                    <a:cubicBezTo>
                      <a:pt x="9694" y="21600"/>
                      <a:pt x="33" y="11966"/>
                      <a:pt x="0" y="60"/>
                    </a:cubicBezTo>
                  </a:path>
                  <a:path w="21627" h="21600" stroke="0" extrusionOk="0">
                    <a:moveTo>
                      <a:pt x="21626" y="21599"/>
                    </a:moveTo>
                    <a:cubicBezTo>
                      <a:pt x="21617" y="21599"/>
                      <a:pt x="21608" y="21599"/>
                      <a:pt x="21600" y="21600"/>
                    </a:cubicBezTo>
                    <a:cubicBezTo>
                      <a:pt x="9694" y="21600"/>
                      <a:pt x="33" y="11966"/>
                      <a:pt x="0" y="6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6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7"/>
            <p:cNvSpPr>
              <a:spLocks/>
            </p:cNvSpPr>
            <p:nvPr/>
          </p:nvSpPr>
          <p:spPr bwMode="auto">
            <a:xfrm>
              <a:off x="717" y="2945"/>
              <a:ext cx="39" cy="56"/>
            </a:xfrm>
            <a:custGeom>
              <a:avLst/>
              <a:gdLst>
                <a:gd name="T0" fmla="*/ 19 w 39"/>
                <a:gd name="T1" fmla="*/ 0 h 56"/>
                <a:gd name="T2" fmla="*/ 0 w 39"/>
                <a:gd name="T3" fmla="*/ 56 h 56"/>
                <a:gd name="T4" fmla="*/ 19 w 39"/>
                <a:gd name="T5" fmla="*/ 41 h 56"/>
                <a:gd name="T6" fmla="*/ 39 w 39"/>
                <a:gd name="T7" fmla="*/ 56 h 56"/>
                <a:gd name="T8" fmla="*/ 19 w 3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6">
                  <a:moveTo>
                    <a:pt x="19" y="0"/>
                  </a:moveTo>
                  <a:lnTo>
                    <a:pt x="0" y="56"/>
                  </a:lnTo>
                  <a:lnTo>
                    <a:pt x="19" y="41"/>
                  </a:lnTo>
                  <a:lnTo>
                    <a:pt x="39" y="56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Arc 208"/>
            <p:cNvSpPr>
              <a:spLocks/>
            </p:cNvSpPr>
            <p:nvPr/>
          </p:nvSpPr>
          <p:spPr bwMode="auto">
            <a:xfrm>
              <a:off x="1001" y="3202"/>
              <a:ext cx="90" cy="5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835 w 21835"/>
                <a:gd name="T1" fmla="*/ 21599 h 21600"/>
                <a:gd name="T2" fmla="*/ 0 w 21835"/>
                <a:gd name="T3" fmla="*/ 0 h 21600"/>
                <a:gd name="T4" fmla="*/ 21600 w 2183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35" h="21600" fill="none" extrusionOk="0">
                  <a:moveTo>
                    <a:pt x="21834" y="21598"/>
                  </a:moveTo>
                  <a:cubicBezTo>
                    <a:pt x="21756" y="21599"/>
                    <a:pt x="2167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835" h="21600" stroke="0" extrusionOk="0">
                  <a:moveTo>
                    <a:pt x="21834" y="21598"/>
                  </a:moveTo>
                  <a:cubicBezTo>
                    <a:pt x="21756" y="21599"/>
                    <a:pt x="21678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9"/>
            <p:cNvSpPr>
              <a:spLocks/>
            </p:cNvSpPr>
            <p:nvPr/>
          </p:nvSpPr>
          <p:spPr bwMode="auto">
            <a:xfrm>
              <a:off x="1092" y="3260"/>
              <a:ext cx="85" cy="166"/>
            </a:xfrm>
            <a:custGeom>
              <a:avLst/>
              <a:gdLst>
                <a:gd name="T0" fmla="*/ 0 w 230"/>
                <a:gd name="T1" fmla="*/ 0 h 443"/>
                <a:gd name="T2" fmla="*/ 0 w 230"/>
                <a:gd name="T3" fmla="*/ 151 h 443"/>
                <a:gd name="T4" fmla="*/ 230 w 230"/>
                <a:gd name="T5" fmla="*/ 0 h 443"/>
                <a:gd name="T6" fmla="*/ 213 w 230"/>
                <a:gd name="T7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443">
                  <a:moveTo>
                    <a:pt x="0" y="0"/>
                  </a:moveTo>
                  <a:lnTo>
                    <a:pt x="0" y="151"/>
                  </a:lnTo>
                  <a:lnTo>
                    <a:pt x="230" y="0"/>
                  </a:lnTo>
                  <a:lnTo>
                    <a:pt x="213" y="443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10"/>
            <p:cNvSpPr>
              <a:spLocks/>
            </p:cNvSpPr>
            <p:nvPr/>
          </p:nvSpPr>
          <p:spPr bwMode="auto">
            <a:xfrm>
              <a:off x="1153" y="3369"/>
              <a:ext cx="39" cy="57"/>
            </a:xfrm>
            <a:custGeom>
              <a:avLst/>
              <a:gdLst>
                <a:gd name="T0" fmla="*/ 17 w 39"/>
                <a:gd name="T1" fmla="*/ 57 h 57"/>
                <a:gd name="T2" fmla="*/ 39 w 39"/>
                <a:gd name="T3" fmla="*/ 2 h 57"/>
                <a:gd name="T4" fmla="*/ 19 w 39"/>
                <a:gd name="T5" fmla="*/ 15 h 57"/>
                <a:gd name="T6" fmla="*/ 0 w 39"/>
                <a:gd name="T7" fmla="*/ 0 h 57"/>
                <a:gd name="T8" fmla="*/ 17 w 39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7">
                  <a:moveTo>
                    <a:pt x="17" y="57"/>
                  </a:moveTo>
                  <a:lnTo>
                    <a:pt x="39" y="2"/>
                  </a:lnTo>
                  <a:lnTo>
                    <a:pt x="19" y="15"/>
                  </a:lnTo>
                  <a:lnTo>
                    <a:pt x="0" y="0"/>
                  </a:lnTo>
                  <a:lnTo>
                    <a:pt x="17" y="57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1"/>
            <p:cNvSpPr>
              <a:spLocks/>
            </p:cNvSpPr>
            <p:nvPr/>
          </p:nvSpPr>
          <p:spPr bwMode="auto">
            <a:xfrm>
              <a:off x="584" y="4158"/>
              <a:ext cx="152" cy="132"/>
            </a:xfrm>
            <a:custGeom>
              <a:avLst/>
              <a:gdLst>
                <a:gd name="T0" fmla="*/ 381 w 413"/>
                <a:gd name="T1" fmla="*/ 92 h 352"/>
                <a:gd name="T2" fmla="*/ 413 w 413"/>
                <a:gd name="T3" fmla="*/ 0 h 352"/>
                <a:gd name="T4" fmla="*/ 122 w 413"/>
                <a:gd name="T5" fmla="*/ 352 h 352"/>
                <a:gd name="T6" fmla="*/ 0 w 413"/>
                <a:gd name="T7" fmla="*/ 30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352">
                  <a:moveTo>
                    <a:pt x="381" y="92"/>
                  </a:moveTo>
                  <a:lnTo>
                    <a:pt x="413" y="0"/>
                  </a:lnTo>
                  <a:lnTo>
                    <a:pt x="122" y="352"/>
                  </a:lnTo>
                  <a:lnTo>
                    <a:pt x="0" y="30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2"/>
            <p:cNvSpPr>
              <a:spLocks/>
            </p:cNvSpPr>
            <p:nvPr/>
          </p:nvSpPr>
          <p:spPr bwMode="auto">
            <a:xfrm>
              <a:off x="564" y="4234"/>
              <a:ext cx="33" cy="76"/>
            </a:xfrm>
            <a:custGeom>
              <a:avLst/>
              <a:gdLst>
                <a:gd name="T0" fmla="*/ 72 w 91"/>
                <a:gd name="T1" fmla="*/ 0 h 202"/>
                <a:gd name="T2" fmla="*/ 91 w 91"/>
                <a:gd name="T3" fmla="*/ 6 h 202"/>
                <a:gd name="T4" fmla="*/ 19 w 91"/>
                <a:gd name="T5" fmla="*/ 202 h 202"/>
                <a:gd name="T6" fmla="*/ 0 w 91"/>
                <a:gd name="T7" fmla="*/ 19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202">
                  <a:moveTo>
                    <a:pt x="72" y="0"/>
                  </a:moveTo>
                  <a:lnTo>
                    <a:pt x="91" y="6"/>
                  </a:lnTo>
                  <a:lnTo>
                    <a:pt x="19" y="202"/>
                  </a:lnTo>
                  <a:lnTo>
                    <a:pt x="0" y="19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3"/>
            <p:cNvSpPr>
              <a:spLocks noChangeShapeType="1"/>
            </p:cNvSpPr>
            <p:nvPr/>
          </p:nvSpPr>
          <p:spPr bwMode="auto">
            <a:xfrm>
              <a:off x="564" y="4307"/>
              <a:ext cx="7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4"/>
            <p:cNvSpPr>
              <a:spLocks noChangeShapeType="1"/>
            </p:cNvSpPr>
            <p:nvPr/>
          </p:nvSpPr>
          <p:spPr bwMode="auto">
            <a:xfrm flipV="1">
              <a:off x="877" y="4124"/>
              <a:ext cx="113" cy="8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5"/>
            <p:cNvSpPr>
              <a:spLocks/>
            </p:cNvSpPr>
            <p:nvPr/>
          </p:nvSpPr>
          <p:spPr bwMode="auto">
            <a:xfrm>
              <a:off x="968" y="4088"/>
              <a:ext cx="51" cy="68"/>
            </a:xfrm>
            <a:custGeom>
              <a:avLst/>
              <a:gdLst>
                <a:gd name="T0" fmla="*/ 136 w 136"/>
                <a:gd name="T1" fmla="*/ 170 h 181"/>
                <a:gd name="T2" fmla="*/ 119 w 136"/>
                <a:gd name="T3" fmla="*/ 181 h 181"/>
                <a:gd name="T4" fmla="*/ 0 w 136"/>
                <a:gd name="T5" fmla="*/ 10 h 181"/>
                <a:gd name="T6" fmla="*/ 17 w 136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1">
                  <a:moveTo>
                    <a:pt x="136" y="170"/>
                  </a:moveTo>
                  <a:lnTo>
                    <a:pt x="119" y="181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6"/>
            <p:cNvSpPr>
              <a:spLocks noChangeShapeType="1"/>
            </p:cNvSpPr>
            <p:nvPr/>
          </p:nvSpPr>
          <p:spPr bwMode="auto">
            <a:xfrm flipH="1">
              <a:off x="968" y="4088"/>
              <a:ext cx="7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7"/>
            <p:cNvSpPr>
              <a:spLocks noChangeShapeType="1"/>
            </p:cNvSpPr>
            <p:nvPr/>
          </p:nvSpPr>
          <p:spPr bwMode="auto">
            <a:xfrm flipV="1">
              <a:off x="1035" y="4158"/>
              <a:ext cx="0" cy="4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8"/>
            <p:cNvSpPr>
              <a:spLocks/>
            </p:cNvSpPr>
            <p:nvPr/>
          </p:nvSpPr>
          <p:spPr bwMode="auto">
            <a:xfrm>
              <a:off x="996" y="4151"/>
              <a:ext cx="78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9"/>
            <p:cNvSpPr>
              <a:spLocks noChangeShapeType="1"/>
            </p:cNvSpPr>
            <p:nvPr/>
          </p:nvSpPr>
          <p:spPr bwMode="auto">
            <a:xfrm>
              <a:off x="996" y="415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20"/>
            <p:cNvSpPr>
              <a:spLocks noChangeShapeType="1"/>
            </p:cNvSpPr>
            <p:nvPr/>
          </p:nvSpPr>
          <p:spPr bwMode="auto">
            <a:xfrm flipV="1">
              <a:off x="1030" y="4044"/>
              <a:ext cx="112" cy="11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1"/>
            <p:cNvSpPr>
              <a:spLocks/>
            </p:cNvSpPr>
            <p:nvPr/>
          </p:nvSpPr>
          <p:spPr bwMode="auto">
            <a:xfrm>
              <a:off x="1115" y="4011"/>
              <a:ext cx="60" cy="61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2"/>
            <p:cNvSpPr>
              <a:spLocks noChangeShapeType="1"/>
            </p:cNvSpPr>
            <p:nvPr/>
          </p:nvSpPr>
          <p:spPr bwMode="auto">
            <a:xfrm flipH="1">
              <a:off x="1115" y="4011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3"/>
            <p:cNvSpPr>
              <a:spLocks noChangeShapeType="1"/>
            </p:cNvSpPr>
            <p:nvPr/>
          </p:nvSpPr>
          <p:spPr bwMode="auto">
            <a:xfrm flipV="1">
              <a:off x="1188" y="4130"/>
              <a:ext cx="129" cy="5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4"/>
            <p:cNvSpPr>
              <a:spLocks/>
            </p:cNvSpPr>
            <p:nvPr/>
          </p:nvSpPr>
          <p:spPr bwMode="auto">
            <a:xfrm>
              <a:off x="1303" y="4091"/>
              <a:ext cx="36" cy="75"/>
            </a:xfrm>
            <a:custGeom>
              <a:avLst/>
              <a:gdLst>
                <a:gd name="T0" fmla="*/ 96 w 96"/>
                <a:gd name="T1" fmla="*/ 196 h 202"/>
                <a:gd name="T2" fmla="*/ 77 w 96"/>
                <a:gd name="T3" fmla="*/ 202 h 202"/>
                <a:gd name="T4" fmla="*/ 0 w 96"/>
                <a:gd name="T5" fmla="*/ 7 h 202"/>
                <a:gd name="T6" fmla="*/ 19 w 96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2">
                  <a:moveTo>
                    <a:pt x="96" y="196"/>
                  </a:moveTo>
                  <a:lnTo>
                    <a:pt x="77" y="202"/>
                  </a:lnTo>
                  <a:lnTo>
                    <a:pt x="0" y="7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5"/>
            <p:cNvSpPr>
              <a:spLocks noChangeShapeType="1"/>
            </p:cNvSpPr>
            <p:nvPr/>
          </p:nvSpPr>
          <p:spPr bwMode="auto">
            <a:xfrm flipH="1">
              <a:off x="1303" y="4091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6"/>
            <p:cNvSpPr>
              <a:spLocks/>
            </p:cNvSpPr>
            <p:nvPr/>
          </p:nvSpPr>
          <p:spPr bwMode="auto">
            <a:xfrm>
              <a:off x="1419" y="4152"/>
              <a:ext cx="96" cy="108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822 w 21822"/>
                <a:gd name="T1" fmla="*/ 21599 h 21600"/>
                <a:gd name="T2" fmla="*/ 0 w 21822"/>
                <a:gd name="T3" fmla="*/ 200 h 21600"/>
                <a:gd name="T4" fmla="*/ 21599 w 2182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2" h="21600" fill="none" extrusionOk="0">
                  <a:moveTo>
                    <a:pt x="21821" y="21598"/>
                  </a:moveTo>
                  <a:cubicBezTo>
                    <a:pt x="21747" y="21599"/>
                    <a:pt x="21673" y="21599"/>
                    <a:pt x="21599" y="21600"/>
                  </a:cubicBezTo>
                  <a:cubicBezTo>
                    <a:pt x="9747" y="21600"/>
                    <a:pt x="109" y="12050"/>
                    <a:pt x="-1" y="200"/>
                  </a:cubicBezTo>
                </a:path>
                <a:path w="21822" h="21600" stroke="0" extrusionOk="0">
                  <a:moveTo>
                    <a:pt x="21821" y="21598"/>
                  </a:moveTo>
                  <a:cubicBezTo>
                    <a:pt x="21747" y="21599"/>
                    <a:pt x="21673" y="21599"/>
                    <a:pt x="21599" y="21600"/>
                  </a:cubicBezTo>
                  <a:cubicBezTo>
                    <a:pt x="9747" y="21600"/>
                    <a:pt x="109" y="12050"/>
                    <a:pt x="-1" y="200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7"/>
            <p:cNvSpPr>
              <a:spLocks/>
            </p:cNvSpPr>
            <p:nvPr/>
          </p:nvSpPr>
          <p:spPr bwMode="auto">
            <a:xfrm>
              <a:off x="1380" y="4146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8"/>
            <p:cNvSpPr>
              <a:spLocks noChangeShapeType="1"/>
            </p:cNvSpPr>
            <p:nvPr/>
          </p:nvSpPr>
          <p:spPr bwMode="auto">
            <a:xfrm>
              <a:off x="1380" y="414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9"/>
            <p:cNvSpPr>
              <a:spLocks/>
            </p:cNvSpPr>
            <p:nvPr/>
          </p:nvSpPr>
          <p:spPr bwMode="auto">
            <a:xfrm>
              <a:off x="871" y="4250"/>
              <a:ext cx="456" cy="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4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12"/>
                    <a:pt x="11955" y="21576"/>
                    <a:pt x="42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12"/>
                    <a:pt x="11955" y="21576"/>
                    <a:pt x="4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rc 230"/>
            <p:cNvSpPr>
              <a:spLocks/>
            </p:cNvSpPr>
            <p:nvPr/>
          </p:nvSpPr>
          <p:spPr bwMode="auto">
            <a:xfrm>
              <a:off x="827" y="4067"/>
              <a:ext cx="45" cy="2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087 w 22087"/>
                <a:gd name="T1" fmla="*/ 21595 h 21600"/>
                <a:gd name="T2" fmla="*/ 0 w 22087"/>
                <a:gd name="T3" fmla="*/ 0 h 21600"/>
                <a:gd name="T4" fmla="*/ 21600 w 2208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87" h="21600" fill="none" extrusionOk="0">
                  <a:moveTo>
                    <a:pt x="22086" y="21594"/>
                  </a:moveTo>
                  <a:cubicBezTo>
                    <a:pt x="21924" y="21598"/>
                    <a:pt x="2176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2087" h="21600" stroke="0" extrusionOk="0">
                  <a:moveTo>
                    <a:pt x="22086" y="21594"/>
                  </a:moveTo>
                  <a:cubicBezTo>
                    <a:pt x="21924" y="21598"/>
                    <a:pt x="21762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1"/>
            <p:cNvSpPr>
              <a:spLocks/>
            </p:cNvSpPr>
            <p:nvPr/>
          </p:nvSpPr>
          <p:spPr bwMode="auto">
            <a:xfrm>
              <a:off x="788" y="4052"/>
              <a:ext cx="77" cy="24"/>
            </a:xfrm>
            <a:custGeom>
              <a:avLst/>
              <a:gdLst>
                <a:gd name="T0" fmla="*/ 204 w 209"/>
                <a:gd name="T1" fmla="*/ 0 h 66"/>
                <a:gd name="T2" fmla="*/ 209 w 209"/>
                <a:gd name="T3" fmla="*/ 19 h 66"/>
                <a:gd name="T4" fmla="*/ 4 w 209"/>
                <a:gd name="T5" fmla="*/ 66 h 66"/>
                <a:gd name="T6" fmla="*/ 0 w 209"/>
                <a:gd name="T7" fmla="*/ 47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66">
                  <a:moveTo>
                    <a:pt x="204" y="0"/>
                  </a:moveTo>
                  <a:lnTo>
                    <a:pt x="209" y="19"/>
                  </a:lnTo>
                  <a:lnTo>
                    <a:pt x="4" y="66"/>
                  </a:lnTo>
                  <a:lnTo>
                    <a:pt x="0" y="4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2"/>
            <p:cNvSpPr>
              <a:spLocks noChangeShapeType="1"/>
            </p:cNvSpPr>
            <p:nvPr/>
          </p:nvSpPr>
          <p:spPr bwMode="auto">
            <a:xfrm>
              <a:off x="788" y="4069"/>
              <a:ext cx="1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233"/>
            <p:cNvSpPr>
              <a:spLocks noChangeShapeType="1"/>
            </p:cNvSpPr>
            <p:nvPr/>
          </p:nvSpPr>
          <p:spPr bwMode="auto">
            <a:xfrm flipH="1" flipV="1">
              <a:off x="663" y="4113"/>
              <a:ext cx="349" cy="29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Freeform 234"/>
            <p:cNvSpPr>
              <a:spLocks/>
            </p:cNvSpPr>
            <p:nvPr/>
          </p:nvSpPr>
          <p:spPr bwMode="auto">
            <a:xfrm>
              <a:off x="633" y="4078"/>
              <a:ext cx="54" cy="65"/>
            </a:xfrm>
            <a:custGeom>
              <a:avLst/>
              <a:gdLst>
                <a:gd name="T0" fmla="*/ 132 w 147"/>
                <a:gd name="T1" fmla="*/ 0 h 175"/>
                <a:gd name="T2" fmla="*/ 147 w 147"/>
                <a:gd name="T3" fmla="*/ 13 h 175"/>
                <a:gd name="T4" fmla="*/ 15 w 147"/>
                <a:gd name="T5" fmla="*/ 175 h 175"/>
                <a:gd name="T6" fmla="*/ 0 w 147"/>
                <a:gd name="T7" fmla="*/ 16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5">
                  <a:moveTo>
                    <a:pt x="132" y="0"/>
                  </a:moveTo>
                  <a:lnTo>
                    <a:pt x="147" y="13"/>
                  </a:lnTo>
                  <a:lnTo>
                    <a:pt x="15" y="175"/>
                  </a:lnTo>
                  <a:lnTo>
                    <a:pt x="0" y="16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235"/>
            <p:cNvSpPr>
              <a:spLocks noChangeShapeType="1"/>
            </p:cNvSpPr>
            <p:nvPr/>
          </p:nvSpPr>
          <p:spPr bwMode="auto">
            <a:xfrm>
              <a:off x="633" y="4139"/>
              <a:ext cx="5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Freeform 236"/>
            <p:cNvSpPr>
              <a:spLocks/>
            </p:cNvSpPr>
            <p:nvPr/>
          </p:nvSpPr>
          <p:spPr bwMode="auto">
            <a:xfrm>
              <a:off x="765" y="3781"/>
              <a:ext cx="1117" cy="424"/>
            </a:xfrm>
            <a:custGeom>
              <a:avLst/>
              <a:gdLst>
                <a:gd name="T0" fmla="*/ 3027 w 3027"/>
                <a:gd name="T1" fmla="*/ 1131 h 1131"/>
                <a:gd name="T2" fmla="*/ 290 w 3027"/>
                <a:gd name="T3" fmla="*/ 213 h 1131"/>
                <a:gd name="T4" fmla="*/ 0 w 3027"/>
                <a:gd name="T5" fmla="*/ 0 h 1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27" h="1131">
                  <a:moveTo>
                    <a:pt x="3027" y="1131"/>
                  </a:moveTo>
                  <a:lnTo>
                    <a:pt x="290" y="213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Freeform 237"/>
            <p:cNvSpPr>
              <a:spLocks/>
            </p:cNvSpPr>
            <p:nvPr/>
          </p:nvSpPr>
          <p:spPr bwMode="auto">
            <a:xfrm>
              <a:off x="736" y="3745"/>
              <a:ext cx="52" cy="68"/>
            </a:xfrm>
            <a:custGeom>
              <a:avLst/>
              <a:gdLst>
                <a:gd name="T0" fmla="*/ 124 w 141"/>
                <a:gd name="T1" fmla="*/ 0 h 181"/>
                <a:gd name="T2" fmla="*/ 141 w 141"/>
                <a:gd name="T3" fmla="*/ 10 h 181"/>
                <a:gd name="T4" fmla="*/ 17 w 141"/>
                <a:gd name="T5" fmla="*/ 181 h 181"/>
                <a:gd name="T6" fmla="*/ 0 w 141"/>
                <a:gd name="T7" fmla="*/ 17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1" h="181">
                  <a:moveTo>
                    <a:pt x="124" y="0"/>
                  </a:moveTo>
                  <a:lnTo>
                    <a:pt x="141" y="10"/>
                  </a:lnTo>
                  <a:lnTo>
                    <a:pt x="17" y="181"/>
                  </a:lnTo>
                  <a:lnTo>
                    <a:pt x="0" y="17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238"/>
            <p:cNvSpPr>
              <a:spLocks noChangeShapeType="1"/>
            </p:cNvSpPr>
            <p:nvPr/>
          </p:nvSpPr>
          <p:spPr bwMode="auto">
            <a:xfrm>
              <a:off x="736" y="3809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Freeform 239"/>
            <p:cNvSpPr>
              <a:spLocks/>
            </p:cNvSpPr>
            <p:nvPr/>
          </p:nvSpPr>
          <p:spPr bwMode="auto">
            <a:xfrm>
              <a:off x="747" y="4186"/>
              <a:ext cx="836" cy="265"/>
            </a:xfrm>
            <a:custGeom>
              <a:avLst/>
              <a:gdLst>
                <a:gd name="T0" fmla="*/ 0 w 2264"/>
                <a:gd name="T1" fmla="*/ 690 h 705"/>
                <a:gd name="T2" fmla="*/ 2049 w 2264"/>
                <a:gd name="T3" fmla="*/ 705 h 705"/>
                <a:gd name="T4" fmla="*/ 2262 w 2264"/>
                <a:gd name="T5" fmla="*/ 2 h 705"/>
                <a:gd name="T6" fmla="*/ 2264 w 2264"/>
                <a:gd name="T7" fmla="*/ 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64" h="705">
                  <a:moveTo>
                    <a:pt x="0" y="690"/>
                  </a:moveTo>
                  <a:lnTo>
                    <a:pt x="2049" y="705"/>
                  </a:lnTo>
                  <a:lnTo>
                    <a:pt x="2262" y="2"/>
                  </a:lnTo>
                  <a:lnTo>
                    <a:pt x="226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Freeform 240"/>
            <p:cNvSpPr>
              <a:spLocks/>
            </p:cNvSpPr>
            <p:nvPr/>
          </p:nvSpPr>
          <p:spPr bwMode="auto">
            <a:xfrm>
              <a:off x="1555" y="4153"/>
              <a:ext cx="61" cy="61"/>
            </a:xfrm>
            <a:custGeom>
              <a:avLst/>
              <a:gdLst>
                <a:gd name="T0" fmla="*/ 164 w 164"/>
                <a:gd name="T1" fmla="*/ 149 h 164"/>
                <a:gd name="T2" fmla="*/ 149 w 164"/>
                <a:gd name="T3" fmla="*/ 164 h 164"/>
                <a:gd name="T4" fmla="*/ 0 w 164"/>
                <a:gd name="T5" fmla="*/ 15 h 164"/>
                <a:gd name="T6" fmla="*/ 15 w 164"/>
                <a:gd name="T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64">
                  <a:moveTo>
                    <a:pt x="164" y="149"/>
                  </a:moveTo>
                  <a:lnTo>
                    <a:pt x="149" y="164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241"/>
            <p:cNvSpPr>
              <a:spLocks noChangeShapeType="1"/>
            </p:cNvSpPr>
            <p:nvPr/>
          </p:nvSpPr>
          <p:spPr bwMode="auto">
            <a:xfrm flipH="1">
              <a:off x="1555" y="4153"/>
              <a:ext cx="6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242"/>
            <p:cNvSpPr>
              <a:spLocks noChangeShapeType="1"/>
            </p:cNvSpPr>
            <p:nvPr/>
          </p:nvSpPr>
          <p:spPr bwMode="auto">
            <a:xfrm flipH="1">
              <a:off x="1543" y="4307"/>
              <a:ext cx="96" cy="9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Arc 243"/>
            <p:cNvSpPr>
              <a:spLocks/>
            </p:cNvSpPr>
            <p:nvPr/>
          </p:nvSpPr>
          <p:spPr bwMode="auto">
            <a:xfrm>
              <a:off x="758" y="4112"/>
              <a:ext cx="785" cy="29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27 w 21627"/>
                <a:gd name="T1" fmla="*/ 21600 h 21600"/>
                <a:gd name="T2" fmla="*/ 0 w 21627"/>
                <a:gd name="T3" fmla="*/ 74 h 21600"/>
                <a:gd name="T4" fmla="*/ 21600 w 2162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7" h="21600" fill="none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99" y="21600"/>
                    <a:pt x="40" y="11974"/>
                    <a:pt x="0" y="73"/>
                  </a:cubicBezTo>
                </a:path>
                <a:path w="21627" h="21600" stroke="0" extrusionOk="0">
                  <a:moveTo>
                    <a:pt x="21626" y="21599"/>
                  </a:moveTo>
                  <a:cubicBezTo>
                    <a:pt x="21617" y="21599"/>
                    <a:pt x="21608" y="21599"/>
                    <a:pt x="21600" y="21600"/>
                  </a:cubicBezTo>
                  <a:cubicBezTo>
                    <a:pt x="9699" y="21600"/>
                    <a:pt x="40" y="11974"/>
                    <a:pt x="0" y="73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Arc 244"/>
            <p:cNvSpPr>
              <a:spLocks/>
            </p:cNvSpPr>
            <p:nvPr/>
          </p:nvSpPr>
          <p:spPr bwMode="auto">
            <a:xfrm>
              <a:off x="747" y="4032"/>
              <a:ext cx="11" cy="8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3710 w 23710"/>
                <a:gd name="T1" fmla="*/ 21497 h 21600"/>
                <a:gd name="T2" fmla="*/ 0 w 23710"/>
                <a:gd name="T3" fmla="*/ 0 h 21600"/>
                <a:gd name="T4" fmla="*/ 21600 w 2371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10" h="21600" fill="none" extrusionOk="0">
                  <a:moveTo>
                    <a:pt x="23709" y="21496"/>
                  </a:moveTo>
                  <a:cubicBezTo>
                    <a:pt x="23008" y="21565"/>
                    <a:pt x="2230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3710" h="21600" stroke="0" extrusionOk="0">
                  <a:moveTo>
                    <a:pt x="23709" y="21496"/>
                  </a:moveTo>
                  <a:cubicBezTo>
                    <a:pt x="23008" y="21565"/>
                    <a:pt x="22304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Freeform 245"/>
            <p:cNvSpPr>
              <a:spLocks/>
            </p:cNvSpPr>
            <p:nvPr/>
          </p:nvSpPr>
          <p:spPr bwMode="auto">
            <a:xfrm>
              <a:off x="736" y="4032"/>
              <a:ext cx="39" cy="59"/>
            </a:xfrm>
            <a:custGeom>
              <a:avLst/>
              <a:gdLst>
                <a:gd name="T0" fmla="*/ 11 w 39"/>
                <a:gd name="T1" fmla="*/ 0 h 59"/>
                <a:gd name="T2" fmla="*/ 0 w 39"/>
                <a:gd name="T3" fmla="*/ 59 h 59"/>
                <a:gd name="T4" fmla="*/ 17 w 39"/>
                <a:gd name="T5" fmla="*/ 42 h 59"/>
                <a:gd name="T6" fmla="*/ 39 w 39"/>
                <a:gd name="T7" fmla="*/ 53 h 59"/>
                <a:gd name="T8" fmla="*/ 11 w 3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9">
                  <a:moveTo>
                    <a:pt x="11" y="0"/>
                  </a:moveTo>
                  <a:lnTo>
                    <a:pt x="0" y="59"/>
                  </a:lnTo>
                  <a:lnTo>
                    <a:pt x="17" y="42"/>
                  </a:lnTo>
                  <a:lnTo>
                    <a:pt x="39" y="5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Arc 246"/>
            <p:cNvSpPr>
              <a:spLocks/>
            </p:cNvSpPr>
            <p:nvPr/>
          </p:nvSpPr>
          <p:spPr bwMode="auto">
            <a:xfrm>
              <a:off x="1002" y="4324"/>
              <a:ext cx="101" cy="61"/>
            </a:xfrm>
            <a:custGeom>
              <a:avLst/>
              <a:gdLst>
                <a:gd name="G0" fmla="+- 21597 0 0"/>
                <a:gd name="G1" fmla="+- 0 0 0"/>
                <a:gd name="G2" fmla="+- 21600 0 0"/>
                <a:gd name="T0" fmla="*/ 21805 w 21805"/>
                <a:gd name="T1" fmla="*/ 21599 h 21600"/>
                <a:gd name="T2" fmla="*/ 0 w 21805"/>
                <a:gd name="T3" fmla="*/ 352 h 21600"/>
                <a:gd name="T4" fmla="*/ 21597 w 2180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5" h="21600" fill="none" extrusionOk="0">
                  <a:moveTo>
                    <a:pt x="21804" y="21598"/>
                  </a:moveTo>
                  <a:cubicBezTo>
                    <a:pt x="21735" y="21599"/>
                    <a:pt x="21666" y="21599"/>
                    <a:pt x="21597" y="21600"/>
                  </a:cubicBezTo>
                  <a:cubicBezTo>
                    <a:pt x="9804" y="21600"/>
                    <a:pt x="192" y="12142"/>
                    <a:pt x="-1" y="352"/>
                  </a:cubicBezTo>
                </a:path>
                <a:path w="21805" h="21600" stroke="0" extrusionOk="0">
                  <a:moveTo>
                    <a:pt x="21804" y="21598"/>
                  </a:moveTo>
                  <a:cubicBezTo>
                    <a:pt x="21735" y="21599"/>
                    <a:pt x="21666" y="21599"/>
                    <a:pt x="21597" y="21600"/>
                  </a:cubicBezTo>
                  <a:cubicBezTo>
                    <a:pt x="9804" y="21600"/>
                    <a:pt x="192" y="12142"/>
                    <a:pt x="-1" y="352"/>
                  </a:cubicBezTo>
                  <a:lnTo>
                    <a:pt x="21597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Freeform 247"/>
            <p:cNvSpPr>
              <a:spLocks/>
            </p:cNvSpPr>
            <p:nvPr/>
          </p:nvSpPr>
          <p:spPr bwMode="auto">
            <a:xfrm>
              <a:off x="1103" y="4376"/>
              <a:ext cx="85" cy="121"/>
            </a:xfrm>
            <a:custGeom>
              <a:avLst/>
              <a:gdLst>
                <a:gd name="T0" fmla="*/ 0 w 230"/>
                <a:gd name="T1" fmla="*/ 29 h 321"/>
                <a:gd name="T2" fmla="*/ 0 w 230"/>
                <a:gd name="T3" fmla="*/ 183 h 321"/>
                <a:gd name="T4" fmla="*/ 230 w 230"/>
                <a:gd name="T5" fmla="*/ 0 h 321"/>
                <a:gd name="T6" fmla="*/ 230 w 230"/>
                <a:gd name="T7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321">
                  <a:moveTo>
                    <a:pt x="0" y="29"/>
                  </a:moveTo>
                  <a:lnTo>
                    <a:pt x="0" y="183"/>
                  </a:lnTo>
                  <a:lnTo>
                    <a:pt x="230" y="0"/>
                  </a:lnTo>
                  <a:lnTo>
                    <a:pt x="230" y="321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Freeform 248"/>
            <p:cNvSpPr>
              <a:spLocks/>
            </p:cNvSpPr>
            <p:nvPr/>
          </p:nvSpPr>
          <p:spPr bwMode="auto">
            <a:xfrm>
              <a:off x="1168" y="4441"/>
              <a:ext cx="39" cy="56"/>
            </a:xfrm>
            <a:custGeom>
              <a:avLst/>
              <a:gdLst>
                <a:gd name="T0" fmla="*/ 20 w 39"/>
                <a:gd name="T1" fmla="*/ 56 h 56"/>
                <a:gd name="T2" fmla="*/ 39 w 39"/>
                <a:gd name="T3" fmla="*/ 0 h 56"/>
                <a:gd name="T4" fmla="*/ 20 w 39"/>
                <a:gd name="T5" fmla="*/ 14 h 56"/>
                <a:gd name="T6" fmla="*/ 0 w 39"/>
                <a:gd name="T7" fmla="*/ 0 h 56"/>
                <a:gd name="T8" fmla="*/ 20 w 39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6">
                  <a:moveTo>
                    <a:pt x="20" y="56"/>
                  </a:moveTo>
                  <a:lnTo>
                    <a:pt x="39" y="0"/>
                  </a:lnTo>
                  <a:lnTo>
                    <a:pt x="20" y="14"/>
                  </a:lnTo>
                  <a:lnTo>
                    <a:pt x="0" y="0"/>
                  </a:lnTo>
                  <a:lnTo>
                    <a:pt x="20" y="56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Freeform 249"/>
            <p:cNvSpPr>
              <a:spLocks/>
            </p:cNvSpPr>
            <p:nvPr/>
          </p:nvSpPr>
          <p:spPr bwMode="auto">
            <a:xfrm>
              <a:off x="578" y="5252"/>
              <a:ext cx="147" cy="155"/>
            </a:xfrm>
            <a:custGeom>
              <a:avLst/>
              <a:gdLst>
                <a:gd name="T0" fmla="*/ 382 w 396"/>
                <a:gd name="T1" fmla="*/ 124 h 414"/>
                <a:gd name="T2" fmla="*/ 396 w 396"/>
                <a:gd name="T3" fmla="*/ 0 h 414"/>
                <a:gd name="T4" fmla="*/ 122 w 396"/>
                <a:gd name="T5" fmla="*/ 414 h 414"/>
                <a:gd name="T6" fmla="*/ 0 w 396"/>
                <a:gd name="T7" fmla="*/ 367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6" h="414">
                  <a:moveTo>
                    <a:pt x="382" y="124"/>
                  </a:moveTo>
                  <a:lnTo>
                    <a:pt x="396" y="0"/>
                  </a:lnTo>
                  <a:lnTo>
                    <a:pt x="122" y="414"/>
                  </a:lnTo>
                  <a:lnTo>
                    <a:pt x="0" y="36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Freeform 250"/>
            <p:cNvSpPr>
              <a:spLocks/>
            </p:cNvSpPr>
            <p:nvPr/>
          </p:nvSpPr>
          <p:spPr bwMode="auto">
            <a:xfrm>
              <a:off x="558" y="5350"/>
              <a:ext cx="34" cy="76"/>
            </a:xfrm>
            <a:custGeom>
              <a:avLst/>
              <a:gdLst>
                <a:gd name="T0" fmla="*/ 72 w 92"/>
                <a:gd name="T1" fmla="*/ 0 h 203"/>
                <a:gd name="T2" fmla="*/ 92 w 92"/>
                <a:gd name="T3" fmla="*/ 7 h 203"/>
                <a:gd name="T4" fmla="*/ 19 w 92"/>
                <a:gd name="T5" fmla="*/ 203 h 203"/>
                <a:gd name="T6" fmla="*/ 0 w 92"/>
                <a:gd name="T7" fmla="*/ 19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203">
                  <a:moveTo>
                    <a:pt x="72" y="0"/>
                  </a:moveTo>
                  <a:lnTo>
                    <a:pt x="92" y="7"/>
                  </a:lnTo>
                  <a:lnTo>
                    <a:pt x="19" y="203"/>
                  </a:lnTo>
                  <a:lnTo>
                    <a:pt x="0" y="19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251"/>
            <p:cNvSpPr>
              <a:spLocks noChangeShapeType="1"/>
            </p:cNvSpPr>
            <p:nvPr/>
          </p:nvSpPr>
          <p:spPr bwMode="auto">
            <a:xfrm>
              <a:off x="558" y="5424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252"/>
            <p:cNvSpPr>
              <a:spLocks noChangeShapeType="1"/>
            </p:cNvSpPr>
            <p:nvPr/>
          </p:nvSpPr>
          <p:spPr bwMode="auto">
            <a:xfrm flipV="1">
              <a:off x="895" y="5236"/>
              <a:ext cx="90" cy="6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Freeform 253"/>
            <p:cNvSpPr>
              <a:spLocks/>
            </p:cNvSpPr>
            <p:nvPr/>
          </p:nvSpPr>
          <p:spPr bwMode="auto">
            <a:xfrm>
              <a:off x="963" y="5199"/>
              <a:ext cx="50" cy="69"/>
            </a:xfrm>
            <a:custGeom>
              <a:avLst/>
              <a:gdLst>
                <a:gd name="T0" fmla="*/ 136 w 136"/>
                <a:gd name="T1" fmla="*/ 174 h 185"/>
                <a:gd name="T2" fmla="*/ 119 w 136"/>
                <a:gd name="T3" fmla="*/ 185 h 185"/>
                <a:gd name="T4" fmla="*/ 0 w 136"/>
                <a:gd name="T5" fmla="*/ 10 h 185"/>
                <a:gd name="T6" fmla="*/ 17 w 136"/>
                <a:gd name="T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" h="185">
                  <a:moveTo>
                    <a:pt x="136" y="174"/>
                  </a:moveTo>
                  <a:lnTo>
                    <a:pt x="119" y="185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254"/>
            <p:cNvSpPr>
              <a:spLocks noChangeShapeType="1"/>
            </p:cNvSpPr>
            <p:nvPr/>
          </p:nvSpPr>
          <p:spPr bwMode="auto">
            <a:xfrm flipH="1">
              <a:off x="963" y="5199"/>
              <a:ext cx="6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255"/>
            <p:cNvSpPr>
              <a:spLocks noChangeShapeType="1"/>
            </p:cNvSpPr>
            <p:nvPr/>
          </p:nvSpPr>
          <p:spPr bwMode="auto">
            <a:xfrm flipV="1">
              <a:off x="1030" y="5258"/>
              <a:ext cx="5" cy="2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Freeform 256"/>
            <p:cNvSpPr>
              <a:spLocks/>
            </p:cNvSpPr>
            <p:nvPr/>
          </p:nvSpPr>
          <p:spPr bwMode="auto">
            <a:xfrm>
              <a:off x="996" y="5244"/>
              <a:ext cx="78" cy="21"/>
            </a:xfrm>
            <a:custGeom>
              <a:avLst/>
              <a:gdLst>
                <a:gd name="T0" fmla="*/ 211 w 211"/>
                <a:gd name="T1" fmla="*/ 38 h 57"/>
                <a:gd name="T2" fmla="*/ 209 w 211"/>
                <a:gd name="T3" fmla="*/ 57 h 57"/>
                <a:gd name="T4" fmla="*/ 0 w 211"/>
                <a:gd name="T5" fmla="*/ 19 h 57"/>
                <a:gd name="T6" fmla="*/ 3 w 211"/>
                <a:gd name="T7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1" h="57">
                  <a:moveTo>
                    <a:pt x="211" y="38"/>
                  </a:moveTo>
                  <a:lnTo>
                    <a:pt x="209" y="57"/>
                  </a:lnTo>
                  <a:lnTo>
                    <a:pt x="0" y="19"/>
                  </a:lnTo>
                  <a:lnTo>
                    <a:pt x="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257"/>
            <p:cNvSpPr>
              <a:spLocks noChangeShapeType="1"/>
            </p:cNvSpPr>
            <p:nvPr/>
          </p:nvSpPr>
          <p:spPr bwMode="auto">
            <a:xfrm flipH="1">
              <a:off x="996" y="5244"/>
              <a:ext cx="2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258"/>
            <p:cNvSpPr>
              <a:spLocks noChangeShapeType="1"/>
            </p:cNvSpPr>
            <p:nvPr/>
          </p:nvSpPr>
          <p:spPr bwMode="auto">
            <a:xfrm flipV="1">
              <a:off x="996" y="5150"/>
              <a:ext cx="282" cy="79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Freeform 259"/>
            <p:cNvSpPr>
              <a:spLocks/>
            </p:cNvSpPr>
            <p:nvPr/>
          </p:nvSpPr>
          <p:spPr bwMode="auto">
            <a:xfrm>
              <a:off x="1268" y="5110"/>
              <a:ext cx="27" cy="78"/>
            </a:xfrm>
            <a:custGeom>
              <a:avLst/>
              <a:gdLst>
                <a:gd name="T0" fmla="*/ 75 w 75"/>
                <a:gd name="T1" fmla="*/ 205 h 209"/>
                <a:gd name="T2" fmla="*/ 56 w 75"/>
                <a:gd name="T3" fmla="*/ 209 h 209"/>
                <a:gd name="T4" fmla="*/ 0 w 75"/>
                <a:gd name="T5" fmla="*/ 4 h 209"/>
                <a:gd name="T6" fmla="*/ 19 w 75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" h="209">
                  <a:moveTo>
                    <a:pt x="75" y="205"/>
                  </a:moveTo>
                  <a:lnTo>
                    <a:pt x="56" y="209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260"/>
            <p:cNvSpPr>
              <a:spLocks noChangeShapeType="1"/>
            </p:cNvSpPr>
            <p:nvPr/>
          </p:nvSpPr>
          <p:spPr bwMode="auto">
            <a:xfrm flipH="1">
              <a:off x="1268" y="5110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261"/>
            <p:cNvSpPr>
              <a:spLocks noChangeShapeType="1"/>
            </p:cNvSpPr>
            <p:nvPr/>
          </p:nvSpPr>
          <p:spPr bwMode="auto">
            <a:xfrm flipV="1">
              <a:off x="1193" y="5252"/>
              <a:ext cx="119" cy="6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Freeform 262"/>
            <p:cNvSpPr>
              <a:spLocks/>
            </p:cNvSpPr>
            <p:nvPr/>
          </p:nvSpPr>
          <p:spPr bwMode="auto">
            <a:xfrm>
              <a:off x="1294" y="5214"/>
              <a:ext cx="42" cy="73"/>
            </a:xfrm>
            <a:custGeom>
              <a:avLst/>
              <a:gdLst>
                <a:gd name="T0" fmla="*/ 115 w 115"/>
                <a:gd name="T1" fmla="*/ 188 h 196"/>
                <a:gd name="T2" fmla="*/ 98 w 115"/>
                <a:gd name="T3" fmla="*/ 196 h 196"/>
                <a:gd name="T4" fmla="*/ 0 w 115"/>
                <a:gd name="T5" fmla="*/ 9 h 196"/>
                <a:gd name="T6" fmla="*/ 17 w 115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" h="196">
                  <a:moveTo>
                    <a:pt x="115" y="188"/>
                  </a:moveTo>
                  <a:lnTo>
                    <a:pt x="98" y="196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263"/>
            <p:cNvSpPr>
              <a:spLocks noChangeShapeType="1"/>
            </p:cNvSpPr>
            <p:nvPr/>
          </p:nvSpPr>
          <p:spPr bwMode="auto">
            <a:xfrm flipH="1">
              <a:off x="1294" y="5214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Freeform 264"/>
            <p:cNvSpPr>
              <a:spLocks/>
            </p:cNvSpPr>
            <p:nvPr/>
          </p:nvSpPr>
          <p:spPr bwMode="auto">
            <a:xfrm>
              <a:off x="758" y="5338"/>
              <a:ext cx="830" cy="224"/>
            </a:xfrm>
            <a:custGeom>
              <a:avLst/>
              <a:gdLst>
                <a:gd name="T0" fmla="*/ 0 w 2247"/>
                <a:gd name="T1" fmla="*/ 582 h 597"/>
                <a:gd name="T2" fmla="*/ 1881 w 2247"/>
                <a:gd name="T3" fmla="*/ 597 h 597"/>
                <a:gd name="T4" fmla="*/ 2247 w 2247"/>
                <a:gd name="T5" fmla="*/ 0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7" h="597">
                  <a:moveTo>
                    <a:pt x="0" y="582"/>
                  </a:moveTo>
                  <a:lnTo>
                    <a:pt x="1881" y="597"/>
                  </a:lnTo>
                  <a:lnTo>
                    <a:pt x="224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Freeform 265"/>
            <p:cNvSpPr>
              <a:spLocks/>
            </p:cNvSpPr>
            <p:nvPr/>
          </p:nvSpPr>
          <p:spPr bwMode="auto">
            <a:xfrm>
              <a:off x="1555" y="5311"/>
              <a:ext cx="69" cy="48"/>
            </a:xfrm>
            <a:custGeom>
              <a:avLst/>
              <a:gdLst>
                <a:gd name="T0" fmla="*/ 189 w 189"/>
                <a:gd name="T1" fmla="*/ 111 h 128"/>
                <a:gd name="T2" fmla="*/ 179 w 189"/>
                <a:gd name="T3" fmla="*/ 128 h 128"/>
                <a:gd name="T4" fmla="*/ 0 w 189"/>
                <a:gd name="T5" fmla="*/ 17 h 128"/>
                <a:gd name="T6" fmla="*/ 10 w 189"/>
                <a:gd name="T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28">
                  <a:moveTo>
                    <a:pt x="189" y="111"/>
                  </a:moveTo>
                  <a:lnTo>
                    <a:pt x="179" y="128"/>
                  </a:lnTo>
                  <a:lnTo>
                    <a:pt x="0" y="17"/>
                  </a:lnTo>
                  <a:lnTo>
                    <a:pt x="1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266"/>
            <p:cNvSpPr>
              <a:spLocks noChangeShapeType="1"/>
            </p:cNvSpPr>
            <p:nvPr/>
          </p:nvSpPr>
          <p:spPr bwMode="auto">
            <a:xfrm flipH="1">
              <a:off x="1555" y="5311"/>
              <a:ext cx="3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Arc 267"/>
            <p:cNvSpPr>
              <a:spLocks/>
            </p:cNvSpPr>
            <p:nvPr/>
          </p:nvSpPr>
          <p:spPr bwMode="auto">
            <a:xfrm>
              <a:off x="1414" y="5286"/>
              <a:ext cx="89" cy="85"/>
            </a:xfrm>
            <a:custGeom>
              <a:avLst/>
              <a:gdLst>
                <a:gd name="G0" fmla="+- 21599 0 0"/>
                <a:gd name="G1" fmla="+- 0 0 0"/>
                <a:gd name="G2" fmla="+- 21600 0 0"/>
                <a:gd name="T0" fmla="*/ 21599 w 21599"/>
                <a:gd name="T1" fmla="*/ 21600 h 21600"/>
                <a:gd name="T2" fmla="*/ 0 w 21599"/>
                <a:gd name="T3" fmla="*/ 253 h 21600"/>
                <a:gd name="T4" fmla="*/ 21599 w 2159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21599" y="21600"/>
                  </a:moveTo>
                  <a:cubicBezTo>
                    <a:pt x="9768" y="21600"/>
                    <a:pt x="139" y="12082"/>
                    <a:pt x="0" y="252"/>
                  </a:cubicBezTo>
                </a:path>
                <a:path w="21599" h="21600" stroke="0" extrusionOk="0">
                  <a:moveTo>
                    <a:pt x="21599" y="21600"/>
                  </a:moveTo>
                  <a:cubicBezTo>
                    <a:pt x="9768" y="21600"/>
                    <a:pt x="139" y="12082"/>
                    <a:pt x="0" y="252"/>
                  </a:cubicBezTo>
                  <a:lnTo>
                    <a:pt x="2159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Freeform 268"/>
            <p:cNvSpPr>
              <a:spLocks/>
            </p:cNvSpPr>
            <p:nvPr/>
          </p:nvSpPr>
          <p:spPr bwMode="auto">
            <a:xfrm>
              <a:off x="1375" y="5280"/>
              <a:ext cx="77" cy="7"/>
            </a:xfrm>
            <a:custGeom>
              <a:avLst/>
              <a:gdLst>
                <a:gd name="T0" fmla="*/ 209 w 209"/>
                <a:gd name="T1" fmla="*/ 0 h 19"/>
                <a:gd name="T2" fmla="*/ 209 w 209"/>
                <a:gd name="T3" fmla="*/ 19 h 19"/>
                <a:gd name="T4" fmla="*/ 0 w 209"/>
                <a:gd name="T5" fmla="*/ 19 h 19"/>
                <a:gd name="T6" fmla="*/ 0 w 209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9">
                  <a:moveTo>
                    <a:pt x="209" y="0"/>
                  </a:moveTo>
                  <a:lnTo>
                    <a:pt x="209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Line 269"/>
            <p:cNvSpPr>
              <a:spLocks noChangeShapeType="1"/>
            </p:cNvSpPr>
            <p:nvPr/>
          </p:nvSpPr>
          <p:spPr bwMode="auto">
            <a:xfrm>
              <a:off x="1375" y="528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Arc 270"/>
            <p:cNvSpPr>
              <a:spLocks/>
            </p:cNvSpPr>
            <p:nvPr/>
          </p:nvSpPr>
          <p:spPr bwMode="auto">
            <a:xfrm>
              <a:off x="922" y="5366"/>
              <a:ext cx="422" cy="2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586 w 21586"/>
                <a:gd name="T1" fmla="*/ 767 h 21600"/>
                <a:gd name="T2" fmla="*/ 48 w 21586"/>
                <a:gd name="T3" fmla="*/ 21600 h 21600"/>
                <a:gd name="T4" fmla="*/ 0 w 2158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86" h="21600" fill="none" extrusionOk="0">
                  <a:moveTo>
                    <a:pt x="21586" y="767"/>
                  </a:moveTo>
                  <a:cubicBezTo>
                    <a:pt x="21174" y="12371"/>
                    <a:pt x="11660" y="21574"/>
                    <a:pt x="47" y="21599"/>
                  </a:cubicBezTo>
                </a:path>
                <a:path w="21586" h="21600" stroke="0" extrusionOk="0">
                  <a:moveTo>
                    <a:pt x="21586" y="767"/>
                  </a:moveTo>
                  <a:cubicBezTo>
                    <a:pt x="21174" y="12371"/>
                    <a:pt x="11660" y="21574"/>
                    <a:pt x="47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Arc 271"/>
            <p:cNvSpPr>
              <a:spLocks/>
            </p:cNvSpPr>
            <p:nvPr/>
          </p:nvSpPr>
          <p:spPr bwMode="auto">
            <a:xfrm>
              <a:off x="854" y="5217"/>
              <a:ext cx="68" cy="17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916 w 21916"/>
                <a:gd name="T1" fmla="*/ 21598 h 21600"/>
                <a:gd name="T2" fmla="*/ 0 w 21916"/>
                <a:gd name="T3" fmla="*/ 121 h 21600"/>
                <a:gd name="T4" fmla="*/ 21600 w 219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6" h="21600" fill="none" extrusionOk="0">
                  <a:moveTo>
                    <a:pt x="21915" y="21597"/>
                  </a:moveTo>
                  <a:cubicBezTo>
                    <a:pt x="21810" y="21599"/>
                    <a:pt x="21705" y="21599"/>
                    <a:pt x="21600" y="21600"/>
                  </a:cubicBezTo>
                  <a:cubicBezTo>
                    <a:pt x="9717" y="21600"/>
                    <a:pt x="66" y="12002"/>
                    <a:pt x="0" y="120"/>
                  </a:cubicBezTo>
                </a:path>
                <a:path w="21916" h="21600" stroke="0" extrusionOk="0">
                  <a:moveTo>
                    <a:pt x="21915" y="21597"/>
                  </a:moveTo>
                  <a:cubicBezTo>
                    <a:pt x="21810" y="21599"/>
                    <a:pt x="21705" y="21599"/>
                    <a:pt x="21600" y="21600"/>
                  </a:cubicBezTo>
                  <a:cubicBezTo>
                    <a:pt x="9717" y="21600"/>
                    <a:pt x="66" y="12002"/>
                    <a:pt x="0" y="12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Arc 272"/>
            <p:cNvSpPr>
              <a:spLocks/>
            </p:cNvSpPr>
            <p:nvPr/>
          </p:nvSpPr>
          <p:spPr bwMode="auto">
            <a:xfrm>
              <a:off x="854" y="5132"/>
              <a:ext cx="74" cy="8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896"/>
                <a:gd name="T1" fmla="*/ 21854 h 21854"/>
                <a:gd name="T2" fmla="*/ 21896 w 21896"/>
                <a:gd name="T3" fmla="*/ 2 h 21854"/>
                <a:gd name="T4" fmla="*/ 21600 w 21896"/>
                <a:gd name="T5" fmla="*/ 21600 h 21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96" h="21854" fill="none" extrusionOk="0">
                  <a:moveTo>
                    <a:pt x="1" y="21853"/>
                  </a:moveTo>
                  <a:cubicBezTo>
                    <a:pt x="0" y="21769"/>
                    <a:pt x="0" y="2168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98" y="-1"/>
                    <a:pt x="21797" y="0"/>
                    <a:pt x="21895" y="2"/>
                  </a:cubicBezTo>
                </a:path>
                <a:path w="21896" h="21854" stroke="0" extrusionOk="0">
                  <a:moveTo>
                    <a:pt x="1" y="21853"/>
                  </a:moveTo>
                  <a:cubicBezTo>
                    <a:pt x="0" y="21769"/>
                    <a:pt x="0" y="21684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1698" y="-1"/>
                    <a:pt x="21797" y="0"/>
                    <a:pt x="21895" y="2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Freeform 273"/>
            <p:cNvSpPr>
              <a:spLocks/>
            </p:cNvSpPr>
            <p:nvPr/>
          </p:nvSpPr>
          <p:spPr bwMode="auto">
            <a:xfrm>
              <a:off x="899" y="5101"/>
              <a:ext cx="63" cy="56"/>
            </a:xfrm>
            <a:custGeom>
              <a:avLst/>
              <a:gdLst>
                <a:gd name="T0" fmla="*/ 171 w 171"/>
                <a:gd name="T1" fmla="*/ 136 h 151"/>
                <a:gd name="T2" fmla="*/ 158 w 171"/>
                <a:gd name="T3" fmla="*/ 151 h 151"/>
                <a:gd name="T4" fmla="*/ 0 w 171"/>
                <a:gd name="T5" fmla="*/ 15 h 151"/>
                <a:gd name="T6" fmla="*/ 13 w 171"/>
                <a:gd name="T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51">
                  <a:moveTo>
                    <a:pt x="171" y="136"/>
                  </a:moveTo>
                  <a:lnTo>
                    <a:pt x="158" y="151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Line 274"/>
            <p:cNvSpPr>
              <a:spLocks noChangeShapeType="1"/>
            </p:cNvSpPr>
            <p:nvPr/>
          </p:nvSpPr>
          <p:spPr bwMode="auto">
            <a:xfrm flipH="1">
              <a:off x="899" y="5101"/>
              <a:ext cx="5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Freeform 275"/>
            <p:cNvSpPr>
              <a:spLocks/>
            </p:cNvSpPr>
            <p:nvPr/>
          </p:nvSpPr>
          <p:spPr bwMode="auto">
            <a:xfrm>
              <a:off x="945" y="4937"/>
              <a:ext cx="891" cy="384"/>
            </a:xfrm>
            <a:custGeom>
              <a:avLst/>
              <a:gdLst>
                <a:gd name="T0" fmla="*/ 2415 w 2415"/>
                <a:gd name="T1" fmla="*/ 1025 h 1025"/>
                <a:gd name="T2" fmla="*/ 0 w 2415"/>
                <a:gd name="T3" fmla="*/ 215 h 1025"/>
                <a:gd name="T4" fmla="*/ 15 w 2415"/>
                <a:gd name="T5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15" h="1025">
                  <a:moveTo>
                    <a:pt x="2415" y="1025"/>
                  </a:moveTo>
                  <a:lnTo>
                    <a:pt x="0" y="215"/>
                  </a:lnTo>
                  <a:lnTo>
                    <a:pt x="15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Freeform 276"/>
            <p:cNvSpPr>
              <a:spLocks/>
            </p:cNvSpPr>
            <p:nvPr/>
          </p:nvSpPr>
          <p:spPr bwMode="auto">
            <a:xfrm>
              <a:off x="912" y="4928"/>
              <a:ext cx="77" cy="11"/>
            </a:xfrm>
            <a:custGeom>
              <a:avLst/>
              <a:gdLst>
                <a:gd name="T0" fmla="*/ 209 w 209"/>
                <a:gd name="T1" fmla="*/ 12 h 31"/>
                <a:gd name="T2" fmla="*/ 209 w 209"/>
                <a:gd name="T3" fmla="*/ 31 h 31"/>
                <a:gd name="T4" fmla="*/ 0 w 209"/>
                <a:gd name="T5" fmla="*/ 19 h 31"/>
                <a:gd name="T6" fmla="*/ 0 w 20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31">
                  <a:moveTo>
                    <a:pt x="209" y="12"/>
                  </a:moveTo>
                  <a:lnTo>
                    <a:pt x="209" y="31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277"/>
            <p:cNvSpPr>
              <a:spLocks noChangeShapeType="1"/>
            </p:cNvSpPr>
            <p:nvPr/>
          </p:nvSpPr>
          <p:spPr bwMode="auto">
            <a:xfrm>
              <a:off x="912" y="4928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278"/>
            <p:cNvSpPr>
              <a:spLocks noChangeShapeType="1"/>
            </p:cNvSpPr>
            <p:nvPr/>
          </p:nvSpPr>
          <p:spPr bwMode="auto">
            <a:xfrm flipH="1">
              <a:off x="1526" y="5430"/>
              <a:ext cx="113" cy="10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Arc 279"/>
            <p:cNvSpPr>
              <a:spLocks/>
            </p:cNvSpPr>
            <p:nvPr/>
          </p:nvSpPr>
          <p:spPr bwMode="auto">
            <a:xfrm>
              <a:off x="827" y="5120"/>
              <a:ext cx="699" cy="41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52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90" y="21600"/>
                    <a:pt x="28" y="11961"/>
                    <a:pt x="0" y="51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90" y="21600"/>
                    <a:pt x="28" y="11961"/>
                    <a:pt x="0" y="51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Freeform 280"/>
            <p:cNvSpPr>
              <a:spLocks/>
            </p:cNvSpPr>
            <p:nvPr/>
          </p:nvSpPr>
          <p:spPr bwMode="auto">
            <a:xfrm>
              <a:off x="807" y="5121"/>
              <a:ext cx="40" cy="56"/>
            </a:xfrm>
            <a:custGeom>
              <a:avLst/>
              <a:gdLst>
                <a:gd name="T0" fmla="*/ 20 w 40"/>
                <a:gd name="T1" fmla="*/ 0 h 56"/>
                <a:gd name="T2" fmla="*/ 0 w 40"/>
                <a:gd name="T3" fmla="*/ 56 h 56"/>
                <a:gd name="T4" fmla="*/ 20 w 40"/>
                <a:gd name="T5" fmla="*/ 41 h 56"/>
                <a:gd name="T6" fmla="*/ 40 w 40"/>
                <a:gd name="T7" fmla="*/ 56 h 56"/>
                <a:gd name="T8" fmla="*/ 20 w 40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56">
                  <a:moveTo>
                    <a:pt x="20" y="0"/>
                  </a:moveTo>
                  <a:lnTo>
                    <a:pt x="0" y="56"/>
                  </a:lnTo>
                  <a:lnTo>
                    <a:pt x="20" y="41"/>
                  </a:lnTo>
                  <a:lnTo>
                    <a:pt x="40" y="56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Arc 281"/>
            <p:cNvSpPr>
              <a:spLocks/>
            </p:cNvSpPr>
            <p:nvPr/>
          </p:nvSpPr>
          <p:spPr bwMode="auto">
            <a:xfrm>
              <a:off x="1001" y="5440"/>
              <a:ext cx="130" cy="68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61 w 21761"/>
                <a:gd name="T1" fmla="*/ 21599 h 21600"/>
                <a:gd name="T2" fmla="*/ 0 w 21761"/>
                <a:gd name="T3" fmla="*/ 318 h 21600"/>
                <a:gd name="T4" fmla="*/ 21598 w 2176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1" h="21600" fill="none" extrusionOk="0">
                  <a:moveTo>
                    <a:pt x="21761" y="21599"/>
                  </a:moveTo>
                  <a:cubicBezTo>
                    <a:pt x="21706" y="21599"/>
                    <a:pt x="21652" y="21599"/>
                    <a:pt x="21598" y="21600"/>
                  </a:cubicBezTo>
                  <a:cubicBezTo>
                    <a:pt x="9792" y="21600"/>
                    <a:pt x="174" y="12122"/>
                    <a:pt x="0" y="317"/>
                  </a:cubicBezTo>
                </a:path>
                <a:path w="21761" h="21600" stroke="0" extrusionOk="0">
                  <a:moveTo>
                    <a:pt x="21761" y="21599"/>
                  </a:moveTo>
                  <a:cubicBezTo>
                    <a:pt x="21706" y="21599"/>
                    <a:pt x="21652" y="21599"/>
                    <a:pt x="21598" y="21600"/>
                  </a:cubicBezTo>
                  <a:cubicBezTo>
                    <a:pt x="9792" y="21600"/>
                    <a:pt x="174" y="12122"/>
                    <a:pt x="0" y="317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Freeform 282"/>
            <p:cNvSpPr>
              <a:spLocks/>
            </p:cNvSpPr>
            <p:nvPr/>
          </p:nvSpPr>
          <p:spPr bwMode="auto">
            <a:xfrm>
              <a:off x="1131" y="5499"/>
              <a:ext cx="96" cy="137"/>
            </a:xfrm>
            <a:custGeom>
              <a:avLst/>
              <a:gdLst>
                <a:gd name="T0" fmla="*/ 0 w 260"/>
                <a:gd name="T1" fmla="*/ 29 h 366"/>
                <a:gd name="T2" fmla="*/ 15 w 260"/>
                <a:gd name="T3" fmla="*/ 183 h 366"/>
                <a:gd name="T4" fmla="*/ 260 w 260"/>
                <a:gd name="T5" fmla="*/ 0 h 366"/>
                <a:gd name="T6" fmla="*/ 245 w 260"/>
                <a:gd name="T7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366">
                  <a:moveTo>
                    <a:pt x="0" y="29"/>
                  </a:moveTo>
                  <a:lnTo>
                    <a:pt x="15" y="183"/>
                  </a:lnTo>
                  <a:lnTo>
                    <a:pt x="260" y="0"/>
                  </a:lnTo>
                  <a:lnTo>
                    <a:pt x="245" y="36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Freeform 283"/>
            <p:cNvSpPr>
              <a:spLocks/>
            </p:cNvSpPr>
            <p:nvPr/>
          </p:nvSpPr>
          <p:spPr bwMode="auto">
            <a:xfrm>
              <a:off x="1204" y="5580"/>
              <a:ext cx="39" cy="56"/>
            </a:xfrm>
            <a:custGeom>
              <a:avLst/>
              <a:gdLst>
                <a:gd name="T0" fmla="*/ 18 w 39"/>
                <a:gd name="T1" fmla="*/ 56 h 56"/>
                <a:gd name="T2" fmla="*/ 39 w 39"/>
                <a:gd name="T3" fmla="*/ 1 h 56"/>
                <a:gd name="T4" fmla="*/ 19 w 39"/>
                <a:gd name="T5" fmla="*/ 15 h 56"/>
                <a:gd name="T6" fmla="*/ 0 w 39"/>
                <a:gd name="T7" fmla="*/ 0 h 56"/>
                <a:gd name="T8" fmla="*/ 18 w 39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6">
                  <a:moveTo>
                    <a:pt x="18" y="56"/>
                  </a:moveTo>
                  <a:lnTo>
                    <a:pt x="39" y="1"/>
                  </a:lnTo>
                  <a:lnTo>
                    <a:pt x="19" y="15"/>
                  </a:lnTo>
                  <a:lnTo>
                    <a:pt x="0" y="0"/>
                  </a:lnTo>
                  <a:lnTo>
                    <a:pt x="18" y="56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Line 284"/>
            <p:cNvSpPr>
              <a:spLocks noChangeShapeType="1"/>
            </p:cNvSpPr>
            <p:nvPr/>
          </p:nvSpPr>
          <p:spPr bwMode="auto">
            <a:xfrm flipH="1" flipV="1">
              <a:off x="776" y="5178"/>
              <a:ext cx="259" cy="338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Freeform 285"/>
            <p:cNvSpPr>
              <a:spLocks/>
            </p:cNvSpPr>
            <p:nvPr/>
          </p:nvSpPr>
          <p:spPr bwMode="auto">
            <a:xfrm>
              <a:off x="740" y="5149"/>
              <a:ext cx="66" cy="53"/>
            </a:xfrm>
            <a:custGeom>
              <a:avLst/>
              <a:gdLst>
                <a:gd name="T0" fmla="*/ 166 w 179"/>
                <a:gd name="T1" fmla="*/ 0 h 142"/>
                <a:gd name="T2" fmla="*/ 179 w 179"/>
                <a:gd name="T3" fmla="*/ 14 h 142"/>
                <a:gd name="T4" fmla="*/ 13 w 179"/>
                <a:gd name="T5" fmla="*/ 142 h 142"/>
                <a:gd name="T6" fmla="*/ 0 w 179"/>
                <a:gd name="T7" fmla="*/ 12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2">
                  <a:moveTo>
                    <a:pt x="166" y="0"/>
                  </a:moveTo>
                  <a:lnTo>
                    <a:pt x="179" y="14"/>
                  </a:lnTo>
                  <a:lnTo>
                    <a:pt x="13" y="142"/>
                  </a:lnTo>
                  <a:lnTo>
                    <a:pt x="0" y="127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Line 286"/>
            <p:cNvSpPr>
              <a:spLocks noChangeShapeType="1"/>
            </p:cNvSpPr>
            <p:nvPr/>
          </p:nvSpPr>
          <p:spPr bwMode="auto">
            <a:xfrm>
              <a:off x="1489" y="13359"/>
              <a:ext cx="13" cy="1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377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304800" y="228600"/>
            <a:ext cx="6705600" cy="8534400"/>
            <a:chOff x="192" y="144"/>
            <a:chExt cx="4224" cy="5376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3936" cy="5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27" y="23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4041" y="231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27" y="224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041" y="224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27" y="217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041" y="217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27" y="210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041" y="210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27" y="2040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70" y="202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47" y="2020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27" y="19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4041" y="196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27" y="19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4041" y="190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27" y="18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4041" y="183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27" y="176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4041" y="176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27" y="1692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70" y="167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47" y="1671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27" y="162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4041" y="162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27" y="15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4041" y="15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27" y="148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32"/>
            <p:cNvSpPr>
              <a:spLocks noChangeShapeType="1"/>
            </p:cNvSpPr>
            <p:nvPr/>
          </p:nvSpPr>
          <p:spPr bwMode="auto">
            <a:xfrm>
              <a:off x="4041" y="148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Line 33"/>
            <p:cNvSpPr>
              <a:spLocks noChangeShapeType="1"/>
            </p:cNvSpPr>
            <p:nvPr/>
          </p:nvSpPr>
          <p:spPr bwMode="auto">
            <a:xfrm>
              <a:off x="227" y="14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Line 34"/>
            <p:cNvSpPr>
              <a:spLocks noChangeShapeType="1"/>
            </p:cNvSpPr>
            <p:nvPr/>
          </p:nvSpPr>
          <p:spPr bwMode="auto">
            <a:xfrm>
              <a:off x="4041" y="14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35"/>
            <p:cNvSpPr>
              <a:spLocks noChangeShapeType="1"/>
            </p:cNvSpPr>
            <p:nvPr/>
          </p:nvSpPr>
          <p:spPr bwMode="auto">
            <a:xfrm>
              <a:off x="227" y="1349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Line 36"/>
            <p:cNvSpPr>
              <a:spLocks noChangeShapeType="1"/>
            </p:cNvSpPr>
            <p:nvPr/>
          </p:nvSpPr>
          <p:spPr bwMode="auto">
            <a:xfrm>
              <a:off x="1670" y="1328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Line 37"/>
            <p:cNvSpPr>
              <a:spLocks noChangeShapeType="1"/>
            </p:cNvSpPr>
            <p:nvPr/>
          </p:nvSpPr>
          <p:spPr bwMode="auto">
            <a:xfrm>
              <a:off x="2647" y="1328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38"/>
            <p:cNvSpPr>
              <a:spLocks noChangeShapeType="1"/>
            </p:cNvSpPr>
            <p:nvPr/>
          </p:nvSpPr>
          <p:spPr bwMode="auto">
            <a:xfrm>
              <a:off x="227" y="12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Line 39"/>
            <p:cNvSpPr>
              <a:spLocks noChangeShapeType="1"/>
            </p:cNvSpPr>
            <p:nvPr/>
          </p:nvSpPr>
          <p:spPr bwMode="auto">
            <a:xfrm>
              <a:off x="4041" y="12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Line 40"/>
            <p:cNvSpPr>
              <a:spLocks noChangeShapeType="1"/>
            </p:cNvSpPr>
            <p:nvPr/>
          </p:nvSpPr>
          <p:spPr bwMode="auto">
            <a:xfrm>
              <a:off x="227" y="121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41"/>
            <p:cNvSpPr>
              <a:spLocks noChangeShapeType="1"/>
            </p:cNvSpPr>
            <p:nvPr/>
          </p:nvSpPr>
          <p:spPr bwMode="auto">
            <a:xfrm>
              <a:off x="4041" y="121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Line 42"/>
            <p:cNvSpPr>
              <a:spLocks noChangeShapeType="1"/>
            </p:cNvSpPr>
            <p:nvPr/>
          </p:nvSpPr>
          <p:spPr bwMode="auto">
            <a:xfrm>
              <a:off x="227" y="11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Line 43"/>
            <p:cNvSpPr>
              <a:spLocks noChangeShapeType="1"/>
            </p:cNvSpPr>
            <p:nvPr/>
          </p:nvSpPr>
          <p:spPr bwMode="auto">
            <a:xfrm>
              <a:off x="4041" y="113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44"/>
            <p:cNvSpPr>
              <a:spLocks noChangeShapeType="1"/>
            </p:cNvSpPr>
            <p:nvPr/>
          </p:nvSpPr>
          <p:spPr bwMode="auto">
            <a:xfrm>
              <a:off x="227" y="107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Line 45"/>
            <p:cNvSpPr>
              <a:spLocks noChangeShapeType="1"/>
            </p:cNvSpPr>
            <p:nvPr/>
          </p:nvSpPr>
          <p:spPr bwMode="auto">
            <a:xfrm>
              <a:off x="4041" y="107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Line 46"/>
            <p:cNvSpPr>
              <a:spLocks noChangeShapeType="1"/>
            </p:cNvSpPr>
            <p:nvPr/>
          </p:nvSpPr>
          <p:spPr bwMode="auto">
            <a:xfrm>
              <a:off x="227" y="1000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47"/>
            <p:cNvSpPr>
              <a:spLocks noChangeShapeType="1"/>
            </p:cNvSpPr>
            <p:nvPr/>
          </p:nvSpPr>
          <p:spPr bwMode="auto">
            <a:xfrm>
              <a:off x="1670" y="979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Line 48"/>
            <p:cNvSpPr>
              <a:spLocks noChangeShapeType="1"/>
            </p:cNvSpPr>
            <p:nvPr/>
          </p:nvSpPr>
          <p:spPr bwMode="auto">
            <a:xfrm>
              <a:off x="2647" y="979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Line 49"/>
            <p:cNvSpPr>
              <a:spLocks noChangeShapeType="1"/>
            </p:cNvSpPr>
            <p:nvPr/>
          </p:nvSpPr>
          <p:spPr bwMode="auto">
            <a:xfrm>
              <a:off x="227" y="9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50"/>
            <p:cNvSpPr>
              <a:spLocks noChangeShapeType="1"/>
            </p:cNvSpPr>
            <p:nvPr/>
          </p:nvSpPr>
          <p:spPr bwMode="auto">
            <a:xfrm>
              <a:off x="4041" y="93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Line 51"/>
            <p:cNvSpPr>
              <a:spLocks noChangeShapeType="1"/>
            </p:cNvSpPr>
            <p:nvPr/>
          </p:nvSpPr>
          <p:spPr bwMode="auto">
            <a:xfrm>
              <a:off x="227" y="86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Line 52"/>
            <p:cNvSpPr>
              <a:spLocks noChangeShapeType="1"/>
            </p:cNvSpPr>
            <p:nvPr/>
          </p:nvSpPr>
          <p:spPr bwMode="auto">
            <a:xfrm>
              <a:off x="4041" y="86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53"/>
            <p:cNvSpPr>
              <a:spLocks noChangeShapeType="1"/>
            </p:cNvSpPr>
            <p:nvPr/>
          </p:nvSpPr>
          <p:spPr bwMode="auto">
            <a:xfrm>
              <a:off x="227" y="79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Line 54"/>
            <p:cNvSpPr>
              <a:spLocks noChangeShapeType="1"/>
            </p:cNvSpPr>
            <p:nvPr/>
          </p:nvSpPr>
          <p:spPr bwMode="auto">
            <a:xfrm>
              <a:off x="4041" y="79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Line 55"/>
            <p:cNvSpPr>
              <a:spLocks noChangeShapeType="1"/>
            </p:cNvSpPr>
            <p:nvPr/>
          </p:nvSpPr>
          <p:spPr bwMode="auto">
            <a:xfrm>
              <a:off x="227" y="7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56"/>
            <p:cNvSpPr>
              <a:spLocks noChangeShapeType="1"/>
            </p:cNvSpPr>
            <p:nvPr/>
          </p:nvSpPr>
          <p:spPr bwMode="auto">
            <a:xfrm>
              <a:off x="4041" y="72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57"/>
            <p:cNvSpPr>
              <a:spLocks noChangeShapeType="1"/>
            </p:cNvSpPr>
            <p:nvPr/>
          </p:nvSpPr>
          <p:spPr bwMode="auto">
            <a:xfrm>
              <a:off x="227" y="657"/>
              <a:ext cx="3863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Line 58"/>
            <p:cNvSpPr>
              <a:spLocks noChangeShapeType="1"/>
            </p:cNvSpPr>
            <p:nvPr/>
          </p:nvSpPr>
          <p:spPr bwMode="auto">
            <a:xfrm>
              <a:off x="1670" y="63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59"/>
            <p:cNvSpPr>
              <a:spLocks noChangeShapeType="1"/>
            </p:cNvSpPr>
            <p:nvPr/>
          </p:nvSpPr>
          <p:spPr bwMode="auto">
            <a:xfrm>
              <a:off x="2647" y="636"/>
              <a:ext cx="0" cy="4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Line 60"/>
            <p:cNvSpPr>
              <a:spLocks noChangeShapeType="1"/>
            </p:cNvSpPr>
            <p:nvPr/>
          </p:nvSpPr>
          <p:spPr bwMode="auto">
            <a:xfrm>
              <a:off x="227" y="5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Line 61"/>
            <p:cNvSpPr>
              <a:spLocks noChangeShapeType="1"/>
            </p:cNvSpPr>
            <p:nvPr/>
          </p:nvSpPr>
          <p:spPr bwMode="auto">
            <a:xfrm>
              <a:off x="4041" y="58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62"/>
            <p:cNvSpPr>
              <a:spLocks noChangeShapeType="1"/>
            </p:cNvSpPr>
            <p:nvPr/>
          </p:nvSpPr>
          <p:spPr bwMode="auto">
            <a:xfrm>
              <a:off x="227" y="51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63"/>
            <p:cNvSpPr>
              <a:spLocks noChangeShapeType="1"/>
            </p:cNvSpPr>
            <p:nvPr/>
          </p:nvSpPr>
          <p:spPr bwMode="auto">
            <a:xfrm>
              <a:off x="4041" y="51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Line 64"/>
            <p:cNvSpPr>
              <a:spLocks noChangeShapeType="1"/>
            </p:cNvSpPr>
            <p:nvPr/>
          </p:nvSpPr>
          <p:spPr bwMode="auto">
            <a:xfrm>
              <a:off x="227" y="4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65"/>
            <p:cNvSpPr>
              <a:spLocks noChangeShapeType="1"/>
            </p:cNvSpPr>
            <p:nvPr/>
          </p:nvSpPr>
          <p:spPr bwMode="auto">
            <a:xfrm>
              <a:off x="4041" y="4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Line 66"/>
            <p:cNvSpPr>
              <a:spLocks noChangeShapeType="1"/>
            </p:cNvSpPr>
            <p:nvPr/>
          </p:nvSpPr>
          <p:spPr bwMode="auto">
            <a:xfrm>
              <a:off x="227" y="3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Line 67"/>
            <p:cNvSpPr>
              <a:spLocks noChangeShapeType="1"/>
            </p:cNvSpPr>
            <p:nvPr/>
          </p:nvSpPr>
          <p:spPr bwMode="auto">
            <a:xfrm>
              <a:off x="4041" y="38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Rectangle 68"/>
            <p:cNvSpPr>
              <a:spLocks noChangeArrowheads="1"/>
            </p:cNvSpPr>
            <p:nvPr/>
          </p:nvSpPr>
          <p:spPr bwMode="auto">
            <a:xfrm>
              <a:off x="219" y="313"/>
              <a:ext cx="3872" cy="206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Oval 69"/>
            <p:cNvSpPr>
              <a:spLocks noChangeArrowheads="1"/>
            </p:cNvSpPr>
            <p:nvPr/>
          </p:nvSpPr>
          <p:spPr bwMode="auto">
            <a:xfrm>
              <a:off x="3587" y="1989"/>
              <a:ext cx="128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Rectangle 70"/>
            <p:cNvSpPr>
              <a:spLocks noChangeArrowheads="1"/>
            </p:cNvSpPr>
            <p:nvPr/>
          </p:nvSpPr>
          <p:spPr bwMode="auto">
            <a:xfrm>
              <a:off x="2388" y="1733"/>
              <a:ext cx="18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88" name="Oval 71"/>
            <p:cNvSpPr>
              <a:spLocks noChangeArrowheads="1"/>
            </p:cNvSpPr>
            <p:nvPr/>
          </p:nvSpPr>
          <p:spPr bwMode="auto">
            <a:xfrm>
              <a:off x="2215" y="1994"/>
              <a:ext cx="128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Rectangle 72"/>
            <p:cNvSpPr>
              <a:spLocks noChangeArrowheads="1"/>
            </p:cNvSpPr>
            <p:nvPr/>
          </p:nvSpPr>
          <p:spPr bwMode="auto">
            <a:xfrm>
              <a:off x="1895" y="1738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0" name="Oval 73"/>
            <p:cNvSpPr>
              <a:spLocks noChangeArrowheads="1"/>
            </p:cNvSpPr>
            <p:nvPr/>
          </p:nvSpPr>
          <p:spPr bwMode="auto">
            <a:xfrm>
              <a:off x="1976" y="1989"/>
              <a:ext cx="129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Rectangle 74"/>
            <p:cNvSpPr>
              <a:spLocks noChangeArrowheads="1"/>
            </p:cNvSpPr>
            <p:nvPr/>
          </p:nvSpPr>
          <p:spPr bwMode="auto">
            <a:xfrm>
              <a:off x="1510" y="1733"/>
              <a:ext cx="18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2" name="Rectangle 75"/>
            <p:cNvSpPr>
              <a:spLocks noChangeArrowheads="1"/>
            </p:cNvSpPr>
            <p:nvPr/>
          </p:nvSpPr>
          <p:spPr bwMode="auto">
            <a:xfrm>
              <a:off x="1727" y="1989"/>
              <a:ext cx="128" cy="121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Line 76"/>
            <p:cNvSpPr>
              <a:spLocks noChangeShapeType="1"/>
            </p:cNvSpPr>
            <p:nvPr/>
          </p:nvSpPr>
          <p:spPr bwMode="auto">
            <a:xfrm>
              <a:off x="1727" y="1989"/>
              <a:ext cx="125" cy="1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77"/>
            <p:cNvSpPr>
              <a:spLocks noChangeShapeType="1"/>
            </p:cNvSpPr>
            <p:nvPr/>
          </p:nvSpPr>
          <p:spPr bwMode="auto">
            <a:xfrm flipV="1">
              <a:off x="1727" y="1989"/>
              <a:ext cx="125" cy="1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Rectangle 78"/>
            <p:cNvSpPr>
              <a:spLocks noChangeArrowheads="1"/>
            </p:cNvSpPr>
            <p:nvPr/>
          </p:nvSpPr>
          <p:spPr bwMode="auto">
            <a:xfrm>
              <a:off x="2757" y="1651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6" name="Oval 79"/>
            <p:cNvSpPr>
              <a:spLocks noChangeArrowheads="1"/>
            </p:cNvSpPr>
            <p:nvPr/>
          </p:nvSpPr>
          <p:spPr bwMode="auto">
            <a:xfrm>
              <a:off x="1477" y="1989"/>
              <a:ext cx="129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Rectangle 80"/>
            <p:cNvSpPr>
              <a:spLocks noChangeArrowheads="1"/>
            </p:cNvSpPr>
            <p:nvPr/>
          </p:nvSpPr>
          <p:spPr bwMode="auto">
            <a:xfrm>
              <a:off x="2128" y="1543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98" name="Oval 81"/>
            <p:cNvSpPr>
              <a:spLocks noChangeArrowheads="1"/>
            </p:cNvSpPr>
            <p:nvPr/>
          </p:nvSpPr>
          <p:spPr bwMode="auto">
            <a:xfrm>
              <a:off x="2431" y="1994"/>
              <a:ext cx="129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Rectangle 82"/>
            <p:cNvSpPr>
              <a:spLocks noChangeArrowheads="1"/>
            </p:cNvSpPr>
            <p:nvPr/>
          </p:nvSpPr>
          <p:spPr bwMode="auto">
            <a:xfrm>
              <a:off x="572" y="1543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0" name="Oval 83"/>
            <p:cNvSpPr>
              <a:spLocks noChangeArrowheads="1"/>
            </p:cNvSpPr>
            <p:nvPr/>
          </p:nvSpPr>
          <p:spPr bwMode="auto">
            <a:xfrm>
              <a:off x="1244" y="1999"/>
              <a:ext cx="128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Rectangle 84"/>
            <p:cNvSpPr>
              <a:spLocks noChangeArrowheads="1"/>
            </p:cNvSpPr>
            <p:nvPr/>
          </p:nvSpPr>
          <p:spPr bwMode="auto">
            <a:xfrm>
              <a:off x="1054" y="1779"/>
              <a:ext cx="194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2" name="Oval 85"/>
            <p:cNvSpPr>
              <a:spLocks noChangeArrowheads="1"/>
            </p:cNvSpPr>
            <p:nvPr/>
          </p:nvSpPr>
          <p:spPr bwMode="auto">
            <a:xfrm>
              <a:off x="1727" y="2112"/>
              <a:ext cx="128" cy="12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Rectangle 86"/>
            <p:cNvSpPr>
              <a:spLocks noChangeArrowheads="1"/>
            </p:cNvSpPr>
            <p:nvPr/>
          </p:nvSpPr>
          <p:spPr bwMode="auto">
            <a:xfrm>
              <a:off x="3744" y="1333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4" name="Oval 87"/>
            <p:cNvSpPr>
              <a:spLocks noChangeArrowheads="1"/>
            </p:cNvSpPr>
            <p:nvPr/>
          </p:nvSpPr>
          <p:spPr bwMode="auto">
            <a:xfrm>
              <a:off x="1727" y="2394"/>
              <a:ext cx="128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Rectangle 88"/>
            <p:cNvSpPr>
              <a:spLocks noChangeArrowheads="1"/>
            </p:cNvSpPr>
            <p:nvPr/>
          </p:nvSpPr>
          <p:spPr bwMode="auto">
            <a:xfrm>
              <a:off x="848" y="1133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6" name="Oval 89"/>
            <p:cNvSpPr>
              <a:spLocks noChangeArrowheads="1"/>
            </p:cNvSpPr>
            <p:nvPr/>
          </p:nvSpPr>
          <p:spPr bwMode="auto">
            <a:xfrm>
              <a:off x="2687" y="2138"/>
              <a:ext cx="128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Rectangle 90"/>
            <p:cNvSpPr>
              <a:spLocks noChangeArrowheads="1"/>
            </p:cNvSpPr>
            <p:nvPr/>
          </p:nvSpPr>
          <p:spPr bwMode="auto">
            <a:xfrm>
              <a:off x="1876" y="908"/>
              <a:ext cx="297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08" name="Oval 91"/>
            <p:cNvSpPr>
              <a:spLocks noChangeArrowheads="1"/>
            </p:cNvSpPr>
            <p:nvPr/>
          </p:nvSpPr>
          <p:spPr bwMode="auto">
            <a:xfrm>
              <a:off x="1098" y="2138"/>
              <a:ext cx="128" cy="12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Rectangle 92"/>
            <p:cNvSpPr>
              <a:spLocks noChangeArrowheads="1"/>
            </p:cNvSpPr>
            <p:nvPr/>
          </p:nvSpPr>
          <p:spPr bwMode="auto">
            <a:xfrm>
              <a:off x="1483" y="1533"/>
              <a:ext cx="203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0" name="Rectangle 93"/>
            <p:cNvSpPr>
              <a:spLocks noChangeArrowheads="1"/>
            </p:cNvSpPr>
            <p:nvPr/>
          </p:nvSpPr>
          <p:spPr bwMode="auto">
            <a:xfrm>
              <a:off x="282" y="2451"/>
              <a:ext cx="325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44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1" name="Rectangle 94"/>
            <p:cNvSpPr>
              <a:spLocks noChangeArrowheads="1"/>
            </p:cNvSpPr>
            <p:nvPr/>
          </p:nvSpPr>
          <p:spPr bwMode="auto">
            <a:xfrm>
              <a:off x="1568" y="170"/>
              <a:ext cx="401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2" name="Rectangle 95"/>
            <p:cNvSpPr>
              <a:spLocks noChangeArrowheads="1"/>
            </p:cNvSpPr>
            <p:nvPr/>
          </p:nvSpPr>
          <p:spPr bwMode="auto">
            <a:xfrm>
              <a:off x="1948" y="170"/>
              <a:ext cx="826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5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Rip 78 Stop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3" name="Rectangle 96"/>
            <p:cNvSpPr>
              <a:spLocks noChangeArrowheads="1"/>
            </p:cNvSpPr>
            <p:nvPr/>
          </p:nvSpPr>
          <p:spPr bwMode="auto">
            <a:xfrm>
              <a:off x="290" y="2693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4" name="Rectangle 97"/>
            <p:cNvSpPr>
              <a:spLocks noChangeArrowheads="1"/>
            </p:cNvSpPr>
            <p:nvPr/>
          </p:nvSpPr>
          <p:spPr bwMode="auto">
            <a:xfrm>
              <a:off x="484" y="2693"/>
              <a:ext cx="393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protection: step up w/outside foot &amp; punch w/outside hand. Drop step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5" name="Rectangle 98"/>
            <p:cNvSpPr>
              <a:spLocks noChangeArrowheads="1"/>
            </p:cNvSpPr>
            <p:nvPr/>
          </p:nvSpPr>
          <p:spPr bwMode="auto">
            <a:xfrm>
              <a:off x="290" y="2800"/>
              <a:ext cx="135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and protect next gap inside.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6" name="Rectangle 99"/>
            <p:cNvSpPr>
              <a:spLocks noChangeArrowheads="1"/>
            </p:cNvSpPr>
            <p:nvPr/>
          </p:nvSpPr>
          <p:spPr bwMode="auto">
            <a:xfrm>
              <a:off x="290" y="3016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7" name="Rectangle 100"/>
            <p:cNvSpPr>
              <a:spLocks noChangeArrowheads="1"/>
            </p:cNvSpPr>
            <p:nvPr/>
          </p:nvSpPr>
          <p:spPr bwMode="auto">
            <a:xfrm>
              <a:off x="480" y="3016"/>
              <a:ext cx="110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protection.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8" name="Rectangle 101"/>
            <p:cNvSpPr>
              <a:spLocks noChangeArrowheads="1"/>
            </p:cNvSpPr>
            <p:nvPr/>
          </p:nvSpPr>
          <p:spPr bwMode="auto">
            <a:xfrm>
              <a:off x="290" y="3231"/>
              <a:ext cx="2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19" name="Rectangle 102"/>
            <p:cNvSpPr>
              <a:spLocks noChangeArrowheads="1"/>
            </p:cNvSpPr>
            <p:nvPr/>
          </p:nvSpPr>
          <p:spPr bwMode="auto">
            <a:xfrm>
              <a:off x="432" y="3231"/>
              <a:ext cx="110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protection.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0" name="Rectangle 103"/>
            <p:cNvSpPr>
              <a:spLocks noChangeArrowheads="1"/>
            </p:cNvSpPr>
            <p:nvPr/>
          </p:nvSpPr>
          <p:spPr bwMode="auto">
            <a:xfrm>
              <a:off x="290" y="3446"/>
              <a:ext cx="2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1" name="Rectangle 104"/>
            <p:cNvSpPr>
              <a:spLocks noChangeArrowheads="1"/>
            </p:cNvSpPr>
            <p:nvPr/>
          </p:nvSpPr>
          <p:spPr bwMode="auto">
            <a:xfrm>
              <a:off x="432" y="3446"/>
              <a:ext cx="110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protection.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2" name="Rectangle 105"/>
            <p:cNvSpPr>
              <a:spLocks noChangeArrowheads="1"/>
            </p:cNvSpPr>
            <p:nvPr/>
          </p:nvSpPr>
          <p:spPr bwMode="auto">
            <a:xfrm>
              <a:off x="290" y="3662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3" name="Rectangle 106"/>
            <p:cNvSpPr>
              <a:spLocks noChangeArrowheads="1"/>
            </p:cNvSpPr>
            <p:nvPr/>
          </p:nvSpPr>
          <p:spPr bwMode="auto">
            <a:xfrm>
              <a:off x="432" y="3662"/>
              <a:ext cx="110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Turnback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protection.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4" name="Rectangle 107"/>
            <p:cNvSpPr>
              <a:spLocks noChangeArrowheads="1"/>
            </p:cNvSpPr>
            <p:nvPr/>
          </p:nvSpPr>
          <p:spPr bwMode="auto">
            <a:xfrm>
              <a:off x="290" y="3877"/>
              <a:ext cx="20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5" name="Rectangle 108"/>
            <p:cNvSpPr>
              <a:spLocks noChangeArrowheads="1"/>
            </p:cNvSpPr>
            <p:nvPr/>
          </p:nvSpPr>
          <p:spPr bwMode="auto">
            <a:xfrm>
              <a:off x="432" y="3877"/>
              <a:ext cx="140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Drag route: 7-10 yds. deep.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6" name="Rectangle 109"/>
            <p:cNvSpPr>
              <a:spLocks noChangeArrowheads="1"/>
            </p:cNvSpPr>
            <p:nvPr/>
          </p:nvSpPr>
          <p:spPr bwMode="auto">
            <a:xfrm>
              <a:off x="290" y="4092"/>
              <a:ext cx="22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7" name="Rectangle 110"/>
            <p:cNvSpPr>
              <a:spLocks noChangeArrowheads="1"/>
            </p:cNvSpPr>
            <p:nvPr/>
          </p:nvSpPr>
          <p:spPr bwMode="auto">
            <a:xfrm>
              <a:off x="480" y="4092"/>
              <a:ext cx="293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:6 yd. hitch. Put defender on inside hip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abd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break to sideline.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8" name="Rectangle 111"/>
            <p:cNvSpPr>
              <a:spLocks noChangeArrowheads="1"/>
            </p:cNvSpPr>
            <p:nvPr/>
          </p:nvSpPr>
          <p:spPr bwMode="auto">
            <a:xfrm>
              <a:off x="290" y="4307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29" name="Rectangle 112"/>
            <p:cNvSpPr>
              <a:spLocks noChangeArrowheads="1"/>
            </p:cNvSpPr>
            <p:nvPr/>
          </p:nvSpPr>
          <p:spPr bwMode="auto">
            <a:xfrm>
              <a:off x="480" y="4307"/>
              <a:ext cx="327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Full sprint. Kick out to SE side 5-6 yds. depth. Pass or Run option.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0" name="Rectangle 113"/>
            <p:cNvSpPr>
              <a:spLocks noChangeArrowheads="1"/>
            </p:cNvSpPr>
            <p:nvPr/>
          </p:nvSpPr>
          <p:spPr bwMode="auto">
            <a:xfrm>
              <a:off x="290" y="4523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1" name="Rectangle 114"/>
            <p:cNvSpPr>
              <a:spLocks noChangeArrowheads="1"/>
            </p:cNvSpPr>
            <p:nvPr/>
          </p:nvSpPr>
          <p:spPr bwMode="auto">
            <a:xfrm>
              <a:off x="480" y="4523"/>
              <a:ext cx="387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Run to motion. Run a diagonal to the fade area at least 15 </a:t>
              </a:r>
              <a:r>
                <a:rPr kumimoji="0" lang="en-US" sz="13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yds.deep</a:t>
              </a: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 Look over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2" name="Rectangle 115"/>
            <p:cNvSpPr>
              <a:spLocks noChangeArrowheads="1"/>
            </p:cNvSpPr>
            <p:nvPr/>
          </p:nvSpPr>
          <p:spPr bwMode="auto">
            <a:xfrm>
              <a:off x="290" y="4630"/>
              <a:ext cx="110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your outside shoulder.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3" name="Rectangle 116"/>
            <p:cNvSpPr>
              <a:spLocks noChangeArrowheads="1"/>
            </p:cNvSpPr>
            <p:nvPr/>
          </p:nvSpPr>
          <p:spPr bwMode="auto">
            <a:xfrm>
              <a:off x="290" y="4846"/>
              <a:ext cx="2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4" name="Rectangle 117"/>
            <p:cNvSpPr>
              <a:spLocks noChangeArrowheads="1"/>
            </p:cNvSpPr>
            <p:nvPr/>
          </p:nvSpPr>
          <p:spPr bwMode="auto">
            <a:xfrm>
              <a:off x="480" y="4846"/>
              <a:ext cx="22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Turnback on 1st man inside. You have C gap.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5" name="Rectangle 118"/>
            <p:cNvSpPr>
              <a:spLocks noChangeArrowheads="1"/>
            </p:cNvSpPr>
            <p:nvPr/>
          </p:nvSpPr>
          <p:spPr bwMode="auto">
            <a:xfrm>
              <a:off x="290" y="5061"/>
              <a:ext cx="20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6" name="Rectangle 119"/>
            <p:cNvSpPr>
              <a:spLocks noChangeArrowheads="1"/>
            </p:cNvSpPr>
            <p:nvPr/>
          </p:nvSpPr>
          <p:spPr bwMode="auto">
            <a:xfrm>
              <a:off x="480" y="5061"/>
              <a:ext cx="290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to show outside of the slot down block. Cut him.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7" name="Rectangle 120"/>
            <p:cNvSpPr>
              <a:spLocks noChangeArrowheads="1"/>
            </p:cNvSpPr>
            <p:nvPr/>
          </p:nvSpPr>
          <p:spPr bwMode="auto">
            <a:xfrm>
              <a:off x="290" y="5291"/>
              <a:ext cx="88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38" name="Arc 121"/>
            <p:cNvSpPr>
              <a:spLocks/>
            </p:cNvSpPr>
            <p:nvPr/>
          </p:nvSpPr>
          <p:spPr bwMode="auto">
            <a:xfrm>
              <a:off x="1299" y="1456"/>
              <a:ext cx="1150" cy="5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19"/>
                <a:gd name="T1" fmla="*/ 21600 h 21600"/>
                <a:gd name="T2" fmla="*/ 21619 w 21619"/>
                <a:gd name="T3" fmla="*/ 0 h 21600"/>
                <a:gd name="T4" fmla="*/ 21600 w 2161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9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06" y="0"/>
                    <a:pt x="21612" y="0"/>
                    <a:pt x="21618" y="0"/>
                  </a:cubicBezTo>
                </a:path>
                <a:path w="21619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600" y="0"/>
                  </a:cubicBezTo>
                  <a:cubicBezTo>
                    <a:pt x="21606" y="0"/>
                    <a:pt x="21612" y="0"/>
                    <a:pt x="21618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Freeform 122"/>
            <p:cNvSpPr>
              <a:spLocks/>
            </p:cNvSpPr>
            <p:nvPr/>
          </p:nvSpPr>
          <p:spPr bwMode="auto">
            <a:xfrm>
              <a:off x="2395" y="1438"/>
              <a:ext cx="54" cy="37"/>
            </a:xfrm>
            <a:custGeom>
              <a:avLst/>
              <a:gdLst>
                <a:gd name="T0" fmla="*/ 54 w 54"/>
                <a:gd name="T1" fmla="*/ 18 h 37"/>
                <a:gd name="T2" fmla="*/ 0 w 54"/>
                <a:gd name="T3" fmla="*/ 0 h 37"/>
                <a:gd name="T4" fmla="*/ 14 w 54"/>
                <a:gd name="T5" fmla="*/ 18 h 37"/>
                <a:gd name="T6" fmla="*/ 0 w 54"/>
                <a:gd name="T7" fmla="*/ 37 h 37"/>
                <a:gd name="T8" fmla="*/ 54 w 54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7">
                  <a:moveTo>
                    <a:pt x="54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7"/>
                  </a:lnTo>
                  <a:lnTo>
                    <a:pt x="54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Freeform 123"/>
            <p:cNvSpPr>
              <a:spLocks/>
            </p:cNvSpPr>
            <p:nvPr/>
          </p:nvSpPr>
          <p:spPr bwMode="auto">
            <a:xfrm>
              <a:off x="2239" y="1937"/>
              <a:ext cx="55" cy="63"/>
            </a:xfrm>
            <a:custGeom>
              <a:avLst/>
              <a:gdLst>
                <a:gd name="T0" fmla="*/ 152 w 152"/>
                <a:gd name="T1" fmla="*/ 184 h 184"/>
                <a:gd name="T2" fmla="*/ 152 w 152"/>
                <a:gd name="T3" fmla="*/ 0 h 184"/>
                <a:gd name="T4" fmla="*/ 0 w 152"/>
                <a:gd name="T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84">
                  <a:moveTo>
                    <a:pt x="152" y="184"/>
                  </a:moveTo>
                  <a:lnTo>
                    <a:pt x="152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Freeform 124"/>
            <p:cNvSpPr>
              <a:spLocks/>
            </p:cNvSpPr>
            <p:nvPr/>
          </p:nvSpPr>
          <p:spPr bwMode="auto">
            <a:xfrm>
              <a:off x="2232" y="1902"/>
              <a:ext cx="7" cy="71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Line 125"/>
            <p:cNvSpPr>
              <a:spLocks noChangeShapeType="1"/>
            </p:cNvSpPr>
            <p:nvPr/>
          </p:nvSpPr>
          <p:spPr bwMode="auto">
            <a:xfrm>
              <a:off x="2232" y="197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Freeform 126"/>
            <p:cNvSpPr>
              <a:spLocks/>
            </p:cNvSpPr>
            <p:nvPr/>
          </p:nvSpPr>
          <p:spPr bwMode="auto">
            <a:xfrm>
              <a:off x="1996" y="1937"/>
              <a:ext cx="55" cy="57"/>
            </a:xfrm>
            <a:custGeom>
              <a:avLst/>
              <a:gdLst>
                <a:gd name="T0" fmla="*/ 154 w 154"/>
                <a:gd name="T1" fmla="*/ 167 h 167"/>
                <a:gd name="T2" fmla="*/ 154 w 154"/>
                <a:gd name="T3" fmla="*/ 0 h 167"/>
                <a:gd name="T4" fmla="*/ 0 w 154"/>
                <a:gd name="T5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67">
                  <a:moveTo>
                    <a:pt x="154" y="167"/>
                  </a:moveTo>
                  <a:lnTo>
                    <a:pt x="154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Freeform 127"/>
            <p:cNvSpPr>
              <a:spLocks/>
            </p:cNvSpPr>
            <p:nvPr/>
          </p:nvSpPr>
          <p:spPr bwMode="auto">
            <a:xfrm>
              <a:off x="1989" y="1902"/>
              <a:ext cx="7" cy="71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Line 128"/>
            <p:cNvSpPr>
              <a:spLocks noChangeShapeType="1"/>
            </p:cNvSpPr>
            <p:nvPr/>
          </p:nvSpPr>
          <p:spPr bwMode="auto">
            <a:xfrm>
              <a:off x="1989" y="197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Freeform 129"/>
            <p:cNvSpPr>
              <a:spLocks/>
            </p:cNvSpPr>
            <p:nvPr/>
          </p:nvSpPr>
          <p:spPr bwMode="auto">
            <a:xfrm>
              <a:off x="1747" y="1926"/>
              <a:ext cx="56" cy="58"/>
            </a:xfrm>
            <a:custGeom>
              <a:avLst/>
              <a:gdLst>
                <a:gd name="T0" fmla="*/ 154 w 154"/>
                <a:gd name="T1" fmla="*/ 169 h 169"/>
                <a:gd name="T2" fmla="*/ 154 w 154"/>
                <a:gd name="T3" fmla="*/ 0 h 169"/>
                <a:gd name="T4" fmla="*/ 0 w 154"/>
                <a:gd name="T5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69">
                  <a:moveTo>
                    <a:pt x="154" y="169"/>
                  </a:moveTo>
                  <a:lnTo>
                    <a:pt x="154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Freeform 130"/>
            <p:cNvSpPr>
              <a:spLocks/>
            </p:cNvSpPr>
            <p:nvPr/>
          </p:nvSpPr>
          <p:spPr bwMode="auto">
            <a:xfrm>
              <a:off x="1740" y="1891"/>
              <a:ext cx="7" cy="71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Line 131"/>
            <p:cNvSpPr>
              <a:spLocks noChangeShapeType="1"/>
            </p:cNvSpPr>
            <p:nvPr/>
          </p:nvSpPr>
          <p:spPr bwMode="auto">
            <a:xfrm>
              <a:off x="1740" y="196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Freeform 132"/>
            <p:cNvSpPr>
              <a:spLocks/>
            </p:cNvSpPr>
            <p:nvPr/>
          </p:nvSpPr>
          <p:spPr bwMode="auto">
            <a:xfrm>
              <a:off x="1498" y="1942"/>
              <a:ext cx="51" cy="47"/>
            </a:xfrm>
            <a:custGeom>
              <a:avLst/>
              <a:gdLst>
                <a:gd name="T0" fmla="*/ 139 w 139"/>
                <a:gd name="T1" fmla="*/ 137 h 137"/>
                <a:gd name="T2" fmla="*/ 139 w 139"/>
                <a:gd name="T3" fmla="*/ 0 h 137"/>
                <a:gd name="T4" fmla="*/ 0 w 139"/>
                <a:gd name="T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9" h="137">
                  <a:moveTo>
                    <a:pt x="139" y="137"/>
                  </a:moveTo>
                  <a:lnTo>
                    <a:pt x="139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Freeform 133"/>
            <p:cNvSpPr>
              <a:spLocks/>
            </p:cNvSpPr>
            <p:nvPr/>
          </p:nvSpPr>
          <p:spPr bwMode="auto">
            <a:xfrm>
              <a:off x="1491" y="1907"/>
              <a:ext cx="7" cy="71"/>
            </a:xfrm>
            <a:custGeom>
              <a:avLst/>
              <a:gdLst>
                <a:gd name="T0" fmla="*/ 0 w 19"/>
                <a:gd name="T1" fmla="*/ 0 h 209"/>
                <a:gd name="T2" fmla="*/ 19 w 19"/>
                <a:gd name="T3" fmla="*/ 0 h 209"/>
                <a:gd name="T4" fmla="*/ 19 w 19"/>
                <a:gd name="T5" fmla="*/ 209 h 209"/>
                <a:gd name="T6" fmla="*/ 0 w 19"/>
                <a:gd name="T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9">
                  <a:moveTo>
                    <a:pt x="0" y="0"/>
                  </a:moveTo>
                  <a:lnTo>
                    <a:pt x="19" y="0"/>
                  </a:lnTo>
                  <a:lnTo>
                    <a:pt x="19" y="209"/>
                  </a:lnTo>
                  <a:lnTo>
                    <a:pt x="0" y="2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Line 134"/>
            <p:cNvSpPr>
              <a:spLocks noChangeShapeType="1"/>
            </p:cNvSpPr>
            <p:nvPr/>
          </p:nvSpPr>
          <p:spPr bwMode="auto">
            <a:xfrm>
              <a:off x="1491" y="197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Freeform 135"/>
            <p:cNvSpPr>
              <a:spLocks/>
            </p:cNvSpPr>
            <p:nvPr/>
          </p:nvSpPr>
          <p:spPr bwMode="auto">
            <a:xfrm>
              <a:off x="1808" y="1994"/>
              <a:ext cx="912" cy="397"/>
            </a:xfrm>
            <a:custGeom>
              <a:avLst/>
              <a:gdLst>
                <a:gd name="T0" fmla="*/ 0 w 2522"/>
                <a:gd name="T1" fmla="*/ 1162 h 1162"/>
                <a:gd name="T2" fmla="*/ 2522 w 2522"/>
                <a:gd name="T3" fmla="*/ 306 h 1162"/>
                <a:gd name="T4" fmla="*/ 2522 w 2522"/>
                <a:gd name="T5" fmla="*/ 0 h 1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22" h="1162">
                  <a:moveTo>
                    <a:pt x="0" y="1162"/>
                  </a:moveTo>
                  <a:lnTo>
                    <a:pt x="2522" y="306"/>
                  </a:lnTo>
                  <a:lnTo>
                    <a:pt x="25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Freeform 136"/>
            <p:cNvSpPr>
              <a:spLocks/>
            </p:cNvSpPr>
            <p:nvPr/>
          </p:nvSpPr>
          <p:spPr bwMode="auto">
            <a:xfrm>
              <a:off x="2682" y="1988"/>
              <a:ext cx="76" cy="6"/>
            </a:xfrm>
            <a:custGeom>
              <a:avLst/>
              <a:gdLst>
                <a:gd name="T0" fmla="*/ 209 w 209"/>
                <a:gd name="T1" fmla="*/ 0 h 20"/>
                <a:gd name="T2" fmla="*/ 209 w 209"/>
                <a:gd name="T3" fmla="*/ 20 h 20"/>
                <a:gd name="T4" fmla="*/ 0 w 209"/>
                <a:gd name="T5" fmla="*/ 20 h 20"/>
                <a:gd name="T6" fmla="*/ 0 w 209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20">
                  <a:moveTo>
                    <a:pt x="209" y="0"/>
                  </a:moveTo>
                  <a:lnTo>
                    <a:pt x="209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Line 137"/>
            <p:cNvSpPr>
              <a:spLocks noChangeShapeType="1"/>
            </p:cNvSpPr>
            <p:nvPr/>
          </p:nvSpPr>
          <p:spPr bwMode="auto">
            <a:xfrm>
              <a:off x="2682" y="198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Line 138"/>
            <p:cNvSpPr>
              <a:spLocks noChangeShapeType="1"/>
            </p:cNvSpPr>
            <p:nvPr/>
          </p:nvSpPr>
          <p:spPr bwMode="auto">
            <a:xfrm>
              <a:off x="1863" y="2177"/>
              <a:ext cx="332" cy="30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Arc 139"/>
            <p:cNvSpPr>
              <a:spLocks/>
            </p:cNvSpPr>
            <p:nvPr/>
          </p:nvSpPr>
          <p:spPr bwMode="auto">
            <a:xfrm>
              <a:off x="2194" y="2235"/>
              <a:ext cx="928" cy="24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2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0"/>
                    <a:pt x="11943" y="21587"/>
                    <a:pt x="22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0"/>
                    <a:pt x="11943" y="21587"/>
                    <a:pt x="2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Freeform 140"/>
            <p:cNvSpPr>
              <a:spLocks/>
            </p:cNvSpPr>
            <p:nvPr/>
          </p:nvSpPr>
          <p:spPr bwMode="auto">
            <a:xfrm>
              <a:off x="3104" y="2235"/>
              <a:ext cx="39" cy="51"/>
            </a:xfrm>
            <a:custGeom>
              <a:avLst/>
              <a:gdLst>
                <a:gd name="T0" fmla="*/ 19 w 39"/>
                <a:gd name="T1" fmla="*/ 0 h 51"/>
                <a:gd name="T2" fmla="*/ 0 w 39"/>
                <a:gd name="T3" fmla="*/ 51 h 51"/>
                <a:gd name="T4" fmla="*/ 19 w 39"/>
                <a:gd name="T5" fmla="*/ 38 h 51"/>
                <a:gd name="T6" fmla="*/ 39 w 39"/>
                <a:gd name="T7" fmla="*/ 51 h 51"/>
                <a:gd name="T8" fmla="*/ 19 w 3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9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Freeform 141"/>
            <p:cNvSpPr>
              <a:spLocks/>
            </p:cNvSpPr>
            <p:nvPr/>
          </p:nvSpPr>
          <p:spPr bwMode="auto">
            <a:xfrm>
              <a:off x="3569" y="1651"/>
              <a:ext cx="87" cy="338"/>
            </a:xfrm>
            <a:custGeom>
              <a:avLst/>
              <a:gdLst>
                <a:gd name="T0" fmla="*/ 240 w 240"/>
                <a:gd name="T1" fmla="*/ 989 h 989"/>
                <a:gd name="T2" fmla="*/ 240 w 240"/>
                <a:gd name="T3" fmla="*/ 0 h 989"/>
                <a:gd name="T4" fmla="*/ 0 w 240"/>
                <a:gd name="T5" fmla="*/ 224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989">
                  <a:moveTo>
                    <a:pt x="240" y="989"/>
                  </a:moveTo>
                  <a:lnTo>
                    <a:pt x="240" y="0"/>
                  </a:lnTo>
                  <a:lnTo>
                    <a:pt x="0" y="22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Freeform 142"/>
            <p:cNvSpPr>
              <a:spLocks/>
            </p:cNvSpPr>
            <p:nvPr/>
          </p:nvSpPr>
          <p:spPr bwMode="auto">
            <a:xfrm>
              <a:off x="3569" y="1680"/>
              <a:ext cx="53" cy="48"/>
            </a:xfrm>
            <a:custGeom>
              <a:avLst/>
              <a:gdLst>
                <a:gd name="T0" fmla="*/ 0 w 53"/>
                <a:gd name="T1" fmla="*/ 48 h 48"/>
                <a:gd name="T2" fmla="*/ 53 w 53"/>
                <a:gd name="T3" fmla="*/ 27 h 48"/>
                <a:gd name="T4" fmla="*/ 30 w 53"/>
                <a:gd name="T5" fmla="*/ 22 h 48"/>
                <a:gd name="T6" fmla="*/ 26 w 53"/>
                <a:gd name="T7" fmla="*/ 0 h 48"/>
                <a:gd name="T8" fmla="*/ 0 w 53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8">
                  <a:moveTo>
                    <a:pt x="0" y="48"/>
                  </a:moveTo>
                  <a:lnTo>
                    <a:pt x="53" y="27"/>
                  </a:lnTo>
                  <a:lnTo>
                    <a:pt x="30" y="22"/>
                  </a:lnTo>
                  <a:lnTo>
                    <a:pt x="26" y="0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Line 143"/>
            <p:cNvSpPr>
              <a:spLocks noChangeShapeType="1"/>
            </p:cNvSpPr>
            <p:nvPr/>
          </p:nvSpPr>
          <p:spPr bwMode="auto">
            <a:xfrm>
              <a:off x="3580" y="1723"/>
              <a:ext cx="434" cy="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Freeform 144"/>
            <p:cNvSpPr>
              <a:spLocks/>
            </p:cNvSpPr>
            <p:nvPr/>
          </p:nvSpPr>
          <p:spPr bwMode="auto">
            <a:xfrm>
              <a:off x="3960" y="1713"/>
              <a:ext cx="54" cy="37"/>
            </a:xfrm>
            <a:custGeom>
              <a:avLst/>
              <a:gdLst>
                <a:gd name="T0" fmla="*/ 54 w 54"/>
                <a:gd name="T1" fmla="*/ 20 h 37"/>
                <a:gd name="T2" fmla="*/ 1 w 54"/>
                <a:gd name="T3" fmla="*/ 0 h 37"/>
                <a:gd name="T4" fmla="*/ 14 w 54"/>
                <a:gd name="T5" fmla="*/ 19 h 37"/>
                <a:gd name="T6" fmla="*/ 0 w 54"/>
                <a:gd name="T7" fmla="*/ 37 h 37"/>
                <a:gd name="T8" fmla="*/ 54 w 54"/>
                <a:gd name="T9" fmla="*/ 2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7">
                  <a:moveTo>
                    <a:pt x="54" y="20"/>
                  </a:moveTo>
                  <a:lnTo>
                    <a:pt x="1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4" y="2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Freeform 145"/>
            <p:cNvSpPr>
              <a:spLocks/>
            </p:cNvSpPr>
            <p:nvPr/>
          </p:nvSpPr>
          <p:spPr bwMode="auto">
            <a:xfrm>
              <a:off x="2420" y="1913"/>
              <a:ext cx="76" cy="76"/>
            </a:xfrm>
            <a:custGeom>
              <a:avLst/>
              <a:gdLst>
                <a:gd name="T0" fmla="*/ 211 w 211"/>
                <a:gd name="T1" fmla="*/ 224 h 224"/>
                <a:gd name="T2" fmla="*/ 211 w 211"/>
                <a:gd name="T3" fmla="*/ 0 h 224"/>
                <a:gd name="T4" fmla="*/ 0 w 211"/>
                <a:gd name="T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224">
                  <a:moveTo>
                    <a:pt x="211" y="224"/>
                  </a:moveTo>
                  <a:lnTo>
                    <a:pt x="211" y="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Freeform 146"/>
            <p:cNvSpPr>
              <a:spLocks/>
            </p:cNvSpPr>
            <p:nvPr/>
          </p:nvSpPr>
          <p:spPr bwMode="auto">
            <a:xfrm>
              <a:off x="2413" y="1877"/>
              <a:ext cx="7" cy="71"/>
            </a:xfrm>
            <a:custGeom>
              <a:avLst/>
              <a:gdLst>
                <a:gd name="T0" fmla="*/ 0 w 19"/>
                <a:gd name="T1" fmla="*/ 0 h 208"/>
                <a:gd name="T2" fmla="*/ 19 w 19"/>
                <a:gd name="T3" fmla="*/ 0 h 208"/>
                <a:gd name="T4" fmla="*/ 19 w 19"/>
                <a:gd name="T5" fmla="*/ 208 h 208"/>
                <a:gd name="T6" fmla="*/ 0 w 19"/>
                <a:gd name="T7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8">
                  <a:moveTo>
                    <a:pt x="0" y="0"/>
                  </a:moveTo>
                  <a:lnTo>
                    <a:pt x="19" y="0"/>
                  </a:lnTo>
                  <a:lnTo>
                    <a:pt x="19" y="208"/>
                  </a:lnTo>
                  <a:lnTo>
                    <a:pt x="0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Line 147"/>
            <p:cNvSpPr>
              <a:spLocks noChangeShapeType="1"/>
            </p:cNvSpPr>
            <p:nvPr/>
          </p:nvSpPr>
          <p:spPr bwMode="auto">
            <a:xfrm>
              <a:off x="2413" y="194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Freeform 148"/>
            <p:cNvSpPr>
              <a:spLocks/>
            </p:cNvSpPr>
            <p:nvPr/>
          </p:nvSpPr>
          <p:spPr bwMode="auto">
            <a:xfrm>
              <a:off x="2626" y="1933"/>
              <a:ext cx="125" cy="200"/>
            </a:xfrm>
            <a:custGeom>
              <a:avLst/>
              <a:gdLst>
                <a:gd name="T0" fmla="*/ 345 w 345"/>
                <a:gd name="T1" fmla="*/ 585 h 585"/>
                <a:gd name="T2" fmla="*/ 345 w 345"/>
                <a:gd name="T3" fmla="*/ 360 h 585"/>
                <a:gd name="T4" fmla="*/ 0 w 345"/>
                <a:gd name="T5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5" h="585">
                  <a:moveTo>
                    <a:pt x="345" y="585"/>
                  </a:moveTo>
                  <a:lnTo>
                    <a:pt x="345" y="36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Freeform 149"/>
            <p:cNvSpPr>
              <a:spLocks/>
            </p:cNvSpPr>
            <p:nvPr/>
          </p:nvSpPr>
          <p:spPr bwMode="auto">
            <a:xfrm>
              <a:off x="2593" y="1903"/>
              <a:ext cx="60" cy="55"/>
            </a:xfrm>
            <a:custGeom>
              <a:avLst/>
              <a:gdLst>
                <a:gd name="T0" fmla="*/ 153 w 166"/>
                <a:gd name="T1" fmla="*/ 0 h 160"/>
                <a:gd name="T2" fmla="*/ 166 w 166"/>
                <a:gd name="T3" fmla="*/ 15 h 160"/>
                <a:gd name="T4" fmla="*/ 13 w 166"/>
                <a:gd name="T5" fmla="*/ 160 h 160"/>
                <a:gd name="T6" fmla="*/ 0 w 166"/>
                <a:gd name="T7" fmla="*/ 14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60">
                  <a:moveTo>
                    <a:pt x="153" y="0"/>
                  </a:moveTo>
                  <a:lnTo>
                    <a:pt x="166" y="15"/>
                  </a:lnTo>
                  <a:lnTo>
                    <a:pt x="13" y="160"/>
                  </a:lnTo>
                  <a:lnTo>
                    <a:pt x="0" y="14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Line 150"/>
            <p:cNvSpPr>
              <a:spLocks noChangeShapeType="1"/>
            </p:cNvSpPr>
            <p:nvPr/>
          </p:nvSpPr>
          <p:spPr bwMode="auto">
            <a:xfrm>
              <a:off x="2593" y="195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Freeform 151"/>
            <p:cNvSpPr>
              <a:spLocks/>
            </p:cNvSpPr>
            <p:nvPr/>
          </p:nvSpPr>
          <p:spPr bwMode="auto">
            <a:xfrm>
              <a:off x="1221" y="1220"/>
              <a:ext cx="2376" cy="999"/>
            </a:xfrm>
            <a:custGeom>
              <a:avLst/>
              <a:gdLst>
                <a:gd name="T0" fmla="*/ 28 w 6571"/>
                <a:gd name="T1" fmla="*/ 2804 h 2923"/>
                <a:gd name="T2" fmla="*/ 148 w 6571"/>
                <a:gd name="T3" fmla="*/ 2802 h 2923"/>
                <a:gd name="T4" fmla="*/ 268 w 6571"/>
                <a:gd name="T5" fmla="*/ 2799 h 2923"/>
                <a:gd name="T6" fmla="*/ 388 w 6571"/>
                <a:gd name="T7" fmla="*/ 2797 h 2923"/>
                <a:gd name="T8" fmla="*/ 508 w 6571"/>
                <a:gd name="T9" fmla="*/ 2795 h 2923"/>
                <a:gd name="T10" fmla="*/ 628 w 6571"/>
                <a:gd name="T11" fmla="*/ 2792 h 2923"/>
                <a:gd name="T12" fmla="*/ 748 w 6571"/>
                <a:gd name="T13" fmla="*/ 2790 h 2923"/>
                <a:gd name="T14" fmla="*/ 868 w 6571"/>
                <a:gd name="T15" fmla="*/ 2788 h 2923"/>
                <a:gd name="T16" fmla="*/ 988 w 6571"/>
                <a:gd name="T17" fmla="*/ 2785 h 2923"/>
                <a:gd name="T18" fmla="*/ 1108 w 6571"/>
                <a:gd name="T19" fmla="*/ 2783 h 2923"/>
                <a:gd name="T20" fmla="*/ 1228 w 6571"/>
                <a:gd name="T21" fmla="*/ 2781 h 2923"/>
                <a:gd name="T22" fmla="*/ 1348 w 6571"/>
                <a:gd name="T23" fmla="*/ 2778 h 2923"/>
                <a:gd name="T24" fmla="*/ 1468 w 6571"/>
                <a:gd name="T25" fmla="*/ 2776 h 2923"/>
                <a:gd name="T26" fmla="*/ 1588 w 6571"/>
                <a:gd name="T27" fmla="*/ 2774 h 2923"/>
                <a:gd name="T28" fmla="*/ 1708 w 6571"/>
                <a:gd name="T29" fmla="*/ 2771 h 2923"/>
                <a:gd name="T30" fmla="*/ 1828 w 6571"/>
                <a:gd name="T31" fmla="*/ 2769 h 2923"/>
                <a:gd name="T32" fmla="*/ 1948 w 6571"/>
                <a:gd name="T33" fmla="*/ 2767 h 2923"/>
                <a:gd name="T34" fmla="*/ 2068 w 6571"/>
                <a:gd name="T35" fmla="*/ 2764 h 2923"/>
                <a:gd name="T36" fmla="*/ 2188 w 6571"/>
                <a:gd name="T37" fmla="*/ 2762 h 2923"/>
                <a:gd name="T38" fmla="*/ 2308 w 6571"/>
                <a:gd name="T39" fmla="*/ 2760 h 2923"/>
                <a:gd name="T40" fmla="*/ 2428 w 6571"/>
                <a:gd name="T41" fmla="*/ 2758 h 2923"/>
                <a:gd name="T42" fmla="*/ 2548 w 6571"/>
                <a:gd name="T43" fmla="*/ 2755 h 2923"/>
                <a:gd name="T44" fmla="*/ 2668 w 6571"/>
                <a:gd name="T45" fmla="*/ 2753 h 2923"/>
                <a:gd name="T46" fmla="*/ 2788 w 6571"/>
                <a:gd name="T47" fmla="*/ 2751 h 2923"/>
                <a:gd name="T48" fmla="*/ 2908 w 6571"/>
                <a:gd name="T49" fmla="*/ 2748 h 2923"/>
                <a:gd name="T50" fmla="*/ 3028 w 6571"/>
                <a:gd name="T51" fmla="*/ 2746 h 2923"/>
                <a:gd name="T52" fmla="*/ 3148 w 6571"/>
                <a:gd name="T53" fmla="*/ 2744 h 2923"/>
                <a:gd name="T54" fmla="*/ 3268 w 6571"/>
                <a:gd name="T55" fmla="*/ 2741 h 2923"/>
                <a:gd name="T56" fmla="*/ 3388 w 6571"/>
                <a:gd name="T57" fmla="*/ 2739 h 2923"/>
                <a:gd name="T58" fmla="*/ 3508 w 6571"/>
                <a:gd name="T59" fmla="*/ 2737 h 2923"/>
                <a:gd name="T60" fmla="*/ 3628 w 6571"/>
                <a:gd name="T61" fmla="*/ 2734 h 2923"/>
                <a:gd name="T62" fmla="*/ 3748 w 6571"/>
                <a:gd name="T63" fmla="*/ 2732 h 2923"/>
                <a:gd name="T64" fmla="*/ 3826 w 6571"/>
                <a:gd name="T65" fmla="*/ 2791 h 2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571" h="2923">
                  <a:moveTo>
                    <a:pt x="0" y="2865"/>
                  </a:moveTo>
                  <a:lnTo>
                    <a:pt x="28" y="2804"/>
                  </a:lnTo>
                  <a:lnTo>
                    <a:pt x="91" y="2923"/>
                  </a:lnTo>
                  <a:lnTo>
                    <a:pt x="148" y="2802"/>
                  </a:lnTo>
                  <a:lnTo>
                    <a:pt x="211" y="2920"/>
                  </a:lnTo>
                  <a:lnTo>
                    <a:pt x="268" y="2799"/>
                  </a:lnTo>
                  <a:lnTo>
                    <a:pt x="331" y="2918"/>
                  </a:lnTo>
                  <a:lnTo>
                    <a:pt x="388" y="2797"/>
                  </a:lnTo>
                  <a:lnTo>
                    <a:pt x="451" y="2916"/>
                  </a:lnTo>
                  <a:lnTo>
                    <a:pt x="508" y="2795"/>
                  </a:lnTo>
                  <a:lnTo>
                    <a:pt x="571" y="2913"/>
                  </a:lnTo>
                  <a:lnTo>
                    <a:pt x="628" y="2792"/>
                  </a:lnTo>
                  <a:lnTo>
                    <a:pt x="691" y="2911"/>
                  </a:lnTo>
                  <a:lnTo>
                    <a:pt x="748" y="2790"/>
                  </a:lnTo>
                  <a:lnTo>
                    <a:pt x="810" y="2909"/>
                  </a:lnTo>
                  <a:lnTo>
                    <a:pt x="868" y="2788"/>
                  </a:lnTo>
                  <a:lnTo>
                    <a:pt x="930" y="2907"/>
                  </a:lnTo>
                  <a:lnTo>
                    <a:pt x="988" y="2785"/>
                  </a:lnTo>
                  <a:lnTo>
                    <a:pt x="1050" y="2904"/>
                  </a:lnTo>
                  <a:lnTo>
                    <a:pt x="1108" y="2783"/>
                  </a:lnTo>
                  <a:lnTo>
                    <a:pt x="1170" y="2902"/>
                  </a:lnTo>
                  <a:lnTo>
                    <a:pt x="1228" y="2781"/>
                  </a:lnTo>
                  <a:lnTo>
                    <a:pt x="1290" y="2900"/>
                  </a:lnTo>
                  <a:lnTo>
                    <a:pt x="1348" y="2778"/>
                  </a:lnTo>
                  <a:lnTo>
                    <a:pt x="1410" y="2897"/>
                  </a:lnTo>
                  <a:lnTo>
                    <a:pt x="1468" y="2776"/>
                  </a:lnTo>
                  <a:lnTo>
                    <a:pt x="1530" y="2895"/>
                  </a:lnTo>
                  <a:lnTo>
                    <a:pt x="1588" y="2774"/>
                  </a:lnTo>
                  <a:lnTo>
                    <a:pt x="1650" y="2893"/>
                  </a:lnTo>
                  <a:lnTo>
                    <a:pt x="1708" y="2771"/>
                  </a:lnTo>
                  <a:lnTo>
                    <a:pt x="1770" y="2890"/>
                  </a:lnTo>
                  <a:lnTo>
                    <a:pt x="1828" y="2769"/>
                  </a:lnTo>
                  <a:lnTo>
                    <a:pt x="1890" y="2888"/>
                  </a:lnTo>
                  <a:lnTo>
                    <a:pt x="1948" y="2767"/>
                  </a:lnTo>
                  <a:lnTo>
                    <a:pt x="2010" y="2886"/>
                  </a:lnTo>
                  <a:lnTo>
                    <a:pt x="2068" y="2764"/>
                  </a:lnTo>
                  <a:lnTo>
                    <a:pt x="2130" y="2883"/>
                  </a:lnTo>
                  <a:lnTo>
                    <a:pt x="2188" y="2762"/>
                  </a:lnTo>
                  <a:lnTo>
                    <a:pt x="2250" y="2881"/>
                  </a:lnTo>
                  <a:lnTo>
                    <a:pt x="2308" y="2760"/>
                  </a:lnTo>
                  <a:lnTo>
                    <a:pt x="2370" y="2879"/>
                  </a:lnTo>
                  <a:lnTo>
                    <a:pt x="2428" y="2758"/>
                  </a:lnTo>
                  <a:lnTo>
                    <a:pt x="2490" y="2876"/>
                  </a:lnTo>
                  <a:lnTo>
                    <a:pt x="2548" y="2755"/>
                  </a:lnTo>
                  <a:lnTo>
                    <a:pt x="2610" y="2874"/>
                  </a:lnTo>
                  <a:lnTo>
                    <a:pt x="2668" y="2753"/>
                  </a:lnTo>
                  <a:lnTo>
                    <a:pt x="2730" y="2872"/>
                  </a:lnTo>
                  <a:lnTo>
                    <a:pt x="2788" y="2751"/>
                  </a:lnTo>
                  <a:lnTo>
                    <a:pt x="2850" y="2869"/>
                  </a:lnTo>
                  <a:lnTo>
                    <a:pt x="2908" y="2748"/>
                  </a:lnTo>
                  <a:lnTo>
                    <a:pt x="2970" y="2867"/>
                  </a:lnTo>
                  <a:lnTo>
                    <a:pt x="3028" y="2746"/>
                  </a:lnTo>
                  <a:lnTo>
                    <a:pt x="3090" y="2865"/>
                  </a:lnTo>
                  <a:lnTo>
                    <a:pt x="3148" y="2744"/>
                  </a:lnTo>
                  <a:lnTo>
                    <a:pt x="3210" y="2862"/>
                  </a:lnTo>
                  <a:lnTo>
                    <a:pt x="3268" y="2741"/>
                  </a:lnTo>
                  <a:lnTo>
                    <a:pt x="3330" y="2860"/>
                  </a:lnTo>
                  <a:lnTo>
                    <a:pt x="3388" y="2739"/>
                  </a:lnTo>
                  <a:lnTo>
                    <a:pt x="3450" y="2858"/>
                  </a:lnTo>
                  <a:lnTo>
                    <a:pt x="3508" y="2737"/>
                  </a:lnTo>
                  <a:lnTo>
                    <a:pt x="3570" y="2855"/>
                  </a:lnTo>
                  <a:lnTo>
                    <a:pt x="3628" y="2734"/>
                  </a:lnTo>
                  <a:lnTo>
                    <a:pt x="3690" y="2853"/>
                  </a:lnTo>
                  <a:lnTo>
                    <a:pt x="3748" y="2732"/>
                  </a:lnTo>
                  <a:lnTo>
                    <a:pt x="3779" y="2791"/>
                  </a:lnTo>
                  <a:lnTo>
                    <a:pt x="3826" y="2791"/>
                  </a:lnTo>
                  <a:lnTo>
                    <a:pt x="657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Freeform 152"/>
            <p:cNvSpPr>
              <a:spLocks/>
            </p:cNvSpPr>
            <p:nvPr/>
          </p:nvSpPr>
          <p:spPr bwMode="auto">
            <a:xfrm>
              <a:off x="3545" y="1220"/>
              <a:ext cx="52" cy="50"/>
            </a:xfrm>
            <a:custGeom>
              <a:avLst/>
              <a:gdLst>
                <a:gd name="T0" fmla="*/ 52 w 52"/>
                <a:gd name="T1" fmla="*/ 0 h 50"/>
                <a:gd name="T2" fmla="*/ 0 w 52"/>
                <a:gd name="T3" fmla="*/ 24 h 50"/>
                <a:gd name="T4" fmla="*/ 24 w 52"/>
                <a:gd name="T5" fmla="*/ 27 h 50"/>
                <a:gd name="T6" fmla="*/ 28 w 52"/>
                <a:gd name="T7" fmla="*/ 50 h 50"/>
                <a:gd name="T8" fmla="*/ 52 w 52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0">
                  <a:moveTo>
                    <a:pt x="52" y="0"/>
                  </a:moveTo>
                  <a:lnTo>
                    <a:pt x="0" y="24"/>
                  </a:lnTo>
                  <a:lnTo>
                    <a:pt x="24" y="27"/>
                  </a:lnTo>
                  <a:lnTo>
                    <a:pt x="28" y="5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965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3264</Words>
  <Application>Microsoft Office PowerPoint</Application>
  <PresentationFormat>On-screen Show (4:3)</PresentationFormat>
  <Paragraphs>1275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UNBALANCED RIP &amp; LIZ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27</cp:revision>
  <dcterms:created xsi:type="dcterms:W3CDTF">2006-08-16T00:00:00Z</dcterms:created>
  <dcterms:modified xsi:type="dcterms:W3CDTF">2013-07-05T15:20:41Z</dcterms:modified>
</cp:coreProperties>
</file>