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79" r:id="rId12"/>
    <p:sldId id="268" r:id="rId13"/>
    <p:sldId id="270" r:id="rId14"/>
    <p:sldId id="271" r:id="rId15"/>
    <p:sldId id="272" r:id="rId16"/>
    <p:sldId id="274" r:id="rId17"/>
    <p:sldId id="275" r:id="rId18"/>
    <p:sldId id="276" r:id="rId19"/>
    <p:sldId id="277" r:id="rId20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652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96FF-5134-4F56-ADA6-73611B313565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68CE1-5AF1-49D9-BC48-82CDE096C3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96FF-5134-4F56-ADA6-73611B313565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68CE1-5AF1-49D9-BC48-82CDE096C3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96FF-5134-4F56-ADA6-73611B313565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68CE1-5AF1-49D9-BC48-82CDE096C3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96FF-5134-4F56-ADA6-73611B313565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68CE1-5AF1-49D9-BC48-82CDE096C3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96FF-5134-4F56-ADA6-73611B313565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68CE1-5AF1-49D9-BC48-82CDE096C3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96FF-5134-4F56-ADA6-73611B313565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68CE1-5AF1-49D9-BC48-82CDE096C3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96FF-5134-4F56-ADA6-73611B313565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68CE1-5AF1-49D9-BC48-82CDE096C3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96FF-5134-4F56-ADA6-73611B313565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68CE1-5AF1-49D9-BC48-82CDE096C3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96FF-5134-4F56-ADA6-73611B313565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68CE1-5AF1-49D9-BC48-82CDE096C3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96FF-5134-4F56-ADA6-73611B313565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68CE1-5AF1-49D9-BC48-82CDE096C3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96FF-5134-4F56-ADA6-73611B313565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68CE1-5AF1-49D9-BC48-82CDE096C35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896FF-5134-4F56-ADA6-73611B313565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68CE1-5AF1-49D9-BC48-82CDE096C35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slide" Target="slide16.xml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5.xml"/><Relationship Id="rId2" Type="http://schemas.openxmlformats.org/officeDocument/2006/relationships/slide" Target="slide1.xml"/><Relationship Id="rId16" Type="http://schemas.openxmlformats.org/officeDocument/2006/relationships/slide" Target="slide14.xml"/><Relationship Id="rId20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5" Type="http://schemas.openxmlformats.org/officeDocument/2006/relationships/slide" Target="slide4.xml"/><Relationship Id="rId15" Type="http://schemas.openxmlformats.org/officeDocument/2006/relationships/slide" Target="slide13.xml"/><Relationship Id="rId10" Type="http://schemas.openxmlformats.org/officeDocument/2006/relationships/slide" Target="slide9.xml"/><Relationship Id="rId19" Type="http://schemas.openxmlformats.org/officeDocument/2006/relationships/slide" Target="slide17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Video/Rope%2028%20Flip%20(380264).mp4" TargetMode="External"/><Relationship Id="rId2" Type="http://schemas.openxmlformats.org/officeDocument/2006/relationships/hyperlink" Target="Video/Red%2024%20Jet%20Lead.mp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Video/Rope%2028%20Flip%20Keep%20Pass.mp4" TargetMode="External"/><Relationship Id="rId2" Type="http://schemas.openxmlformats.org/officeDocument/2006/relationships/hyperlink" Target="Video/Red%2024%20Jet%20Lead.mp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Video/Rope%2049%20Flip%20(378971).mp4" TargetMode="External"/><Relationship Id="rId2" Type="http://schemas.openxmlformats.org/officeDocument/2006/relationships/hyperlink" Target="Video/Red%2024%20Jet%20Lead.mp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Video/Rope%2059%20Flip.mp4" TargetMode="External"/><Relationship Id="rId2" Type="http://schemas.openxmlformats.org/officeDocument/2006/relationships/hyperlink" Target="Video/Red%2024%20Jet%20Lead.mp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Video/Rope%2059%20Flip%20Naked.mp4" TargetMode="External"/><Relationship Id="rId2" Type="http://schemas.openxmlformats.org/officeDocument/2006/relationships/hyperlink" Target="Video/Red%2024%20Jet%20Lead.mp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Video/Rope%2051%20Mountaineer%20(380254).mp4" TargetMode="External"/><Relationship Id="rId2" Type="http://schemas.openxmlformats.org/officeDocument/2006/relationships/hyperlink" Target="Video/Red%2024%20Jet%20Lead.mp4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Video/Rope%2052%20Ditch%20(380252).mp4" TargetMode="External"/><Relationship Id="rId2" Type="http://schemas.openxmlformats.org/officeDocument/2006/relationships/hyperlink" Target="Video/Red%2024%20Jet%20Lead.mp4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Video/Rope%202%20PT%20Play.mp4" TargetMode="External"/><Relationship Id="rId2" Type="http://schemas.openxmlformats.org/officeDocument/2006/relationships/hyperlink" Target="Video/Red%2024%20Jet%20Lead.mp4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Video/Rope%20P4%20Far%20Hook.mp4" TargetMode="External"/><Relationship Id="rId2" Type="http://schemas.openxmlformats.org/officeDocument/2006/relationships/hyperlink" Target="Video/Red%2024%20Jet%20Lead.mp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Video/Lasso%2049%20Flip%20(378963).mp4" TargetMode="External"/><Relationship Id="rId2" Type="http://schemas.openxmlformats.org/officeDocument/2006/relationships/hyperlink" Target="Video/Red%2024%20Jet%20Lead.mp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Video/Lasso%2052%20Mountaineer%20(380255).mp4" TargetMode="External"/><Relationship Id="rId2" Type="http://schemas.openxmlformats.org/officeDocument/2006/relationships/hyperlink" Target="Video/Red%2024%20Jet%20Lead.mp4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Video/Lasso%2051%20Ditch%20(380258).mp4" TargetMode="External"/><Relationship Id="rId2" Type="http://schemas.openxmlformats.org/officeDocument/2006/relationships/hyperlink" Target="Video/Red%2024%20Jet%20Lead.mp4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Video/Lasso%20Pass%205%20Far%20Hook%20(380257).mp4" TargetMode="External"/><Relationship Id="rId2" Type="http://schemas.openxmlformats.org/officeDocument/2006/relationships/hyperlink" Target="Video/Red%2024%20Jet%20Lead.mp4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0"/>
            <a:ext cx="6172200" cy="1524000"/>
          </a:xfrm>
        </p:spPr>
        <p:txBody>
          <a:bodyPr/>
          <a:lstStyle/>
          <a:p>
            <a:r>
              <a:rPr lang="en-US" dirty="0" smtClean="0"/>
              <a:t>Rope &amp; Lasso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81000" y="1219200"/>
            <a:ext cx="6172200" cy="7696200"/>
          </a:xfrm>
        </p:spPr>
        <p:txBody>
          <a:bodyPr>
            <a:normAutofit fontScale="77500" lnSpcReduction="20000"/>
          </a:bodyPr>
          <a:lstStyle/>
          <a:p>
            <a:pPr marL="920750" indent="-920750">
              <a:buNone/>
            </a:pPr>
            <a:r>
              <a:rPr lang="en-US" dirty="0" smtClean="0"/>
              <a:t>PAGE	PLAY</a:t>
            </a:r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2" action="ppaction://hlinksldjump"/>
              </a:rPr>
              <a:t>Table of Contents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3" action="ppaction://hlinksldjump"/>
              </a:rPr>
              <a:t>Rope 28 Flip</a:t>
            </a:r>
            <a:endParaRPr lang="en-US" dirty="0" smtClean="0"/>
          </a:p>
          <a:p>
            <a:pPr marL="920750" indent="-920750">
              <a:buFont typeface="+mj-lt"/>
              <a:buAutoNum type="arabicPeriod"/>
            </a:pPr>
            <a:r>
              <a:rPr lang="en-US" dirty="0">
                <a:hlinkClick r:id="rId4" action="ppaction://hlinksldjump"/>
              </a:rPr>
              <a:t>Rope 28 Flip Keep </a:t>
            </a:r>
            <a:r>
              <a:rPr lang="en-US" dirty="0" smtClean="0">
                <a:hlinkClick r:id="rId4" action="ppaction://hlinksldjump"/>
              </a:rPr>
              <a:t>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5" action="ppaction://hlinksldjump"/>
              </a:rPr>
              <a:t>Rope 49 Flip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6" action="ppaction://hlinksldjump"/>
              </a:rPr>
              <a:t>Rope 59 Flip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7" action="ppaction://hlinksldjump"/>
              </a:rPr>
              <a:t>Rope 59 Flip Naked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8" action="ppaction://hlinksldjump"/>
              </a:rPr>
              <a:t>Rope 51 Mountaineer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9" action="ppaction://hlinksldjump"/>
              </a:rPr>
              <a:t>Rope 52 Ditch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0" action="ppaction://hlinksldjump"/>
              </a:rPr>
              <a:t>Rope RT 2 PT Play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1" action="ppaction://hlinksldjump"/>
              </a:rPr>
              <a:t>Rope P4 Far Hook</a:t>
            </a:r>
            <a:endParaRPr lang="en-US" dirty="0" smtClean="0"/>
          </a:p>
          <a:p>
            <a:pPr marL="920750" indent="-920750">
              <a:buFont typeface="+mj-lt"/>
              <a:buAutoNum type="arabicPeriod"/>
            </a:pPr>
            <a:r>
              <a:rPr lang="en-US" dirty="0">
                <a:hlinkClick r:id="rId12" action="ppaction://hlinksldjump"/>
              </a:rPr>
              <a:t>Lasso 28 </a:t>
            </a:r>
            <a:r>
              <a:rPr lang="en-US" dirty="0" smtClean="0">
                <a:hlinkClick r:id="rId12" action="ppaction://hlinksldjump"/>
              </a:rPr>
              <a:t>Flip</a:t>
            </a:r>
            <a:endParaRPr lang="en-US" dirty="0" smtClean="0">
              <a:hlinkClick r:id="rId13" action="ppaction://hlinksldjump"/>
            </a:endParaRPr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3" action="ppaction://hlinksldjump"/>
              </a:rPr>
              <a:t>Lasso 49 Flip</a:t>
            </a:r>
            <a:endParaRPr lang="en-US" dirty="0" smtClean="0"/>
          </a:p>
          <a:p>
            <a:pPr marL="920750" indent="-920750">
              <a:buFont typeface="+mj-lt"/>
              <a:buAutoNum type="arabicPeriod"/>
            </a:pPr>
            <a:r>
              <a:rPr lang="en-US" dirty="0" smtClean="0">
                <a:hlinkClick r:id="rId14" action="ppaction://hlinksldjump"/>
              </a:rPr>
              <a:t>Lasso </a:t>
            </a:r>
            <a:r>
              <a:rPr lang="en-US" dirty="0">
                <a:hlinkClick r:id="rId14" action="ppaction://hlinksldjump"/>
              </a:rPr>
              <a:t>49 Flip Keep </a:t>
            </a:r>
            <a:r>
              <a:rPr lang="en-US" dirty="0" smtClean="0">
                <a:hlinkClick r:id="rId14" action="ppaction://hlinksldjump"/>
              </a:rPr>
              <a:t>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5" action="ppaction://hlinksldjump"/>
              </a:rPr>
              <a:t>Lasso 58 Flip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6" action="ppaction://hlinksldjump"/>
              </a:rPr>
              <a:t>Lasso 58 Flip Naked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7" action="ppaction://hlinksldjump"/>
              </a:rPr>
              <a:t>Lasso 52 Mountaineer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8" action="ppaction://hlinksldjump"/>
              </a:rPr>
              <a:t>Lasso 51 Ditch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9" action="ppaction://hlinksldjump"/>
              </a:rPr>
              <a:t>Lasso RT 2 PT Play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20" action="ppaction://hlinksldjump"/>
              </a:rPr>
              <a:t>Lasso P5 Far Hook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1"/>
            <a:ext cx="13668376" cy="8534400"/>
            <a:chOff x="192" y="144"/>
            <a:chExt cx="8610" cy="5376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4128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9" y="2428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229" y="2428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9" y="235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229" y="235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9" y="228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229" y="228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9" y="220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229" y="220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9" y="2136"/>
              <a:ext cx="40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43" y="2115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766" y="2115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9" y="2061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229" y="2061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9" y="1991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229" y="1991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9" y="1915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229" y="1915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9" y="1845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229" y="1845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9" y="1769"/>
              <a:ext cx="40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43" y="1748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766" y="1748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9" y="169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229" y="169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9" y="162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229" y="162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9" y="155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2"/>
            <p:cNvSpPr>
              <a:spLocks noChangeShapeType="1"/>
            </p:cNvSpPr>
            <p:nvPr/>
          </p:nvSpPr>
          <p:spPr bwMode="auto">
            <a:xfrm>
              <a:off x="4229" y="155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3"/>
            <p:cNvSpPr>
              <a:spLocks noChangeShapeType="1"/>
            </p:cNvSpPr>
            <p:nvPr/>
          </p:nvSpPr>
          <p:spPr bwMode="auto">
            <a:xfrm>
              <a:off x="229" y="1478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" name="Line 34"/>
            <p:cNvSpPr>
              <a:spLocks noChangeShapeType="1"/>
            </p:cNvSpPr>
            <p:nvPr/>
          </p:nvSpPr>
          <p:spPr bwMode="auto">
            <a:xfrm>
              <a:off x="4229" y="1478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5"/>
            <p:cNvSpPr>
              <a:spLocks noChangeShapeType="1"/>
            </p:cNvSpPr>
            <p:nvPr/>
          </p:nvSpPr>
          <p:spPr bwMode="auto">
            <a:xfrm>
              <a:off x="229" y="1408"/>
              <a:ext cx="40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6"/>
            <p:cNvSpPr>
              <a:spLocks noChangeShapeType="1"/>
            </p:cNvSpPr>
            <p:nvPr/>
          </p:nvSpPr>
          <p:spPr bwMode="auto">
            <a:xfrm>
              <a:off x="1743" y="1386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7"/>
            <p:cNvSpPr>
              <a:spLocks noChangeShapeType="1"/>
            </p:cNvSpPr>
            <p:nvPr/>
          </p:nvSpPr>
          <p:spPr bwMode="auto">
            <a:xfrm>
              <a:off x="2766" y="1386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8"/>
            <p:cNvSpPr>
              <a:spLocks noChangeShapeType="1"/>
            </p:cNvSpPr>
            <p:nvPr/>
          </p:nvSpPr>
          <p:spPr bwMode="auto">
            <a:xfrm>
              <a:off x="229" y="133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9"/>
            <p:cNvSpPr>
              <a:spLocks noChangeShapeType="1"/>
            </p:cNvSpPr>
            <p:nvPr/>
          </p:nvSpPr>
          <p:spPr bwMode="auto">
            <a:xfrm>
              <a:off x="4229" y="133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40"/>
            <p:cNvSpPr>
              <a:spLocks noChangeShapeType="1"/>
            </p:cNvSpPr>
            <p:nvPr/>
          </p:nvSpPr>
          <p:spPr bwMode="auto">
            <a:xfrm>
              <a:off x="229" y="126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1"/>
            <p:cNvSpPr>
              <a:spLocks noChangeShapeType="1"/>
            </p:cNvSpPr>
            <p:nvPr/>
          </p:nvSpPr>
          <p:spPr bwMode="auto">
            <a:xfrm>
              <a:off x="4229" y="1262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2"/>
            <p:cNvSpPr>
              <a:spLocks noChangeShapeType="1"/>
            </p:cNvSpPr>
            <p:nvPr/>
          </p:nvSpPr>
          <p:spPr bwMode="auto">
            <a:xfrm>
              <a:off x="229" y="1186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3"/>
            <p:cNvSpPr>
              <a:spLocks noChangeShapeType="1"/>
            </p:cNvSpPr>
            <p:nvPr/>
          </p:nvSpPr>
          <p:spPr bwMode="auto">
            <a:xfrm>
              <a:off x="4229" y="1186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4"/>
            <p:cNvSpPr>
              <a:spLocks noChangeShapeType="1"/>
            </p:cNvSpPr>
            <p:nvPr/>
          </p:nvSpPr>
          <p:spPr bwMode="auto">
            <a:xfrm>
              <a:off x="229" y="1116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5"/>
            <p:cNvSpPr>
              <a:spLocks noChangeShapeType="1"/>
            </p:cNvSpPr>
            <p:nvPr/>
          </p:nvSpPr>
          <p:spPr bwMode="auto">
            <a:xfrm>
              <a:off x="4229" y="1116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6"/>
            <p:cNvSpPr>
              <a:spLocks noChangeShapeType="1"/>
            </p:cNvSpPr>
            <p:nvPr/>
          </p:nvSpPr>
          <p:spPr bwMode="auto">
            <a:xfrm>
              <a:off x="229" y="1040"/>
              <a:ext cx="40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7"/>
            <p:cNvSpPr>
              <a:spLocks noChangeShapeType="1"/>
            </p:cNvSpPr>
            <p:nvPr/>
          </p:nvSpPr>
          <p:spPr bwMode="auto">
            <a:xfrm>
              <a:off x="1743" y="1019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8"/>
            <p:cNvSpPr>
              <a:spLocks noChangeShapeType="1"/>
            </p:cNvSpPr>
            <p:nvPr/>
          </p:nvSpPr>
          <p:spPr bwMode="auto">
            <a:xfrm>
              <a:off x="2766" y="1019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9"/>
            <p:cNvSpPr>
              <a:spLocks noChangeShapeType="1"/>
            </p:cNvSpPr>
            <p:nvPr/>
          </p:nvSpPr>
          <p:spPr bwMode="auto">
            <a:xfrm>
              <a:off x="229" y="970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50"/>
            <p:cNvSpPr>
              <a:spLocks noChangeShapeType="1"/>
            </p:cNvSpPr>
            <p:nvPr/>
          </p:nvSpPr>
          <p:spPr bwMode="auto">
            <a:xfrm>
              <a:off x="4229" y="970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1"/>
            <p:cNvSpPr>
              <a:spLocks noChangeShapeType="1"/>
            </p:cNvSpPr>
            <p:nvPr/>
          </p:nvSpPr>
          <p:spPr bwMode="auto">
            <a:xfrm>
              <a:off x="229" y="895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2"/>
            <p:cNvSpPr>
              <a:spLocks noChangeShapeType="1"/>
            </p:cNvSpPr>
            <p:nvPr/>
          </p:nvSpPr>
          <p:spPr bwMode="auto">
            <a:xfrm>
              <a:off x="4229" y="895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3"/>
            <p:cNvSpPr>
              <a:spLocks noChangeShapeType="1"/>
            </p:cNvSpPr>
            <p:nvPr/>
          </p:nvSpPr>
          <p:spPr bwMode="auto">
            <a:xfrm>
              <a:off x="229" y="824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4"/>
            <p:cNvSpPr>
              <a:spLocks noChangeShapeType="1"/>
            </p:cNvSpPr>
            <p:nvPr/>
          </p:nvSpPr>
          <p:spPr bwMode="auto">
            <a:xfrm>
              <a:off x="4229" y="824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5"/>
            <p:cNvSpPr>
              <a:spLocks noChangeShapeType="1"/>
            </p:cNvSpPr>
            <p:nvPr/>
          </p:nvSpPr>
          <p:spPr bwMode="auto">
            <a:xfrm>
              <a:off x="229" y="74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6"/>
            <p:cNvSpPr>
              <a:spLocks noChangeShapeType="1"/>
            </p:cNvSpPr>
            <p:nvPr/>
          </p:nvSpPr>
          <p:spPr bwMode="auto">
            <a:xfrm>
              <a:off x="4229" y="749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7"/>
            <p:cNvSpPr>
              <a:spLocks noChangeShapeType="1"/>
            </p:cNvSpPr>
            <p:nvPr/>
          </p:nvSpPr>
          <p:spPr bwMode="auto">
            <a:xfrm>
              <a:off x="229" y="679"/>
              <a:ext cx="40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8"/>
            <p:cNvSpPr>
              <a:spLocks noChangeShapeType="1"/>
            </p:cNvSpPr>
            <p:nvPr/>
          </p:nvSpPr>
          <p:spPr bwMode="auto">
            <a:xfrm>
              <a:off x="1743" y="657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9"/>
            <p:cNvSpPr>
              <a:spLocks noChangeShapeType="1"/>
            </p:cNvSpPr>
            <p:nvPr/>
          </p:nvSpPr>
          <p:spPr bwMode="auto">
            <a:xfrm>
              <a:off x="2766" y="657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60"/>
            <p:cNvSpPr>
              <a:spLocks noChangeShapeType="1"/>
            </p:cNvSpPr>
            <p:nvPr/>
          </p:nvSpPr>
          <p:spPr bwMode="auto">
            <a:xfrm>
              <a:off x="229" y="60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1"/>
            <p:cNvSpPr>
              <a:spLocks noChangeShapeType="1"/>
            </p:cNvSpPr>
            <p:nvPr/>
          </p:nvSpPr>
          <p:spPr bwMode="auto">
            <a:xfrm>
              <a:off x="4229" y="60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2"/>
            <p:cNvSpPr>
              <a:spLocks noChangeShapeType="1"/>
            </p:cNvSpPr>
            <p:nvPr/>
          </p:nvSpPr>
          <p:spPr bwMode="auto">
            <a:xfrm>
              <a:off x="229" y="53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3"/>
            <p:cNvSpPr>
              <a:spLocks noChangeShapeType="1"/>
            </p:cNvSpPr>
            <p:nvPr/>
          </p:nvSpPr>
          <p:spPr bwMode="auto">
            <a:xfrm>
              <a:off x="4229" y="533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4"/>
            <p:cNvSpPr>
              <a:spLocks noChangeShapeType="1"/>
            </p:cNvSpPr>
            <p:nvPr/>
          </p:nvSpPr>
          <p:spPr bwMode="auto">
            <a:xfrm>
              <a:off x="229" y="45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5"/>
            <p:cNvSpPr>
              <a:spLocks noChangeShapeType="1"/>
            </p:cNvSpPr>
            <p:nvPr/>
          </p:nvSpPr>
          <p:spPr bwMode="auto">
            <a:xfrm>
              <a:off x="4229" y="45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6"/>
            <p:cNvSpPr>
              <a:spLocks noChangeShapeType="1"/>
            </p:cNvSpPr>
            <p:nvPr/>
          </p:nvSpPr>
          <p:spPr bwMode="auto">
            <a:xfrm>
              <a:off x="229" y="38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7"/>
            <p:cNvSpPr>
              <a:spLocks noChangeShapeType="1"/>
            </p:cNvSpPr>
            <p:nvPr/>
          </p:nvSpPr>
          <p:spPr bwMode="auto">
            <a:xfrm>
              <a:off x="4229" y="387"/>
              <a:ext cx="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Rectangle 68"/>
            <p:cNvSpPr>
              <a:spLocks noChangeArrowheads="1"/>
            </p:cNvSpPr>
            <p:nvPr/>
          </p:nvSpPr>
          <p:spPr bwMode="auto">
            <a:xfrm>
              <a:off x="220" y="316"/>
              <a:ext cx="4061" cy="2179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Oval 69"/>
            <p:cNvSpPr>
              <a:spLocks noChangeArrowheads="1"/>
            </p:cNvSpPr>
            <p:nvPr/>
          </p:nvSpPr>
          <p:spPr bwMode="auto">
            <a:xfrm>
              <a:off x="476" y="2119"/>
              <a:ext cx="135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70"/>
            <p:cNvSpPr>
              <a:spLocks noChangeArrowheads="1"/>
            </p:cNvSpPr>
            <p:nvPr/>
          </p:nvSpPr>
          <p:spPr bwMode="auto">
            <a:xfrm>
              <a:off x="1290" y="1861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Oval 71"/>
            <p:cNvSpPr>
              <a:spLocks noChangeArrowheads="1"/>
            </p:cNvSpPr>
            <p:nvPr/>
          </p:nvSpPr>
          <p:spPr bwMode="auto">
            <a:xfrm>
              <a:off x="1438" y="2088"/>
              <a:ext cx="134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72"/>
            <p:cNvSpPr>
              <a:spLocks noChangeArrowheads="1"/>
            </p:cNvSpPr>
            <p:nvPr/>
          </p:nvSpPr>
          <p:spPr bwMode="auto">
            <a:xfrm>
              <a:off x="2092" y="1866"/>
              <a:ext cx="21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Oval 73"/>
            <p:cNvSpPr>
              <a:spLocks noChangeArrowheads="1"/>
            </p:cNvSpPr>
            <p:nvPr/>
          </p:nvSpPr>
          <p:spPr bwMode="auto">
            <a:xfrm>
              <a:off x="1694" y="2082"/>
              <a:ext cx="134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74"/>
            <p:cNvSpPr>
              <a:spLocks noChangeArrowheads="1"/>
            </p:cNvSpPr>
            <p:nvPr/>
          </p:nvSpPr>
          <p:spPr bwMode="auto">
            <a:xfrm>
              <a:off x="1677" y="1861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Rectangle 75"/>
            <p:cNvSpPr>
              <a:spLocks noChangeArrowheads="1"/>
            </p:cNvSpPr>
            <p:nvPr/>
          </p:nvSpPr>
          <p:spPr bwMode="auto">
            <a:xfrm>
              <a:off x="1955" y="2082"/>
              <a:ext cx="135" cy="128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76"/>
            <p:cNvSpPr>
              <a:spLocks noChangeShapeType="1"/>
            </p:cNvSpPr>
            <p:nvPr/>
          </p:nvSpPr>
          <p:spPr bwMode="auto">
            <a:xfrm>
              <a:off x="1955" y="2082"/>
              <a:ext cx="131" cy="12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7"/>
            <p:cNvSpPr>
              <a:spLocks noChangeShapeType="1"/>
            </p:cNvSpPr>
            <p:nvPr/>
          </p:nvSpPr>
          <p:spPr bwMode="auto">
            <a:xfrm flipV="1">
              <a:off x="1955" y="2082"/>
              <a:ext cx="131" cy="12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Rectangle 78"/>
            <p:cNvSpPr>
              <a:spLocks noChangeArrowheads="1"/>
            </p:cNvSpPr>
            <p:nvPr/>
          </p:nvSpPr>
          <p:spPr bwMode="auto">
            <a:xfrm>
              <a:off x="3013" y="1677"/>
              <a:ext cx="21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Oval 79"/>
            <p:cNvSpPr>
              <a:spLocks noChangeArrowheads="1"/>
            </p:cNvSpPr>
            <p:nvPr/>
          </p:nvSpPr>
          <p:spPr bwMode="auto">
            <a:xfrm>
              <a:off x="2217" y="2082"/>
              <a:ext cx="134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80"/>
            <p:cNvSpPr>
              <a:spLocks noChangeArrowheads="1"/>
            </p:cNvSpPr>
            <p:nvPr/>
          </p:nvSpPr>
          <p:spPr bwMode="auto">
            <a:xfrm>
              <a:off x="1455" y="1623"/>
              <a:ext cx="21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Oval 81"/>
            <p:cNvSpPr>
              <a:spLocks noChangeArrowheads="1"/>
            </p:cNvSpPr>
            <p:nvPr/>
          </p:nvSpPr>
          <p:spPr bwMode="auto">
            <a:xfrm>
              <a:off x="2495" y="2082"/>
              <a:ext cx="135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Rectangle 82"/>
            <p:cNvSpPr>
              <a:spLocks noChangeArrowheads="1"/>
            </p:cNvSpPr>
            <p:nvPr/>
          </p:nvSpPr>
          <p:spPr bwMode="auto">
            <a:xfrm>
              <a:off x="2365" y="1618"/>
              <a:ext cx="21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Oval 83"/>
            <p:cNvSpPr>
              <a:spLocks noChangeArrowheads="1"/>
            </p:cNvSpPr>
            <p:nvPr/>
          </p:nvSpPr>
          <p:spPr bwMode="auto">
            <a:xfrm>
              <a:off x="3878" y="2293"/>
              <a:ext cx="134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Rectangle 84"/>
            <p:cNvSpPr>
              <a:spLocks noChangeArrowheads="1"/>
            </p:cNvSpPr>
            <p:nvPr/>
          </p:nvSpPr>
          <p:spPr bwMode="auto">
            <a:xfrm>
              <a:off x="2592" y="1834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Oval 85"/>
            <p:cNvSpPr>
              <a:spLocks noChangeArrowheads="1"/>
            </p:cNvSpPr>
            <p:nvPr/>
          </p:nvSpPr>
          <p:spPr bwMode="auto">
            <a:xfrm>
              <a:off x="3394" y="2088"/>
              <a:ext cx="135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Rectangle 86"/>
            <p:cNvSpPr>
              <a:spLocks noChangeArrowheads="1"/>
            </p:cNvSpPr>
            <p:nvPr/>
          </p:nvSpPr>
          <p:spPr bwMode="auto">
            <a:xfrm>
              <a:off x="471" y="1472"/>
              <a:ext cx="21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Oval 87"/>
            <p:cNvSpPr>
              <a:spLocks noChangeArrowheads="1"/>
            </p:cNvSpPr>
            <p:nvPr/>
          </p:nvSpPr>
          <p:spPr bwMode="auto">
            <a:xfrm>
              <a:off x="1955" y="2433"/>
              <a:ext cx="135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Rectangle 88"/>
            <p:cNvSpPr>
              <a:spLocks noChangeArrowheads="1"/>
            </p:cNvSpPr>
            <p:nvPr/>
          </p:nvSpPr>
          <p:spPr bwMode="auto">
            <a:xfrm>
              <a:off x="3878" y="1640"/>
              <a:ext cx="21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Oval 89"/>
            <p:cNvSpPr>
              <a:spLocks noChangeArrowheads="1"/>
            </p:cNvSpPr>
            <p:nvPr/>
          </p:nvSpPr>
          <p:spPr bwMode="auto">
            <a:xfrm>
              <a:off x="1273" y="2223"/>
              <a:ext cx="134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Rectangle 90"/>
            <p:cNvSpPr>
              <a:spLocks noChangeArrowheads="1"/>
            </p:cNvSpPr>
            <p:nvPr/>
          </p:nvSpPr>
          <p:spPr bwMode="auto">
            <a:xfrm>
              <a:off x="1401" y="1111"/>
              <a:ext cx="31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Oval 91"/>
            <p:cNvSpPr>
              <a:spLocks noChangeArrowheads="1"/>
            </p:cNvSpPr>
            <p:nvPr/>
          </p:nvSpPr>
          <p:spPr bwMode="auto">
            <a:xfrm>
              <a:off x="2694" y="2239"/>
              <a:ext cx="136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Rectangle 92"/>
            <p:cNvSpPr>
              <a:spLocks noChangeArrowheads="1"/>
            </p:cNvSpPr>
            <p:nvPr/>
          </p:nvSpPr>
          <p:spPr bwMode="auto">
            <a:xfrm>
              <a:off x="3377" y="1267"/>
              <a:ext cx="32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Rectangle 93"/>
            <p:cNvSpPr>
              <a:spLocks noChangeArrowheads="1"/>
            </p:cNvSpPr>
            <p:nvPr/>
          </p:nvSpPr>
          <p:spPr bwMode="auto">
            <a:xfrm>
              <a:off x="287" y="2569"/>
              <a:ext cx="35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4"/>
            <p:cNvSpPr>
              <a:spLocks noChangeArrowheads="1"/>
            </p:cNvSpPr>
            <p:nvPr/>
          </p:nvSpPr>
          <p:spPr bwMode="auto">
            <a:xfrm>
              <a:off x="295" y="2824"/>
              <a:ext cx="19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5"/>
            <p:cNvSpPr>
              <a:spLocks noChangeArrowheads="1"/>
            </p:cNvSpPr>
            <p:nvPr/>
          </p:nvSpPr>
          <p:spPr bwMode="auto">
            <a:xfrm>
              <a:off x="528" y="2824"/>
              <a:ext cx="183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 Block #1 outside B 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6"/>
            <p:cNvSpPr>
              <a:spLocks noChangeArrowheads="1"/>
            </p:cNvSpPr>
            <p:nvPr/>
          </p:nvSpPr>
          <p:spPr bwMode="auto">
            <a:xfrm>
              <a:off x="295" y="3029"/>
              <a:ext cx="21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7"/>
            <p:cNvSpPr>
              <a:spLocks noChangeArrowheads="1"/>
            </p:cNvSpPr>
            <p:nvPr/>
          </p:nvSpPr>
          <p:spPr bwMode="auto">
            <a:xfrm>
              <a:off x="528" y="3029"/>
              <a:ext cx="237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Uncovered: Pull-Wall-off. Covered: Zone/Pull tech.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8"/>
            <p:cNvSpPr>
              <a:spLocks noChangeArrowheads="1"/>
            </p:cNvSpPr>
            <p:nvPr/>
          </p:nvSpPr>
          <p:spPr bwMode="auto">
            <a:xfrm>
              <a:off x="295" y="3234"/>
              <a:ext cx="21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9"/>
            <p:cNvSpPr>
              <a:spLocks noChangeArrowheads="1"/>
            </p:cNvSpPr>
            <p:nvPr/>
          </p:nvSpPr>
          <p:spPr bwMode="auto">
            <a:xfrm>
              <a:off x="522" y="3234"/>
              <a:ext cx="82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100"/>
            <p:cNvSpPr>
              <a:spLocks noChangeArrowheads="1"/>
            </p:cNvSpPr>
            <p:nvPr/>
          </p:nvSpPr>
          <p:spPr bwMode="auto">
            <a:xfrm>
              <a:off x="295" y="3439"/>
              <a:ext cx="20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1"/>
            <p:cNvSpPr>
              <a:spLocks noChangeArrowheads="1"/>
            </p:cNvSpPr>
            <p:nvPr/>
          </p:nvSpPr>
          <p:spPr bwMode="auto">
            <a:xfrm>
              <a:off x="528" y="3439"/>
              <a:ext cx="35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2"/>
            <p:cNvSpPr>
              <a:spLocks noChangeArrowheads="1"/>
            </p:cNvSpPr>
            <p:nvPr/>
          </p:nvSpPr>
          <p:spPr bwMode="auto">
            <a:xfrm>
              <a:off x="295" y="3644"/>
              <a:ext cx="19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3"/>
            <p:cNvSpPr>
              <a:spLocks noChangeArrowheads="1"/>
            </p:cNvSpPr>
            <p:nvPr/>
          </p:nvSpPr>
          <p:spPr bwMode="auto">
            <a:xfrm>
              <a:off x="528" y="3644"/>
              <a:ext cx="35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4"/>
            <p:cNvSpPr>
              <a:spLocks noChangeArrowheads="1"/>
            </p:cNvSpPr>
            <p:nvPr/>
          </p:nvSpPr>
          <p:spPr bwMode="auto">
            <a:xfrm>
              <a:off x="295" y="3850"/>
              <a:ext cx="18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5"/>
            <p:cNvSpPr>
              <a:spLocks noChangeArrowheads="1"/>
            </p:cNvSpPr>
            <p:nvPr/>
          </p:nvSpPr>
          <p:spPr bwMode="auto">
            <a:xfrm>
              <a:off x="480" y="3850"/>
              <a:ext cx="113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back @ the hole.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6"/>
            <p:cNvSpPr>
              <a:spLocks noChangeArrowheads="1"/>
            </p:cNvSpPr>
            <p:nvPr/>
          </p:nvSpPr>
          <p:spPr bwMode="auto">
            <a:xfrm>
              <a:off x="295" y="4055"/>
              <a:ext cx="19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7"/>
            <p:cNvSpPr>
              <a:spLocks noChangeArrowheads="1"/>
            </p:cNvSpPr>
            <p:nvPr/>
          </p:nvSpPr>
          <p:spPr bwMode="auto">
            <a:xfrm>
              <a:off x="480" y="4045"/>
              <a:ext cx="139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the man covering you.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8"/>
            <p:cNvSpPr>
              <a:spLocks noChangeArrowheads="1"/>
            </p:cNvSpPr>
            <p:nvPr/>
          </p:nvSpPr>
          <p:spPr bwMode="auto">
            <a:xfrm>
              <a:off x="295" y="4260"/>
              <a:ext cx="20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9"/>
            <p:cNvSpPr>
              <a:spLocks noChangeArrowheads="1"/>
            </p:cNvSpPr>
            <p:nvPr/>
          </p:nvSpPr>
          <p:spPr bwMode="auto">
            <a:xfrm>
              <a:off x="498" y="4260"/>
              <a:ext cx="444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Snap on Red-Set. Retrace the path of the ball and shovel it to the ball carrier in the PS A gap. Fake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10"/>
            <p:cNvSpPr>
              <a:spLocks noChangeArrowheads="1"/>
            </p:cNvSpPr>
            <p:nvPr/>
          </p:nvSpPr>
          <p:spPr bwMode="auto">
            <a:xfrm>
              <a:off x="295" y="4363"/>
              <a:ext cx="35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Naked.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1"/>
            <p:cNvSpPr>
              <a:spLocks noChangeArrowheads="1"/>
            </p:cNvSpPr>
            <p:nvPr/>
          </p:nvSpPr>
          <p:spPr bwMode="auto">
            <a:xfrm>
              <a:off x="295" y="4568"/>
              <a:ext cx="21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2"/>
            <p:cNvSpPr>
              <a:spLocks noChangeArrowheads="1"/>
            </p:cNvSpPr>
            <p:nvPr/>
          </p:nvSpPr>
          <p:spPr bwMode="auto">
            <a:xfrm>
              <a:off x="480" y="4568"/>
              <a:ext cx="189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Step 45. Block #2 outside of B-Gap.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3"/>
            <p:cNvSpPr>
              <a:spLocks noChangeArrowheads="1"/>
            </p:cNvSpPr>
            <p:nvPr/>
          </p:nvSpPr>
          <p:spPr bwMode="auto">
            <a:xfrm>
              <a:off x="295" y="4773"/>
              <a:ext cx="20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4"/>
            <p:cNvSpPr>
              <a:spLocks noChangeArrowheads="1"/>
            </p:cNvSpPr>
            <p:nvPr/>
          </p:nvSpPr>
          <p:spPr bwMode="auto">
            <a:xfrm>
              <a:off x="432" y="4773"/>
              <a:ext cx="457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Ball Carrier. Aim pt. 1.5ft in front of QB. Run to(jet) motion. Think: Hash-#'s-Sideline. Keep eyes on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5"/>
            <p:cNvSpPr>
              <a:spLocks noChangeArrowheads="1"/>
            </p:cNvSpPr>
            <p:nvPr/>
          </p:nvSpPr>
          <p:spPr bwMode="auto">
            <a:xfrm>
              <a:off x="295" y="4875"/>
              <a:ext cx="124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the ball...on snap and pitch.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6"/>
            <p:cNvSpPr>
              <a:spLocks noChangeArrowheads="1"/>
            </p:cNvSpPr>
            <p:nvPr/>
          </p:nvSpPr>
          <p:spPr bwMode="auto">
            <a:xfrm>
              <a:off x="295" y="5081"/>
              <a:ext cx="41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ROPE: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7"/>
            <p:cNvSpPr>
              <a:spLocks noChangeArrowheads="1"/>
            </p:cNvSpPr>
            <p:nvPr/>
          </p:nvSpPr>
          <p:spPr bwMode="auto">
            <a:xfrm>
              <a:off x="624" y="5081"/>
              <a:ext cx="134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Block the man covering you.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8"/>
            <p:cNvSpPr>
              <a:spLocks noChangeArrowheads="1"/>
            </p:cNvSpPr>
            <p:nvPr/>
          </p:nvSpPr>
          <p:spPr bwMode="auto">
            <a:xfrm>
              <a:off x="295" y="5286"/>
              <a:ext cx="81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Rectangle 119"/>
            <p:cNvSpPr>
              <a:spLocks noChangeArrowheads="1"/>
            </p:cNvSpPr>
            <p:nvPr/>
          </p:nvSpPr>
          <p:spPr bwMode="auto">
            <a:xfrm>
              <a:off x="1636" y="171"/>
              <a:ext cx="424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3" name="Rectangle 120"/>
            <p:cNvSpPr>
              <a:spLocks noChangeArrowheads="1"/>
            </p:cNvSpPr>
            <p:nvPr/>
          </p:nvSpPr>
          <p:spPr bwMode="auto">
            <a:xfrm>
              <a:off x="2034" y="171"/>
              <a:ext cx="86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Rope 28 Flip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4" name="Freeform 121"/>
            <p:cNvSpPr>
              <a:spLocks/>
            </p:cNvSpPr>
            <p:nvPr/>
          </p:nvSpPr>
          <p:spPr bwMode="auto">
            <a:xfrm>
              <a:off x="2568" y="2016"/>
              <a:ext cx="47" cy="66"/>
            </a:xfrm>
            <a:custGeom>
              <a:avLst/>
              <a:gdLst>
                <a:gd name="T0" fmla="*/ 0 w 124"/>
                <a:gd name="T1" fmla="*/ 184 h 184"/>
                <a:gd name="T2" fmla="*/ 124 w 124"/>
                <a:gd name="T3" fmla="*/ 92 h 184"/>
                <a:gd name="T4" fmla="*/ 124 w 124"/>
                <a:gd name="T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4" h="184">
                  <a:moveTo>
                    <a:pt x="0" y="184"/>
                  </a:moveTo>
                  <a:lnTo>
                    <a:pt x="124" y="92"/>
                  </a:lnTo>
                  <a:lnTo>
                    <a:pt x="12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Freeform 122"/>
            <p:cNvSpPr>
              <a:spLocks/>
            </p:cNvSpPr>
            <p:nvPr/>
          </p:nvSpPr>
          <p:spPr bwMode="auto">
            <a:xfrm>
              <a:off x="2575" y="2009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Line 123"/>
            <p:cNvSpPr>
              <a:spLocks noChangeShapeType="1"/>
            </p:cNvSpPr>
            <p:nvPr/>
          </p:nvSpPr>
          <p:spPr bwMode="auto">
            <a:xfrm>
              <a:off x="2575" y="200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Line 124"/>
            <p:cNvSpPr>
              <a:spLocks noChangeShapeType="1"/>
            </p:cNvSpPr>
            <p:nvPr/>
          </p:nvSpPr>
          <p:spPr bwMode="auto">
            <a:xfrm flipV="1">
              <a:off x="2755" y="2121"/>
              <a:ext cx="193" cy="11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Arc 125"/>
            <p:cNvSpPr>
              <a:spLocks/>
            </p:cNvSpPr>
            <p:nvPr/>
          </p:nvSpPr>
          <p:spPr bwMode="auto">
            <a:xfrm>
              <a:off x="2947" y="1817"/>
              <a:ext cx="79" cy="30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0 h 21598"/>
                <a:gd name="T2" fmla="*/ 272 w 21600"/>
                <a:gd name="T3" fmla="*/ 21598 h 21598"/>
                <a:gd name="T4" fmla="*/ 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599" y="69"/>
                  </a:moveTo>
                  <a:cubicBezTo>
                    <a:pt x="21561" y="11865"/>
                    <a:pt x="12067" y="21449"/>
                    <a:pt x="272" y="21598"/>
                  </a:cubicBezTo>
                </a:path>
                <a:path w="21600" h="21598" stroke="0" extrusionOk="0">
                  <a:moveTo>
                    <a:pt x="21599" y="69"/>
                  </a:moveTo>
                  <a:cubicBezTo>
                    <a:pt x="21561" y="11865"/>
                    <a:pt x="12067" y="21449"/>
                    <a:pt x="272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126"/>
            <p:cNvSpPr>
              <a:spLocks/>
            </p:cNvSpPr>
            <p:nvPr/>
          </p:nvSpPr>
          <p:spPr bwMode="auto">
            <a:xfrm>
              <a:off x="2989" y="1811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Line 127"/>
            <p:cNvSpPr>
              <a:spLocks noChangeShapeType="1"/>
            </p:cNvSpPr>
            <p:nvPr/>
          </p:nvSpPr>
          <p:spPr bwMode="auto">
            <a:xfrm>
              <a:off x="2989" y="181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Arc 128"/>
            <p:cNvSpPr>
              <a:spLocks/>
            </p:cNvSpPr>
            <p:nvPr/>
          </p:nvSpPr>
          <p:spPr bwMode="auto">
            <a:xfrm>
              <a:off x="3903" y="2010"/>
              <a:ext cx="45" cy="27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5"/>
                <a:gd name="T2" fmla="*/ 484 w 21600"/>
                <a:gd name="T3" fmla="*/ 21595 h 21595"/>
                <a:gd name="T4" fmla="*/ 0 w 21600"/>
                <a:gd name="T5" fmla="*/ 0 h 21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5" fill="none" extrusionOk="0">
                  <a:moveTo>
                    <a:pt x="21600" y="0"/>
                  </a:moveTo>
                  <a:cubicBezTo>
                    <a:pt x="21600" y="11740"/>
                    <a:pt x="12221" y="21331"/>
                    <a:pt x="483" y="21594"/>
                  </a:cubicBezTo>
                </a:path>
                <a:path w="21600" h="21595" stroke="0" extrusionOk="0">
                  <a:moveTo>
                    <a:pt x="21600" y="0"/>
                  </a:moveTo>
                  <a:cubicBezTo>
                    <a:pt x="21600" y="11740"/>
                    <a:pt x="12221" y="21331"/>
                    <a:pt x="483" y="21594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Freeform 129"/>
            <p:cNvSpPr>
              <a:spLocks/>
            </p:cNvSpPr>
            <p:nvPr/>
          </p:nvSpPr>
          <p:spPr bwMode="auto">
            <a:xfrm>
              <a:off x="3910" y="1998"/>
              <a:ext cx="80" cy="17"/>
            </a:xfrm>
            <a:custGeom>
              <a:avLst/>
              <a:gdLst>
                <a:gd name="T0" fmla="*/ 211 w 211"/>
                <a:gd name="T1" fmla="*/ 30 h 49"/>
                <a:gd name="T2" fmla="*/ 209 w 211"/>
                <a:gd name="T3" fmla="*/ 49 h 49"/>
                <a:gd name="T4" fmla="*/ 0 w 211"/>
                <a:gd name="T5" fmla="*/ 19 h 49"/>
                <a:gd name="T6" fmla="*/ 2 w 211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9">
                  <a:moveTo>
                    <a:pt x="211" y="30"/>
                  </a:moveTo>
                  <a:lnTo>
                    <a:pt x="209" y="49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Line 130"/>
            <p:cNvSpPr>
              <a:spLocks noChangeShapeType="1"/>
            </p:cNvSpPr>
            <p:nvPr/>
          </p:nvSpPr>
          <p:spPr bwMode="auto">
            <a:xfrm flipH="1">
              <a:off x="3910" y="1998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Line 131"/>
            <p:cNvSpPr>
              <a:spLocks noChangeShapeType="1"/>
            </p:cNvSpPr>
            <p:nvPr/>
          </p:nvSpPr>
          <p:spPr bwMode="auto">
            <a:xfrm>
              <a:off x="2334" y="2201"/>
              <a:ext cx="108" cy="4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Arc 132"/>
            <p:cNvSpPr>
              <a:spLocks/>
            </p:cNvSpPr>
            <p:nvPr/>
          </p:nvSpPr>
          <p:spPr bwMode="auto">
            <a:xfrm>
              <a:off x="2441" y="1687"/>
              <a:ext cx="989" cy="56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8 h 21600"/>
                <a:gd name="T2" fmla="*/ 22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7"/>
                  </a:moveTo>
                  <a:cubicBezTo>
                    <a:pt x="21579" y="11943"/>
                    <a:pt x="11927" y="21587"/>
                    <a:pt x="21" y="21599"/>
                  </a:cubicBezTo>
                </a:path>
                <a:path w="21600" h="21600" stroke="0" extrusionOk="0">
                  <a:moveTo>
                    <a:pt x="21599" y="37"/>
                  </a:moveTo>
                  <a:cubicBezTo>
                    <a:pt x="21579" y="11943"/>
                    <a:pt x="11927" y="21587"/>
                    <a:pt x="2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Freeform 133"/>
            <p:cNvSpPr>
              <a:spLocks/>
            </p:cNvSpPr>
            <p:nvPr/>
          </p:nvSpPr>
          <p:spPr bwMode="auto">
            <a:xfrm>
              <a:off x="3392" y="1681"/>
              <a:ext cx="80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Line 134"/>
            <p:cNvSpPr>
              <a:spLocks noChangeShapeType="1"/>
            </p:cNvSpPr>
            <p:nvPr/>
          </p:nvSpPr>
          <p:spPr bwMode="auto">
            <a:xfrm>
              <a:off x="3392" y="168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Line 135"/>
            <p:cNvSpPr>
              <a:spLocks noChangeShapeType="1"/>
            </p:cNvSpPr>
            <p:nvPr/>
          </p:nvSpPr>
          <p:spPr bwMode="auto">
            <a:xfrm flipV="1">
              <a:off x="2095" y="2028"/>
              <a:ext cx="74" cy="5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Arc 136"/>
            <p:cNvSpPr>
              <a:spLocks/>
            </p:cNvSpPr>
            <p:nvPr/>
          </p:nvSpPr>
          <p:spPr bwMode="auto">
            <a:xfrm>
              <a:off x="2168" y="1840"/>
              <a:ext cx="79" cy="18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8"/>
                <a:gd name="T2" fmla="*/ 273 w 21600"/>
                <a:gd name="T3" fmla="*/ 21598 h 21598"/>
                <a:gd name="T4" fmla="*/ 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600" y="0"/>
                  </a:moveTo>
                  <a:cubicBezTo>
                    <a:pt x="21600" y="11822"/>
                    <a:pt x="12094" y="21448"/>
                    <a:pt x="273" y="21598"/>
                  </a:cubicBezTo>
                </a:path>
                <a:path w="21600" h="21598" stroke="0" extrusionOk="0">
                  <a:moveTo>
                    <a:pt x="21600" y="0"/>
                  </a:moveTo>
                  <a:cubicBezTo>
                    <a:pt x="21600" y="11822"/>
                    <a:pt x="12094" y="21448"/>
                    <a:pt x="273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Freeform 137"/>
            <p:cNvSpPr>
              <a:spLocks/>
            </p:cNvSpPr>
            <p:nvPr/>
          </p:nvSpPr>
          <p:spPr bwMode="auto">
            <a:xfrm>
              <a:off x="2209" y="1833"/>
              <a:ext cx="79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Line 138"/>
            <p:cNvSpPr>
              <a:spLocks noChangeShapeType="1"/>
            </p:cNvSpPr>
            <p:nvPr/>
          </p:nvSpPr>
          <p:spPr bwMode="auto">
            <a:xfrm>
              <a:off x="2209" y="1833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Arc 139"/>
            <p:cNvSpPr>
              <a:spLocks/>
            </p:cNvSpPr>
            <p:nvPr/>
          </p:nvSpPr>
          <p:spPr bwMode="auto">
            <a:xfrm>
              <a:off x="1816" y="1920"/>
              <a:ext cx="142" cy="18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Freeform 140"/>
            <p:cNvSpPr>
              <a:spLocks/>
            </p:cNvSpPr>
            <p:nvPr/>
          </p:nvSpPr>
          <p:spPr bwMode="auto">
            <a:xfrm>
              <a:off x="1919" y="1914"/>
              <a:ext cx="79" cy="6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Line 141"/>
            <p:cNvSpPr>
              <a:spLocks noChangeShapeType="1"/>
            </p:cNvSpPr>
            <p:nvPr/>
          </p:nvSpPr>
          <p:spPr bwMode="auto">
            <a:xfrm>
              <a:off x="1919" y="1914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Freeform 142"/>
            <p:cNvSpPr>
              <a:spLocks/>
            </p:cNvSpPr>
            <p:nvPr/>
          </p:nvSpPr>
          <p:spPr bwMode="auto">
            <a:xfrm>
              <a:off x="1401" y="2293"/>
              <a:ext cx="1223" cy="75"/>
            </a:xfrm>
            <a:custGeom>
              <a:avLst/>
              <a:gdLst>
                <a:gd name="T0" fmla="*/ 0 w 3225"/>
                <a:gd name="T1" fmla="*/ 59 h 206"/>
                <a:gd name="T2" fmla="*/ 33 w 3225"/>
                <a:gd name="T3" fmla="*/ 0 h 206"/>
                <a:gd name="T4" fmla="*/ 86 w 3225"/>
                <a:gd name="T5" fmla="*/ 124 h 206"/>
                <a:gd name="T6" fmla="*/ 153 w 3225"/>
                <a:gd name="T7" fmla="*/ 8 h 206"/>
                <a:gd name="T8" fmla="*/ 205 w 3225"/>
                <a:gd name="T9" fmla="*/ 131 h 206"/>
                <a:gd name="T10" fmla="*/ 273 w 3225"/>
                <a:gd name="T11" fmla="*/ 15 h 206"/>
                <a:gd name="T12" fmla="*/ 325 w 3225"/>
                <a:gd name="T13" fmla="*/ 139 h 206"/>
                <a:gd name="T14" fmla="*/ 392 w 3225"/>
                <a:gd name="T15" fmla="*/ 23 h 206"/>
                <a:gd name="T16" fmla="*/ 445 w 3225"/>
                <a:gd name="T17" fmla="*/ 146 h 206"/>
                <a:gd name="T18" fmla="*/ 512 w 3225"/>
                <a:gd name="T19" fmla="*/ 30 h 206"/>
                <a:gd name="T20" fmla="*/ 565 w 3225"/>
                <a:gd name="T21" fmla="*/ 154 h 206"/>
                <a:gd name="T22" fmla="*/ 632 w 3225"/>
                <a:gd name="T23" fmla="*/ 38 h 206"/>
                <a:gd name="T24" fmla="*/ 684 w 3225"/>
                <a:gd name="T25" fmla="*/ 161 h 206"/>
                <a:gd name="T26" fmla="*/ 752 w 3225"/>
                <a:gd name="T27" fmla="*/ 45 h 206"/>
                <a:gd name="T28" fmla="*/ 804 w 3225"/>
                <a:gd name="T29" fmla="*/ 169 h 206"/>
                <a:gd name="T30" fmla="*/ 872 w 3225"/>
                <a:gd name="T31" fmla="*/ 53 h 206"/>
                <a:gd name="T32" fmla="*/ 924 w 3225"/>
                <a:gd name="T33" fmla="*/ 176 h 206"/>
                <a:gd name="T34" fmla="*/ 991 w 3225"/>
                <a:gd name="T35" fmla="*/ 60 h 206"/>
                <a:gd name="T36" fmla="*/ 1044 w 3225"/>
                <a:gd name="T37" fmla="*/ 184 h 206"/>
                <a:gd name="T38" fmla="*/ 1111 w 3225"/>
                <a:gd name="T39" fmla="*/ 68 h 206"/>
                <a:gd name="T40" fmla="*/ 1163 w 3225"/>
                <a:gd name="T41" fmla="*/ 191 h 206"/>
                <a:gd name="T42" fmla="*/ 1231 w 3225"/>
                <a:gd name="T43" fmla="*/ 75 h 206"/>
                <a:gd name="T44" fmla="*/ 1283 w 3225"/>
                <a:gd name="T45" fmla="*/ 199 h 206"/>
                <a:gd name="T46" fmla="*/ 1351 w 3225"/>
                <a:gd name="T47" fmla="*/ 83 h 206"/>
                <a:gd name="T48" fmla="*/ 1403 w 3225"/>
                <a:gd name="T49" fmla="*/ 206 h 206"/>
                <a:gd name="T50" fmla="*/ 1437 w 3225"/>
                <a:gd name="T51" fmla="*/ 148 h 206"/>
                <a:gd name="T52" fmla="*/ 1470 w 3225"/>
                <a:gd name="T53" fmla="*/ 151 h 206"/>
                <a:gd name="T54" fmla="*/ 3225 w 3225"/>
                <a:gd name="T55" fmla="*/ 15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25" h="206">
                  <a:moveTo>
                    <a:pt x="0" y="59"/>
                  </a:moveTo>
                  <a:lnTo>
                    <a:pt x="33" y="0"/>
                  </a:lnTo>
                  <a:lnTo>
                    <a:pt x="86" y="124"/>
                  </a:lnTo>
                  <a:lnTo>
                    <a:pt x="153" y="8"/>
                  </a:lnTo>
                  <a:lnTo>
                    <a:pt x="205" y="131"/>
                  </a:lnTo>
                  <a:lnTo>
                    <a:pt x="273" y="15"/>
                  </a:lnTo>
                  <a:lnTo>
                    <a:pt x="325" y="139"/>
                  </a:lnTo>
                  <a:lnTo>
                    <a:pt x="392" y="23"/>
                  </a:lnTo>
                  <a:lnTo>
                    <a:pt x="445" y="146"/>
                  </a:lnTo>
                  <a:lnTo>
                    <a:pt x="512" y="30"/>
                  </a:lnTo>
                  <a:lnTo>
                    <a:pt x="565" y="154"/>
                  </a:lnTo>
                  <a:lnTo>
                    <a:pt x="632" y="38"/>
                  </a:lnTo>
                  <a:lnTo>
                    <a:pt x="684" y="161"/>
                  </a:lnTo>
                  <a:lnTo>
                    <a:pt x="752" y="45"/>
                  </a:lnTo>
                  <a:lnTo>
                    <a:pt x="804" y="169"/>
                  </a:lnTo>
                  <a:lnTo>
                    <a:pt x="872" y="53"/>
                  </a:lnTo>
                  <a:lnTo>
                    <a:pt x="924" y="176"/>
                  </a:lnTo>
                  <a:lnTo>
                    <a:pt x="991" y="60"/>
                  </a:lnTo>
                  <a:lnTo>
                    <a:pt x="1044" y="184"/>
                  </a:lnTo>
                  <a:lnTo>
                    <a:pt x="1111" y="68"/>
                  </a:lnTo>
                  <a:lnTo>
                    <a:pt x="1163" y="191"/>
                  </a:lnTo>
                  <a:lnTo>
                    <a:pt x="1231" y="75"/>
                  </a:lnTo>
                  <a:lnTo>
                    <a:pt x="1283" y="199"/>
                  </a:lnTo>
                  <a:lnTo>
                    <a:pt x="1351" y="83"/>
                  </a:lnTo>
                  <a:lnTo>
                    <a:pt x="1403" y="206"/>
                  </a:lnTo>
                  <a:lnTo>
                    <a:pt x="1437" y="148"/>
                  </a:lnTo>
                  <a:lnTo>
                    <a:pt x="1470" y="151"/>
                  </a:lnTo>
                  <a:lnTo>
                    <a:pt x="3225" y="15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Arc 143"/>
            <p:cNvSpPr>
              <a:spLocks/>
            </p:cNvSpPr>
            <p:nvPr/>
          </p:nvSpPr>
          <p:spPr bwMode="auto">
            <a:xfrm>
              <a:off x="2623" y="1061"/>
              <a:ext cx="1307" cy="12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7 h 21600"/>
                <a:gd name="T2" fmla="*/ 1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6"/>
                  </a:moveTo>
                  <a:cubicBezTo>
                    <a:pt x="21590" y="11933"/>
                    <a:pt x="11932" y="21591"/>
                    <a:pt x="15" y="21599"/>
                  </a:cubicBezTo>
                </a:path>
                <a:path w="21600" h="21600" stroke="0" extrusionOk="0">
                  <a:moveTo>
                    <a:pt x="21599" y="16"/>
                  </a:moveTo>
                  <a:cubicBezTo>
                    <a:pt x="21590" y="11933"/>
                    <a:pt x="11932" y="21591"/>
                    <a:pt x="1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Freeform 144"/>
            <p:cNvSpPr>
              <a:spLocks/>
            </p:cNvSpPr>
            <p:nvPr/>
          </p:nvSpPr>
          <p:spPr bwMode="auto">
            <a:xfrm>
              <a:off x="3911" y="1062"/>
              <a:ext cx="41" cy="54"/>
            </a:xfrm>
            <a:custGeom>
              <a:avLst/>
              <a:gdLst>
                <a:gd name="T0" fmla="*/ 21 w 41"/>
                <a:gd name="T1" fmla="*/ 0 h 54"/>
                <a:gd name="T2" fmla="*/ 0 w 41"/>
                <a:gd name="T3" fmla="*/ 54 h 54"/>
                <a:gd name="T4" fmla="*/ 21 w 41"/>
                <a:gd name="T5" fmla="*/ 40 h 54"/>
                <a:gd name="T6" fmla="*/ 41 w 41"/>
                <a:gd name="T7" fmla="*/ 54 h 54"/>
                <a:gd name="T8" fmla="*/ 21 w 4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">
                  <a:moveTo>
                    <a:pt x="21" y="0"/>
                  </a:moveTo>
                  <a:lnTo>
                    <a:pt x="0" y="54"/>
                  </a:lnTo>
                  <a:lnTo>
                    <a:pt x="21" y="40"/>
                  </a:lnTo>
                  <a:lnTo>
                    <a:pt x="41" y="5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Arc 145"/>
            <p:cNvSpPr>
              <a:spLocks/>
            </p:cNvSpPr>
            <p:nvPr/>
          </p:nvSpPr>
          <p:spPr bwMode="auto">
            <a:xfrm>
              <a:off x="1560" y="1940"/>
              <a:ext cx="84" cy="19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09"/>
                  </a:moveTo>
                  <a:cubicBezTo>
                    <a:pt x="21539" y="11996"/>
                    <a:pt x="11886" y="21599"/>
                    <a:pt x="0" y="21600"/>
                  </a:cubicBezTo>
                </a:path>
                <a:path w="21600" h="21600" stroke="0" extrusionOk="0">
                  <a:moveTo>
                    <a:pt x="21599" y="109"/>
                  </a:moveTo>
                  <a:cubicBezTo>
                    <a:pt x="21539" y="11996"/>
                    <a:pt x="11886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Freeform 146"/>
            <p:cNvSpPr>
              <a:spLocks/>
            </p:cNvSpPr>
            <p:nvPr/>
          </p:nvSpPr>
          <p:spPr bwMode="auto">
            <a:xfrm>
              <a:off x="1606" y="1933"/>
              <a:ext cx="79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Line 147"/>
            <p:cNvSpPr>
              <a:spLocks noChangeShapeType="1"/>
            </p:cNvSpPr>
            <p:nvPr/>
          </p:nvSpPr>
          <p:spPr bwMode="auto">
            <a:xfrm>
              <a:off x="1606" y="1933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Line 148"/>
            <p:cNvSpPr>
              <a:spLocks noChangeShapeType="1"/>
            </p:cNvSpPr>
            <p:nvPr/>
          </p:nvSpPr>
          <p:spPr bwMode="auto">
            <a:xfrm flipV="1">
              <a:off x="2067" y="2405"/>
              <a:ext cx="45" cy="4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Arc 149"/>
            <p:cNvSpPr>
              <a:spLocks/>
            </p:cNvSpPr>
            <p:nvPr/>
          </p:nvSpPr>
          <p:spPr bwMode="auto">
            <a:xfrm>
              <a:off x="1469" y="2405"/>
              <a:ext cx="643" cy="24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Arc 150"/>
            <p:cNvSpPr>
              <a:spLocks/>
            </p:cNvSpPr>
            <p:nvPr/>
          </p:nvSpPr>
          <p:spPr bwMode="auto">
            <a:xfrm>
              <a:off x="963" y="2421"/>
              <a:ext cx="506" cy="23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3 w 21643"/>
                <a:gd name="T1" fmla="*/ 21600 h 21600"/>
                <a:gd name="T2" fmla="*/ 0 w 21643"/>
                <a:gd name="T3" fmla="*/ 0 h 21600"/>
                <a:gd name="T4" fmla="*/ 21600 w 2164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3" h="21600" fill="none" extrusionOk="0">
                  <a:moveTo>
                    <a:pt x="21642" y="21599"/>
                  </a:moveTo>
                  <a:cubicBezTo>
                    <a:pt x="21628" y="21599"/>
                    <a:pt x="2161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43" h="21600" stroke="0" extrusionOk="0">
                  <a:moveTo>
                    <a:pt x="21642" y="21599"/>
                  </a:moveTo>
                  <a:cubicBezTo>
                    <a:pt x="21628" y="21599"/>
                    <a:pt x="2161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Freeform 151"/>
            <p:cNvSpPr>
              <a:spLocks/>
            </p:cNvSpPr>
            <p:nvPr/>
          </p:nvSpPr>
          <p:spPr bwMode="auto">
            <a:xfrm>
              <a:off x="943" y="2421"/>
              <a:ext cx="40" cy="54"/>
            </a:xfrm>
            <a:custGeom>
              <a:avLst/>
              <a:gdLst>
                <a:gd name="T0" fmla="*/ 20 w 40"/>
                <a:gd name="T1" fmla="*/ 0 h 54"/>
                <a:gd name="T2" fmla="*/ 0 w 40"/>
                <a:gd name="T3" fmla="*/ 54 h 54"/>
                <a:gd name="T4" fmla="*/ 20 w 40"/>
                <a:gd name="T5" fmla="*/ 40 h 54"/>
                <a:gd name="T6" fmla="*/ 40 w 40"/>
                <a:gd name="T7" fmla="*/ 54 h 54"/>
                <a:gd name="T8" fmla="*/ 20 w 40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40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Arc 152"/>
            <p:cNvSpPr>
              <a:spLocks/>
            </p:cNvSpPr>
            <p:nvPr/>
          </p:nvSpPr>
          <p:spPr bwMode="auto">
            <a:xfrm>
              <a:off x="578" y="965"/>
              <a:ext cx="386" cy="117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5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07"/>
                    <a:pt x="11963" y="21569"/>
                    <a:pt x="55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07"/>
                    <a:pt x="11963" y="21569"/>
                    <a:pt x="5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Line 154"/>
            <p:cNvSpPr>
              <a:spLocks noChangeShapeType="1"/>
            </p:cNvSpPr>
            <p:nvPr/>
          </p:nvSpPr>
          <p:spPr bwMode="auto">
            <a:xfrm>
              <a:off x="926" y="108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Arc 155"/>
            <p:cNvSpPr>
              <a:spLocks/>
            </p:cNvSpPr>
            <p:nvPr/>
          </p:nvSpPr>
          <p:spPr bwMode="auto">
            <a:xfrm>
              <a:off x="3449" y="1429"/>
              <a:ext cx="119" cy="64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3 h 21599"/>
                <a:gd name="T2" fmla="*/ 182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32"/>
                  </a:moveTo>
                  <a:cubicBezTo>
                    <a:pt x="21581" y="11878"/>
                    <a:pt x="12027" y="21499"/>
                    <a:pt x="182" y="21599"/>
                  </a:cubicBezTo>
                </a:path>
                <a:path w="21600" h="21599" stroke="0" extrusionOk="0">
                  <a:moveTo>
                    <a:pt x="21599" y="32"/>
                  </a:moveTo>
                  <a:cubicBezTo>
                    <a:pt x="21581" y="11878"/>
                    <a:pt x="12027" y="21499"/>
                    <a:pt x="18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Freeform 156"/>
            <p:cNvSpPr>
              <a:spLocks/>
            </p:cNvSpPr>
            <p:nvPr/>
          </p:nvSpPr>
          <p:spPr bwMode="auto">
            <a:xfrm>
              <a:off x="3530" y="1423"/>
              <a:ext cx="79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Line 157"/>
            <p:cNvSpPr>
              <a:spLocks noChangeShapeType="1"/>
            </p:cNvSpPr>
            <p:nvPr/>
          </p:nvSpPr>
          <p:spPr bwMode="auto">
            <a:xfrm>
              <a:off x="8802" y="3553"/>
              <a:ext cx="0" cy="1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ctangle 2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154" name="Straight Connector 1153"/>
          <p:cNvCxnSpPr/>
          <p:nvPr/>
        </p:nvCxnSpPr>
        <p:spPr>
          <a:xfrm>
            <a:off x="1247775" y="1539876"/>
            <a:ext cx="25876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04800"/>
            <a:ext cx="6172200" cy="8610600"/>
            <a:chOff x="192" y="192"/>
            <a:chExt cx="3888" cy="5424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92"/>
              <a:ext cx="3888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319" y="248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01" y="248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19" y="24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01" y="24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19" y="23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01" y="23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19" y="226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01" y="226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19" y="2193"/>
              <a:ext cx="372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12" y="2171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55" y="2171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19" y="211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01" y="211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19" y="204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01" y="204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19" y="19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01" y="19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19" y="190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01" y="190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19" y="1824"/>
              <a:ext cx="372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12" y="180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55" y="180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319" y="175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01" y="175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19" y="16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01" y="16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19" y="16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0" name="Line 32"/>
            <p:cNvSpPr>
              <a:spLocks noChangeShapeType="1"/>
            </p:cNvSpPr>
            <p:nvPr/>
          </p:nvSpPr>
          <p:spPr bwMode="auto">
            <a:xfrm>
              <a:off x="4001" y="16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1" name="Line 33"/>
            <p:cNvSpPr>
              <a:spLocks noChangeShapeType="1"/>
            </p:cNvSpPr>
            <p:nvPr/>
          </p:nvSpPr>
          <p:spPr bwMode="auto">
            <a:xfrm>
              <a:off x="319" y="153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3" name="Line 34"/>
            <p:cNvSpPr>
              <a:spLocks noChangeShapeType="1"/>
            </p:cNvSpPr>
            <p:nvPr/>
          </p:nvSpPr>
          <p:spPr bwMode="auto">
            <a:xfrm>
              <a:off x="4001" y="153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4" name="Line 35"/>
            <p:cNvSpPr>
              <a:spLocks noChangeShapeType="1"/>
            </p:cNvSpPr>
            <p:nvPr/>
          </p:nvSpPr>
          <p:spPr bwMode="auto">
            <a:xfrm>
              <a:off x="319" y="1461"/>
              <a:ext cx="372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5" name="Line 36"/>
            <p:cNvSpPr>
              <a:spLocks noChangeShapeType="1"/>
            </p:cNvSpPr>
            <p:nvPr/>
          </p:nvSpPr>
          <p:spPr bwMode="auto">
            <a:xfrm>
              <a:off x="1712" y="143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6" name="Line 37"/>
            <p:cNvSpPr>
              <a:spLocks noChangeShapeType="1"/>
            </p:cNvSpPr>
            <p:nvPr/>
          </p:nvSpPr>
          <p:spPr bwMode="auto">
            <a:xfrm>
              <a:off x="2655" y="143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7" name="Line 38"/>
            <p:cNvSpPr>
              <a:spLocks noChangeShapeType="1"/>
            </p:cNvSpPr>
            <p:nvPr/>
          </p:nvSpPr>
          <p:spPr bwMode="auto">
            <a:xfrm>
              <a:off x="319" y="13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8" name="Line 39"/>
            <p:cNvSpPr>
              <a:spLocks noChangeShapeType="1"/>
            </p:cNvSpPr>
            <p:nvPr/>
          </p:nvSpPr>
          <p:spPr bwMode="auto">
            <a:xfrm>
              <a:off x="4001" y="13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9" name="Line 40"/>
            <p:cNvSpPr>
              <a:spLocks noChangeShapeType="1"/>
            </p:cNvSpPr>
            <p:nvPr/>
          </p:nvSpPr>
          <p:spPr bwMode="auto">
            <a:xfrm>
              <a:off x="319" y="13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0" name="Line 41"/>
            <p:cNvSpPr>
              <a:spLocks noChangeShapeType="1"/>
            </p:cNvSpPr>
            <p:nvPr/>
          </p:nvSpPr>
          <p:spPr bwMode="auto">
            <a:xfrm>
              <a:off x="4001" y="13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1" name="Line 42"/>
            <p:cNvSpPr>
              <a:spLocks noChangeShapeType="1"/>
            </p:cNvSpPr>
            <p:nvPr/>
          </p:nvSpPr>
          <p:spPr bwMode="auto">
            <a:xfrm>
              <a:off x="319" y="12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2" name="Line 43"/>
            <p:cNvSpPr>
              <a:spLocks noChangeShapeType="1"/>
            </p:cNvSpPr>
            <p:nvPr/>
          </p:nvSpPr>
          <p:spPr bwMode="auto">
            <a:xfrm>
              <a:off x="4001" y="12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3" name="Line 44"/>
            <p:cNvSpPr>
              <a:spLocks noChangeShapeType="1"/>
            </p:cNvSpPr>
            <p:nvPr/>
          </p:nvSpPr>
          <p:spPr bwMode="auto">
            <a:xfrm>
              <a:off x="319" y="11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4" name="Line 45"/>
            <p:cNvSpPr>
              <a:spLocks noChangeShapeType="1"/>
            </p:cNvSpPr>
            <p:nvPr/>
          </p:nvSpPr>
          <p:spPr bwMode="auto">
            <a:xfrm>
              <a:off x="4001" y="11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5" name="Line 46"/>
            <p:cNvSpPr>
              <a:spLocks noChangeShapeType="1"/>
            </p:cNvSpPr>
            <p:nvPr/>
          </p:nvSpPr>
          <p:spPr bwMode="auto">
            <a:xfrm>
              <a:off x="319" y="1092"/>
              <a:ext cx="372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6" name="Line 47"/>
            <p:cNvSpPr>
              <a:spLocks noChangeShapeType="1"/>
            </p:cNvSpPr>
            <p:nvPr/>
          </p:nvSpPr>
          <p:spPr bwMode="auto">
            <a:xfrm>
              <a:off x="1712" y="107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7" name="Line 48"/>
            <p:cNvSpPr>
              <a:spLocks noChangeShapeType="1"/>
            </p:cNvSpPr>
            <p:nvPr/>
          </p:nvSpPr>
          <p:spPr bwMode="auto">
            <a:xfrm>
              <a:off x="2655" y="107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8" name="Line 49"/>
            <p:cNvSpPr>
              <a:spLocks noChangeShapeType="1"/>
            </p:cNvSpPr>
            <p:nvPr/>
          </p:nvSpPr>
          <p:spPr bwMode="auto">
            <a:xfrm>
              <a:off x="319" y="102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9" name="Line 50"/>
            <p:cNvSpPr>
              <a:spLocks noChangeShapeType="1"/>
            </p:cNvSpPr>
            <p:nvPr/>
          </p:nvSpPr>
          <p:spPr bwMode="auto">
            <a:xfrm>
              <a:off x="4001" y="102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0" name="Line 51"/>
            <p:cNvSpPr>
              <a:spLocks noChangeShapeType="1"/>
            </p:cNvSpPr>
            <p:nvPr/>
          </p:nvSpPr>
          <p:spPr bwMode="auto">
            <a:xfrm>
              <a:off x="319" y="94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1" name="Line 52"/>
            <p:cNvSpPr>
              <a:spLocks noChangeShapeType="1"/>
            </p:cNvSpPr>
            <p:nvPr/>
          </p:nvSpPr>
          <p:spPr bwMode="auto">
            <a:xfrm>
              <a:off x="4001" y="94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2" name="Line 53"/>
            <p:cNvSpPr>
              <a:spLocks noChangeShapeType="1"/>
            </p:cNvSpPr>
            <p:nvPr/>
          </p:nvSpPr>
          <p:spPr bwMode="auto">
            <a:xfrm>
              <a:off x="319" y="8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3" name="Line 54"/>
            <p:cNvSpPr>
              <a:spLocks noChangeShapeType="1"/>
            </p:cNvSpPr>
            <p:nvPr/>
          </p:nvSpPr>
          <p:spPr bwMode="auto">
            <a:xfrm>
              <a:off x="4001" y="8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4" name="Line 55"/>
            <p:cNvSpPr>
              <a:spLocks noChangeShapeType="1"/>
            </p:cNvSpPr>
            <p:nvPr/>
          </p:nvSpPr>
          <p:spPr bwMode="auto">
            <a:xfrm>
              <a:off x="319" y="79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5" name="Line 56"/>
            <p:cNvSpPr>
              <a:spLocks noChangeShapeType="1"/>
            </p:cNvSpPr>
            <p:nvPr/>
          </p:nvSpPr>
          <p:spPr bwMode="auto">
            <a:xfrm>
              <a:off x="4001" y="79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6" name="Line 57"/>
            <p:cNvSpPr>
              <a:spLocks noChangeShapeType="1"/>
            </p:cNvSpPr>
            <p:nvPr/>
          </p:nvSpPr>
          <p:spPr bwMode="auto">
            <a:xfrm>
              <a:off x="319" y="729"/>
              <a:ext cx="372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7" name="Line 58"/>
            <p:cNvSpPr>
              <a:spLocks noChangeShapeType="1"/>
            </p:cNvSpPr>
            <p:nvPr/>
          </p:nvSpPr>
          <p:spPr bwMode="auto">
            <a:xfrm>
              <a:off x="1712" y="707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8" name="Line 59"/>
            <p:cNvSpPr>
              <a:spLocks noChangeShapeType="1"/>
            </p:cNvSpPr>
            <p:nvPr/>
          </p:nvSpPr>
          <p:spPr bwMode="auto">
            <a:xfrm>
              <a:off x="2655" y="707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9" name="Line 60"/>
            <p:cNvSpPr>
              <a:spLocks noChangeShapeType="1"/>
            </p:cNvSpPr>
            <p:nvPr/>
          </p:nvSpPr>
          <p:spPr bwMode="auto">
            <a:xfrm>
              <a:off x="319" y="6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0" name="Line 61"/>
            <p:cNvSpPr>
              <a:spLocks noChangeShapeType="1"/>
            </p:cNvSpPr>
            <p:nvPr/>
          </p:nvSpPr>
          <p:spPr bwMode="auto">
            <a:xfrm>
              <a:off x="4001" y="65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1" name="Line 62"/>
            <p:cNvSpPr>
              <a:spLocks noChangeShapeType="1"/>
            </p:cNvSpPr>
            <p:nvPr/>
          </p:nvSpPr>
          <p:spPr bwMode="auto">
            <a:xfrm>
              <a:off x="319" y="58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2" name="Line 63"/>
            <p:cNvSpPr>
              <a:spLocks noChangeShapeType="1"/>
            </p:cNvSpPr>
            <p:nvPr/>
          </p:nvSpPr>
          <p:spPr bwMode="auto">
            <a:xfrm>
              <a:off x="4001" y="58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3" name="Line 64"/>
            <p:cNvSpPr>
              <a:spLocks noChangeShapeType="1"/>
            </p:cNvSpPr>
            <p:nvPr/>
          </p:nvSpPr>
          <p:spPr bwMode="auto">
            <a:xfrm>
              <a:off x="319" y="5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4" name="Line 65"/>
            <p:cNvSpPr>
              <a:spLocks noChangeShapeType="1"/>
            </p:cNvSpPr>
            <p:nvPr/>
          </p:nvSpPr>
          <p:spPr bwMode="auto">
            <a:xfrm>
              <a:off x="4001" y="5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5" name="Line 66"/>
            <p:cNvSpPr>
              <a:spLocks noChangeShapeType="1"/>
            </p:cNvSpPr>
            <p:nvPr/>
          </p:nvSpPr>
          <p:spPr bwMode="auto">
            <a:xfrm>
              <a:off x="319" y="4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6" name="Line 67"/>
            <p:cNvSpPr>
              <a:spLocks noChangeShapeType="1"/>
            </p:cNvSpPr>
            <p:nvPr/>
          </p:nvSpPr>
          <p:spPr bwMode="auto">
            <a:xfrm>
              <a:off x="4001" y="4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7" name="Rectangle 68"/>
            <p:cNvSpPr>
              <a:spLocks noChangeArrowheads="1"/>
            </p:cNvSpPr>
            <p:nvPr/>
          </p:nvSpPr>
          <p:spPr bwMode="auto">
            <a:xfrm>
              <a:off x="311" y="366"/>
              <a:ext cx="3738" cy="218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8" name="Oval 69"/>
            <p:cNvSpPr>
              <a:spLocks noChangeArrowheads="1"/>
            </p:cNvSpPr>
            <p:nvPr/>
          </p:nvSpPr>
          <p:spPr bwMode="auto">
            <a:xfrm>
              <a:off x="3637" y="2280"/>
              <a:ext cx="124" cy="12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9" name="Rectangle 70"/>
            <p:cNvSpPr>
              <a:spLocks noChangeArrowheads="1"/>
            </p:cNvSpPr>
            <p:nvPr/>
          </p:nvSpPr>
          <p:spPr bwMode="auto">
            <a:xfrm>
              <a:off x="2422" y="1873"/>
              <a:ext cx="17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0" name="Oval 71"/>
            <p:cNvSpPr>
              <a:spLocks noChangeArrowheads="1"/>
            </p:cNvSpPr>
            <p:nvPr/>
          </p:nvSpPr>
          <p:spPr bwMode="auto">
            <a:xfrm>
              <a:off x="2260" y="2144"/>
              <a:ext cx="124" cy="12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1" name="Rectangle 72"/>
            <p:cNvSpPr>
              <a:spLocks noChangeArrowheads="1"/>
            </p:cNvSpPr>
            <p:nvPr/>
          </p:nvSpPr>
          <p:spPr bwMode="auto">
            <a:xfrm>
              <a:off x="2135" y="1900"/>
              <a:ext cx="19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2" name="Oval 73"/>
            <p:cNvSpPr>
              <a:spLocks noChangeArrowheads="1"/>
            </p:cNvSpPr>
            <p:nvPr/>
          </p:nvSpPr>
          <p:spPr bwMode="auto">
            <a:xfrm>
              <a:off x="2025" y="2139"/>
              <a:ext cx="123" cy="12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3" name="Rectangle 74"/>
            <p:cNvSpPr>
              <a:spLocks noChangeArrowheads="1"/>
            </p:cNvSpPr>
            <p:nvPr/>
          </p:nvSpPr>
          <p:spPr bwMode="auto">
            <a:xfrm>
              <a:off x="1679" y="1873"/>
              <a:ext cx="17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4" name="Rectangle 75"/>
            <p:cNvSpPr>
              <a:spLocks noChangeArrowheads="1"/>
            </p:cNvSpPr>
            <p:nvPr/>
          </p:nvSpPr>
          <p:spPr bwMode="auto">
            <a:xfrm>
              <a:off x="1784" y="2139"/>
              <a:ext cx="124" cy="128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5" name="Line 76"/>
            <p:cNvSpPr>
              <a:spLocks noChangeShapeType="1"/>
            </p:cNvSpPr>
            <p:nvPr/>
          </p:nvSpPr>
          <p:spPr bwMode="auto">
            <a:xfrm>
              <a:off x="1784" y="2139"/>
              <a:ext cx="120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6" name="Line 77"/>
            <p:cNvSpPr>
              <a:spLocks noChangeShapeType="1"/>
            </p:cNvSpPr>
            <p:nvPr/>
          </p:nvSpPr>
          <p:spPr bwMode="auto">
            <a:xfrm flipV="1">
              <a:off x="1784" y="2139"/>
              <a:ext cx="120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7" name="Rectangle 78"/>
            <p:cNvSpPr>
              <a:spLocks noChangeArrowheads="1"/>
            </p:cNvSpPr>
            <p:nvPr/>
          </p:nvSpPr>
          <p:spPr bwMode="auto">
            <a:xfrm>
              <a:off x="2543" y="1694"/>
              <a:ext cx="19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8" name="Oval 79"/>
            <p:cNvSpPr>
              <a:spLocks noChangeArrowheads="1"/>
            </p:cNvSpPr>
            <p:nvPr/>
          </p:nvSpPr>
          <p:spPr bwMode="auto">
            <a:xfrm>
              <a:off x="1543" y="2139"/>
              <a:ext cx="124" cy="12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9" name="Rectangle 80"/>
            <p:cNvSpPr>
              <a:spLocks noChangeArrowheads="1"/>
            </p:cNvSpPr>
            <p:nvPr/>
          </p:nvSpPr>
          <p:spPr bwMode="auto">
            <a:xfrm>
              <a:off x="1758" y="1694"/>
              <a:ext cx="19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0" name="Oval 81"/>
            <p:cNvSpPr>
              <a:spLocks noChangeArrowheads="1"/>
            </p:cNvSpPr>
            <p:nvPr/>
          </p:nvSpPr>
          <p:spPr bwMode="auto">
            <a:xfrm>
              <a:off x="1286" y="2139"/>
              <a:ext cx="124" cy="12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1" name="Rectangle 82"/>
            <p:cNvSpPr>
              <a:spLocks noChangeArrowheads="1"/>
            </p:cNvSpPr>
            <p:nvPr/>
          </p:nvSpPr>
          <p:spPr bwMode="auto">
            <a:xfrm>
              <a:off x="1035" y="1683"/>
              <a:ext cx="19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2" name="Oval 83"/>
            <p:cNvSpPr>
              <a:spLocks noChangeArrowheads="1"/>
            </p:cNvSpPr>
            <p:nvPr/>
          </p:nvSpPr>
          <p:spPr bwMode="auto">
            <a:xfrm>
              <a:off x="522" y="2150"/>
              <a:ext cx="124" cy="12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3" name="Rectangle 84"/>
            <p:cNvSpPr>
              <a:spLocks noChangeArrowheads="1"/>
            </p:cNvSpPr>
            <p:nvPr/>
          </p:nvSpPr>
          <p:spPr bwMode="auto">
            <a:xfrm>
              <a:off x="1213" y="1938"/>
              <a:ext cx="18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4" name="Oval 85"/>
            <p:cNvSpPr>
              <a:spLocks noChangeArrowheads="1"/>
            </p:cNvSpPr>
            <p:nvPr/>
          </p:nvSpPr>
          <p:spPr bwMode="auto">
            <a:xfrm>
              <a:off x="1784" y="2540"/>
              <a:ext cx="124" cy="12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5" name="Rectangle 86"/>
            <p:cNvSpPr>
              <a:spLocks noChangeArrowheads="1"/>
            </p:cNvSpPr>
            <p:nvPr/>
          </p:nvSpPr>
          <p:spPr bwMode="auto">
            <a:xfrm>
              <a:off x="3637" y="1287"/>
              <a:ext cx="19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6" name="Oval 87"/>
            <p:cNvSpPr>
              <a:spLocks noChangeArrowheads="1"/>
            </p:cNvSpPr>
            <p:nvPr/>
          </p:nvSpPr>
          <p:spPr bwMode="auto">
            <a:xfrm>
              <a:off x="3203" y="2117"/>
              <a:ext cx="124" cy="12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7" name="Rectangle 88"/>
            <p:cNvSpPr>
              <a:spLocks noChangeArrowheads="1"/>
            </p:cNvSpPr>
            <p:nvPr/>
          </p:nvSpPr>
          <p:spPr bwMode="auto">
            <a:xfrm>
              <a:off x="538" y="1407"/>
              <a:ext cx="19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98" name="Oval 89"/>
            <p:cNvSpPr>
              <a:spLocks noChangeArrowheads="1"/>
            </p:cNvSpPr>
            <p:nvPr/>
          </p:nvSpPr>
          <p:spPr bwMode="auto">
            <a:xfrm>
              <a:off x="2522" y="2269"/>
              <a:ext cx="124" cy="128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9" name="Rectangle 90"/>
            <p:cNvSpPr>
              <a:spLocks noChangeArrowheads="1"/>
            </p:cNvSpPr>
            <p:nvPr/>
          </p:nvSpPr>
          <p:spPr bwMode="auto">
            <a:xfrm>
              <a:off x="1792" y="1114"/>
              <a:ext cx="2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0" name="Oval 91"/>
            <p:cNvSpPr>
              <a:spLocks noChangeArrowheads="1"/>
            </p:cNvSpPr>
            <p:nvPr/>
          </p:nvSpPr>
          <p:spPr bwMode="auto">
            <a:xfrm>
              <a:off x="1098" y="2312"/>
              <a:ext cx="124" cy="129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1" name="Rectangle 92"/>
            <p:cNvSpPr>
              <a:spLocks noChangeArrowheads="1"/>
            </p:cNvSpPr>
            <p:nvPr/>
          </p:nvSpPr>
          <p:spPr bwMode="auto">
            <a:xfrm>
              <a:off x="3182" y="1661"/>
              <a:ext cx="29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2" name="Rectangle 93"/>
            <p:cNvSpPr>
              <a:spLocks noChangeArrowheads="1"/>
            </p:cNvSpPr>
            <p:nvPr/>
          </p:nvSpPr>
          <p:spPr bwMode="auto">
            <a:xfrm>
              <a:off x="372" y="2627"/>
              <a:ext cx="32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3" name="Rectangle 94"/>
            <p:cNvSpPr>
              <a:spLocks noChangeArrowheads="1"/>
            </p:cNvSpPr>
            <p:nvPr/>
          </p:nvSpPr>
          <p:spPr bwMode="auto">
            <a:xfrm>
              <a:off x="1614" y="219"/>
              <a:ext cx="387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4" name="Rectangle 95"/>
            <p:cNvSpPr>
              <a:spLocks noChangeArrowheads="1"/>
            </p:cNvSpPr>
            <p:nvPr/>
          </p:nvSpPr>
          <p:spPr bwMode="auto">
            <a:xfrm>
              <a:off x="1981" y="219"/>
              <a:ext cx="150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Rope 28 Flip Keep Pass 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5" name="Rectangle 96"/>
            <p:cNvSpPr>
              <a:spLocks noChangeArrowheads="1"/>
            </p:cNvSpPr>
            <p:nvPr/>
          </p:nvSpPr>
          <p:spPr bwMode="auto">
            <a:xfrm>
              <a:off x="369" y="2872"/>
              <a:ext cx="19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6" name="Rectangle 97"/>
            <p:cNvSpPr>
              <a:spLocks noChangeArrowheads="1"/>
            </p:cNvSpPr>
            <p:nvPr/>
          </p:nvSpPr>
          <p:spPr bwMode="auto">
            <a:xfrm>
              <a:off x="528" y="2872"/>
              <a:ext cx="72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7" name="Rectangle 98"/>
            <p:cNvSpPr>
              <a:spLocks noChangeArrowheads="1"/>
            </p:cNvSpPr>
            <p:nvPr/>
          </p:nvSpPr>
          <p:spPr bwMode="auto">
            <a:xfrm>
              <a:off x="369" y="3100"/>
              <a:ext cx="20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8" name="Rectangle 99"/>
            <p:cNvSpPr>
              <a:spLocks noChangeArrowheads="1"/>
            </p:cNvSpPr>
            <p:nvPr/>
          </p:nvSpPr>
          <p:spPr bwMode="auto">
            <a:xfrm>
              <a:off x="528" y="3100"/>
              <a:ext cx="72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09" name="Rectangle 100"/>
            <p:cNvSpPr>
              <a:spLocks noChangeArrowheads="1"/>
            </p:cNvSpPr>
            <p:nvPr/>
          </p:nvSpPr>
          <p:spPr bwMode="auto">
            <a:xfrm>
              <a:off x="369" y="3328"/>
              <a:ext cx="20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0" name="Rectangle 101"/>
            <p:cNvSpPr>
              <a:spLocks noChangeArrowheads="1"/>
            </p:cNvSpPr>
            <p:nvPr/>
          </p:nvSpPr>
          <p:spPr bwMode="auto">
            <a:xfrm>
              <a:off x="576" y="3328"/>
              <a:ext cx="81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1" name="Rectangle 102"/>
            <p:cNvSpPr>
              <a:spLocks noChangeArrowheads="1"/>
            </p:cNvSpPr>
            <p:nvPr/>
          </p:nvSpPr>
          <p:spPr bwMode="auto">
            <a:xfrm>
              <a:off x="369" y="3555"/>
              <a:ext cx="20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2" name="Rectangle 103"/>
            <p:cNvSpPr>
              <a:spLocks noChangeArrowheads="1"/>
            </p:cNvSpPr>
            <p:nvPr/>
          </p:nvSpPr>
          <p:spPr bwMode="auto">
            <a:xfrm>
              <a:off x="581" y="3555"/>
              <a:ext cx="81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3" name="Rectangle 104"/>
            <p:cNvSpPr>
              <a:spLocks noChangeArrowheads="1"/>
            </p:cNvSpPr>
            <p:nvPr/>
          </p:nvSpPr>
          <p:spPr bwMode="auto">
            <a:xfrm>
              <a:off x="369" y="3783"/>
              <a:ext cx="19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4" name="Rectangle 105"/>
            <p:cNvSpPr>
              <a:spLocks noChangeArrowheads="1"/>
            </p:cNvSpPr>
            <p:nvPr/>
          </p:nvSpPr>
          <p:spPr bwMode="auto">
            <a:xfrm>
              <a:off x="576" y="3783"/>
              <a:ext cx="81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5" name="Rectangle 106"/>
            <p:cNvSpPr>
              <a:spLocks noChangeArrowheads="1"/>
            </p:cNvSpPr>
            <p:nvPr/>
          </p:nvSpPr>
          <p:spPr bwMode="auto">
            <a:xfrm>
              <a:off x="369" y="4011"/>
              <a:ext cx="19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6" name="Rectangle 107"/>
            <p:cNvSpPr>
              <a:spLocks noChangeArrowheads="1"/>
            </p:cNvSpPr>
            <p:nvPr/>
          </p:nvSpPr>
          <p:spPr bwMode="auto">
            <a:xfrm>
              <a:off x="576" y="4011"/>
              <a:ext cx="97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Centerfield Control.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7" name="Rectangle 108"/>
            <p:cNvSpPr>
              <a:spLocks noChangeArrowheads="1"/>
            </p:cNvSpPr>
            <p:nvPr/>
          </p:nvSpPr>
          <p:spPr bwMode="auto">
            <a:xfrm>
              <a:off x="369" y="4239"/>
              <a:ext cx="19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8" name="Rectangle 109"/>
            <p:cNvSpPr>
              <a:spLocks noChangeArrowheads="1"/>
            </p:cNvSpPr>
            <p:nvPr/>
          </p:nvSpPr>
          <p:spPr bwMode="auto">
            <a:xfrm>
              <a:off x="576" y="4239"/>
              <a:ext cx="148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Push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Outisde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Release Run Post.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9" name="Rectangle 110"/>
            <p:cNvSpPr>
              <a:spLocks noChangeArrowheads="1"/>
            </p:cNvSpPr>
            <p:nvPr/>
          </p:nvSpPr>
          <p:spPr bwMode="auto">
            <a:xfrm>
              <a:off x="369" y="4466"/>
              <a:ext cx="20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0" name="Rectangle 111"/>
            <p:cNvSpPr>
              <a:spLocks noChangeArrowheads="1"/>
            </p:cNvSpPr>
            <p:nvPr/>
          </p:nvSpPr>
          <p:spPr bwMode="auto">
            <a:xfrm>
              <a:off x="576" y="4466"/>
              <a:ext cx="238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Jet. Set up behind PST.  Read Post-Sail-Follow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1" name="Rectangle 112"/>
            <p:cNvSpPr>
              <a:spLocks noChangeArrowheads="1"/>
            </p:cNvSpPr>
            <p:nvPr/>
          </p:nvSpPr>
          <p:spPr bwMode="auto">
            <a:xfrm>
              <a:off x="369" y="4694"/>
              <a:ext cx="20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2" name="Rectangle 113"/>
            <p:cNvSpPr>
              <a:spLocks noChangeArrowheads="1"/>
            </p:cNvSpPr>
            <p:nvPr/>
          </p:nvSpPr>
          <p:spPr bwMode="auto">
            <a:xfrm>
              <a:off x="629" y="4694"/>
              <a:ext cx="157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Flip. Run Wheel up sideline.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3" name="Rectangle 114"/>
            <p:cNvSpPr>
              <a:spLocks noChangeArrowheads="1"/>
            </p:cNvSpPr>
            <p:nvPr/>
          </p:nvSpPr>
          <p:spPr bwMode="auto">
            <a:xfrm>
              <a:off x="369" y="4922"/>
              <a:ext cx="20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4" name="Rectangle 115"/>
            <p:cNvSpPr>
              <a:spLocks noChangeArrowheads="1"/>
            </p:cNvSpPr>
            <p:nvPr/>
          </p:nvSpPr>
          <p:spPr bwMode="auto">
            <a:xfrm>
              <a:off x="617" y="4922"/>
              <a:ext cx="125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out as if the block #2.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5" name="Rectangle 116"/>
            <p:cNvSpPr>
              <a:spLocks noChangeArrowheads="1"/>
            </p:cNvSpPr>
            <p:nvPr/>
          </p:nvSpPr>
          <p:spPr bwMode="auto">
            <a:xfrm>
              <a:off x="369" y="5150"/>
              <a:ext cx="38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ROPE: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6" name="Rectangle 117"/>
            <p:cNvSpPr>
              <a:spLocks noChangeArrowheads="1"/>
            </p:cNvSpPr>
            <p:nvPr/>
          </p:nvSpPr>
          <p:spPr bwMode="auto">
            <a:xfrm>
              <a:off x="692" y="5150"/>
              <a:ext cx="137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Outside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realse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 Run sail route.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7" name="Rectangle 118"/>
            <p:cNvSpPr>
              <a:spLocks noChangeArrowheads="1"/>
            </p:cNvSpPr>
            <p:nvPr/>
          </p:nvSpPr>
          <p:spPr bwMode="auto">
            <a:xfrm>
              <a:off x="369" y="5377"/>
              <a:ext cx="80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8" name="Arc 119"/>
            <p:cNvSpPr>
              <a:spLocks/>
            </p:cNvSpPr>
            <p:nvPr/>
          </p:nvSpPr>
          <p:spPr bwMode="auto">
            <a:xfrm>
              <a:off x="2592" y="2089"/>
              <a:ext cx="161" cy="2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99 h 21600"/>
                <a:gd name="T2" fmla="*/ 133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98"/>
                  </a:moveTo>
                  <a:cubicBezTo>
                    <a:pt x="21545" y="11937"/>
                    <a:pt x="11971" y="21526"/>
                    <a:pt x="132" y="21599"/>
                  </a:cubicBezTo>
                </a:path>
                <a:path w="21600" h="21600" stroke="0" extrusionOk="0">
                  <a:moveTo>
                    <a:pt x="21599" y="98"/>
                  </a:moveTo>
                  <a:cubicBezTo>
                    <a:pt x="21545" y="11937"/>
                    <a:pt x="11971" y="21526"/>
                    <a:pt x="13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9" name="Arc 120"/>
            <p:cNvSpPr>
              <a:spLocks/>
            </p:cNvSpPr>
            <p:nvPr/>
          </p:nvSpPr>
          <p:spPr bwMode="auto">
            <a:xfrm>
              <a:off x="2756" y="2089"/>
              <a:ext cx="35" cy="113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188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43" y="21600"/>
                    <a:pt x="103" y="12043"/>
                    <a:pt x="-1" y="188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43" y="21600"/>
                    <a:pt x="103" y="12043"/>
                    <a:pt x="-1" y="188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0" name="Freeform 121"/>
            <p:cNvSpPr>
              <a:spLocks/>
            </p:cNvSpPr>
            <p:nvPr/>
          </p:nvSpPr>
          <p:spPr bwMode="auto">
            <a:xfrm>
              <a:off x="2757" y="2193"/>
              <a:ext cx="71" cy="30"/>
            </a:xfrm>
            <a:custGeom>
              <a:avLst/>
              <a:gdLst>
                <a:gd name="T0" fmla="*/ 6 w 206"/>
                <a:gd name="T1" fmla="*/ 83 h 83"/>
                <a:gd name="T2" fmla="*/ 0 w 206"/>
                <a:gd name="T3" fmla="*/ 64 h 83"/>
                <a:gd name="T4" fmla="*/ 200 w 206"/>
                <a:gd name="T5" fmla="*/ 0 h 83"/>
                <a:gd name="T6" fmla="*/ 206 w 206"/>
                <a:gd name="T7" fmla="*/ 1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6" h="83">
                  <a:moveTo>
                    <a:pt x="6" y="83"/>
                  </a:moveTo>
                  <a:lnTo>
                    <a:pt x="0" y="64"/>
                  </a:lnTo>
                  <a:lnTo>
                    <a:pt x="200" y="0"/>
                  </a:lnTo>
                  <a:lnTo>
                    <a:pt x="206" y="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1" name="Line 122"/>
            <p:cNvSpPr>
              <a:spLocks noChangeShapeType="1"/>
            </p:cNvSpPr>
            <p:nvPr/>
          </p:nvSpPr>
          <p:spPr bwMode="auto">
            <a:xfrm flipH="1" flipV="1">
              <a:off x="2826" y="2193"/>
              <a:ext cx="2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2" name="Line 123"/>
            <p:cNvSpPr>
              <a:spLocks noChangeShapeType="1"/>
            </p:cNvSpPr>
            <p:nvPr/>
          </p:nvSpPr>
          <p:spPr bwMode="auto">
            <a:xfrm flipV="1">
              <a:off x="3263" y="1984"/>
              <a:ext cx="31" cy="12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3" name="Arc 124"/>
            <p:cNvSpPr>
              <a:spLocks/>
            </p:cNvSpPr>
            <p:nvPr/>
          </p:nvSpPr>
          <p:spPr bwMode="auto">
            <a:xfrm>
              <a:off x="3294" y="1659"/>
              <a:ext cx="168" cy="32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729"/>
                <a:gd name="T1" fmla="*/ 21667 h 21667"/>
                <a:gd name="T2" fmla="*/ 21729 w 21729"/>
                <a:gd name="T3" fmla="*/ 0 h 21667"/>
                <a:gd name="T4" fmla="*/ 21600 w 21729"/>
                <a:gd name="T5" fmla="*/ 21600 h 21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9" h="21667" fill="none" extrusionOk="0">
                  <a:moveTo>
                    <a:pt x="0" y="21666"/>
                  </a:moveTo>
                  <a:cubicBezTo>
                    <a:pt x="0" y="21644"/>
                    <a:pt x="0" y="2162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42" y="-1"/>
                    <a:pt x="21685" y="0"/>
                    <a:pt x="21728" y="0"/>
                  </a:cubicBezTo>
                </a:path>
                <a:path w="21729" h="21667" stroke="0" extrusionOk="0">
                  <a:moveTo>
                    <a:pt x="0" y="21666"/>
                  </a:moveTo>
                  <a:cubicBezTo>
                    <a:pt x="0" y="21644"/>
                    <a:pt x="0" y="2162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42" y="-1"/>
                    <a:pt x="21685" y="0"/>
                    <a:pt x="21728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4" name="Arc 125"/>
            <p:cNvSpPr>
              <a:spLocks/>
            </p:cNvSpPr>
            <p:nvPr/>
          </p:nvSpPr>
          <p:spPr bwMode="auto">
            <a:xfrm>
              <a:off x="3461" y="557"/>
              <a:ext cx="334" cy="110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20 h 21600"/>
                <a:gd name="T2" fmla="*/ 65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9"/>
                  </a:moveTo>
                  <a:cubicBezTo>
                    <a:pt x="21588" y="11916"/>
                    <a:pt x="11961" y="21564"/>
                    <a:pt x="64" y="21599"/>
                  </a:cubicBezTo>
                </a:path>
                <a:path w="21600" h="21600" stroke="0" extrusionOk="0">
                  <a:moveTo>
                    <a:pt x="21599" y="19"/>
                  </a:moveTo>
                  <a:cubicBezTo>
                    <a:pt x="21588" y="11916"/>
                    <a:pt x="11961" y="21564"/>
                    <a:pt x="6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5" name="Freeform 126"/>
            <p:cNvSpPr>
              <a:spLocks/>
            </p:cNvSpPr>
            <p:nvPr/>
          </p:nvSpPr>
          <p:spPr bwMode="auto">
            <a:xfrm>
              <a:off x="3778" y="558"/>
              <a:ext cx="37" cy="54"/>
            </a:xfrm>
            <a:custGeom>
              <a:avLst/>
              <a:gdLst>
                <a:gd name="T0" fmla="*/ 19 w 37"/>
                <a:gd name="T1" fmla="*/ 0 h 54"/>
                <a:gd name="T2" fmla="*/ 0 w 37"/>
                <a:gd name="T3" fmla="*/ 54 h 54"/>
                <a:gd name="T4" fmla="*/ 19 w 37"/>
                <a:gd name="T5" fmla="*/ 40 h 54"/>
                <a:gd name="T6" fmla="*/ 37 w 37"/>
                <a:gd name="T7" fmla="*/ 54 h 54"/>
                <a:gd name="T8" fmla="*/ 19 w 37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7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6" name="Freeform 127"/>
            <p:cNvSpPr>
              <a:spLocks/>
            </p:cNvSpPr>
            <p:nvPr/>
          </p:nvSpPr>
          <p:spPr bwMode="auto">
            <a:xfrm>
              <a:off x="1870" y="2507"/>
              <a:ext cx="173" cy="136"/>
            </a:xfrm>
            <a:custGeom>
              <a:avLst/>
              <a:gdLst>
                <a:gd name="T0" fmla="*/ 0 w 494"/>
                <a:gd name="T1" fmla="*/ 226 h 375"/>
                <a:gd name="T2" fmla="*/ 179 w 494"/>
                <a:gd name="T3" fmla="*/ 0 h 375"/>
                <a:gd name="T4" fmla="*/ 494 w 494"/>
                <a:gd name="T5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4" h="375">
                  <a:moveTo>
                    <a:pt x="0" y="226"/>
                  </a:moveTo>
                  <a:lnTo>
                    <a:pt x="179" y="0"/>
                  </a:lnTo>
                  <a:lnTo>
                    <a:pt x="494" y="3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7" name="Freeform 128"/>
            <p:cNvSpPr>
              <a:spLocks/>
            </p:cNvSpPr>
            <p:nvPr/>
          </p:nvSpPr>
          <p:spPr bwMode="auto">
            <a:xfrm>
              <a:off x="1995" y="2589"/>
              <a:ext cx="48" cy="54"/>
            </a:xfrm>
            <a:custGeom>
              <a:avLst/>
              <a:gdLst>
                <a:gd name="T0" fmla="*/ 48 w 48"/>
                <a:gd name="T1" fmla="*/ 54 h 54"/>
                <a:gd name="T2" fmla="*/ 29 w 48"/>
                <a:gd name="T3" fmla="*/ 0 h 54"/>
                <a:gd name="T4" fmla="*/ 23 w 48"/>
                <a:gd name="T5" fmla="*/ 23 h 54"/>
                <a:gd name="T6" fmla="*/ 0 w 48"/>
                <a:gd name="T7" fmla="*/ 25 h 54"/>
                <a:gd name="T8" fmla="*/ 48 w 48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4">
                  <a:moveTo>
                    <a:pt x="48" y="54"/>
                  </a:moveTo>
                  <a:lnTo>
                    <a:pt x="29" y="0"/>
                  </a:lnTo>
                  <a:lnTo>
                    <a:pt x="23" y="23"/>
                  </a:lnTo>
                  <a:lnTo>
                    <a:pt x="0" y="25"/>
                  </a:lnTo>
                  <a:lnTo>
                    <a:pt x="48" y="54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8" name="Arc 129"/>
            <p:cNvSpPr>
              <a:spLocks/>
            </p:cNvSpPr>
            <p:nvPr/>
          </p:nvSpPr>
          <p:spPr bwMode="auto">
            <a:xfrm>
              <a:off x="1414" y="2072"/>
              <a:ext cx="122" cy="20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76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60"/>
                    <a:pt x="12036" y="21502"/>
                    <a:pt x="176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60"/>
                    <a:pt x="12036" y="21502"/>
                    <a:pt x="17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9" name="Freeform 130"/>
            <p:cNvSpPr>
              <a:spLocks/>
            </p:cNvSpPr>
            <p:nvPr/>
          </p:nvSpPr>
          <p:spPr bwMode="auto">
            <a:xfrm>
              <a:off x="1408" y="2245"/>
              <a:ext cx="7" cy="75"/>
            </a:xfrm>
            <a:custGeom>
              <a:avLst/>
              <a:gdLst>
                <a:gd name="T0" fmla="*/ 0 w 19"/>
                <a:gd name="T1" fmla="*/ 0 h 208"/>
                <a:gd name="T2" fmla="*/ 19 w 19"/>
                <a:gd name="T3" fmla="*/ 0 h 208"/>
                <a:gd name="T4" fmla="*/ 19 w 19"/>
                <a:gd name="T5" fmla="*/ 208 h 208"/>
                <a:gd name="T6" fmla="*/ 0 w 19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8">
                  <a:moveTo>
                    <a:pt x="0" y="0"/>
                  </a:moveTo>
                  <a:lnTo>
                    <a:pt x="19" y="0"/>
                  </a:lnTo>
                  <a:lnTo>
                    <a:pt x="19" y="208"/>
                  </a:lnTo>
                  <a:lnTo>
                    <a:pt x="0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0" name="Line 131"/>
            <p:cNvSpPr>
              <a:spLocks noChangeShapeType="1"/>
            </p:cNvSpPr>
            <p:nvPr/>
          </p:nvSpPr>
          <p:spPr bwMode="auto">
            <a:xfrm>
              <a:off x="1408" y="232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1" name="Arc 132"/>
            <p:cNvSpPr>
              <a:spLocks/>
            </p:cNvSpPr>
            <p:nvPr/>
          </p:nvSpPr>
          <p:spPr bwMode="auto">
            <a:xfrm>
              <a:off x="1377" y="2071"/>
              <a:ext cx="132" cy="19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1 h 21599"/>
                <a:gd name="T2" fmla="*/ 161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10"/>
                  </a:moveTo>
                  <a:cubicBezTo>
                    <a:pt x="21538" y="11934"/>
                    <a:pt x="11983" y="21511"/>
                    <a:pt x="161" y="21599"/>
                  </a:cubicBezTo>
                </a:path>
                <a:path w="21600" h="21599" stroke="0" extrusionOk="0">
                  <a:moveTo>
                    <a:pt x="21599" y="110"/>
                  </a:moveTo>
                  <a:cubicBezTo>
                    <a:pt x="21538" y="11934"/>
                    <a:pt x="11983" y="21511"/>
                    <a:pt x="161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2" name="Freeform 133"/>
            <p:cNvSpPr>
              <a:spLocks/>
            </p:cNvSpPr>
            <p:nvPr/>
          </p:nvSpPr>
          <p:spPr bwMode="auto">
            <a:xfrm>
              <a:off x="1475" y="2065"/>
              <a:ext cx="72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3" name="Line 134"/>
            <p:cNvSpPr>
              <a:spLocks noChangeShapeType="1"/>
            </p:cNvSpPr>
            <p:nvPr/>
          </p:nvSpPr>
          <p:spPr bwMode="auto">
            <a:xfrm>
              <a:off x="1475" y="206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4" name="Arc 135"/>
            <p:cNvSpPr>
              <a:spLocks/>
            </p:cNvSpPr>
            <p:nvPr/>
          </p:nvSpPr>
          <p:spPr bwMode="auto">
            <a:xfrm>
              <a:off x="1660" y="2071"/>
              <a:ext cx="80" cy="23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89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88"/>
                  </a:moveTo>
                  <a:cubicBezTo>
                    <a:pt x="21550" y="11983"/>
                    <a:pt x="11894" y="21599"/>
                    <a:pt x="0" y="21600"/>
                  </a:cubicBezTo>
                </a:path>
                <a:path w="21600" h="21600" stroke="0" extrusionOk="0">
                  <a:moveTo>
                    <a:pt x="21599" y="88"/>
                  </a:moveTo>
                  <a:cubicBezTo>
                    <a:pt x="21550" y="11983"/>
                    <a:pt x="11894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5" name="Freeform 136"/>
            <p:cNvSpPr>
              <a:spLocks/>
            </p:cNvSpPr>
            <p:nvPr/>
          </p:nvSpPr>
          <p:spPr bwMode="auto">
            <a:xfrm>
              <a:off x="1654" y="2272"/>
              <a:ext cx="6" cy="76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6" name="Line 137"/>
            <p:cNvSpPr>
              <a:spLocks noChangeShapeType="1"/>
            </p:cNvSpPr>
            <p:nvPr/>
          </p:nvSpPr>
          <p:spPr bwMode="auto">
            <a:xfrm>
              <a:off x="1654" y="2348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7" name="Arc 138"/>
            <p:cNvSpPr>
              <a:spLocks/>
            </p:cNvSpPr>
            <p:nvPr/>
          </p:nvSpPr>
          <p:spPr bwMode="auto">
            <a:xfrm>
              <a:off x="1612" y="2071"/>
              <a:ext cx="127" cy="2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4 h 21599"/>
                <a:gd name="T2" fmla="*/ 168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03"/>
                  </a:moveTo>
                  <a:cubicBezTo>
                    <a:pt x="21542" y="11927"/>
                    <a:pt x="11990" y="21507"/>
                    <a:pt x="168" y="21599"/>
                  </a:cubicBezTo>
                </a:path>
                <a:path w="21600" h="21599" stroke="0" extrusionOk="0">
                  <a:moveTo>
                    <a:pt x="21599" y="103"/>
                  </a:moveTo>
                  <a:cubicBezTo>
                    <a:pt x="21542" y="11927"/>
                    <a:pt x="11990" y="21507"/>
                    <a:pt x="16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8" name="Freeform 139"/>
            <p:cNvSpPr>
              <a:spLocks/>
            </p:cNvSpPr>
            <p:nvPr/>
          </p:nvSpPr>
          <p:spPr bwMode="auto">
            <a:xfrm>
              <a:off x="1704" y="2065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9" name="Line 140"/>
            <p:cNvSpPr>
              <a:spLocks noChangeShapeType="1"/>
            </p:cNvSpPr>
            <p:nvPr/>
          </p:nvSpPr>
          <p:spPr bwMode="auto">
            <a:xfrm>
              <a:off x="1704" y="206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0" name="Freeform 141"/>
            <p:cNvSpPr>
              <a:spLocks/>
            </p:cNvSpPr>
            <p:nvPr/>
          </p:nvSpPr>
          <p:spPr bwMode="auto">
            <a:xfrm>
              <a:off x="2104" y="2039"/>
              <a:ext cx="95" cy="100"/>
            </a:xfrm>
            <a:custGeom>
              <a:avLst/>
              <a:gdLst>
                <a:gd name="T0" fmla="*/ 0 w 274"/>
                <a:gd name="T1" fmla="*/ 275 h 275"/>
                <a:gd name="T2" fmla="*/ 274 w 274"/>
                <a:gd name="T3" fmla="*/ 123 h 275"/>
                <a:gd name="T4" fmla="*/ 274 w 274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4" h="275">
                  <a:moveTo>
                    <a:pt x="0" y="275"/>
                  </a:moveTo>
                  <a:lnTo>
                    <a:pt x="274" y="123"/>
                  </a:lnTo>
                  <a:lnTo>
                    <a:pt x="27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1" name="Freeform 142"/>
            <p:cNvSpPr>
              <a:spLocks/>
            </p:cNvSpPr>
            <p:nvPr/>
          </p:nvSpPr>
          <p:spPr bwMode="auto">
            <a:xfrm>
              <a:off x="2163" y="2032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2" name="Line 143"/>
            <p:cNvSpPr>
              <a:spLocks noChangeShapeType="1"/>
            </p:cNvSpPr>
            <p:nvPr/>
          </p:nvSpPr>
          <p:spPr bwMode="auto">
            <a:xfrm>
              <a:off x="2163" y="203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3" name="Freeform 144"/>
            <p:cNvSpPr>
              <a:spLocks/>
            </p:cNvSpPr>
            <p:nvPr/>
          </p:nvSpPr>
          <p:spPr bwMode="auto">
            <a:xfrm>
              <a:off x="1869" y="2039"/>
              <a:ext cx="90" cy="105"/>
            </a:xfrm>
            <a:custGeom>
              <a:avLst/>
              <a:gdLst>
                <a:gd name="T0" fmla="*/ 0 w 259"/>
                <a:gd name="T1" fmla="*/ 290 h 290"/>
                <a:gd name="T2" fmla="*/ 259 w 259"/>
                <a:gd name="T3" fmla="*/ 138 h 290"/>
                <a:gd name="T4" fmla="*/ 259 w 259"/>
                <a:gd name="T5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9" h="290">
                  <a:moveTo>
                    <a:pt x="0" y="290"/>
                  </a:moveTo>
                  <a:lnTo>
                    <a:pt x="259" y="138"/>
                  </a:lnTo>
                  <a:lnTo>
                    <a:pt x="2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4" name="Freeform 145"/>
            <p:cNvSpPr>
              <a:spLocks/>
            </p:cNvSpPr>
            <p:nvPr/>
          </p:nvSpPr>
          <p:spPr bwMode="auto">
            <a:xfrm>
              <a:off x="1923" y="2032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5" name="Line 146"/>
            <p:cNvSpPr>
              <a:spLocks noChangeShapeType="1"/>
            </p:cNvSpPr>
            <p:nvPr/>
          </p:nvSpPr>
          <p:spPr bwMode="auto">
            <a:xfrm>
              <a:off x="1923" y="203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6" name="Freeform 147"/>
            <p:cNvSpPr>
              <a:spLocks/>
            </p:cNvSpPr>
            <p:nvPr/>
          </p:nvSpPr>
          <p:spPr bwMode="auto">
            <a:xfrm>
              <a:off x="2344" y="2039"/>
              <a:ext cx="85" cy="100"/>
            </a:xfrm>
            <a:custGeom>
              <a:avLst/>
              <a:gdLst>
                <a:gd name="T0" fmla="*/ 0 w 245"/>
                <a:gd name="T1" fmla="*/ 275 h 275"/>
                <a:gd name="T2" fmla="*/ 245 w 245"/>
                <a:gd name="T3" fmla="*/ 168 h 275"/>
                <a:gd name="T4" fmla="*/ 245 w 24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275">
                  <a:moveTo>
                    <a:pt x="0" y="275"/>
                  </a:moveTo>
                  <a:lnTo>
                    <a:pt x="245" y="168"/>
                  </a:lnTo>
                  <a:lnTo>
                    <a:pt x="24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7" name="Freeform 148"/>
            <p:cNvSpPr>
              <a:spLocks/>
            </p:cNvSpPr>
            <p:nvPr/>
          </p:nvSpPr>
          <p:spPr bwMode="auto">
            <a:xfrm>
              <a:off x="2393" y="2032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8" name="Line 149"/>
            <p:cNvSpPr>
              <a:spLocks noChangeShapeType="1"/>
            </p:cNvSpPr>
            <p:nvPr/>
          </p:nvSpPr>
          <p:spPr bwMode="auto">
            <a:xfrm>
              <a:off x="2393" y="203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9" name="Freeform 150"/>
            <p:cNvSpPr>
              <a:spLocks/>
            </p:cNvSpPr>
            <p:nvPr/>
          </p:nvSpPr>
          <p:spPr bwMode="auto">
            <a:xfrm>
              <a:off x="3069" y="1008"/>
              <a:ext cx="634" cy="1285"/>
            </a:xfrm>
            <a:custGeom>
              <a:avLst/>
              <a:gdLst>
                <a:gd name="T0" fmla="*/ 1817 w 1817"/>
                <a:gd name="T1" fmla="*/ 3555 h 3555"/>
                <a:gd name="T2" fmla="*/ 1817 w 1817"/>
                <a:gd name="T3" fmla="*/ 2070 h 3555"/>
                <a:gd name="T4" fmla="*/ 0 w 1817"/>
                <a:gd name="T5" fmla="*/ 0 h 3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17" h="3555">
                  <a:moveTo>
                    <a:pt x="1817" y="3555"/>
                  </a:moveTo>
                  <a:lnTo>
                    <a:pt x="1817" y="207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0" name="Freeform 151"/>
            <p:cNvSpPr>
              <a:spLocks/>
            </p:cNvSpPr>
            <p:nvPr/>
          </p:nvSpPr>
          <p:spPr bwMode="auto">
            <a:xfrm>
              <a:off x="3069" y="1008"/>
              <a:ext cx="48" cy="53"/>
            </a:xfrm>
            <a:custGeom>
              <a:avLst/>
              <a:gdLst>
                <a:gd name="T0" fmla="*/ 0 w 48"/>
                <a:gd name="T1" fmla="*/ 0 h 53"/>
                <a:gd name="T2" fmla="*/ 20 w 48"/>
                <a:gd name="T3" fmla="*/ 53 h 53"/>
                <a:gd name="T4" fmla="*/ 25 w 48"/>
                <a:gd name="T5" fmla="*/ 30 h 53"/>
                <a:gd name="T6" fmla="*/ 48 w 48"/>
                <a:gd name="T7" fmla="*/ 27 h 53"/>
                <a:gd name="T8" fmla="*/ 0 w 4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3">
                  <a:moveTo>
                    <a:pt x="0" y="0"/>
                  </a:moveTo>
                  <a:lnTo>
                    <a:pt x="20" y="53"/>
                  </a:lnTo>
                  <a:lnTo>
                    <a:pt x="25" y="30"/>
                  </a:lnTo>
                  <a:lnTo>
                    <a:pt x="48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1" name="Freeform 152"/>
            <p:cNvSpPr>
              <a:spLocks/>
            </p:cNvSpPr>
            <p:nvPr/>
          </p:nvSpPr>
          <p:spPr bwMode="auto">
            <a:xfrm>
              <a:off x="608" y="555"/>
              <a:ext cx="891" cy="1617"/>
            </a:xfrm>
            <a:custGeom>
              <a:avLst/>
              <a:gdLst>
                <a:gd name="T0" fmla="*/ 0 w 2550"/>
                <a:gd name="T1" fmla="*/ 4471 h 4471"/>
                <a:gd name="T2" fmla="*/ 1574 w 2550"/>
                <a:gd name="T3" fmla="*/ 3270 h 4471"/>
                <a:gd name="T4" fmla="*/ 2550 w 2550"/>
                <a:gd name="T5" fmla="*/ 0 h 4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0" h="4471">
                  <a:moveTo>
                    <a:pt x="0" y="4471"/>
                  </a:moveTo>
                  <a:lnTo>
                    <a:pt x="1574" y="3270"/>
                  </a:lnTo>
                  <a:lnTo>
                    <a:pt x="25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2" name="Freeform 153"/>
            <p:cNvSpPr>
              <a:spLocks/>
            </p:cNvSpPr>
            <p:nvPr/>
          </p:nvSpPr>
          <p:spPr bwMode="auto">
            <a:xfrm>
              <a:off x="1466" y="555"/>
              <a:ext cx="35" cy="57"/>
            </a:xfrm>
            <a:custGeom>
              <a:avLst/>
              <a:gdLst>
                <a:gd name="T0" fmla="*/ 33 w 35"/>
                <a:gd name="T1" fmla="*/ 0 h 57"/>
                <a:gd name="T2" fmla="*/ 0 w 35"/>
                <a:gd name="T3" fmla="*/ 47 h 57"/>
                <a:gd name="T4" fmla="*/ 21 w 35"/>
                <a:gd name="T5" fmla="*/ 39 h 57"/>
                <a:gd name="T6" fmla="*/ 35 w 35"/>
                <a:gd name="T7" fmla="*/ 57 h 57"/>
                <a:gd name="T8" fmla="*/ 33 w 35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7">
                  <a:moveTo>
                    <a:pt x="33" y="0"/>
                  </a:moveTo>
                  <a:lnTo>
                    <a:pt x="0" y="47"/>
                  </a:lnTo>
                  <a:lnTo>
                    <a:pt x="21" y="39"/>
                  </a:lnTo>
                  <a:lnTo>
                    <a:pt x="35" y="57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3" name="Arc 154"/>
            <p:cNvSpPr>
              <a:spLocks/>
            </p:cNvSpPr>
            <p:nvPr/>
          </p:nvSpPr>
          <p:spPr bwMode="auto">
            <a:xfrm>
              <a:off x="1425" y="680"/>
              <a:ext cx="241" cy="17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90"/>
                <a:gd name="T1" fmla="*/ 21721 h 21721"/>
                <a:gd name="T2" fmla="*/ 21690 w 21690"/>
                <a:gd name="T3" fmla="*/ 0 h 21721"/>
                <a:gd name="T4" fmla="*/ 21600 w 21690"/>
                <a:gd name="T5" fmla="*/ 21600 h 21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0" h="21721" fill="none" extrusionOk="0">
                  <a:moveTo>
                    <a:pt x="0" y="21720"/>
                  </a:moveTo>
                  <a:cubicBezTo>
                    <a:pt x="0" y="21680"/>
                    <a:pt x="0" y="216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29" y="-1"/>
                    <a:pt x="21659" y="0"/>
                    <a:pt x="21689" y="0"/>
                  </a:cubicBezTo>
                </a:path>
                <a:path w="21690" h="21721" stroke="0" extrusionOk="0">
                  <a:moveTo>
                    <a:pt x="0" y="21720"/>
                  </a:moveTo>
                  <a:cubicBezTo>
                    <a:pt x="0" y="21680"/>
                    <a:pt x="0" y="2164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29" y="-1"/>
                    <a:pt x="21659" y="0"/>
                    <a:pt x="2168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4" name="Arc 155"/>
            <p:cNvSpPr>
              <a:spLocks/>
            </p:cNvSpPr>
            <p:nvPr/>
          </p:nvSpPr>
          <p:spPr bwMode="auto">
            <a:xfrm>
              <a:off x="1665" y="681"/>
              <a:ext cx="94" cy="145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229 w 21600"/>
                <a:gd name="T1" fmla="*/ 0 h 21599"/>
                <a:gd name="T2" fmla="*/ 21600 w 21600"/>
                <a:gd name="T3" fmla="*/ 21599 h 21599"/>
                <a:gd name="T4" fmla="*/ 0 w 21600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28" y="0"/>
                  </a:moveTo>
                  <a:cubicBezTo>
                    <a:pt x="12068" y="125"/>
                    <a:pt x="21600" y="9758"/>
                    <a:pt x="21600" y="21599"/>
                  </a:cubicBezTo>
                </a:path>
                <a:path w="21600" h="21599" stroke="0" extrusionOk="0">
                  <a:moveTo>
                    <a:pt x="228" y="0"/>
                  </a:moveTo>
                  <a:cubicBezTo>
                    <a:pt x="12068" y="125"/>
                    <a:pt x="21600" y="9758"/>
                    <a:pt x="21600" y="21599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5" name="Freeform 156"/>
            <p:cNvSpPr>
              <a:spLocks/>
            </p:cNvSpPr>
            <p:nvPr/>
          </p:nvSpPr>
          <p:spPr bwMode="auto">
            <a:xfrm>
              <a:off x="1741" y="773"/>
              <a:ext cx="38" cy="53"/>
            </a:xfrm>
            <a:custGeom>
              <a:avLst/>
              <a:gdLst>
                <a:gd name="T0" fmla="*/ 19 w 38"/>
                <a:gd name="T1" fmla="*/ 53 h 53"/>
                <a:gd name="T2" fmla="*/ 38 w 38"/>
                <a:gd name="T3" fmla="*/ 0 h 53"/>
                <a:gd name="T4" fmla="*/ 19 w 38"/>
                <a:gd name="T5" fmla="*/ 13 h 53"/>
                <a:gd name="T6" fmla="*/ 0 w 38"/>
                <a:gd name="T7" fmla="*/ 0 h 53"/>
                <a:gd name="T8" fmla="*/ 19 w 38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53"/>
                  </a:moveTo>
                  <a:lnTo>
                    <a:pt x="38" y="0"/>
                  </a:lnTo>
                  <a:lnTo>
                    <a:pt x="19" y="13"/>
                  </a:lnTo>
                  <a:lnTo>
                    <a:pt x="0" y="0"/>
                  </a:lnTo>
                  <a:lnTo>
                    <a:pt x="19" y="5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6" name="Freeform 157"/>
            <p:cNvSpPr>
              <a:spLocks/>
            </p:cNvSpPr>
            <p:nvPr/>
          </p:nvSpPr>
          <p:spPr bwMode="auto">
            <a:xfrm>
              <a:off x="1221" y="2356"/>
              <a:ext cx="1822" cy="58"/>
            </a:xfrm>
            <a:custGeom>
              <a:avLst/>
              <a:gdLst>
                <a:gd name="T0" fmla="*/ 0 w 5219"/>
                <a:gd name="T1" fmla="*/ 60 h 162"/>
                <a:gd name="T2" fmla="*/ 31 w 5219"/>
                <a:gd name="T3" fmla="*/ 0 h 162"/>
                <a:gd name="T4" fmla="*/ 88 w 5219"/>
                <a:gd name="T5" fmla="*/ 122 h 162"/>
                <a:gd name="T6" fmla="*/ 151 w 5219"/>
                <a:gd name="T7" fmla="*/ 3 h 162"/>
                <a:gd name="T8" fmla="*/ 208 w 5219"/>
                <a:gd name="T9" fmla="*/ 125 h 162"/>
                <a:gd name="T10" fmla="*/ 271 w 5219"/>
                <a:gd name="T11" fmla="*/ 6 h 162"/>
                <a:gd name="T12" fmla="*/ 328 w 5219"/>
                <a:gd name="T13" fmla="*/ 128 h 162"/>
                <a:gd name="T14" fmla="*/ 391 w 5219"/>
                <a:gd name="T15" fmla="*/ 10 h 162"/>
                <a:gd name="T16" fmla="*/ 448 w 5219"/>
                <a:gd name="T17" fmla="*/ 131 h 162"/>
                <a:gd name="T18" fmla="*/ 511 w 5219"/>
                <a:gd name="T19" fmla="*/ 13 h 162"/>
                <a:gd name="T20" fmla="*/ 568 w 5219"/>
                <a:gd name="T21" fmla="*/ 134 h 162"/>
                <a:gd name="T22" fmla="*/ 631 w 5219"/>
                <a:gd name="T23" fmla="*/ 16 h 162"/>
                <a:gd name="T24" fmla="*/ 688 w 5219"/>
                <a:gd name="T25" fmla="*/ 137 h 162"/>
                <a:gd name="T26" fmla="*/ 751 w 5219"/>
                <a:gd name="T27" fmla="*/ 19 h 162"/>
                <a:gd name="T28" fmla="*/ 808 w 5219"/>
                <a:gd name="T29" fmla="*/ 140 h 162"/>
                <a:gd name="T30" fmla="*/ 871 w 5219"/>
                <a:gd name="T31" fmla="*/ 22 h 162"/>
                <a:gd name="T32" fmla="*/ 928 w 5219"/>
                <a:gd name="T33" fmla="*/ 143 h 162"/>
                <a:gd name="T34" fmla="*/ 991 w 5219"/>
                <a:gd name="T35" fmla="*/ 25 h 162"/>
                <a:gd name="T36" fmla="*/ 1048 w 5219"/>
                <a:gd name="T37" fmla="*/ 146 h 162"/>
                <a:gd name="T38" fmla="*/ 1111 w 5219"/>
                <a:gd name="T39" fmla="*/ 28 h 162"/>
                <a:gd name="T40" fmla="*/ 1168 w 5219"/>
                <a:gd name="T41" fmla="*/ 150 h 162"/>
                <a:gd name="T42" fmla="*/ 1231 w 5219"/>
                <a:gd name="T43" fmla="*/ 31 h 162"/>
                <a:gd name="T44" fmla="*/ 1287 w 5219"/>
                <a:gd name="T45" fmla="*/ 153 h 162"/>
                <a:gd name="T46" fmla="*/ 1351 w 5219"/>
                <a:gd name="T47" fmla="*/ 34 h 162"/>
                <a:gd name="T48" fmla="*/ 1407 w 5219"/>
                <a:gd name="T49" fmla="*/ 156 h 162"/>
                <a:gd name="T50" fmla="*/ 1471 w 5219"/>
                <a:gd name="T51" fmla="*/ 37 h 162"/>
                <a:gd name="T52" fmla="*/ 1527 w 5219"/>
                <a:gd name="T53" fmla="*/ 159 h 162"/>
                <a:gd name="T54" fmla="*/ 1590 w 5219"/>
                <a:gd name="T55" fmla="*/ 40 h 162"/>
                <a:gd name="T56" fmla="*/ 1647 w 5219"/>
                <a:gd name="T57" fmla="*/ 162 h 162"/>
                <a:gd name="T58" fmla="*/ 1710 w 5219"/>
                <a:gd name="T59" fmla="*/ 43 h 162"/>
                <a:gd name="T60" fmla="*/ 1739 w 5219"/>
                <a:gd name="T61" fmla="*/ 104 h 162"/>
                <a:gd name="T62" fmla="*/ 1753 w 5219"/>
                <a:gd name="T63" fmla="*/ 105 h 162"/>
                <a:gd name="T64" fmla="*/ 5219 w 5219"/>
                <a:gd name="T65" fmla="*/ 4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219" h="162">
                  <a:moveTo>
                    <a:pt x="0" y="60"/>
                  </a:moveTo>
                  <a:lnTo>
                    <a:pt x="31" y="0"/>
                  </a:lnTo>
                  <a:lnTo>
                    <a:pt x="88" y="122"/>
                  </a:lnTo>
                  <a:lnTo>
                    <a:pt x="151" y="3"/>
                  </a:lnTo>
                  <a:lnTo>
                    <a:pt x="208" y="125"/>
                  </a:lnTo>
                  <a:lnTo>
                    <a:pt x="271" y="6"/>
                  </a:lnTo>
                  <a:lnTo>
                    <a:pt x="328" y="128"/>
                  </a:lnTo>
                  <a:lnTo>
                    <a:pt x="391" y="10"/>
                  </a:lnTo>
                  <a:lnTo>
                    <a:pt x="448" y="131"/>
                  </a:lnTo>
                  <a:lnTo>
                    <a:pt x="511" y="13"/>
                  </a:lnTo>
                  <a:lnTo>
                    <a:pt x="568" y="134"/>
                  </a:lnTo>
                  <a:lnTo>
                    <a:pt x="631" y="16"/>
                  </a:lnTo>
                  <a:lnTo>
                    <a:pt x="688" y="137"/>
                  </a:lnTo>
                  <a:lnTo>
                    <a:pt x="751" y="19"/>
                  </a:lnTo>
                  <a:lnTo>
                    <a:pt x="808" y="140"/>
                  </a:lnTo>
                  <a:lnTo>
                    <a:pt x="871" y="22"/>
                  </a:lnTo>
                  <a:lnTo>
                    <a:pt x="928" y="143"/>
                  </a:lnTo>
                  <a:lnTo>
                    <a:pt x="991" y="25"/>
                  </a:lnTo>
                  <a:lnTo>
                    <a:pt x="1048" y="146"/>
                  </a:lnTo>
                  <a:lnTo>
                    <a:pt x="1111" y="28"/>
                  </a:lnTo>
                  <a:lnTo>
                    <a:pt x="1168" y="150"/>
                  </a:lnTo>
                  <a:lnTo>
                    <a:pt x="1231" y="31"/>
                  </a:lnTo>
                  <a:lnTo>
                    <a:pt x="1287" y="153"/>
                  </a:lnTo>
                  <a:lnTo>
                    <a:pt x="1351" y="34"/>
                  </a:lnTo>
                  <a:lnTo>
                    <a:pt x="1407" y="156"/>
                  </a:lnTo>
                  <a:lnTo>
                    <a:pt x="1471" y="37"/>
                  </a:lnTo>
                  <a:lnTo>
                    <a:pt x="1527" y="159"/>
                  </a:lnTo>
                  <a:lnTo>
                    <a:pt x="1590" y="40"/>
                  </a:lnTo>
                  <a:lnTo>
                    <a:pt x="1647" y="162"/>
                  </a:lnTo>
                  <a:lnTo>
                    <a:pt x="1710" y="43"/>
                  </a:lnTo>
                  <a:lnTo>
                    <a:pt x="1739" y="104"/>
                  </a:lnTo>
                  <a:lnTo>
                    <a:pt x="1753" y="105"/>
                  </a:lnTo>
                  <a:lnTo>
                    <a:pt x="5219" y="4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7" name="Arc 158"/>
            <p:cNvSpPr>
              <a:spLocks/>
            </p:cNvSpPr>
            <p:nvPr/>
          </p:nvSpPr>
          <p:spPr bwMode="auto">
            <a:xfrm>
              <a:off x="3042" y="1373"/>
              <a:ext cx="832" cy="99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22 h 21600"/>
                <a:gd name="T2" fmla="*/ 2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21"/>
                  </a:moveTo>
                  <a:cubicBezTo>
                    <a:pt x="21587" y="11932"/>
                    <a:pt x="11936" y="21585"/>
                    <a:pt x="25" y="21599"/>
                  </a:cubicBezTo>
                </a:path>
                <a:path w="21600" h="21600" stroke="0" extrusionOk="0">
                  <a:moveTo>
                    <a:pt x="21599" y="21"/>
                  </a:moveTo>
                  <a:cubicBezTo>
                    <a:pt x="21587" y="11932"/>
                    <a:pt x="11936" y="21585"/>
                    <a:pt x="2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8" name="Freeform 159"/>
            <p:cNvSpPr>
              <a:spLocks/>
            </p:cNvSpPr>
            <p:nvPr/>
          </p:nvSpPr>
          <p:spPr bwMode="auto">
            <a:xfrm>
              <a:off x="3857" y="1374"/>
              <a:ext cx="37" cy="54"/>
            </a:xfrm>
            <a:custGeom>
              <a:avLst/>
              <a:gdLst>
                <a:gd name="T0" fmla="*/ 19 w 37"/>
                <a:gd name="T1" fmla="*/ 0 h 54"/>
                <a:gd name="T2" fmla="*/ 0 w 37"/>
                <a:gd name="T3" fmla="*/ 54 h 54"/>
                <a:gd name="T4" fmla="*/ 19 w 37"/>
                <a:gd name="T5" fmla="*/ 40 h 54"/>
                <a:gd name="T6" fmla="*/ 37 w 37"/>
                <a:gd name="T7" fmla="*/ 54 h 54"/>
                <a:gd name="T8" fmla="*/ 19 w 37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7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ctangle 2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853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76200" y="228600"/>
            <a:ext cx="7239000" cy="8686800"/>
            <a:chOff x="144" y="144"/>
            <a:chExt cx="4560" cy="5472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3936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7" y="246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1" y="246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7" y="239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1" y="239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7" y="23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1" y="23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7" y="224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1" y="224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7" y="2172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70" y="215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47" y="2150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7" y="209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1" y="209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7" y="202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1" y="202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7" y="194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1" y="194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7" y="187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1" y="187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7" y="1798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70" y="177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47" y="177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7" y="172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1" y="172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7" y="16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1" y="16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7" y="157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32"/>
            <p:cNvSpPr>
              <a:spLocks noChangeShapeType="1"/>
            </p:cNvSpPr>
            <p:nvPr/>
          </p:nvSpPr>
          <p:spPr bwMode="auto">
            <a:xfrm>
              <a:off x="4041" y="157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Line 33"/>
            <p:cNvSpPr>
              <a:spLocks noChangeShapeType="1"/>
            </p:cNvSpPr>
            <p:nvPr/>
          </p:nvSpPr>
          <p:spPr bwMode="auto">
            <a:xfrm>
              <a:off x="227" y="150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34"/>
            <p:cNvSpPr>
              <a:spLocks noChangeShapeType="1"/>
            </p:cNvSpPr>
            <p:nvPr/>
          </p:nvSpPr>
          <p:spPr bwMode="auto">
            <a:xfrm>
              <a:off x="4041" y="150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35"/>
            <p:cNvSpPr>
              <a:spLocks noChangeShapeType="1"/>
            </p:cNvSpPr>
            <p:nvPr/>
          </p:nvSpPr>
          <p:spPr bwMode="auto">
            <a:xfrm>
              <a:off x="227" y="1430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Line 36"/>
            <p:cNvSpPr>
              <a:spLocks noChangeShapeType="1"/>
            </p:cNvSpPr>
            <p:nvPr/>
          </p:nvSpPr>
          <p:spPr bwMode="auto">
            <a:xfrm>
              <a:off x="1670" y="1408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37"/>
            <p:cNvSpPr>
              <a:spLocks noChangeShapeType="1"/>
            </p:cNvSpPr>
            <p:nvPr/>
          </p:nvSpPr>
          <p:spPr bwMode="auto">
            <a:xfrm>
              <a:off x="2647" y="1408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38"/>
            <p:cNvSpPr>
              <a:spLocks noChangeShapeType="1"/>
            </p:cNvSpPr>
            <p:nvPr/>
          </p:nvSpPr>
          <p:spPr bwMode="auto">
            <a:xfrm>
              <a:off x="227" y="135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Line 39"/>
            <p:cNvSpPr>
              <a:spLocks noChangeShapeType="1"/>
            </p:cNvSpPr>
            <p:nvPr/>
          </p:nvSpPr>
          <p:spPr bwMode="auto">
            <a:xfrm>
              <a:off x="4041" y="135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40"/>
            <p:cNvSpPr>
              <a:spLocks noChangeShapeType="1"/>
            </p:cNvSpPr>
            <p:nvPr/>
          </p:nvSpPr>
          <p:spPr bwMode="auto">
            <a:xfrm>
              <a:off x="227" y="128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41"/>
            <p:cNvSpPr>
              <a:spLocks noChangeShapeType="1"/>
            </p:cNvSpPr>
            <p:nvPr/>
          </p:nvSpPr>
          <p:spPr bwMode="auto">
            <a:xfrm>
              <a:off x="4041" y="128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Line 42"/>
            <p:cNvSpPr>
              <a:spLocks noChangeShapeType="1"/>
            </p:cNvSpPr>
            <p:nvPr/>
          </p:nvSpPr>
          <p:spPr bwMode="auto">
            <a:xfrm>
              <a:off x="227" y="120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43"/>
            <p:cNvSpPr>
              <a:spLocks noChangeShapeType="1"/>
            </p:cNvSpPr>
            <p:nvPr/>
          </p:nvSpPr>
          <p:spPr bwMode="auto">
            <a:xfrm>
              <a:off x="4041" y="120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44"/>
            <p:cNvSpPr>
              <a:spLocks noChangeShapeType="1"/>
            </p:cNvSpPr>
            <p:nvPr/>
          </p:nvSpPr>
          <p:spPr bwMode="auto">
            <a:xfrm>
              <a:off x="227" y="113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45"/>
            <p:cNvSpPr>
              <a:spLocks noChangeShapeType="1"/>
            </p:cNvSpPr>
            <p:nvPr/>
          </p:nvSpPr>
          <p:spPr bwMode="auto">
            <a:xfrm>
              <a:off x="4041" y="113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46"/>
            <p:cNvSpPr>
              <a:spLocks noChangeShapeType="1"/>
            </p:cNvSpPr>
            <p:nvPr/>
          </p:nvSpPr>
          <p:spPr bwMode="auto">
            <a:xfrm>
              <a:off x="227" y="1056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47"/>
            <p:cNvSpPr>
              <a:spLocks noChangeShapeType="1"/>
            </p:cNvSpPr>
            <p:nvPr/>
          </p:nvSpPr>
          <p:spPr bwMode="auto">
            <a:xfrm>
              <a:off x="1670" y="103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48"/>
            <p:cNvSpPr>
              <a:spLocks noChangeShapeType="1"/>
            </p:cNvSpPr>
            <p:nvPr/>
          </p:nvSpPr>
          <p:spPr bwMode="auto">
            <a:xfrm>
              <a:off x="2647" y="103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49"/>
            <p:cNvSpPr>
              <a:spLocks noChangeShapeType="1"/>
            </p:cNvSpPr>
            <p:nvPr/>
          </p:nvSpPr>
          <p:spPr bwMode="auto">
            <a:xfrm>
              <a:off x="227" y="9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50"/>
            <p:cNvSpPr>
              <a:spLocks noChangeShapeType="1"/>
            </p:cNvSpPr>
            <p:nvPr/>
          </p:nvSpPr>
          <p:spPr bwMode="auto">
            <a:xfrm>
              <a:off x="4041" y="9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51"/>
            <p:cNvSpPr>
              <a:spLocks noChangeShapeType="1"/>
            </p:cNvSpPr>
            <p:nvPr/>
          </p:nvSpPr>
          <p:spPr bwMode="auto">
            <a:xfrm>
              <a:off x="227" y="90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52"/>
            <p:cNvSpPr>
              <a:spLocks noChangeShapeType="1"/>
            </p:cNvSpPr>
            <p:nvPr/>
          </p:nvSpPr>
          <p:spPr bwMode="auto">
            <a:xfrm>
              <a:off x="4041" y="90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Line 53"/>
            <p:cNvSpPr>
              <a:spLocks noChangeShapeType="1"/>
            </p:cNvSpPr>
            <p:nvPr/>
          </p:nvSpPr>
          <p:spPr bwMode="auto">
            <a:xfrm>
              <a:off x="227" y="83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54"/>
            <p:cNvSpPr>
              <a:spLocks noChangeShapeType="1"/>
            </p:cNvSpPr>
            <p:nvPr/>
          </p:nvSpPr>
          <p:spPr bwMode="auto">
            <a:xfrm>
              <a:off x="4041" y="83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55"/>
            <p:cNvSpPr>
              <a:spLocks noChangeShapeType="1"/>
            </p:cNvSpPr>
            <p:nvPr/>
          </p:nvSpPr>
          <p:spPr bwMode="auto">
            <a:xfrm>
              <a:off x="227" y="76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56"/>
            <p:cNvSpPr>
              <a:spLocks noChangeShapeType="1"/>
            </p:cNvSpPr>
            <p:nvPr/>
          </p:nvSpPr>
          <p:spPr bwMode="auto">
            <a:xfrm>
              <a:off x="4041" y="76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57"/>
            <p:cNvSpPr>
              <a:spLocks noChangeShapeType="1"/>
            </p:cNvSpPr>
            <p:nvPr/>
          </p:nvSpPr>
          <p:spPr bwMode="auto">
            <a:xfrm>
              <a:off x="227" y="688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58"/>
            <p:cNvSpPr>
              <a:spLocks noChangeShapeType="1"/>
            </p:cNvSpPr>
            <p:nvPr/>
          </p:nvSpPr>
          <p:spPr bwMode="auto">
            <a:xfrm>
              <a:off x="1670" y="66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59"/>
            <p:cNvSpPr>
              <a:spLocks noChangeShapeType="1"/>
            </p:cNvSpPr>
            <p:nvPr/>
          </p:nvSpPr>
          <p:spPr bwMode="auto">
            <a:xfrm>
              <a:off x="2647" y="66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60"/>
            <p:cNvSpPr>
              <a:spLocks noChangeShapeType="1"/>
            </p:cNvSpPr>
            <p:nvPr/>
          </p:nvSpPr>
          <p:spPr bwMode="auto">
            <a:xfrm>
              <a:off x="227" y="6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61"/>
            <p:cNvSpPr>
              <a:spLocks noChangeShapeType="1"/>
            </p:cNvSpPr>
            <p:nvPr/>
          </p:nvSpPr>
          <p:spPr bwMode="auto">
            <a:xfrm>
              <a:off x="4041" y="6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62"/>
            <p:cNvSpPr>
              <a:spLocks noChangeShapeType="1"/>
            </p:cNvSpPr>
            <p:nvPr/>
          </p:nvSpPr>
          <p:spPr bwMode="auto">
            <a:xfrm>
              <a:off x="227" y="54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63"/>
            <p:cNvSpPr>
              <a:spLocks noChangeShapeType="1"/>
            </p:cNvSpPr>
            <p:nvPr/>
          </p:nvSpPr>
          <p:spPr bwMode="auto">
            <a:xfrm>
              <a:off x="4041" y="54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64"/>
            <p:cNvSpPr>
              <a:spLocks noChangeShapeType="1"/>
            </p:cNvSpPr>
            <p:nvPr/>
          </p:nvSpPr>
          <p:spPr bwMode="auto">
            <a:xfrm>
              <a:off x="227" y="46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65"/>
            <p:cNvSpPr>
              <a:spLocks noChangeShapeType="1"/>
            </p:cNvSpPr>
            <p:nvPr/>
          </p:nvSpPr>
          <p:spPr bwMode="auto">
            <a:xfrm>
              <a:off x="4041" y="46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66"/>
            <p:cNvSpPr>
              <a:spLocks noChangeShapeType="1"/>
            </p:cNvSpPr>
            <p:nvPr/>
          </p:nvSpPr>
          <p:spPr bwMode="auto">
            <a:xfrm>
              <a:off x="227" y="39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67"/>
            <p:cNvSpPr>
              <a:spLocks noChangeShapeType="1"/>
            </p:cNvSpPr>
            <p:nvPr/>
          </p:nvSpPr>
          <p:spPr bwMode="auto">
            <a:xfrm>
              <a:off x="4041" y="39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Rectangle 68"/>
            <p:cNvSpPr>
              <a:spLocks noChangeArrowheads="1"/>
            </p:cNvSpPr>
            <p:nvPr/>
          </p:nvSpPr>
          <p:spPr bwMode="auto">
            <a:xfrm>
              <a:off x="219" y="319"/>
              <a:ext cx="3872" cy="2218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Oval 69"/>
            <p:cNvSpPr>
              <a:spLocks noChangeArrowheads="1"/>
            </p:cNvSpPr>
            <p:nvPr/>
          </p:nvSpPr>
          <p:spPr bwMode="auto">
            <a:xfrm>
              <a:off x="3755" y="2271"/>
              <a:ext cx="128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Rectangle 70"/>
            <p:cNvSpPr>
              <a:spLocks noChangeArrowheads="1"/>
            </p:cNvSpPr>
            <p:nvPr/>
          </p:nvSpPr>
          <p:spPr bwMode="auto">
            <a:xfrm>
              <a:off x="3001" y="1892"/>
              <a:ext cx="19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8" name="Oval 71"/>
            <p:cNvSpPr>
              <a:spLocks noChangeArrowheads="1"/>
            </p:cNvSpPr>
            <p:nvPr/>
          </p:nvSpPr>
          <p:spPr bwMode="auto">
            <a:xfrm>
              <a:off x="2834" y="2123"/>
              <a:ext cx="128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Rectangle 72"/>
            <p:cNvSpPr>
              <a:spLocks noChangeArrowheads="1"/>
            </p:cNvSpPr>
            <p:nvPr/>
          </p:nvSpPr>
          <p:spPr bwMode="auto">
            <a:xfrm>
              <a:off x="2226" y="1897"/>
              <a:ext cx="20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0" name="Oval 73"/>
            <p:cNvSpPr>
              <a:spLocks noChangeArrowheads="1"/>
            </p:cNvSpPr>
            <p:nvPr/>
          </p:nvSpPr>
          <p:spPr bwMode="auto">
            <a:xfrm>
              <a:off x="2594" y="2117"/>
              <a:ext cx="129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Rectangle 74"/>
            <p:cNvSpPr>
              <a:spLocks noChangeArrowheads="1"/>
            </p:cNvSpPr>
            <p:nvPr/>
          </p:nvSpPr>
          <p:spPr bwMode="auto">
            <a:xfrm>
              <a:off x="2632" y="1892"/>
              <a:ext cx="18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2" name="Rectangle 75"/>
            <p:cNvSpPr>
              <a:spLocks noChangeArrowheads="1"/>
            </p:cNvSpPr>
            <p:nvPr/>
          </p:nvSpPr>
          <p:spPr bwMode="auto">
            <a:xfrm>
              <a:off x="2345" y="2117"/>
              <a:ext cx="128" cy="130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Line 76"/>
            <p:cNvSpPr>
              <a:spLocks noChangeShapeType="1"/>
            </p:cNvSpPr>
            <p:nvPr/>
          </p:nvSpPr>
          <p:spPr bwMode="auto">
            <a:xfrm>
              <a:off x="2345" y="2117"/>
              <a:ext cx="125" cy="1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77"/>
            <p:cNvSpPr>
              <a:spLocks noChangeShapeType="1"/>
            </p:cNvSpPr>
            <p:nvPr/>
          </p:nvSpPr>
          <p:spPr bwMode="auto">
            <a:xfrm flipV="1">
              <a:off x="2345" y="2117"/>
              <a:ext cx="125" cy="1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Rectangle 78"/>
            <p:cNvSpPr>
              <a:spLocks noChangeArrowheads="1"/>
            </p:cNvSpPr>
            <p:nvPr/>
          </p:nvSpPr>
          <p:spPr bwMode="auto">
            <a:xfrm>
              <a:off x="3327" y="1661"/>
              <a:ext cx="20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6" name="Oval 79"/>
            <p:cNvSpPr>
              <a:spLocks noChangeArrowheads="1"/>
            </p:cNvSpPr>
            <p:nvPr/>
          </p:nvSpPr>
          <p:spPr bwMode="auto">
            <a:xfrm>
              <a:off x="2096" y="2117"/>
              <a:ext cx="128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Rectangle 80"/>
            <p:cNvSpPr>
              <a:spLocks noChangeArrowheads="1"/>
            </p:cNvSpPr>
            <p:nvPr/>
          </p:nvSpPr>
          <p:spPr bwMode="auto">
            <a:xfrm>
              <a:off x="2296" y="1633"/>
              <a:ext cx="20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8" name="Oval 81"/>
            <p:cNvSpPr>
              <a:spLocks noChangeArrowheads="1"/>
            </p:cNvSpPr>
            <p:nvPr/>
          </p:nvSpPr>
          <p:spPr bwMode="auto">
            <a:xfrm>
              <a:off x="1830" y="2117"/>
              <a:ext cx="128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Rectangle 82"/>
            <p:cNvSpPr>
              <a:spLocks noChangeArrowheads="1"/>
            </p:cNvSpPr>
            <p:nvPr/>
          </p:nvSpPr>
          <p:spPr bwMode="auto">
            <a:xfrm>
              <a:off x="1472" y="1688"/>
              <a:ext cx="20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0" name="Oval 83"/>
            <p:cNvSpPr>
              <a:spLocks noChangeArrowheads="1"/>
            </p:cNvSpPr>
            <p:nvPr/>
          </p:nvSpPr>
          <p:spPr bwMode="auto">
            <a:xfrm>
              <a:off x="512" y="2095"/>
              <a:ext cx="128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Rectangle 84"/>
            <p:cNvSpPr>
              <a:spLocks noChangeArrowheads="1"/>
            </p:cNvSpPr>
            <p:nvPr/>
          </p:nvSpPr>
          <p:spPr bwMode="auto">
            <a:xfrm>
              <a:off x="1759" y="1864"/>
              <a:ext cx="19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2" name="Oval 85"/>
            <p:cNvSpPr>
              <a:spLocks noChangeArrowheads="1"/>
            </p:cNvSpPr>
            <p:nvPr/>
          </p:nvSpPr>
          <p:spPr bwMode="auto">
            <a:xfrm>
              <a:off x="3392" y="2123"/>
              <a:ext cx="128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Rectangle 86"/>
            <p:cNvSpPr>
              <a:spLocks noChangeArrowheads="1"/>
            </p:cNvSpPr>
            <p:nvPr/>
          </p:nvSpPr>
          <p:spPr bwMode="auto">
            <a:xfrm>
              <a:off x="3771" y="1496"/>
              <a:ext cx="20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4" name="Oval 87"/>
            <p:cNvSpPr>
              <a:spLocks noChangeArrowheads="1"/>
            </p:cNvSpPr>
            <p:nvPr/>
          </p:nvSpPr>
          <p:spPr bwMode="auto">
            <a:xfrm>
              <a:off x="2345" y="2474"/>
              <a:ext cx="128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Rectangle 88"/>
            <p:cNvSpPr>
              <a:spLocks noChangeArrowheads="1"/>
            </p:cNvSpPr>
            <p:nvPr/>
          </p:nvSpPr>
          <p:spPr bwMode="auto">
            <a:xfrm>
              <a:off x="523" y="1666"/>
              <a:ext cx="20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6" name="Oval 89"/>
            <p:cNvSpPr>
              <a:spLocks noChangeArrowheads="1"/>
            </p:cNvSpPr>
            <p:nvPr/>
          </p:nvSpPr>
          <p:spPr bwMode="auto">
            <a:xfrm>
              <a:off x="2996" y="2260"/>
              <a:ext cx="129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Rectangle 90"/>
            <p:cNvSpPr>
              <a:spLocks noChangeArrowheads="1"/>
            </p:cNvSpPr>
            <p:nvPr/>
          </p:nvSpPr>
          <p:spPr bwMode="auto">
            <a:xfrm>
              <a:off x="2803" y="1128"/>
              <a:ext cx="3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8" name="Oval 91"/>
            <p:cNvSpPr>
              <a:spLocks noChangeArrowheads="1"/>
            </p:cNvSpPr>
            <p:nvPr/>
          </p:nvSpPr>
          <p:spPr bwMode="auto">
            <a:xfrm>
              <a:off x="1640" y="2276"/>
              <a:ext cx="128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Rectangle 92"/>
            <p:cNvSpPr>
              <a:spLocks noChangeArrowheads="1"/>
            </p:cNvSpPr>
            <p:nvPr/>
          </p:nvSpPr>
          <p:spPr bwMode="auto">
            <a:xfrm>
              <a:off x="913" y="1183"/>
              <a:ext cx="31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0" name="Rectangle 93"/>
            <p:cNvSpPr>
              <a:spLocks noChangeArrowheads="1"/>
            </p:cNvSpPr>
            <p:nvPr/>
          </p:nvSpPr>
          <p:spPr bwMode="auto">
            <a:xfrm>
              <a:off x="282" y="2612"/>
              <a:ext cx="33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1" name="Rectangle 94"/>
            <p:cNvSpPr>
              <a:spLocks noChangeArrowheads="1"/>
            </p:cNvSpPr>
            <p:nvPr/>
          </p:nvSpPr>
          <p:spPr bwMode="auto">
            <a:xfrm>
              <a:off x="1568" y="171"/>
              <a:ext cx="396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2" name="Rectangle 95"/>
            <p:cNvSpPr>
              <a:spLocks noChangeArrowheads="1"/>
            </p:cNvSpPr>
            <p:nvPr/>
          </p:nvSpPr>
          <p:spPr bwMode="auto">
            <a:xfrm>
              <a:off x="1948" y="171"/>
              <a:ext cx="805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Rope 49 Flip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3" name="Rectangle 96"/>
            <p:cNvSpPr>
              <a:spLocks noChangeArrowheads="1"/>
            </p:cNvSpPr>
            <p:nvPr/>
          </p:nvSpPr>
          <p:spPr bwMode="auto">
            <a:xfrm>
              <a:off x="290" y="2871"/>
              <a:ext cx="18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4" name="Rectangle 97"/>
            <p:cNvSpPr>
              <a:spLocks noChangeArrowheads="1"/>
            </p:cNvSpPr>
            <p:nvPr/>
          </p:nvSpPr>
          <p:spPr bwMode="auto">
            <a:xfrm>
              <a:off x="432" y="2871"/>
              <a:ext cx="172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 Block #1 outside B 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5" name="Rectangle 98"/>
            <p:cNvSpPr>
              <a:spLocks noChangeArrowheads="1"/>
            </p:cNvSpPr>
            <p:nvPr/>
          </p:nvSpPr>
          <p:spPr bwMode="auto">
            <a:xfrm>
              <a:off x="290" y="3080"/>
              <a:ext cx="19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6" name="Rectangle 99"/>
            <p:cNvSpPr>
              <a:spLocks noChangeArrowheads="1"/>
            </p:cNvSpPr>
            <p:nvPr/>
          </p:nvSpPr>
          <p:spPr bwMode="auto">
            <a:xfrm>
              <a:off x="480" y="3080"/>
              <a:ext cx="223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Uncovered: Pull-Wall-off. Covered: Zone/Pull tech.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7" name="Rectangle 100"/>
            <p:cNvSpPr>
              <a:spLocks noChangeArrowheads="1"/>
            </p:cNvSpPr>
            <p:nvPr/>
          </p:nvSpPr>
          <p:spPr bwMode="auto">
            <a:xfrm>
              <a:off x="290" y="3289"/>
              <a:ext cx="19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8" name="Rectangle 101"/>
            <p:cNvSpPr>
              <a:spLocks noChangeArrowheads="1"/>
            </p:cNvSpPr>
            <p:nvPr/>
          </p:nvSpPr>
          <p:spPr bwMode="auto">
            <a:xfrm>
              <a:off x="480" y="3289"/>
              <a:ext cx="77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9" name="Rectangle 102"/>
            <p:cNvSpPr>
              <a:spLocks noChangeArrowheads="1"/>
            </p:cNvSpPr>
            <p:nvPr/>
          </p:nvSpPr>
          <p:spPr bwMode="auto">
            <a:xfrm>
              <a:off x="290" y="3498"/>
              <a:ext cx="19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0" name="Rectangle 103"/>
            <p:cNvSpPr>
              <a:spLocks noChangeArrowheads="1"/>
            </p:cNvSpPr>
            <p:nvPr/>
          </p:nvSpPr>
          <p:spPr bwMode="auto">
            <a:xfrm>
              <a:off x="531" y="3498"/>
              <a:ext cx="33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1" name="Rectangle 104"/>
            <p:cNvSpPr>
              <a:spLocks noChangeArrowheads="1"/>
            </p:cNvSpPr>
            <p:nvPr/>
          </p:nvSpPr>
          <p:spPr bwMode="auto">
            <a:xfrm>
              <a:off x="290" y="3707"/>
              <a:ext cx="18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2" name="Rectangle 105"/>
            <p:cNvSpPr>
              <a:spLocks noChangeArrowheads="1"/>
            </p:cNvSpPr>
            <p:nvPr/>
          </p:nvSpPr>
          <p:spPr bwMode="auto">
            <a:xfrm>
              <a:off x="528" y="3707"/>
              <a:ext cx="33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3" name="Rectangle 106"/>
            <p:cNvSpPr>
              <a:spLocks noChangeArrowheads="1"/>
            </p:cNvSpPr>
            <p:nvPr/>
          </p:nvSpPr>
          <p:spPr bwMode="auto">
            <a:xfrm>
              <a:off x="290" y="3916"/>
              <a:ext cx="18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4" name="Rectangle 107"/>
            <p:cNvSpPr>
              <a:spLocks noChangeArrowheads="1"/>
            </p:cNvSpPr>
            <p:nvPr/>
          </p:nvSpPr>
          <p:spPr bwMode="auto">
            <a:xfrm>
              <a:off x="528" y="3916"/>
              <a:ext cx="106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back @ the hole.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5" name="Rectangle 108"/>
            <p:cNvSpPr>
              <a:spLocks noChangeArrowheads="1"/>
            </p:cNvSpPr>
            <p:nvPr/>
          </p:nvSpPr>
          <p:spPr bwMode="auto">
            <a:xfrm>
              <a:off x="290" y="4125"/>
              <a:ext cx="18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6" name="Rectangle 109"/>
            <p:cNvSpPr>
              <a:spLocks noChangeArrowheads="1"/>
            </p:cNvSpPr>
            <p:nvPr/>
          </p:nvSpPr>
          <p:spPr bwMode="auto">
            <a:xfrm>
              <a:off x="528" y="4125"/>
              <a:ext cx="131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the man covering you.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7" name="Rectangle 110"/>
            <p:cNvSpPr>
              <a:spLocks noChangeArrowheads="1"/>
            </p:cNvSpPr>
            <p:nvPr/>
          </p:nvSpPr>
          <p:spPr bwMode="auto">
            <a:xfrm>
              <a:off x="290" y="4333"/>
              <a:ext cx="19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8" name="Rectangle 111"/>
            <p:cNvSpPr>
              <a:spLocks noChangeArrowheads="1"/>
            </p:cNvSpPr>
            <p:nvPr/>
          </p:nvSpPr>
          <p:spPr bwMode="auto">
            <a:xfrm>
              <a:off x="480" y="4333"/>
              <a:ext cx="418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Snap on Red-Set. Retrace the path of the ball and shovel it to the ball carrier in the PS A gap. Fake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9" name="Rectangle 112"/>
            <p:cNvSpPr>
              <a:spLocks noChangeArrowheads="1"/>
            </p:cNvSpPr>
            <p:nvPr/>
          </p:nvSpPr>
          <p:spPr bwMode="auto">
            <a:xfrm>
              <a:off x="290" y="4438"/>
              <a:ext cx="33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Naked.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0" name="Rectangle 113"/>
            <p:cNvSpPr>
              <a:spLocks noChangeArrowheads="1"/>
            </p:cNvSpPr>
            <p:nvPr/>
          </p:nvSpPr>
          <p:spPr bwMode="auto">
            <a:xfrm>
              <a:off x="290" y="4647"/>
              <a:ext cx="19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1" name="Rectangle 114"/>
            <p:cNvSpPr>
              <a:spLocks noChangeArrowheads="1"/>
            </p:cNvSpPr>
            <p:nvPr/>
          </p:nvSpPr>
          <p:spPr bwMode="auto">
            <a:xfrm>
              <a:off x="480" y="4647"/>
              <a:ext cx="178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Step 45. Block #2 outside of B-Gap.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2" name="Rectangle 115"/>
            <p:cNvSpPr>
              <a:spLocks noChangeArrowheads="1"/>
            </p:cNvSpPr>
            <p:nvPr/>
          </p:nvSpPr>
          <p:spPr bwMode="auto">
            <a:xfrm>
              <a:off x="290" y="4856"/>
              <a:ext cx="19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3" name="Rectangle 116"/>
            <p:cNvSpPr>
              <a:spLocks noChangeArrowheads="1"/>
            </p:cNvSpPr>
            <p:nvPr/>
          </p:nvSpPr>
          <p:spPr bwMode="auto">
            <a:xfrm>
              <a:off x="398" y="4856"/>
              <a:ext cx="430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Ball Carrier. Aim pt. 1.5ft in front of QB. Run to(jet) motion. Think: Hash-#'s-Sideline. Keep eyes on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4" name="Rectangle 117"/>
            <p:cNvSpPr>
              <a:spLocks noChangeArrowheads="1"/>
            </p:cNvSpPr>
            <p:nvPr/>
          </p:nvSpPr>
          <p:spPr bwMode="auto">
            <a:xfrm>
              <a:off x="290" y="4960"/>
              <a:ext cx="117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the ball...on snap and pitch.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5" name="Rectangle 118"/>
            <p:cNvSpPr>
              <a:spLocks noChangeArrowheads="1"/>
            </p:cNvSpPr>
            <p:nvPr/>
          </p:nvSpPr>
          <p:spPr bwMode="auto">
            <a:xfrm>
              <a:off x="290" y="5169"/>
              <a:ext cx="38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ROPE: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6" name="Rectangle 119"/>
            <p:cNvSpPr>
              <a:spLocks noChangeArrowheads="1"/>
            </p:cNvSpPr>
            <p:nvPr/>
          </p:nvSpPr>
          <p:spPr bwMode="auto">
            <a:xfrm>
              <a:off x="576" y="5169"/>
              <a:ext cx="103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Block back @ the hole.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7" name="Rectangle 120"/>
            <p:cNvSpPr>
              <a:spLocks noChangeArrowheads="1"/>
            </p:cNvSpPr>
            <p:nvPr/>
          </p:nvSpPr>
          <p:spPr bwMode="auto">
            <a:xfrm>
              <a:off x="290" y="5378"/>
              <a:ext cx="76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8" name="Freeform 121"/>
            <p:cNvSpPr>
              <a:spLocks/>
            </p:cNvSpPr>
            <p:nvPr/>
          </p:nvSpPr>
          <p:spPr bwMode="auto">
            <a:xfrm>
              <a:off x="1851" y="2050"/>
              <a:ext cx="45" cy="67"/>
            </a:xfrm>
            <a:custGeom>
              <a:avLst/>
              <a:gdLst>
                <a:gd name="T0" fmla="*/ 123 w 123"/>
                <a:gd name="T1" fmla="*/ 184 h 184"/>
                <a:gd name="T2" fmla="*/ 0 w 123"/>
                <a:gd name="T3" fmla="*/ 92 h 184"/>
                <a:gd name="T4" fmla="*/ 0 w 123"/>
                <a:gd name="T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184">
                  <a:moveTo>
                    <a:pt x="123" y="184"/>
                  </a:moveTo>
                  <a:lnTo>
                    <a:pt x="0" y="9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9" name="Freeform 122"/>
            <p:cNvSpPr>
              <a:spLocks/>
            </p:cNvSpPr>
            <p:nvPr/>
          </p:nvSpPr>
          <p:spPr bwMode="auto">
            <a:xfrm>
              <a:off x="1813" y="2043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Line 123"/>
            <p:cNvSpPr>
              <a:spLocks noChangeShapeType="1"/>
            </p:cNvSpPr>
            <p:nvPr/>
          </p:nvSpPr>
          <p:spPr bwMode="auto">
            <a:xfrm>
              <a:off x="1813" y="204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1" name="Arc 124"/>
            <p:cNvSpPr>
              <a:spLocks/>
            </p:cNvSpPr>
            <p:nvPr/>
          </p:nvSpPr>
          <p:spPr bwMode="auto">
            <a:xfrm>
              <a:off x="3422" y="1105"/>
              <a:ext cx="370" cy="119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59 w 21659"/>
                <a:gd name="T1" fmla="*/ 21600 h 21600"/>
                <a:gd name="T2" fmla="*/ 0 w 21659"/>
                <a:gd name="T3" fmla="*/ 18 h 21600"/>
                <a:gd name="T4" fmla="*/ 21600 w 2165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9" h="21600" fill="none" extrusionOk="0">
                  <a:moveTo>
                    <a:pt x="21658" y="21599"/>
                  </a:moveTo>
                  <a:cubicBezTo>
                    <a:pt x="21639" y="21599"/>
                    <a:pt x="21619" y="21599"/>
                    <a:pt x="21600" y="21600"/>
                  </a:cubicBezTo>
                  <a:cubicBezTo>
                    <a:pt x="9677" y="21600"/>
                    <a:pt x="9" y="11940"/>
                    <a:pt x="0" y="17"/>
                  </a:cubicBezTo>
                </a:path>
                <a:path w="21659" h="21600" stroke="0" extrusionOk="0">
                  <a:moveTo>
                    <a:pt x="21658" y="21599"/>
                  </a:moveTo>
                  <a:cubicBezTo>
                    <a:pt x="21639" y="21599"/>
                    <a:pt x="21619" y="21599"/>
                    <a:pt x="21600" y="21600"/>
                  </a:cubicBezTo>
                  <a:cubicBezTo>
                    <a:pt x="9677" y="21600"/>
                    <a:pt x="9" y="11940"/>
                    <a:pt x="0" y="1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2" name="Freeform 125"/>
            <p:cNvSpPr>
              <a:spLocks/>
            </p:cNvSpPr>
            <p:nvPr/>
          </p:nvSpPr>
          <p:spPr bwMode="auto">
            <a:xfrm>
              <a:off x="3385" y="1099"/>
              <a:ext cx="75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3" name="Line 126"/>
            <p:cNvSpPr>
              <a:spLocks noChangeShapeType="1"/>
            </p:cNvSpPr>
            <p:nvPr/>
          </p:nvSpPr>
          <p:spPr bwMode="auto">
            <a:xfrm>
              <a:off x="3385" y="109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4" name="Arc 127"/>
            <p:cNvSpPr>
              <a:spLocks/>
            </p:cNvSpPr>
            <p:nvPr/>
          </p:nvSpPr>
          <p:spPr bwMode="auto">
            <a:xfrm>
              <a:off x="2626" y="1089"/>
              <a:ext cx="770" cy="106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8 w 21628"/>
                <a:gd name="T1" fmla="*/ 21600 h 21600"/>
                <a:gd name="T2" fmla="*/ 0 w 21628"/>
                <a:gd name="T3" fmla="*/ 20 h 21600"/>
                <a:gd name="T4" fmla="*/ 21600 w 2162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8" h="21600" fill="none" extrusionOk="0">
                  <a:moveTo>
                    <a:pt x="21627" y="21599"/>
                  </a:moveTo>
                  <a:cubicBezTo>
                    <a:pt x="21618" y="21599"/>
                    <a:pt x="21609" y="21599"/>
                    <a:pt x="21600" y="21600"/>
                  </a:cubicBezTo>
                  <a:cubicBezTo>
                    <a:pt x="9678" y="21600"/>
                    <a:pt x="11" y="11941"/>
                    <a:pt x="0" y="19"/>
                  </a:cubicBezTo>
                </a:path>
                <a:path w="21628" h="21600" stroke="0" extrusionOk="0">
                  <a:moveTo>
                    <a:pt x="21627" y="21599"/>
                  </a:moveTo>
                  <a:cubicBezTo>
                    <a:pt x="21618" y="21599"/>
                    <a:pt x="21609" y="21599"/>
                    <a:pt x="21600" y="21600"/>
                  </a:cubicBezTo>
                  <a:cubicBezTo>
                    <a:pt x="9678" y="21600"/>
                    <a:pt x="11" y="11941"/>
                    <a:pt x="0" y="1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5" name="Freeform 128"/>
            <p:cNvSpPr>
              <a:spLocks/>
            </p:cNvSpPr>
            <p:nvPr/>
          </p:nvSpPr>
          <p:spPr bwMode="auto">
            <a:xfrm>
              <a:off x="2588" y="1083"/>
              <a:ext cx="76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6" name="Line 129"/>
            <p:cNvSpPr>
              <a:spLocks noChangeShapeType="1"/>
            </p:cNvSpPr>
            <p:nvPr/>
          </p:nvSpPr>
          <p:spPr bwMode="auto">
            <a:xfrm>
              <a:off x="2588" y="108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7" name="Line 130"/>
            <p:cNvSpPr>
              <a:spLocks noChangeShapeType="1"/>
            </p:cNvSpPr>
            <p:nvPr/>
          </p:nvSpPr>
          <p:spPr bwMode="auto">
            <a:xfrm flipH="1" flipV="1">
              <a:off x="2330" y="2445"/>
              <a:ext cx="43" cy="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8" name="Arc 131"/>
            <p:cNvSpPr>
              <a:spLocks/>
            </p:cNvSpPr>
            <p:nvPr/>
          </p:nvSpPr>
          <p:spPr bwMode="auto">
            <a:xfrm>
              <a:off x="2330" y="2445"/>
              <a:ext cx="613" cy="25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5 w 21635"/>
                <a:gd name="T1" fmla="*/ 21600 h 21600"/>
                <a:gd name="T2" fmla="*/ 0 w 21635"/>
                <a:gd name="T3" fmla="*/ 0 h 21600"/>
                <a:gd name="T4" fmla="*/ 21600 w 2163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5" h="21600" fill="none" extrusionOk="0">
                  <a:moveTo>
                    <a:pt x="21634" y="21599"/>
                  </a:moveTo>
                  <a:cubicBezTo>
                    <a:pt x="21623" y="21599"/>
                    <a:pt x="2161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35" h="21600" stroke="0" extrusionOk="0">
                  <a:moveTo>
                    <a:pt x="21634" y="21599"/>
                  </a:moveTo>
                  <a:cubicBezTo>
                    <a:pt x="21623" y="21599"/>
                    <a:pt x="2161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9" name="Arc 132"/>
            <p:cNvSpPr>
              <a:spLocks/>
            </p:cNvSpPr>
            <p:nvPr/>
          </p:nvSpPr>
          <p:spPr bwMode="auto">
            <a:xfrm>
              <a:off x="2942" y="2461"/>
              <a:ext cx="482" cy="23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92 h 21600"/>
                <a:gd name="T2" fmla="*/ 44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91"/>
                  </a:moveTo>
                  <a:cubicBezTo>
                    <a:pt x="21549" y="11968"/>
                    <a:pt x="11920" y="21575"/>
                    <a:pt x="43" y="21599"/>
                  </a:cubicBezTo>
                </a:path>
                <a:path w="21600" h="21600" stroke="0" extrusionOk="0">
                  <a:moveTo>
                    <a:pt x="21599" y="91"/>
                  </a:moveTo>
                  <a:cubicBezTo>
                    <a:pt x="21549" y="11968"/>
                    <a:pt x="11920" y="21575"/>
                    <a:pt x="4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" name="Freeform 133"/>
            <p:cNvSpPr>
              <a:spLocks/>
            </p:cNvSpPr>
            <p:nvPr/>
          </p:nvSpPr>
          <p:spPr bwMode="auto">
            <a:xfrm>
              <a:off x="3407" y="2462"/>
              <a:ext cx="38" cy="54"/>
            </a:xfrm>
            <a:custGeom>
              <a:avLst/>
              <a:gdLst>
                <a:gd name="T0" fmla="*/ 19 w 38"/>
                <a:gd name="T1" fmla="*/ 0 h 54"/>
                <a:gd name="T2" fmla="*/ 0 w 38"/>
                <a:gd name="T3" fmla="*/ 54 h 54"/>
                <a:gd name="T4" fmla="*/ 19 w 38"/>
                <a:gd name="T5" fmla="*/ 41 h 54"/>
                <a:gd name="T6" fmla="*/ 38 w 38"/>
                <a:gd name="T7" fmla="*/ 54 h 54"/>
                <a:gd name="T8" fmla="*/ 19 w 38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4">
                  <a:moveTo>
                    <a:pt x="19" y="0"/>
                  </a:moveTo>
                  <a:lnTo>
                    <a:pt x="0" y="54"/>
                  </a:lnTo>
                  <a:lnTo>
                    <a:pt x="19" y="41"/>
                  </a:lnTo>
                  <a:lnTo>
                    <a:pt x="38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" name="Arc 134"/>
            <p:cNvSpPr>
              <a:spLocks/>
            </p:cNvSpPr>
            <p:nvPr/>
          </p:nvSpPr>
          <p:spPr bwMode="auto">
            <a:xfrm>
              <a:off x="2776" y="1972"/>
              <a:ext cx="80" cy="19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07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12" y="21600"/>
                    <a:pt x="59" y="11994"/>
                    <a:pt x="0" y="106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12" y="21600"/>
                    <a:pt x="59" y="11994"/>
                    <a:pt x="0" y="106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" name="Freeform 135"/>
            <p:cNvSpPr>
              <a:spLocks/>
            </p:cNvSpPr>
            <p:nvPr/>
          </p:nvSpPr>
          <p:spPr bwMode="auto">
            <a:xfrm>
              <a:off x="2737" y="1965"/>
              <a:ext cx="76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" name="Line 136"/>
            <p:cNvSpPr>
              <a:spLocks noChangeShapeType="1"/>
            </p:cNvSpPr>
            <p:nvPr/>
          </p:nvSpPr>
          <p:spPr bwMode="auto">
            <a:xfrm>
              <a:off x="2737" y="1965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" name="Freeform 137"/>
            <p:cNvSpPr>
              <a:spLocks/>
            </p:cNvSpPr>
            <p:nvPr/>
          </p:nvSpPr>
          <p:spPr bwMode="auto">
            <a:xfrm>
              <a:off x="1842" y="2333"/>
              <a:ext cx="1166" cy="73"/>
            </a:xfrm>
            <a:custGeom>
              <a:avLst/>
              <a:gdLst>
                <a:gd name="T0" fmla="*/ 3225 w 3225"/>
                <a:gd name="T1" fmla="*/ 55 h 199"/>
                <a:gd name="T2" fmla="*/ 3198 w 3225"/>
                <a:gd name="T3" fmla="*/ 116 h 199"/>
                <a:gd name="T4" fmla="*/ 3131 w 3225"/>
                <a:gd name="T5" fmla="*/ 0 h 199"/>
                <a:gd name="T6" fmla="*/ 3079 w 3225"/>
                <a:gd name="T7" fmla="*/ 124 h 199"/>
                <a:gd name="T8" fmla="*/ 3011 w 3225"/>
                <a:gd name="T9" fmla="*/ 8 h 199"/>
                <a:gd name="T10" fmla="*/ 2959 w 3225"/>
                <a:gd name="T11" fmla="*/ 131 h 199"/>
                <a:gd name="T12" fmla="*/ 2891 w 3225"/>
                <a:gd name="T13" fmla="*/ 15 h 199"/>
                <a:gd name="T14" fmla="*/ 2839 w 3225"/>
                <a:gd name="T15" fmla="*/ 139 h 199"/>
                <a:gd name="T16" fmla="*/ 2772 w 3225"/>
                <a:gd name="T17" fmla="*/ 23 h 199"/>
                <a:gd name="T18" fmla="*/ 2719 w 3225"/>
                <a:gd name="T19" fmla="*/ 146 h 199"/>
                <a:gd name="T20" fmla="*/ 2652 w 3225"/>
                <a:gd name="T21" fmla="*/ 30 h 199"/>
                <a:gd name="T22" fmla="*/ 2599 w 3225"/>
                <a:gd name="T23" fmla="*/ 154 h 199"/>
                <a:gd name="T24" fmla="*/ 2532 w 3225"/>
                <a:gd name="T25" fmla="*/ 38 h 199"/>
                <a:gd name="T26" fmla="*/ 2480 w 3225"/>
                <a:gd name="T27" fmla="*/ 161 h 199"/>
                <a:gd name="T28" fmla="*/ 2412 w 3225"/>
                <a:gd name="T29" fmla="*/ 45 h 199"/>
                <a:gd name="T30" fmla="*/ 2360 w 3225"/>
                <a:gd name="T31" fmla="*/ 169 h 199"/>
                <a:gd name="T32" fmla="*/ 2293 w 3225"/>
                <a:gd name="T33" fmla="*/ 53 h 199"/>
                <a:gd name="T34" fmla="*/ 2240 w 3225"/>
                <a:gd name="T35" fmla="*/ 176 h 199"/>
                <a:gd name="T36" fmla="*/ 2173 w 3225"/>
                <a:gd name="T37" fmla="*/ 60 h 199"/>
                <a:gd name="T38" fmla="*/ 2120 w 3225"/>
                <a:gd name="T39" fmla="*/ 184 h 199"/>
                <a:gd name="T40" fmla="*/ 2053 w 3225"/>
                <a:gd name="T41" fmla="*/ 68 h 199"/>
                <a:gd name="T42" fmla="*/ 2001 w 3225"/>
                <a:gd name="T43" fmla="*/ 191 h 199"/>
                <a:gd name="T44" fmla="*/ 1933 w 3225"/>
                <a:gd name="T45" fmla="*/ 75 h 199"/>
                <a:gd name="T46" fmla="*/ 1881 w 3225"/>
                <a:gd name="T47" fmla="*/ 199 h 199"/>
                <a:gd name="T48" fmla="*/ 1814 w 3225"/>
                <a:gd name="T49" fmla="*/ 83 h 199"/>
                <a:gd name="T50" fmla="*/ 1787 w 3225"/>
                <a:gd name="T51" fmla="*/ 144 h 199"/>
                <a:gd name="T52" fmla="*/ 1755 w 3225"/>
                <a:gd name="T53" fmla="*/ 147 h 199"/>
                <a:gd name="T54" fmla="*/ 0 w 3225"/>
                <a:gd name="T55" fmla="*/ 14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25" h="199">
                  <a:moveTo>
                    <a:pt x="3225" y="55"/>
                  </a:moveTo>
                  <a:lnTo>
                    <a:pt x="3198" y="116"/>
                  </a:lnTo>
                  <a:lnTo>
                    <a:pt x="3131" y="0"/>
                  </a:lnTo>
                  <a:lnTo>
                    <a:pt x="3079" y="124"/>
                  </a:lnTo>
                  <a:lnTo>
                    <a:pt x="3011" y="8"/>
                  </a:lnTo>
                  <a:lnTo>
                    <a:pt x="2959" y="131"/>
                  </a:lnTo>
                  <a:lnTo>
                    <a:pt x="2891" y="15"/>
                  </a:lnTo>
                  <a:lnTo>
                    <a:pt x="2839" y="139"/>
                  </a:lnTo>
                  <a:lnTo>
                    <a:pt x="2772" y="23"/>
                  </a:lnTo>
                  <a:lnTo>
                    <a:pt x="2719" y="146"/>
                  </a:lnTo>
                  <a:lnTo>
                    <a:pt x="2652" y="30"/>
                  </a:lnTo>
                  <a:lnTo>
                    <a:pt x="2599" y="154"/>
                  </a:lnTo>
                  <a:lnTo>
                    <a:pt x="2532" y="38"/>
                  </a:lnTo>
                  <a:lnTo>
                    <a:pt x="2480" y="161"/>
                  </a:lnTo>
                  <a:lnTo>
                    <a:pt x="2412" y="45"/>
                  </a:lnTo>
                  <a:lnTo>
                    <a:pt x="2360" y="169"/>
                  </a:lnTo>
                  <a:lnTo>
                    <a:pt x="2293" y="53"/>
                  </a:lnTo>
                  <a:lnTo>
                    <a:pt x="2240" y="176"/>
                  </a:lnTo>
                  <a:lnTo>
                    <a:pt x="2173" y="60"/>
                  </a:lnTo>
                  <a:lnTo>
                    <a:pt x="2120" y="184"/>
                  </a:lnTo>
                  <a:lnTo>
                    <a:pt x="2053" y="68"/>
                  </a:lnTo>
                  <a:lnTo>
                    <a:pt x="2001" y="191"/>
                  </a:lnTo>
                  <a:lnTo>
                    <a:pt x="1933" y="75"/>
                  </a:lnTo>
                  <a:lnTo>
                    <a:pt x="1881" y="199"/>
                  </a:lnTo>
                  <a:lnTo>
                    <a:pt x="1814" y="83"/>
                  </a:lnTo>
                  <a:lnTo>
                    <a:pt x="1787" y="144"/>
                  </a:lnTo>
                  <a:lnTo>
                    <a:pt x="1755" y="147"/>
                  </a:lnTo>
                  <a:lnTo>
                    <a:pt x="0" y="14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" name="Arc 138"/>
            <p:cNvSpPr>
              <a:spLocks/>
            </p:cNvSpPr>
            <p:nvPr/>
          </p:nvSpPr>
          <p:spPr bwMode="auto">
            <a:xfrm>
              <a:off x="595" y="1078"/>
              <a:ext cx="1247" cy="130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17 w 21617"/>
                <a:gd name="T1" fmla="*/ 21600 h 21600"/>
                <a:gd name="T2" fmla="*/ 0 w 21617"/>
                <a:gd name="T3" fmla="*/ 0 h 21600"/>
                <a:gd name="T4" fmla="*/ 21600 w 2161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7" h="21600" fill="none" extrusionOk="0">
                  <a:moveTo>
                    <a:pt x="21616" y="21599"/>
                  </a:moveTo>
                  <a:cubicBezTo>
                    <a:pt x="21611" y="21599"/>
                    <a:pt x="2160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17" h="21600" stroke="0" extrusionOk="0">
                  <a:moveTo>
                    <a:pt x="21616" y="21599"/>
                  </a:moveTo>
                  <a:cubicBezTo>
                    <a:pt x="21611" y="21599"/>
                    <a:pt x="2160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" name="Freeform 139"/>
            <p:cNvSpPr>
              <a:spLocks/>
            </p:cNvSpPr>
            <p:nvPr/>
          </p:nvSpPr>
          <p:spPr bwMode="auto">
            <a:xfrm>
              <a:off x="576" y="1078"/>
              <a:ext cx="38" cy="55"/>
            </a:xfrm>
            <a:custGeom>
              <a:avLst/>
              <a:gdLst>
                <a:gd name="T0" fmla="*/ 19 w 38"/>
                <a:gd name="T1" fmla="*/ 0 h 55"/>
                <a:gd name="T2" fmla="*/ 0 w 38"/>
                <a:gd name="T3" fmla="*/ 55 h 55"/>
                <a:gd name="T4" fmla="*/ 19 w 38"/>
                <a:gd name="T5" fmla="*/ 41 h 55"/>
                <a:gd name="T6" fmla="*/ 38 w 38"/>
                <a:gd name="T7" fmla="*/ 55 h 55"/>
                <a:gd name="T8" fmla="*/ 19 w 38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8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" name="Arc 140"/>
            <p:cNvSpPr>
              <a:spLocks/>
            </p:cNvSpPr>
            <p:nvPr/>
          </p:nvSpPr>
          <p:spPr bwMode="auto">
            <a:xfrm>
              <a:off x="2476" y="1951"/>
              <a:ext cx="136" cy="19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58 w 21758"/>
                <a:gd name="T1" fmla="*/ 21599 h 21600"/>
                <a:gd name="T2" fmla="*/ 0 w 21758"/>
                <a:gd name="T3" fmla="*/ 112 h 21600"/>
                <a:gd name="T4" fmla="*/ 21600 w 2175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8" h="21600" fill="none" extrusionOk="0">
                  <a:moveTo>
                    <a:pt x="21758" y="21599"/>
                  </a:moveTo>
                  <a:cubicBezTo>
                    <a:pt x="21705" y="21599"/>
                    <a:pt x="21652" y="21599"/>
                    <a:pt x="21600" y="21600"/>
                  </a:cubicBezTo>
                  <a:cubicBezTo>
                    <a:pt x="9714" y="21600"/>
                    <a:pt x="61" y="11997"/>
                    <a:pt x="0" y="111"/>
                  </a:cubicBezTo>
                </a:path>
                <a:path w="21758" h="21600" stroke="0" extrusionOk="0">
                  <a:moveTo>
                    <a:pt x="21758" y="21599"/>
                  </a:moveTo>
                  <a:cubicBezTo>
                    <a:pt x="21705" y="21599"/>
                    <a:pt x="21652" y="21599"/>
                    <a:pt x="21600" y="21600"/>
                  </a:cubicBezTo>
                  <a:cubicBezTo>
                    <a:pt x="9714" y="21600"/>
                    <a:pt x="61" y="11997"/>
                    <a:pt x="0" y="11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" name="Freeform 141"/>
            <p:cNvSpPr>
              <a:spLocks/>
            </p:cNvSpPr>
            <p:nvPr/>
          </p:nvSpPr>
          <p:spPr bwMode="auto">
            <a:xfrm>
              <a:off x="2439" y="1945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" name="Line 142"/>
            <p:cNvSpPr>
              <a:spLocks noChangeShapeType="1"/>
            </p:cNvSpPr>
            <p:nvPr/>
          </p:nvSpPr>
          <p:spPr bwMode="auto">
            <a:xfrm>
              <a:off x="2439" y="194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" name="Line 143"/>
            <p:cNvSpPr>
              <a:spLocks noChangeShapeType="1"/>
            </p:cNvSpPr>
            <p:nvPr/>
          </p:nvSpPr>
          <p:spPr bwMode="auto">
            <a:xfrm flipH="1" flipV="1">
              <a:off x="2276" y="2062"/>
              <a:ext cx="70" cy="5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" name="Arc 144"/>
            <p:cNvSpPr>
              <a:spLocks/>
            </p:cNvSpPr>
            <p:nvPr/>
          </p:nvSpPr>
          <p:spPr bwMode="auto">
            <a:xfrm>
              <a:off x="2200" y="1870"/>
              <a:ext cx="76" cy="19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" name="Freeform 145"/>
            <p:cNvSpPr>
              <a:spLocks/>
            </p:cNvSpPr>
            <p:nvPr/>
          </p:nvSpPr>
          <p:spPr bwMode="auto">
            <a:xfrm>
              <a:off x="2162" y="1863"/>
              <a:ext cx="76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3" name="Line 146"/>
            <p:cNvSpPr>
              <a:spLocks noChangeShapeType="1"/>
            </p:cNvSpPr>
            <p:nvPr/>
          </p:nvSpPr>
          <p:spPr bwMode="auto">
            <a:xfrm>
              <a:off x="2162" y="186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4" name="Line 147"/>
            <p:cNvSpPr>
              <a:spLocks noChangeShapeType="1"/>
            </p:cNvSpPr>
            <p:nvPr/>
          </p:nvSpPr>
          <p:spPr bwMode="auto">
            <a:xfrm flipH="1">
              <a:off x="2016" y="2238"/>
              <a:ext cx="102" cy="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5" name="Arc 148"/>
            <p:cNvSpPr>
              <a:spLocks/>
            </p:cNvSpPr>
            <p:nvPr/>
          </p:nvSpPr>
          <p:spPr bwMode="auto">
            <a:xfrm>
              <a:off x="1072" y="1715"/>
              <a:ext cx="944" cy="57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38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85" y="21600"/>
                    <a:pt x="20" y="11952"/>
                    <a:pt x="0" y="37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85" y="21600"/>
                    <a:pt x="20" y="11952"/>
                    <a:pt x="0" y="3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6" name="Freeform 149"/>
            <p:cNvSpPr>
              <a:spLocks/>
            </p:cNvSpPr>
            <p:nvPr/>
          </p:nvSpPr>
          <p:spPr bwMode="auto">
            <a:xfrm>
              <a:off x="1034" y="1709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7" name="Line 150"/>
            <p:cNvSpPr>
              <a:spLocks noChangeShapeType="1"/>
            </p:cNvSpPr>
            <p:nvPr/>
          </p:nvSpPr>
          <p:spPr bwMode="auto">
            <a:xfrm>
              <a:off x="1034" y="170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8" name="Arc 151"/>
            <p:cNvSpPr>
              <a:spLocks/>
            </p:cNvSpPr>
            <p:nvPr/>
          </p:nvSpPr>
          <p:spPr bwMode="auto">
            <a:xfrm>
              <a:off x="578" y="1809"/>
              <a:ext cx="44" cy="28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100 w 22100"/>
                <a:gd name="T1" fmla="*/ 21594 h 21600"/>
                <a:gd name="T2" fmla="*/ 0 w 22100"/>
                <a:gd name="T3" fmla="*/ 0 h 21600"/>
                <a:gd name="T4" fmla="*/ 21600 w 221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00" h="21600" fill="none" extrusionOk="0">
                  <a:moveTo>
                    <a:pt x="22100" y="21594"/>
                  </a:moveTo>
                  <a:cubicBezTo>
                    <a:pt x="21933" y="21598"/>
                    <a:pt x="2176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2100" h="21600" stroke="0" extrusionOk="0">
                  <a:moveTo>
                    <a:pt x="22100" y="21594"/>
                  </a:moveTo>
                  <a:cubicBezTo>
                    <a:pt x="21933" y="21598"/>
                    <a:pt x="21766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9" name="Freeform 152"/>
            <p:cNvSpPr>
              <a:spLocks/>
            </p:cNvSpPr>
            <p:nvPr/>
          </p:nvSpPr>
          <p:spPr bwMode="auto">
            <a:xfrm>
              <a:off x="539" y="1797"/>
              <a:ext cx="77" cy="18"/>
            </a:xfrm>
            <a:custGeom>
              <a:avLst/>
              <a:gdLst>
                <a:gd name="T0" fmla="*/ 209 w 211"/>
                <a:gd name="T1" fmla="*/ 0 h 49"/>
                <a:gd name="T2" fmla="*/ 211 w 211"/>
                <a:gd name="T3" fmla="*/ 19 h 49"/>
                <a:gd name="T4" fmla="*/ 2 w 211"/>
                <a:gd name="T5" fmla="*/ 49 h 49"/>
                <a:gd name="T6" fmla="*/ 0 w 211"/>
                <a:gd name="T7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9">
                  <a:moveTo>
                    <a:pt x="209" y="0"/>
                  </a:moveTo>
                  <a:lnTo>
                    <a:pt x="211" y="19"/>
                  </a:lnTo>
                  <a:lnTo>
                    <a:pt x="2" y="49"/>
                  </a:lnTo>
                  <a:lnTo>
                    <a:pt x="0" y="3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0" name="Line 153"/>
            <p:cNvSpPr>
              <a:spLocks noChangeShapeType="1"/>
            </p:cNvSpPr>
            <p:nvPr/>
          </p:nvSpPr>
          <p:spPr bwMode="auto">
            <a:xfrm>
              <a:off x="539" y="1808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1" name="Line 154"/>
            <p:cNvSpPr>
              <a:spLocks noChangeShapeType="1"/>
            </p:cNvSpPr>
            <p:nvPr/>
          </p:nvSpPr>
          <p:spPr bwMode="auto">
            <a:xfrm flipH="1" flipV="1">
              <a:off x="1533" y="2156"/>
              <a:ext cx="184" cy="11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2" name="Arc 155"/>
            <p:cNvSpPr>
              <a:spLocks/>
            </p:cNvSpPr>
            <p:nvPr/>
          </p:nvSpPr>
          <p:spPr bwMode="auto">
            <a:xfrm>
              <a:off x="1457" y="1847"/>
              <a:ext cx="76" cy="30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86 w 21886"/>
                <a:gd name="T1" fmla="*/ 21598 h 21600"/>
                <a:gd name="T2" fmla="*/ 0 w 21886"/>
                <a:gd name="T3" fmla="*/ 70 h 21600"/>
                <a:gd name="T4" fmla="*/ 21600 w 2188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86" h="21600" fill="none" extrusionOk="0">
                  <a:moveTo>
                    <a:pt x="21886" y="21598"/>
                  </a:moveTo>
                  <a:cubicBezTo>
                    <a:pt x="21790" y="21599"/>
                    <a:pt x="21695" y="21599"/>
                    <a:pt x="21600" y="21600"/>
                  </a:cubicBezTo>
                  <a:cubicBezTo>
                    <a:pt x="9697" y="21600"/>
                    <a:pt x="38" y="11971"/>
                    <a:pt x="0" y="69"/>
                  </a:cubicBezTo>
                </a:path>
                <a:path w="21886" h="21600" stroke="0" extrusionOk="0">
                  <a:moveTo>
                    <a:pt x="21886" y="21598"/>
                  </a:moveTo>
                  <a:cubicBezTo>
                    <a:pt x="21790" y="21599"/>
                    <a:pt x="21695" y="21599"/>
                    <a:pt x="21600" y="21600"/>
                  </a:cubicBezTo>
                  <a:cubicBezTo>
                    <a:pt x="9697" y="21600"/>
                    <a:pt x="38" y="11971"/>
                    <a:pt x="0" y="6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3" name="Freeform 156"/>
            <p:cNvSpPr>
              <a:spLocks/>
            </p:cNvSpPr>
            <p:nvPr/>
          </p:nvSpPr>
          <p:spPr bwMode="auto">
            <a:xfrm>
              <a:off x="1419" y="1841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4" name="Line 157"/>
            <p:cNvSpPr>
              <a:spLocks noChangeShapeType="1"/>
            </p:cNvSpPr>
            <p:nvPr/>
          </p:nvSpPr>
          <p:spPr bwMode="auto">
            <a:xfrm>
              <a:off x="3394" y="4631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ctangle 2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27" name="AutoShape 3"/>
          <p:cNvSpPr>
            <a:spLocks noChangeAspect="1" noChangeArrowheads="1" noTextEdit="1"/>
          </p:cNvSpPr>
          <p:nvPr/>
        </p:nvSpPr>
        <p:spPr bwMode="auto">
          <a:xfrm>
            <a:off x="304800" y="381000"/>
            <a:ext cx="6248400" cy="845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360363" y="3975100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6415088" y="3975100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360363" y="3856038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6415088" y="3856038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3" name="Line 9"/>
          <p:cNvSpPr>
            <a:spLocks noChangeShapeType="1"/>
          </p:cNvSpPr>
          <p:nvPr/>
        </p:nvSpPr>
        <p:spPr bwMode="auto">
          <a:xfrm>
            <a:off x="360363" y="3744913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6415088" y="3744913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>
            <a:off x="360363" y="3625850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>
            <a:off x="6415088" y="3625850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auto">
          <a:xfrm>
            <a:off x="360363" y="3516313"/>
            <a:ext cx="6132513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auto">
          <a:xfrm>
            <a:off x="2651125" y="3481388"/>
            <a:ext cx="1588" cy="682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9" name="Line 15"/>
          <p:cNvSpPr>
            <a:spLocks noChangeShapeType="1"/>
          </p:cNvSpPr>
          <p:nvPr/>
        </p:nvSpPr>
        <p:spPr bwMode="auto">
          <a:xfrm>
            <a:off x="4202113" y="3481388"/>
            <a:ext cx="1588" cy="682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auto">
          <a:xfrm>
            <a:off x="360363" y="3397250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auto">
          <a:xfrm>
            <a:off x="6415088" y="3397250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2" name="Line 18"/>
          <p:cNvSpPr>
            <a:spLocks noChangeShapeType="1"/>
          </p:cNvSpPr>
          <p:nvPr/>
        </p:nvSpPr>
        <p:spPr bwMode="auto">
          <a:xfrm>
            <a:off x="360363" y="3286125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3" name="Line 19"/>
          <p:cNvSpPr>
            <a:spLocks noChangeShapeType="1"/>
          </p:cNvSpPr>
          <p:nvPr/>
        </p:nvSpPr>
        <p:spPr bwMode="auto">
          <a:xfrm>
            <a:off x="6415088" y="3286125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auto">
          <a:xfrm>
            <a:off x="360363" y="3167063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5" name="Line 21"/>
          <p:cNvSpPr>
            <a:spLocks noChangeShapeType="1"/>
          </p:cNvSpPr>
          <p:nvPr/>
        </p:nvSpPr>
        <p:spPr bwMode="auto">
          <a:xfrm>
            <a:off x="6415088" y="3167063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6" name="Line 22"/>
          <p:cNvSpPr>
            <a:spLocks noChangeShapeType="1"/>
          </p:cNvSpPr>
          <p:nvPr/>
        </p:nvSpPr>
        <p:spPr bwMode="auto">
          <a:xfrm>
            <a:off x="360363" y="3057525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7" name="Line 23"/>
          <p:cNvSpPr>
            <a:spLocks noChangeShapeType="1"/>
          </p:cNvSpPr>
          <p:nvPr/>
        </p:nvSpPr>
        <p:spPr bwMode="auto">
          <a:xfrm>
            <a:off x="6415088" y="3057525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8" name="Line 24"/>
          <p:cNvSpPr>
            <a:spLocks noChangeShapeType="1"/>
          </p:cNvSpPr>
          <p:nvPr/>
        </p:nvSpPr>
        <p:spPr bwMode="auto">
          <a:xfrm>
            <a:off x="360363" y="2938463"/>
            <a:ext cx="6132513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9" name="Line 25"/>
          <p:cNvSpPr>
            <a:spLocks noChangeShapeType="1"/>
          </p:cNvSpPr>
          <p:nvPr/>
        </p:nvSpPr>
        <p:spPr bwMode="auto">
          <a:xfrm>
            <a:off x="2651125" y="2903538"/>
            <a:ext cx="1588" cy="682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0" name="Line 26"/>
          <p:cNvSpPr>
            <a:spLocks noChangeShapeType="1"/>
          </p:cNvSpPr>
          <p:nvPr/>
        </p:nvSpPr>
        <p:spPr bwMode="auto">
          <a:xfrm>
            <a:off x="4202113" y="2903538"/>
            <a:ext cx="1588" cy="682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1" name="Line 27"/>
          <p:cNvSpPr>
            <a:spLocks noChangeShapeType="1"/>
          </p:cNvSpPr>
          <p:nvPr/>
        </p:nvSpPr>
        <p:spPr bwMode="auto">
          <a:xfrm>
            <a:off x="360363" y="2827338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2" name="Line 28"/>
          <p:cNvSpPr>
            <a:spLocks noChangeShapeType="1"/>
          </p:cNvSpPr>
          <p:nvPr/>
        </p:nvSpPr>
        <p:spPr bwMode="auto">
          <a:xfrm>
            <a:off x="6415088" y="2827338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3" name="Line 29"/>
          <p:cNvSpPr>
            <a:spLocks noChangeShapeType="1"/>
          </p:cNvSpPr>
          <p:nvPr/>
        </p:nvSpPr>
        <p:spPr bwMode="auto">
          <a:xfrm>
            <a:off x="360363" y="2708275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4" name="Line 30"/>
          <p:cNvSpPr>
            <a:spLocks noChangeShapeType="1"/>
          </p:cNvSpPr>
          <p:nvPr/>
        </p:nvSpPr>
        <p:spPr bwMode="auto">
          <a:xfrm>
            <a:off x="6415088" y="2708275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5" name="Line 31"/>
          <p:cNvSpPr>
            <a:spLocks noChangeShapeType="1"/>
          </p:cNvSpPr>
          <p:nvPr/>
        </p:nvSpPr>
        <p:spPr bwMode="auto">
          <a:xfrm>
            <a:off x="360363" y="2598738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6" name="Line 32"/>
          <p:cNvSpPr>
            <a:spLocks noChangeShapeType="1"/>
          </p:cNvSpPr>
          <p:nvPr/>
        </p:nvSpPr>
        <p:spPr bwMode="auto">
          <a:xfrm>
            <a:off x="6415088" y="2598738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7" name="Line 33"/>
          <p:cNvSpPr>
            <a:spLocks noChangeShapeType="1"/>
          </p:cNvSpPr>
          <p:nvPr/>
        </p:nvSpPr>
        <p:spPr bwMode="auto">
          <a:xfrm>
            <a:off x="360363" y="2479675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8" name="Line 34"/>
          <p:cNvSpPr>
            <a:spLocks noChangeShapeType="1"/>
          </p:cNvSpPr>
          <p:nvPr/>
        </p:nvSpPr>
        <p:spPr bwMode="auto">
          <a:xfrm>
            <a:off x="6415088" y="2479675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9" name="Line 35"/>
          <p:cNvSpPr>
            <a:spLocks noChangeShapeType="1"/>
          </p:cNvSpPr>
          <p:nvPr/>
        </p:nvSpPr>
        <p:spPr bwMode="auto">
          <a:xfrm>
            <a:off x="360363" y="2368550"/>
            <a:ext cx="6132513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0" name="Line 36"/>
          <p:cNvSpPr>
            <a:spLocks noChangeShapeType="1"/>
          </p:cNvSpPr>
          <p:nvPr/>
        </p:nvSpPr>
        <p:spPr bwMode="auto">
          <a:xfrm>
            <a:off x="2651125" y="2335213"/>
            <a:ext cx="1588" cy="682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1" name="Line 37"/>
          <p:cNvSpPr>
            <a:spLocks noChangeShapeType="1"/>
          </p:cNvSpPr>
          <p:nvPr/>
        </p:nvSpPr>
        <p:spPr bwMode="auto">
          <a:xfrm>
            <a:off x="4202113" y="2335213"/>
            <a:ext cx="1588" cy="682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2" name="Line 38"/>
          <p:cNvSpPr>
            <a:spLocks noChangeShapeType="1"/>
          </p:cNvSpPr>
          <p:nvPr/>
        </p:nvSpPr>
        <p:spPr bwMode="auto">
          <a:xfrm>
            <a:off x="360363" y="2249488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3" name="Line 39"/>
          <p:cNvSpPr>
            <a:spLocks noChangeShapeType="1"/>
          </p:cNvSpPr>
          <p:nvPr/>
        </p:nvSpPr>
        <p:spPr bwMode="auto">
          <a:xfrm>
            <a:off x="6415088" y="2249488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4" name="Line 40"/>
          <p:cNvSpPr>
            <a:spLocks noChangeShapeType="1"/>
          </p:cNvSpPr>
          <p:nvPr/>
        </p:nvSpPr>
        <p:spPr bwMode="auto">
          <a:xfrm>
            <a:off x="360363" y="2139950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" name="Line 41"/>
          <p:cNvSpPr>
            <a:spLocks noChangeShapeType="1"/>
          </p:cNvSpPr>
          <p:nvPr/>
        </p:nvSpPr>
        <p:spPr bwMode="auto">
          <a:xfrm>
            <a:off x="6415088" y="2139950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6" name="Line 42"/>
          <p:cNvSpPr>
            <a:spLocks noChangeShapeType="1"/>
          </p:cNvSpPr>
          <p:nvPr/>
        </p:nvSpPr>
        <p:spPr bwMode="auto">
          <a:xfrm>
            <a:off x="360363" y="2020888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7" name="Line 43"/>
          <p:cNvSpPr>
            <a:spLocks noChangeShapeType="1"/>
          </p:cNvSpPr>
          <p:nvPr/>
        </p:nvSpPr>
        <p:spPr bwMode="auto">
          <a:xfrm>
            <a:off x="6415088" y="2020888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8" name="Line 44"/>
          <p:cNvSpPr>
            <a:spLocks noChangeShapeType="1"/>
          </p:cNvSpPr>
          <p:nvPr/>
        </p:nvSpPr>
        <p:spPr bwMode="auto">
          <a:xfrm>
            <a:off x="360363" y="1909763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9" name="Line 45"/>
          <p:cNvSpPr>
            <a:spLocks noChangeShapeType="1"/>
          </p:cNvSpPr>
          <p:nvPr/>
        </p:nvSpPr>
        <p:spPr bwMode="auto">
          <a:xfrm>
            <a:off x="6415088" y="1909763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0" name="Line 46"/>
          <p:cNvSpPr>
            <a:spLocks noChangeShapeType="1"/>
          </p:cNvSpPr>
          <p:nvPr/>
        </p:nvSpPr>
        <p:spPr bwMode="auto">
          <a:xfrm>
            <a:off x="360363" y="1790700"/>
            <a:ext cx="6132513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1" name="Line 47"/>
          <p:cNvSpPr>
            <a:spLocks noChangeShapeType="1"/>
          </p:cNvSpPr>
          <p:nvPr/>
        </p:nvSpPr>
        <p:spPr bwMode="auto">
          <a:xfrm>
            <a:off x="2651125" y="1757363"/>
            <a:ext cx="1588" cy="682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2" name="Line 48"/>
          <p:cNvSpPr>
            <a:spLocks noChangeShapeType="1"/>
          </p:cNvSpPr>
          <p:nvPr/>
        </p:nvSpPr>
        <p:spPr bwMode="auto">
          <a:xfrm>
            <a:off x="4202113" y="1757363"/>
            <a:ext cx="1588" cy="682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3" name="Line 49"/>
          <p:cNvSpPr>
            <a:spLocks noChangeShapeType="1"/>
          </p:cNvSpPr>
          <p:nvPr/>
        </p:nvSpPr>
        <p:spPr bwMode="auto">
          <a:xfrm>
            <a:off x="360363" y="1681163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4" name="Line 50"/>
          <p:cNvSpPr>
            <a:spLocks noChangeShapeType="1"/>
          </p:cNvSpPr>
          <p:nvPr/>
        </p:nvSpPr>
        <p:spPr bwMode="auto">
          <a:xfrm>
            <a:off x="6415088" y="1681163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5" name="Line 51"/>
          <p:cNvSpPr>
            <a:spLocks noChangeShapeType="1"/>
          </p:cNvSpPr>
          <p:nvPr/>
        </p:nvSpPr>
        <p:spPr bwMode="auto">
          <a:xfrm>
            <a:off x="360363" y="1562100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6" name="Line 52"/>
          <p:cNvSpPr>
            <a:spLocks noChangeShapeType="1"/>
          </p:cNvSpPr>
          <p:nvPr/>
        </p:nvSpPr>
        <p:spPr bwMode="auto">
          <a:xfrm>
            <a:off x="6415088" y="1562100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7" name="Line 53"/>
          <p:cNvSpPr>
            <a:spLocks noChangeShapeType="1"/>
          </p:cNvSpPr>
          <p:nvPr/>
        </p:nvSpPr>
        <p:spPr bwMode="auto">
          <a:xfrm>
            <a:off x="360363" y="1450975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8" name="Line 54"/>
          <p:cNvSpPr>
            <a:spLocks noChangeShapeType="1"/>
          </p:cNvSpPr>
          <p:nvPr/>
        </p:nvSpPr>
        <p:spPr bwMode="auto">
          <a:xfrm>
            <a:off x="6415088" y="1450975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9" name="Line 55"/>
          <p:cNvSpPr>
            <a:spLocks noChangeShapeType="1"/>
          </p:cNvSpPr>
          <p:nvPr/>
        </p:nvSpPr>
        <p:spPr bwMode="auto">
          <a:xfrm>
            <a:off x="360363" y="1331913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0" name="Line 56"/>
          <p:cNvSpPr>
            <a:spLocks noChangeShapeType="1"/>
          </p:cNvSpPr>
          <p:nvPr/>
        </p:nvSpPr>
        <p:spPr bwMode="auto">
          <a:xfrm>
            <a:off x="6415088" y="1331913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1" name="Line 57"/>
          <p:cNvSpPr>
            <a:spLocks noChangeShapeType="1"/>
          </p:cNvSpPr>
          <p:nvPr/>
        </p:nvSpPr>
        <p:spPr bwMode="auto">
          <a:xfrm>
            <a:off x="360363" y="1222375"/>
            <a:ext cx="6132513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2" name="Line 58"/>
          <p:cNvSpPr>
            <a:spLocks noChangeShapeType="1"/>
          </p:cNvSpPr>
          <p:nvPr/>
        </p:nvSpPr>
        <p:spPr bwMode="auto">
          <a:xfrm>
            <a:off x="2651125" y="1187450"/>
            <a:ext cx="1588" cy="682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3" name="Line 59"/>
          <p:cNvSpPr>
            <a:spLocks noChangeShapeType="1"/>
          </p:cNvSpPr>
          <p:nvPr/>
        </p:nvSpPr>
        <p:spPr bwMode="auto">
          <a:xfrm>
            <a:off x="4202113" y="1187450"/>
            <a:ext cx="1588" cy="682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4" name="Line 60"/>
          <p:cNvSpPr>
            <a:spLocks noChangeShapeType="1"/>
          </p:cNvSpPr>
          <p:nvPr/>
        </p:nvSpPr>
        <p:spPr bwMode="auto">
          <a:xfrm>
            <a:off x="360363" y="1103313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5" name="Line 61"/>
          <p:cNvSpPr>
            <a:spLocks noChangeShapeType="1"/>
          </p:cNvSpPr>
          <p:nvPr/>
        </p:nvSpPr>
        <p:spPr bwMode="auto">
          <a:xfrm>
            <a:off x="6415088" y="1103313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6" name="Line 62"/>
          <p:cNvSpPr>
            <a:spLocks noChangeShapeType="1"/>
          </p:cNvSpPr>
          <p:nvPr/>
        </p:nvSpPr>
        <p:spPr bwMode="auto">
          <a:xfrm>
            <a:off x="360363" y="992188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7" name="Line 63"/>
          <p:cNvSpPr>
            <a:spLocks noChangeShapeType="1"/>
          </p:cNvSpPr>
          <p:nvPr/>
        </p:nvSpPr>
        <p:spPr bwMode="auto">
          <a:xfrm>
            <a:off x="6415088" y="992188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8" name="Line 64"/>
          <p:cNvSpPr>
            <a:spLocks noChangeShapeType="1"/>
          </p:cNvSpPr>
          <p:nvPr/>
        </p:nvSpPr>
        <p:spPr bwMode="auto">
          <a:xfrm>
            <a:off x="360363" y="873125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9" name="Line 65"/>
          <p:cNvSpPr>
            <a:spLocks noChangeShapeType="1"/>
          </p:cNvSpPr>
          <p:nvPr/>
        </p:nvSpPr>
        <p:spPr bwMode="auto">
          <a:xfrm>
            <a:off x="6415088" y="873125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0" name="Line 66"/>
          <p:cNvSpPr>
            <a:spLocks noChangeShapeType="1"/>
          </p:cNvSpPr>
          <p:nvPr/>
        </p:nvSpPr>
        <p:spPr bwMode="auto">
          <a:xfrm>
            <a:off x="360363" y="763588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1" name="Line 67"/>
          <p:cNvSpPr>
            <a:spLocks noChangeShapeType="1"/>
          </p:cNvSpPr>
          <p:nvPr/>
        </p:nvSpPr>
        <p:spPr bwMode="auto">
          <a:xfrm>
            <a:off x="6415088" y="763588"/>
            <a:ext cx="77788" cy="158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2" name="Rectangle 68"/>
          <p:cNvSpPr>
            <a:spLocks noChangeArrowheads="1"/>
          </p:cNvSpPr>
          <p:nvPr/>
        </p:nvSpPr>
        <p:spPr bwMode="auto">
          <a:xfrm>
            <a:off x="330200" y="652463"/>
            <a:ext cx="6146800" cy="3427413"/>
          </a:xfrm>
          <a:prstGeom prst="rect">
            <a:avLst/>
          </a:prstGeom>
          <a:noFill/>
          <a:ln w="7938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3" name="Oval 69"/>
          <p:cNvSpPr>
            <a:spLocks noChangeArrowheads="1"/>
          </p:cNvSpPr>
          <p:nvPr/>
        </p:nvSpPr>
        <p:spPr bwMode="auto">
          <a:xfrm>
            <a:off x="5961063" y="3668713"/>
            <a:ext cx="203200" cy="2000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4" name="Rectangle 70"/>
          <p:cNvSpPr>
            <a:spLocks noChangeArrowheads="1"/>
          </p:cNvSpPr>
          <p:nvPr/>
        </p:nvSpPr>
        <p:spPr bwMode="auto">
          <a:xfrm>
            <a:off x="4764088" y="3082925"/>
            <a:ext cx="3095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5" name="Oval 71"/>
          <p:cNvSpPr>
            <a:spLocks noChangeArrowheads="1"/>
          </p:cNvSpPr>
          <p:nvPr/>
        </p:nvSpPr>
        <p:spPr bwMode="auto">
          <a:xfrm>
            <a:off x="4498975" y="3438525"/>
            <a:ext cx="203200" cy="2016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6" name="Rectangle 72"/>
          <p:cNvSpPr>
            <a:spLocks noChangeArrowheads="1"/>
          </p:cNvSpPr>
          <p:nvPr/>
        </p:nvSpPr>
        <p:spPr bwMode="auto">
          <a:xfrm>
            <a:off x="3533775" y="3090863"/>
            <a:ext cx="323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7" name="Oval 73"/>
          <p:cNvSpPr>
            <a:spLocks noChangeArrowheads="1"/>
          </p:cNvSpPr>
          <p:nvPr/>
        </p:nvSpPr>
        <p:spPr bwMode="auto">
          <a:xfrm>
            <a:off x="4117975" y="3430588"/>
            <a:ext cx="204788" cy="2016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8" name="Rectangle 74"/>
          <p:cNvSpPr>
            <a:spLocks noChangeArrowheads="1"/>
          </p:cNvSpPr>
          <p:nvPr/>
        </p:nvSpPr>
        <p:spPr bwMode="auto">
          <a:xfrm>
            <a:off x="4178300" y="3082925"/>
            <a:ext cx="2936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9" name="Rectangle 75"/>
          <p:cNvSpPr>
            <a:spLocks noChangeArrowheads="1"/>
          </p:cNvSpPr>
          <p:nvPr/>
        </p:nvSpPr>
        <p:spPr bwMode="auto">
          <a:xfrm>
            <a:off x="3722688" y="3430588"/>
            <a:ext cx="203200" cy="201613"/>
          </a:xfrm>
          <a:prstGeom prst="rect">
            <a:avLst/>
          </a:prstGeom>
          <a:solidFill>
            <a:srgbClr val="FFFFFF"/>
          </a:solidFill>
          <a:ln w="17463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0" name="Line 76"/>
          <p:cNvSpPr>
            <a:spLocks noChangeShapeType="1"/>
          </p:cNvSpPr>
          <p:nvPr/>
        </p:nvSpPr>
        <p:spPr bwMode="auto">
          <a:xfrm>
            <a:off x="3722688" y="3430588"/>
            <a:ext cx="198438" cy="1952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1" name="Line 77"/>
          <p:cNvSpPr>
            <a:spLocks noChangeShapeType="1"/>
          </p:cNvSpPr>
          <p:nvPr/>
        </p:nvSpPr>
        <p:spPr bwMode="auto">
          <a:xfrm flipV="1">
            <a:off x="3722688" y="3430588"/>
            <a:ext cx="198438" cy="19526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2" name="Rectangle 78"/>
          <p:cNvSpPr>
            <a:spLocks noChangeArrowheads="1"/>
          </p:cNvSpPr>
          <p:nvPr/>
        </p:nvSpPr>
        <p:spPr bwMode="auto">
          <a:xfrm>
            <a:off x="5281613" y="2725738"/>
            <a:ext cx="323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3" name="Oval 79"/>
          <p:cNvSpPr>
            <a:spLocks noChangeArrowheads="1"/>
          </p:cNvSpPr>
          <p:nvPr/>
        </p:nvSpPr>
        <p:spPr bwMode="auto">
          <a:xfrm>
            <a:off x="3327400" y="3430588"/>
            <a:ext cx="203200" cy="2016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4" name="Rectangle 80"/>
          <p:cNvSpPr>
            <a:spLocks noChangeArrowheads="1"/>
          </p:cNvSpPr>
          <p:nvPr/>
        </p:nvSpPr>
        <p:spPr bwMode="auto">
          <a:xfrm>
            <a:off x="3644900" y="2682875"/>
            <a:ext cx="323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5" name="Oval 81"/>
          <p:cNvSpPr>
            <a:spLocks noChangeArrowheads="1"/>
          </p:cNvSpPr>
          <p:nvPr/>
        </p:nvSpPr>
        <p:spPr bwMode="auto">
          <a:xfrm>
            <a:off x="2905125" y="3430588"/>
            <a:ext cx="203200" cy="2016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6" name="Rectangle 82"/>
          <p:cNvSpPr>
            <a:spLocks noChangeArrowheads="1"/>
          </p:cNvSpPr>
          <p:nvPr/>
        </p:nvSpPr>
        <p:spPr bwMode="auto">
          <a:xfrm>
            <a:off x="2336800" y="2768600"/>
            <a:ext cx="323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7" name="Oval 83"/>
          <p:cNvSpPr>
            <a:spLocks noChangeArrowheads="1"/>
          </p:cNvSpPr>
          <p:nvPr/>
        </p:nvSpPr>
        <p:spPr bwMode="auto">
          <a:xfrm>
            <a:off x="812800" y="3397250"/>
            <a:ext cx="203200" cy="2000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8" name="Rectangle 84"/>
          <p:cNvSpPr>
            <a:spLocks noChangeArrowheads="1"/>
          </p:cNvSpPr>
          <p:nvPr/>
        </p:nvSpPr>
        <p:spPr bwMode="auto">
          <a:xfrm>
            <a:off x="2792413" y="3040063"/>
            <a:ext cx="3095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9" name="Oval 85"/>
          <p:cNvSpPr>
            <a:spLocks noChangeArrowheads="1"/>
          </p:cNvSpPr>
          <p:nvPr/>
        </p:nvSpPr>
        <p:spPr bwMode="auto">
          <a:xfrm>
            <a:off x="5384800" y="3438525"/>
            <a:ext cx="203200" cy="2016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0" name="Rectangle 86"/>
          <p:cNvSpPr>
            <a:spLocks noChangeArrowheads="1"/>
          </p:cNvSpPr>
          <p:nvPr/>
        </p:nvSpPr>
        <p:spPr bwMode="auto">
          <a:xfrm>
            <a:off x="5986463" y="2470150"/>
            <a:ext cx="323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1" name="Oval 87"/>
          <p:cNvSpPr>
            <a:spLocks noChangeArrowheads="1"/>
          </p:cNvSpPr>
          <p:nvPr/>
        </p:nvSpPr>
        <p:spPr bwMode="auto">
          <a:xfrm>
            <a:off x="3722688" y="3983038"/>
            <a:ext cx="203200" cy="2016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2" name="Rectangle 88"/>
          <p:cNvSpPr>
            <a:spLocks noChangeArrowheads="1"/>
          </p:cNvSpPr>
          <p:nvPr/>
        </p:nvSpPr>
        <p:spPr bwMode="auto">
          <a:xfrm>
            <a:off x="830263" y="2733675"/>
            <a:ext cx="3238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3" name="Oval 89"/>
          <p:cNvSpPr>
            <a:spLocks noChangeArrowheads="1"/>
          </p:cNvSpPr>
          <p:nvPr/>
        </p:nvSpPr>
        <p:spPr bwMode="auto">
          <a:xfrm>
            <a:off x="4756150" y="3651250"/>
            <a:ext cx="204788" cy="2016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4" name="Rectangle 90"/>
          <p:cNvSpPr>
            <a:spLocks noChangeArrowheads="1"/>
          </p:cNvSpPr>
          <p:nvPr/>
        </p:nvSpPr>
        <p:spPr bwMode="auto">
          <a:xfrm>
            <a:off x="4449763" y="1901825"/>
            <a:ext cx="4746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5" name="Oval 91"/>
          <p:cNvSpPr>
            <a:spLocks noChangeArrowheads="1"/>
          </p:cNvSpPr>
          <p:nvPr/>
        </p:nvSpPr>
        <p:spPr bwMode="auto">
          <a:xfrm>
            <a:off x="2603500" y="3676650"/>
            <a:ext cx="203200" cy="2016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6" name="Rectangle 92"/>
          <p:cNvSpPr>
            <a:spLocks noChangeArrowheads="1"/>
          </p:cNvSpPr>
          <p:nvPr/>
        </p:nvSpPr>
        <p:spPr bwMode="auto">
          <a:xfrm>
            <a:off x="1449388" y="1985963"/>
            <a:ext cx="49053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SS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7" name="Rectangle 93"/>
          <p:cNvSpPr>
            <a:spLocks noChangeArrowheads="1"/>
          </p:cNvSpPr>
          <p:nvPr/>
        </p:nvSpPr>
        <p:spPr bwMode="auto">
          <a:xfrm>
            <a:off x="447675" y="4195763"/>
            <a:ext cx="541338" cy="22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43 def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8" name="Rectangle 94"/>
          <p:cNvSpPr>
            <a:spLocks noChangeArrowheads="1"/>
          </p:cNvSpPr>
          <p:nvPr/>
        </p:nvSpPr>
        <p:spPr bwMode="auto">
          <a:xfrm>
            <a:off x="2489200" y="423863"/>
            <a:ext cx="649288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PLAY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9" name="Rectangle 95"/>
          <p:cNvSpPr>
            <a:spLocks noChangeArrowheads="1"/>
          </p:cNvSpPr>
          <p:nvPr/>
        </p:nvSpPr>
        <p:spPr bwMode="auto">
          <a:xfrm>
            <a:off x="3092450" y="423863"/>
            <a:ext cx="1217613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Rope 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59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Flip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0" name="Rectangle 96"/>
          <p:cNvSpPr>
            <a:spLocks noChangeArrowheads="1"/>
          </p:cNvSpPr>
          <p:nvPr/>
        </p:nvSpPr>
        <p:spPr bwMode="auto">
          <a:xfrm>
            <a:off x="460375" y="4597400"/>
            <a:ext cx="273050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1" name="Rectangle 97"/>
          <p:cNvSpPr>
            <a:spLocks noChangeArrowheads="1"/>
          </p:cNvSpPr>
          <p:nvPr/>
        </p:nvSpPr>
        <p:spPr bwMode="auto">
          <a:xfrm>
            <a:off x="762000" y="4597400"/>
            <a:ext cx="2589213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Gap-On-Area. Block #1 outside B Gap.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2" name="Rectangle 98"/>
          <p:cNvSpPr>
            <a:spLocks noChangeArrowheads="1"/>
          </p:cNvSpPr>
          <p:nvPr/>
        </p:nvSpPr>
        <p:spPr bwMode="auto">
          <a:xfrm>
            <a:off x="460375" y="4919663"/>
            <a:ext cx="290513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LG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3" name="Rectangle 99"/>
          <p:cNvSpPr>
            <a:spLocks noChangeArrowheads="1"/>
          </p:cNvSpPr>
          <p:nvPr/>
        </p:nvSpPr>
        <p:spPr bwMode="auto">
          <a:xfrm>
            <a:off x="762000" y="4919663"/>
            <a:ext cx="33559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Uncovered: Pull-Wall-off. Covered: Zone/Pull tech.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4" name="Rectangle 100"/>
          <p:cNvSpPr>
            <a:spLocks noChangeArrowheads="1"/>
          </p:cNvSpPr>
          <p:nvPr/>
        </p:nvSpPr>
        <p:spPr bwMode="auto">
          <a:xfrm>
            <a:off x="460375" y="5241925"/>
            <a:ext cx="298450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OC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5" name="Rectangle 101"/>
          <p:cNvSpPr>
            <a:spLocks noChangeArrowheads="1"/>
          </p:cNvSpPr>
          <p:nvPr/>
        </p:nvSpPr>
        <p:spPr bwMode="auto">
          <a:xfrm>
            <a:off x="825500" y="5241925"/>
            <a:ext cx="11557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Reach-On-Area.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" name="Rectangle 102"/>
          <p:cNvSpPr>
            <a:spLocks noChangeArrowheads="1"/>
          </p:cNvSpPr>
          <p:nvPr/>
        </p:nvSpPr>
        <p:spPr bwMode="auto">
          <a:xfrm>
            <a:off x="460375" y="5565775"/>
            <a:ext cx="298450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RG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" name="Rectangle 103"/>
          <p:cNvSpPr>
            <a:spLocks noChangeArrowheads="1"/>
          </p:cNvSpPr>
          <p:nvPr/>
        </p:nvSpPr>
        <p:spPr bwMode="auto">
          <a:xfrm>
            <a:off x="838200" y="5565775"/>
            <a:ext cx="4984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Zone.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8" name="Rectangle 104"/>
          <p:cNvSpPr>
            <a:spLocks noChangeArrowheads="1"/>
          </p:cNvSpPr>
          <p:nvPr/>
        </p:nvSpPr>
        <p:spPr bwMode="auto">
          <a:xfrm>
            <a:off x="460375" y="5888038"/>
            <a:ext cx="279400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RT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9" name="Rectangle 105"/>
          <p:cNvSpPr>
            <a:spLocks noChangeArrowheads="1"/>
          </p:cNvSpPr>
          <p:nvPr/>
        </p:nvSpPr>
        <p:spPr bwMode="auto">
          <a:xfrm>
            <a:off x="796925" y="5888038"/>
            <a:ext cx="4984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Zone.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30" name="Rectangle 106"/>
          <p:cNvSpPr>
            <a:spLocks noChangeArrowheads="1"/>
          </p:cNvSpPr>
          <p:nvPr/>
        </p:nvSpPr>
        <p:spPr bwMode="auto">
          <a:xfrm>
            <a:off x="460375" y="6210300"/>
            <a:ext cx="298450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RH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31" name="Rectangle 107"/>
          <p:cNvSpPr>
            <a:spLocks noChangeArrowheads="1"/>
          </p:cNvSpPr>
          <p:nvPr/>
        </p:nvSpPr>
        <p:spPr bwMode="auto">
          <a:xfrm>
            <a:off x="838200" y="6248400"/>
            <a:ext cx="4984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Zone.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32" name="Rectangle 108"/>
          <p:cNvSpPr>
            <a:spLocks noChangeArrowheads="1"/>
          </p:cNvSpPr>
          <p:nvPr/>
        </p:nvSpPr>
        <p:spPr bwMode="auto">
          <a:xfrm>
            <a:off x="460375" y="6534150"/>
            <a:ext cx="273050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33" name="Rectangle 109"/>
          <p:cNvSpPr>
            <a:spLocks noChangeArrowheads="1"/>
          </p:cNvSpPr>
          <p:nvPr/>
        </p:nvSpPr>
        <p:spPr bwMode="auto">
          <a:xfrm>
            <a:off x="685800" y="6534150"/>
            <a:ext cx="19716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Block the man covering you.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34" name="Rectangle 110"/>
          <p:cNvSpPr>
            <a:spLocks noChangeArrowheads="1"/>
          </p:cNvSpPr>
          <p:nvPr/>
        </p:nvSpPr>
        <p:spPr bwMode="auto">
          <a:xfrm>
            <a:off x="460375" y="6856413"/>
            <a:ext cx="290513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QB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35" name="Rectangle 111"/>
          <p:cNvSpPr>
            <a:spLocks noChangeArrowheads="1"/>
          </p:cNvSpPr>
          <p:nvPr/>
        </p:nvSpPr>
        <p:spPr bwMode="auto">
          <a:xfrm>
            <a:off x="685800" y="6856413"/>
            <a:ext cx="6265863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Snap on Red-Set. Retrace the path of the ball and shovel it to the ball carrier in the PS A gap. Fake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36" name="Rectangle 112"/>
          <p:cNvSpPr>
            <a:spLocks noChangeArrowheads="1"/>
          </p:cNvSpPr>
          <p:nvPr/>
        </p:nvSpPr>
        <p:spPr bwMode="auto">
          <a:xfrm>
            <a:off x="460375" y="7018338"/>
            <a:ext cx="503238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Naked.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37" name="Rectangle 113"/>
          <p:cNvSpPr>
            <a:spLocks noChangeArrowheads="1"/>
          </p:cNvSpPr>
          <p:nvPr/>
        </p:nvSpPr>
        <p:spPr bwMode="auto">
          <a:xfrm>
            <a:off x="460375" y="7340600"/>
            <a:ext cx="290513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LH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38" name="Rectangle 114"/>
          <p:cNvSpPr>
            <a:spLocks noChangeArrowheads="1"/>
          </p:cNvSpPr>
          <p:nvPr/>
        </p:nvSpPr>
        <p:spPr bwMode="auto">
          <a:xfrm>
            <a:off x="752475" y="7340600"/>
            <a:ext cx="267652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Fire Step 45. Block #2 outside of B-Gap.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39" name="Rectangle 115"/>
          <p:cNvSpPr>
            <a:spLocks noChangeArrowheads="1"/>
          </p:cNvSpPr>
          <p:nvPr/>
        </p:nvSpPr>
        <p:spPr bwMode="auto">
          <a:xfrm>
            <a:off x="460375" y="7664450"/>
            <a:ext cx="255588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SE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40" name="Rectangle 116"/>
          <p:cNvSpPr>
            <a:spLocks noChangeArrowheads="1"/>
          </p:cNvSpPr>
          <p:nvPr/>
        </p:nvSpPr>
        <p:spPr bwMode="auto">
          <a:xfrm>
            <a:off x="609600" y="7664450"/>
            <a:ext cx="6454775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: Ball Carrier. Aim pt. 1.5ft in front of QB. Run to(jet) motion. Think: Hash-#'s-Sideline. Keep eyes on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41" name="Rectangle 117"/>
          <p:cNvSpPr>
            <a:spLocks noChangeArrowheads="1"/>
          </p:cNvSpPr>
          <p:nvPr/>
        </p:nvSpPr>
        <p:spPr bwMode="auto">
          <a:xfrm>
            <a:off x="460375" y="7824788"/>
            <a:ext cx="1760538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the ball...on snap and pitch.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42" name="Rectangle 118"/>
          <p:cNvSpPr>
            <a:spLocks noChangeArrowheads="1"/>
          </p:cNvSpPr>
          <p:nvPr/>
        </p:nvSpPr>
        <p:spPr bwMode="auto">
          <a:xfrm>
            <a:off x="460375" y="8148638"/>
            <a:ext cx="584200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ROPE: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43" name="Rectangle 119"/>
          <p:cNvSpPr>
            <a:spLocks noChangeArrowheads="1"/>
          </p:cNvSpPr>
          <p:nvPr/>
        </p:nvSpPr>
        <p:spPr bwMode="auto">
          <a:xfrm>
            <a:off x="1063625" y="8148638"/>
            <a:ext cx="1550988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Block back @ the hole.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44" name="Rectangle 120"/>
          <p:cNvSpPr>
            <a:spLocks noChangeArrowheads="1"/>
          </p:cNvSpPr>
          <p:nvPr/>
        </p:nvSpPr>
        <p:spPr bwMode="auto">
          <a:xfrm>
            <a:off x="460375" y="8470900"/>
            <a:ext cx="1147763" cy="20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Arial" pitchFamily="34" charset="0"/>
              </a:rPr>
              <a:t>TECHNIQUES: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45" name="Freeform 121"/>
          <p:cNvSpPr>
            <a:spLocks/>
          </p:cNvSpPr>
          <p:nvPr/>
        </p:nvSpPr>
        <p:spPr bwMode="auto">
          <a:xfrm>
            <a:off x="2938463" y="3325813"/>
            <a:ext cx="71438" cy="104775"/>
          </a:xfrm>
          <a:custGeom>
            <a:avLst/>
            <a:gdLst/>
            <a:ahLst/>
            <a:cxnLst>
              <a:cxn ang="0">
                <a:pos x="123" y="184"/>
              </a:cxn>
              <a:cxn ang="0">
                <a:pos x="0" y="92"/>
              </a:cxn>
              <a:cxn ang="0">
                <a:pos x="0" y="0"/>
              </a:cxn>
            </a:cxnLst>
            <a:rect l="0" t="0" r="r" b="b"/>
            <a:pathLst>
              <a:path w="123" h="184">
                <a:moveTo>
                  <a:pt x="123" y="184"/>
                </a:moveTo>
                <a:lnTo>
                  <a:pt x="0" y="92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6" name="Freeform 122"/>
          <p:cNvSpPr>
            <a:spLocks/>
          </p:cNvSpPr>
          <p:nvPr/>
        </p:nvSpPr>
        <p:spPr bwMode="auto">
          <a:xfrm>
            <a:off x="2878138" y="3316288"/>
            <a:ext cx="120650" cy="9525"/>
          </a:xfrm>
          <a:custGeom>
            <a:avLst/>
            <a:gdLst/>
            <a:ahLst/>
            <a:cxnLst>
              <a:cxn ang="0">
                <a:pos x="209" y="0"/>
              </a:cxn>
              <a:cxn ang="0">
                <a:pos x="209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9" h="19">
                <a:moveTo>
                  <a:pt x="209" y="0"/>
                </a:moveTo>
                <a:lnTo>
                  <a:pt x="209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7" name="Line 123"/>
          <p:cNvSpPr>
            <a:spLocks noChangeShapeType="1"/>
          </p:cNvSpPr>
          <p:nvPr/>
        </p:nvSpPr>
        <p:spPr bwMode="auto">
          <a:xfrm>
            <a:off x="2878138" y="3316288"/>
            <a:ext cx="1588" cy="952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8" name="Line 124"/>
          <p:cNvSpPr>
            <a:spLocks noChangeShapeType="1"/>
          </p:cNvSpPr>
          <p:nvPr/>
        </p:nvSpPr>
        <p:spPr bwMode="auto">
          <a:xfrm flipH="1" flipV="1">
            <a:off x="2433638" y="3490913"/>
            <a:ext cx="292100" cy="177800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9" name="Arc 125"/>
          <p:cNvSpPr>
            <a:spLocks/>
          </p:cNvSpPr>
          <p:nvPr/>
        </p:nvSpPr>
        <p:spPr bwMode="auto">
          <a:xfrm>
            <a:off x="2312988" y="3013075"/>
            <a:ext cx="120650" cy="474663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886 w 21886"/>
              <a:gd name="T1" fmla="*/ 21598 h 21600"/>
              <a:gd name="T2" fmla="*/ 0 w 21886"/>
              <a:gd name="T3" fmla="*/ 72 h 21600"/>
              <a:gd name="T4" fmla="*/ 21600 w 21886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886" h="21600" fill="none" extrusionOk="0">
                <a:moveTo>
                  <a:pt x="21886" y="21598"/>
                </a:moveTo>
                <a:cubicBezTo>
                  <a:pt x="21790" y="21599"/>
                  <a:pt x="21695" y="21599"/>
                  <a:pt x="21600" y="21600"/>
                </a:cubicBezTo>
                <a:cubicBezTo>
                  <a:pt x="9698" y="21600"/>
                  <a:pt x="39" y="11973"/>
                  <a:pt x="0" y="71"/>
                </a:cubicBezTo>
              </a:path>
              <a:path w="21886" h="21600" stroke="0" extrusionOk="0">
                <a:moveTo>
                  <a:pt x="21886" y="21598"/>
                </a:moveTo>
                <a:cubicBezTo>
                  <a:pt x="21790" y="21599"/>
                  <a:pt x="21695" y="21599"/>
                  <a:pt x="21600" y="21600"/>
                </a:cubicBezTo>
                <a:cubicBezTo>
                  <a:pt x="9698" y="21600"/>
                  <a:pt x="39" y="11973"/>
                  <a:pt x="0" y="71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0" name="Freeform 126"/>
          <p:cNvSpPr>
            <a:spLocks/>
          </p:cNvSpPr>
          <p:nvPr/>
        </p:nvSpPr>
        <p:spPr bwMode="auto">
          <a:xfrm>
            <a:off x="2252663" y="3003550"/>
            <a:ext cx="120650" cy="11113"/>
          </a:xfrm>
          <a:custGeom>
            <a:avLst/>
            <a:gdLst/>
            <a:ahLst/>
            <a:cxnLst>
              <a:cxn ang="0">
                <a:pos x="209" y="0"/>
              </a:cxn>
              <a:cxn ang="0">
                <a:pos x="209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9" h="19">
                <a:moveTo>
                  <a:pt x="209" y="0"/>
                </a:moveTo>
                <a:lnTo>
                  <a:pt x="209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1" name="Line 127"/>
          <p:cNvSpPr>
            <a:spLocks noChangeShapeType="1"/>
          </p:cNvSpPr>
          <p:nvPr/>
        </p:nvSpPr>
        <p:spPr bwMode="auto">
          <a:xfrm>
            <a:off x="2252663" y="3003550"/>
            <a:ext cx="1588" cy="1111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2" name="Arc 128"/>
          <p:cNvSpPr>
            <a:spLocks/>
          </p:cNvSpPr>
          <p:nvPr/>
        </p:nvSpPr>
        <p:spPr bwMode="auto">
          <a:xfrm>
            <a:off x="917575" y="2954338"/>
            <a:ext cx="69850" cy="43180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2100 w 22100"/>
              <a:gd name="T1" fmla="*/ 21594 h 21600"/>
              <a:gd name="T2" fmla="*/ 0 w 22100"/>
              <a:gd name="T3" fmla="*/ 0 h 21600"/>
              <a:gd name="T4" fmla="*/ 21600 w 221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100" h="21600" fill="none" extrusionOk="0">
                <a:moveTo>
                  <a:pt x="22100" y="21594"/>
                </a:moveTo>
                <a:cubicBezTo>
                  <a:pt x="21933" y="21598"/>
                  <a:pt x="21766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</a:path>
              <a:path w="22100" h="21600" stroke="0" extrusionOk="0">
                <a:moveTo>
                  <a:pt x="22100" y="21594"/>
                </a:moveTo>
                <a:cubicBezTo>
                  <a:pt x="21933" y="21598"/>
                  <a:pt x="21766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3" name="Freeform 129"/>
          <p:cNvSpPr>
            <a:spLocks/>
          </p:cNvSpPr>
          <p:nvPr/>
        </p:nvSpPr>
        <p:spPr bwMode="auto">
          <a:xfrm>
            <a:off x="855663" y="2935288"/>
            <a:ext cx="122238" cy="28575"/>
          </a:xfrm>
          <a:custGeom>
            <a:avLst/>
            <a:gdLst/>
            <a:ahLst/>
            <a:cxnLst>
              <a:cxn ang="0">
                <a:pos x="209" y="0"/>
              </a:cxn>
              <a:cxn ang="0">
                <a:pos x="211" y="19"/>
              </a:cxn>
              <a:cxn ang="0">
                <a:pos x="2" y="49"/>
              </a:cxn>
              <a:cxn ang="0">
                <a:pos x="0" y="30"/>
              </a:cxn>
            </a:cxnLst>
            <a:rect l="0" t="0" r="r" b="b"/>
            <a:pathLst>
              <a:path w="211" h="49">
                <a:moveTo>
                  <a:pt x="209" y="0"/>
                </a:moveTo>
                <a:lnTo>
                  <a:pt x="211" y="19"/>
                </a:lnTo>
                <a:lnTo>
                  <a:pt x="2" y="49"/>
                </a:lnTo>
                <a:lnTo>
                  <a:pt x="0" y="3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4" name="Line 130"/>
          <p:cNvSpPr>
            <a:spLocks noChangeShapeType="1"/>
          </p:cNvSpPr>
          <p:nvPr/>
        </p:nvSpPr>
        <p:spPr bwMode="auto">
          <a:xfrm>
            <a:off x="855663" y="2952750"/>
            <a:ext cx="1588" cy="1111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5" name="Line 131"/>
          <p:cNvSpPr>
            <a:spLocks noChangeShapeType="1"/>
          </p:cNvSpPr>
          <p:nvPr/>
        </p:nvSpPr>
        <p:spPr bwMode="auto">
          <a:xfrm flipH="1">
            <a:off x="3200400" y="3617913"/>
            <a:ext cx="161925" cy="76200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6" name="Arc 132"/>
          <p:cNvSpPr>
            <a:spLocks/>
          </p:cNvSpPr>
          <p:nvPr/>
        </p:nvSpPr>
        <p:spPr bwMode="auto">
          <a:xfrm>
            <a:off x="1701800" y="2809875"/>
            <a:ext cx="1498600" cy="88265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7" name="Freeform 133"/>
          <p:cNvSpPr>
            <a:spLocks/>
          </p:cNvSpPr>
          <p:nvPr/>
        </p:nvSpPr>
        <p:spPr bwMode="auto">
          <a:xfrm>
            <a:off x="1641475" y="2800350"/>
            <a:ext cx="120650" cy="9525"/>
          </a:xfrm>
          <a:custGeom>
            <a:avLst/>
            <a:gdLst/>
            <a:ahLst/>
            <a:cxnLst>
              <a:cxn ang="0">
                <a:pos x="209" y="0"/>
              </a:cxn>
              <a:cxn ang="0">
                <a:pos x="209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9" h="19">
                <a:moveTo>
                  <a:pt x="209" y="0"/>
                </a:moveTo>
                <a:lnTo>
                  <a:pt x="209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8" name="Line 134"/>
          <p:cNvSpPr>
            <a:spLocks noChangeShapeType="1"/>
          </p:cNvSpPr>
          <p:nvPr/>
        </p:nvSpPr>
        <p:spPr bwMode="auto">
          <a:xfrm>
            <a:off x="1641475" y="2800350"/>
            <a:ext cx="1588" cy="952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9" name="Line 135"/>
          <p:cNvSpPr>
            <a:spLocks noChangeShapeType="1"/>
          </p:cNvSpPr>
          <p:nvPr/>
        </p:nvSpPr>
        <p:spPr bwMode="auto">
          <a:xfrm flipH="1" flipV="1">
            <a:off x="3613150" y="3346450"/>
            <a:ext cx="111125" cy="84138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0" name="Arc 136"/>
          <p:cNvSpPr>
            <a:spLocks/>
          </p:cNvSpPr>
          <p:nvPr/>
        </p:nvSpPr>
        <p:spPr bwMode="auto">
          <a:xfrm>
            <a:off x="3492500" y="3048000"/>
            <a:ext cx="120650" cy="295275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115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715" y="21600"/>
                  <a:pt x="63" y="11999"/>
                  <a:pt x="0" y="114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715" y="21600"/>
                  <a:pt x="63" y="11999"/>
                  <a:pt x="0" y="114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1" name="Freeform 137"/>
          <p:cNvSpPr>
            <a:spLocks/>
          </p:cNvSpPr>
          <p:nvPr/>
        </p:nvSpPr>
        <p:spPr bwMode="auto">
          <a:xfrm>
            <a:off x="3432175" y="3038475"/>
            <a:ext cx="120650" cy="11113"/>
          </a:xfrm>
          <a:custGeom>
            <a:avLst/>
            <a:gdLst/>
            <a:ahLst/>
            <a:cxnLst>
              <a:cxn ang="0">
                <a:pos x="209" y="0"/>
              </a:cxn>
              <a:cxn ang="0">
                <a:pos x="209" y="20"/>
              </a:cxn>
              <a:cxn ang="0">
                <a:pos x="0" y="20"/>
              </a:cxn>
              <a:cxn ang="0">
                <a:pos x="0" y="0"/>
              </a:cxn>
            </a:cxnLst>
            <a:rect l="0" t="0" r="r" b="b"/>
            <a:pathLst>
              <a:path w="209" h="20">
                <a:moveTo>
                  <a:pt x="209" y="0"/>
                </a:moveTo>
                <a:lnTo>
                  <a:pt x="209" y="20"/>
                </a:lnTo>
                <a:lnTo>
                  <a:pt x="0" y="20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2" name="Line 138"/>
          <p:cNvSpPr>
            <a:spLocks noChangeShapeType="1"/>
          </p:cNvSpPr>
          <p:nvPr/>
        </p:nvSpPr>
        <p:spPr bwMode="auto">
          <a:xfrm>
            <a:off x="3432175" y="3038475"/>
            <a:ext cx="1588" cy="1111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3" name="Arc 139"/>
          <p:cNvSpPr>
            <a:spLocks/>
          </p:cNvSpPr>
          <p:nvPr/>
        </p:nvSpPr>
        <p:spPr bwMode="auto">
          <a:xfrm>
            <a:off x="3930650" y="3175000"/>
            <a:ext cx="215900" cy="296863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759 w 21759"/>
              <a:gd name="T1" fmla="*/ 21599 h 21600"/>
              <a:gd name="T2" fmla="*/ 0 w 21759"/>
              <a:gd name="T3" fmla="*/ 116 h 21600"/>
              <a:gd name="T4" fmla="*/ 21600 w 21759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759" h="21600" fill="none" extrusionOk="0">
                <a:moveTo>
                  <a:pt x="21759" y="21599"/>
                </a:moveTo>
                <a:cubicBezTo>
                  <a:pt x="21706" y="21599"/>
                  <a:pt x="21653" y="21599"/>
                  <a:pt x="21600" y="21600"/>
                </a:cubicBezTo>
                <a:cubicBezTo>
                  <a:pt x="9715" y="21600"/>
                  <a:pt x="64" y="11999"/>
                  <a:pt x="0" y="115"/>
                </a:cubicBezTo>
              </a:path>
              <a:path w="21759" h="21600" stroke="0" extrusionOk="0">
                <a:moveTo>
                  <a:pt x="21759" y="21599"/>
                </a:moveTo>
                <a:cubicBezTo>
                  <a:pt x="21706" y="21599"/>
                  <a:pt x="21653" y="21599"/>
                  <a:pt x="21600" y="21600"/>
                </a:cubicBezTo>
                <a:cubicBezTo>
                  <a:pt x="9715" y="21600"/>
                  <a:pt x="64" y="11999"/>
                  <a:pt x="0" y="115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4" name="Freeform 140"/>
          <p:cNvSpPr>
            <a:spLocks/>
          </p:cNvSpPr>
          <p:nvPr/>
        </p:nvSpPr>
        <p:spPr bwMode="auto">
          <a:xfrm>
            <a:off x="3871913" y="3165475"/>
            <a:ext cx="119063" cy="11113"/>
          </a:xfrm>
          <a:custGeom>
            <a:avLst/>
            <a:gdLst/>
            <a:ahLst/>
            <a:cxnLst>
              <a:cxn ang="0">
                <a:pos x="209" y="0"/>
              </a:cxn>
              <a:cxn ang="0">
                <a:pos x="209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9" h="19">
                <a:moveTo>
                  <a:pt x="209" y="0"/>
                </a:moveTo>
                <a:lnTo>
                  <a:pt x="209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5" name="Line 141"/>
          <p:cNvSpPr>
            <a:spLocks noChangeShapeType="1"/>
          </p:cNvSpPr>
          <p:nvPr/>
        </p:nvSpPr>
        <p:spPr bwMode="auto">
          <a:xfrm>
            <a:off x="3871913" y="3165475"/>
            <a:ext cx="1588" cy="1111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6" name="Arc 142"/>
          <p:cNvSpPr>
            <a:spLocks/>
          </p:cNvSpPr>
          <p:nvPr/>
        </p:nvSpPr>
        <p:spPr bwMode="auto">
          <a:xfrm>
            <a:off x="4406900" y="3206750"/>
            <a:ext cx="127000" cy="30480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11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713" y="21600"/>
                  <a:pt x="60" y="11996"/>
                  <a:pt x="0" y="109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713" y="21600"/>
                  <a:pt x="60" y="11996"/>
                  <a:pt x="0" y="109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7" name="Freeform 143"/>
          <p:cNvSpPr>
            <a:spLocks/>
          </p:cNvSpPr>
          <p:nvPr/>
        </p:nvSpPr>
        <p:spPr bwMode="auto">
          <a:xfrm>
            <a:off x="4344988" y="3195638"/>
            <a:ext cx="120650" cy="12700"/>
          </a:xfrm>
          <a:custGeom>
            <a:avLst/>
            <a:gdLst/>
            <a:ahLst/>
            <a:cxnLst>
              <a:cxn ang="0">
                <a:pos x="209" y="0"/>
              </a:cxn>
              <a:cxn ang="0">
                <a:pos x="209" y="20"/>
              </a:cxn>
              <a:cxn ang="0">
                <a:pos x="0" y="20"/>
              </a:cxn>
              <a:cxn ang="0">
                <a:pos x="0" y="0"/>
              </a:cxn>
            </a:cxnLst>
            <a:rect l="0" t="0" r="r" b="b"/>
            <a:pathLst>
              <a:path w="209" h="20">
                <a:moveTo>
                  <a:pt x="209" y="0"/>
                </a:moveTo>
                <a:lnTo>
                  <a:pt x="209" y="20"/>
                </a:lnTo>
                <a:lnTo>
                  <a:pt x="0" y="20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8" name="Line 144"/>
          <p:cNvSpPr>
            <a:spLocks noChangeShapeType="1"/>
          </p:cNvSpPr>
          <p:nvPr/>
        </p:nvSpPr>
        <p:spPr bwMode="auto">
          <a:xfrm>
            <a:off x="4344988" y="3195638"/>
            <a:ext cx="1588" cy="12700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9" name="Line 145"/>
          <p:cNvSpPr>
            <a:spLocks noChangeShapeType="1"/>
          </p:cNvSpPr>
          <p:nvPr/>
        </p:nvSpPr>
        <p:spPr bwMode="auto">
          <a:xfrm flipH="1" flipV="1">
            <a:off x="3698875" y="3938588"/>
            <a:ext cx="68263" cy="76200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0" name="Arc 146"/>
          <p:cNvSpPr>
            <a:spLocks/>
          </p:cNvSpPr>
          <p:nvPr/>
        </p:nvSpPr>
        <p:spPr bwMode="auto">
          <a:xfrm>
            <a:off x="3698875" y="3937000"/>
            <a:ext cx="973138" cy="388938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35 w 21635"/>
              <a:gd name="T1" fmla="*/ 21600 h 21600"/>
              <a:gd name="T2" fmla="*/ 0 w 21635"/>
              <a:gd name="T3" fmla="*/ 88 h 21600"/>
              <a:gd name="T4" fmla="*/ 21600 w 21635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35" h="21600" fill="none" extrusionOk="0">
                <a:moveTo>
                  <a:pt x="21634" y="21599"/>
                </a:moveTo>
                <a:cubicBezTo>
                  <a:pt x="21623" y="21599"/>
                  <a:pt x="21611" y="21599"/>
                  <a:pt x="21600" y="21600"/>
                </a:cubicBezTo>
                <a:cubicBezTo>
                  <a:pt x="9705" y="21600"/>
                  <a:pt x="48" y="11982"/>
                  <a:pt x="0" y="87"/>
                </a:cubicBezTo>
              </a:path>
              <a:path w="21635" h="21600" stroke="0" extrusionOk="0">
                <a:moveTo>
                  <a:pt x="21634" y="21599"/>
                </a:moveTo>
                <a:cubicBezTo>
                  <a:pt x="21623" y="21599"/>
                  <a:pt x="21611" y="21599"/>
                  <a:pt x="21600" y="21600"/>
                </a:cubicBezTo>
                <a:cubicBezTo>
                  <a:pt x="9705" y="21600"/>
                  <a:pt x="48" y="11982"/>
                  <a:pt x="0" y="87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1" name="Arc 147"/>
          <p:cNvSpPr>
            <a:spLocks/>
          </p:cNvSpPr>
          <p:nvPr/>
        </p:nvSpPr>
        <p:spPr bwMode="auto">
          <a:xfrm>
            <a:off x="4670425" y="3962400"/>
            <a:ext cx="765175" cy="363538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94 h 21600"/>
              <a:gd name="T2" fmla="*/ 44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599" y="93"/>
                </a:moveTo>
                <a:cubicBezTo>
                  <a:pt x="21548" y="11969"/>
                  <a:pt x="11919" y="21575"/>
                  <a:pt x="43" y="21599"/>
                </a:cubicBezTo>
              </a:path>
              <a:path w="21600" h="21600" stroke="0" extrusionOk="0">
                <a:moveTo>
                  <a:pt x="21599" y="93"/>
                </a:moveTo>
                <a:cubicBezTo>
                  <a:pt x="21548" y="11969"/>
                  <a:pt x="11919" y="21575"/>
                  <a:pt x="43" y="21599"/>
                </a:cubicBezTo>
                <a:lnTo>
                  <a:pt x="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2" name="Freeform 148"/>
          <p:cNvSpPr>
            <a:spLocks/>
          </p:cNvSpPr>
          <p:nvPr/>
        </p:nvSpPr>
        <p:spPr bwMode="auto">
          <a:xfrm>
            <a:off x="5408613" y="3963988"/>
            <a:ext cx="60325" cy="84138"/>
          </a:xfrm>
          <a:custGeom>
            <a:avLst/>
            <a:gdLst/>
            <a:ahLst/>
            <a:cxnLst>
              <a:cxn ang="0">
                <a:pos x="19" y="0"/>
              </a:cxn>
              <a:cxn ang="0">
                <a:pos x="0" y="53"/>
              </a:cxn>
              <a:cxn ang="0">
                <a:pos x="19" y="39"/>
              </a:cxn>
              <a:cxn ang="0">
                <a:pos x="38" y="53"/>
              </a:cxn>
              <a:cxn ang="0">
                <a:pos x="19" y="0"/>
              </a:cxn>
            </a:cxnLst>
            <a:rect l="0" t="0" r="r" b="b"/>
            <a:pathLst>
              <a:path w="38" h="53">
                <a:moveTo>
                  <a:pt x="19" y="0"/>
                </a:moveTo>
                <a:lnTo>
                  <a:pt x="0" y="53"/>
                </a:lnTo>
                <a:lnTo>
                  <a:pt x="19" y="39"/>
                </a:lnTo>
                <a:lnTo>
                  <a:pt x="38" y="53"/>
                </a:lnTo>
                <a:lnTo>
                  <a:pt x="19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3" name="Arc 149"/>
          <p:cNvSpPr>
            <a:spLocks/>
          </p:cNvSpPr>
          <p:nvPr/>
        </p:nvSpPr>
        <p:spPr bwMode="auto">
          <a:xfrm>
            <a:off x="4711700" y="3276600"/>
            <a:ext cx="196850" cy="40640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00 w 21600"/>
              <a:gd name="T1" fmla="*/ 21600 h 21600"/>
              <a:gd name="T2" fmla="*/ 0 w 21600"/>
              <a:gd name="T3" fmla="*/ 84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21600"/>
                </a:moveTo>
                <a:cubicBezTo>
                  <a:pt x="9703" y="21600"/>
                  <a:pt x="46" y="11980"/>
                  <a:pt x="0" y="83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703" y="21600"/>
                  <a:pt x="46" y="11980"/>
                  <a:pt x="0" y="83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4" name="Freeform 150"/>
          <p:cNvSpPr>
            <a:spLocks/>
          </p:cNvSpPr>
          <p:nvPr/>
        </p:nvSpPr>
        <p:spPr bwMode="auto">
          <a:xfrm>
            <a:off x="4651375" y="3267075"/>
            <a:ext cx="120650" cy="11113"/>
          </a:xfrm>
          <a:custGeom>
            <a:avLst/>
            <a:gdLst/>
            <a:ahLst/>
            <a:cxnLst>
              <a:cxn ang="0">
                <a:pos x="209" y="0"/>
              </a:cxn>
              <a:cxn ang="0">
                <a:pos x="209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9" h="19">
                <a:moveTo>
                  <a:pt x="209" y="0"/>
                </a:moveTo>
                <a:lnTo>
                  <a:pt x="209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5" name="Line 151"/>
          <p:cNvSpPr>
            <a:spLocks noChangeShapeType="1"/>
          </p:cNvSpPr>
          <p:nvPr/>
        </p:nvSpPr>
        <p:spPr bwMode="auto">
          <a:xfrm>
            <a:off x="4651375" y="3267075"/>
            <a:ext cx="1588" cy="11113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6" name="Arc 152"/>
          <p:cNvSpPr>
            <a:spLocks/>
          </p:cNvSpPr>
          <p:nvPr/>
        </p:nvSpPr>
        <p:spPr bwMode="auto">
          <a:xfrm>
            <a:off x="4606925" y="2155825"/>
            <a:ext cx="827088" cy="1333500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41 w 21641"/>
              <a:gd name="T1" fmla="*/ 21600 h 21600"/>
              <a:gd name="T2" fmla="*/ 0 w 21641"/>
              <a:gd name="T3" fmla="*/ 0 h 21600"/>
              <a:gd name="T4" fmla="*/ 21600 w 21641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41" h="21600" fill="none" extrusionOk="0">
                <a:moveTo>
                  <a:pt x="21640" y="21599"/>
                </a:moveTo>
                <a:cubicBezTo>
                  <a:pt x="21627" y="21599"/>
                  <a:pt x="21613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</a:path>
              <a:path w="21641" h="21600" stroke="0" extrusionOk="0">
                <a:moveTo>
                  <a:pt x="21640" y="21599"/>
                </a:moveTo>
                <a:cubicBezTo>
                  <a:pt x="21627" y="21599"/>
                  <a:pt x="21613" y="21599"/>
                  <a:pt x="21600" y="21600"/>
                </a:cubicBez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7" name="Freeform 153"/>
          <p:cNvSpPr>
            <a:spLocks/>
          </p:cNvSpPr>
          <p:nvPr/>
        </p:nvSpPr>
        <p:spPr bwMode="auto">
          <a:xfrm>
            <a:off x="4548188" y="2146300"/>
            <a:ext cx="119063" cy="9525"/>
          </a:xfrm>
          <a:custGeom>
            <a:avLst/>
            <a:gdLst/>
            <a:ahLst/>
            <a:cxnLst>
              <a:cxn ang="0">
                <a:pos x="209" y="0"/>
              </a:cxn>
              <a:cxn ang="0">
                <a:pos x="209" y="19"/>
              </a:cxn>
              <a:cxn ang="0">
                <a:pos x="0" y="19"/>
              </a:cxn>
              <a:cxn ang="0">
                <a:pos x="0" y="0"/>
              </a:cxn>
            </a:cxnLst>
            <a:rect l="0" t="0" r="r" b="b"/>
            <a:pathLst>
              <a:path w="209" h="19">
                <a:moveTo>
                  <a:pt x="209" y="0"/>
                </a:moveTo>
                <a:lnTo>
                  <a:pt x="209" y="19"/>
                </a:lnTo>
                <a:lnTo>
                  <a:pt x="0" y="19"/>
                </a:lnTo>
                <a:lnTo>
                  <a:pt x="0" y="0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8" name="Line 154"/>
          <p:cNvSpPr>
            <a:spLocks noChangeShapeType="1"/>
          </p:cNvSpPr>
          <p:nvPr/>
        </p:nvSpPr>
        <p:spPr bwMode="auto">
          <a:xfrm>
            <a:off x="4548188" y="2146300"/>
            <a:ext cx="1588" cy="952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9" name="Freeform 155"/>
          <p:cNvSpPr>
            <a:spLocks/>
          </p:cNvSpPr>
          <p:nvPr/>
        </p:nvSpPr>
        <p:spPr bwMode="auto">
          <a:xfrm>
            <a:off x="2222500" y="3752850"/>
            <a:ext cx="3813175" cy="76200"/>
          </a:xfrm>
          <a:custGeom>
            <a:avLst/>
            <a:gdLst/>
            <a:ahLst/>
            <a:cxnLst>
              <a:cxn ang="0">
                <a:pos x="6645" y="75"/>
              </a:cxn>
              <a:cxn ang="0">
                <a:pos x="6614" y="134"/>
              </a:cxn>
              <a:cxn ang="0">
                <a:pos x="6555" y="14"/>
              </a:cxn>
              <a:cxn ang="0">
                <a:pos x="6494" y="134"/>
              </a:cxn>
              <a:cxn ang="0">
                <a:pos x="6435" y="14"/>
              </a:cxn>
              <a:cxn ang="0">
                <a:pos x="6374" y="133"/>
              </a:cxn>
              <a:cxn ang="0">
                <a:pos x="6315" y="13"/>
              </a:cxn>
              <a:cxn ang="0">
                <a:pos x="6254" y="133"/>
              </a:cxn>
              <a:cxn ang="0">
                <a:pos x="6195" y="12"/>
              </a:cxn>
              <a:cxn ang="0">
                <a:pos x="6134" y="132"/>
              </a:cxn>
              <a:cxn ang="0">
                <a:pos x="6075" y="12"/>
              </a:cxn>
              <a:cxn ang="0">
                <a:pos x="6014" y="132"/>
              </a:cxn>
              <a:cxn ang="0">
                <a:pos x="5955" y="11"/>
              </a:cxn>
              <a:cxn ang="0">
                <a:pos x="5894" y="131"/>
              </a:cxn>
              <a:cxn ang="0">
                <a:pos x="5835" y="11"/>
              </a:cxn>
              <a:cxn ang="0">
                <a:pos x="5774" y="130"/>
              </a:cxn>
              <a:cxn ang="0">
                <a:pos x="5715" y="10"/>
              </a:cxn>
              <a:cxn ang="0">
                <a:pos x="5654" y="130"/>
              </a:cxn>
              <a:cxn ang="0">
                <a:pos x="5595" y="10"/>
              </a:cxn>
              <a:cxn ang="0">
                <a:pos x="5534" y="129"/>
              </a:cxn>
              <a:cxn ang="0">
                <a:pos x="5475" y="9"/>
              </a:cxn>
              <a:cxn ang="0">
                <a:pos x="5414" y="129"/>
              </a:cxn>
              <a:cxn ang="0">
                <a:pos x="5355" y="8"/>
              </a:cxn>
              <a:cxn ang="0">
                <a:pos x="5294" y="128"/>
              </a:cxn>
              <a:cxn ang="0">
                <a:pos x="5235" y="8"/>
              </a:cxn>
              <a:cxn ang="0">
                <a:pos x="5174" y="128"/>
              </a:cxn>
              <a:cxn ang="0">
                <a:pos x="5115" y="7"/>
              </a:cxn>
              <a:cxn ang="0">
                <a:pos x="5054" y="127"/>
              </a:cxn>
              <a:cxn ang="0">
                <a:pos x="4995" y="7"/>
              </a:cxn>
              <a:cxn ang="0">
                <a:pos x="4934" y="126"/>
              </a:cxn>
              <a:cxn ang="0">
                <a:pos x="4875" y="6"/>
              </a:cxn>
              <a:cxn ang="0">
                <a:pos x="4814" y="126"/>
              </a:cxn>
              <a:cxn ang="0">
                <a:pos x="4755" y="6"/>
              </a:cxn>
              <a:cxn ang="0">
                <a:pos x="4694" y="125"/>
              </a:cxn>
              <a:cxn ang="0">
                <a:pos x="4635" y="5"/>
              </a:cxn>
              <a:cxn ang="0">
                <a:pos x="4574" y="125"/>
              </a:cxn>
              <a:cxn ang="0">
                <a:pos x="4515" y="4"/>
              </a:cxn>
              <a:cxn ang="0">
                <a:pos x="4454" y="124"/>
              </a:cxn>
              <a:cxn ang="0">
                <a:pos x="4395" y="4"/>
              </a:cxn>
              <a:cxn ang="0">
                <a:pos x="4334" y="124"/>
              </a:cxn>
              <a:cxn ang="0">
                <a:pos x="4275" y="3"/>
              </a:cxn>
              <a:cxn ang="0">
                <a:pos x="4214" y="123"/>
              </a:cxn>
              <a:cxn ang="0">
                <a:pos x="4155" y="3"/>
              </a:cxn>
              <a:cxn ang="0">
                <a:pos x="4094" y="122"/>
              </a:cxn>
              <a:cxn ang="0">
                <a:pos x="4035" y="2"/>
              </a:cxn>
              <a:cxn ang="0">
                <a:pos x="3974" y="122"/>
              </a:cxn>
              <a:cxn ang="0">
                <a:pos x="3915" y="2"/>
              </a:cxn>
              <a:cxn ang="0">
                <a:pos x="3854" y="121"/>
              </a:cxn>
              <a:cxn ang="0">
                <a:pos x="3795" y="1"/>
              </a:cxn>
              <a:cxn ang="0">
                <a:pos x="3734" y="121"/>
              </a:cxn>
              <a:cxn ang="0">
                <a:pos x="3675" y="0"/>
              </a:cxn>
              <a:cxn ang="0">
                <a:pos x="3614" y="120"/>
              </a:cxn>
              <a:cxn ang="0">
                <a:pos x="3555" y="0"/>
              </a:cxn>
              <a:cxn ang="0">
                <a:pos x="3525" y="60"/>
              </a:cxn>
              <a:cxn ang="0">
                <a:pos x="3495" y="60"/>
              </a:cxn>
              <a:cxn ang="0">
                <a:pos x="0" y="75"/>
              </a:cxn>
            </a:cxnLst>
            <a:rect l="0" t="0" r="r" b="b"/>
            <a:pathLst>
              <a:path w="6645" h="134">
                <a:moveTo>
                  <a:pt x="6645" y="75"/>
                </a:moveTo>
                <a:lnTo>
                  <a:pt x="6614" y="134"/>
                </a:lnTo>
                <a:lnTo>
                  <a:pt x="6555" y="14"/>
                </a:lnTo>
                <a:lnTo>
                  <a:pt x="6494" y="134"/>
                </a:lnTo>
                <a:lnTo>
                  <a:pt x="6435" y="14"/>
                </a:lnTo>
                <a:lnTo>
                  <a:pt x="6374" y="133"/>
                </a:lnTo>
                <a:lnTo>
                  <a:pt x="6315" y="13"/>
                </a:lnTo>
                <a:lnTo>
                  <a:pt x="6254" y="133"/>
                </a:lnTo>
                <a:lnTo>
                  <a:pt x="6195" y="12"/>
                </a:lnTo>
                <a:lnTo>
                  <a:pt x="6134" y="132"/>
                </a:lnTo>
                <a:lnTo>
                  <a:pt x="6075" y="12"/>
                </a:lnTo>
                <a:lnTo>
                  <a:pt x="6014" y="132"/>
                </a:lnTo>
                <a:lnTo>
                  <a:pt x="5955" y="11"/>
                </a:lnTo>
                <a:lnTo>
                  <a:pt x="5894" y="131"/>
                </a:lnTo>
                <a:lnTo>
                  <a:pt x="5835" y="11"/>
                </a:lnTo>
                <a:lnTo>
                  <a:pt x="5774" y="130"/>
                </a:lnTo>
                <a:lnTo>
                  <a:pt x="5715" y="10"/>
                </a:lnTo>
                <a:lnTo>
                  <a:pt x="5654" y="130"/>
                </a:lnTo>
                <a:lnTo>
                  <a:pt x="5595" y="10"/>
                </a:lnTo>
                <a:lnTo>
                  <a:pt x="5534" y="129"/>
                </a:lnTo>
                <a:lnTo>
                  <a:pt x="5475" y="9"/>
                </a:lnTo>
                <a:lnTo>
                  <a:pt x="5414" y="129"/>
                </a:lnTo>
                <a:lnTo>
                  <a:pt x="5355" y="8"/>
                </a:lnTo>
                <a:lnTo>
                  <a:pt x="5294" y="128"/>
                </a:lnTo>
                <a:lnTo>
                  <a:pt x="5235" y="8"/>
                </a:lnTo>
                <a:lnTo>
                  <a:pt x="5174" y="128"/>
                </a:lnTo>
                <a:lnTo>
                  <a:pt x="5115" y="7"/>
                </a:lnTo>
                <a:lnTo>
                  <a:pt x="5054" y="127"/>
                </a:lnTo>
                <a:lnTo>
                  <a:pt x="4995" y="7"/>
                </a:lnTo>
                <a:lnTo>
                  <a:pt x="4934" y="126"/>
                </a:lnTo>
                <a:lnTo>
                  <a:pt x="4875" y="6"/>
                </a:lnTo>
                <a:lnTo>
                  <a:pt x="4814" y="126"/>
                </a:lnTo>
                <a:lnTo>
                  <a:pt x="4755" y="6"/>
                </a:lnTo>
                <a:lnTo>
                  <a:pt x="4694" y="125"/>
                </a:lnTo>
                <a:lnTo>
                  <a:pt x="4635" y="5"/>
                </a:lnTo>
                <a:lnTo>
                  <a:pt x="4574" y="125"/>
                </a:lnTo>
                <a:lnTo>
                  <a:pt x="4515" y="4"/>
                </a:lnTo>
                <a:lnTo>
                  <a:pt x="4454" y="124"/>
                </a:lnTo>
                <a:lnTo>
                  <a:pt x="4395" y="4"/>
                </a:lnTo>
                <a:lnTo>
                  <a:pt x="4334" y="124"/>
                </a:lnTo>
                <a:lnTo>
                  <a:pt x="4275" y="3"/>
                </a:lnTo>
                <a:lnTo>
                  <a:pt x="4214" y="123"/>
                </a:lnTo>
                <a:lnTo>
                  <a:pt x="4155" y="3"/>
                </a:lnTo>
                <a:lnTo>
                  <a:pt x="4094" y="122"/>
                </a:lnTo>
                <a:lnTo>
                  <a:pt x="4035" y="2"/>
                </a:lnTo>
                <a:lnTo>
                  <a:pt x="3974" y="122"/>
                </a:lnTo>
                <a:lnTo>
                  <a:pt x="3915" y="2"/>
                </a:lnTo>
                <a:lnTo>
                  <a:pt x="3854" y="121"/>
                </a:lnTo>
                <a:lnTo>
                  <a:pt x="3795" y="1"/>
                </a:lnTo>
                <a:lnTo>
                  <a:pt x="3734" y="121"/>
                </a:lnTo>
                <a:lnTo>
                  <a:pt x="3675" y="0"/>
                </a:lnTo>
                <a:lnTo>
                  <a:pt x="3614" y="120"/>
                </a:lnTo>
                <a:lnTo>
                  <a:pt x="3555" y="0"/>
                </a:lnTo>
                <a:lnTo>
                  <a:pt x="3525" y="60"/>
                </a:lnTo>
                <a:lnTo>
                  <a:pt x="3495" y="60"/>
                </a:lnTo>
                <a:lnTo>
                  <a:pt x="0" y="75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0" name="Arc 156"/>
          <p:cNvSpPr>
            <a:spLocks/>
          </p:cNvSpPr>
          <p:nvPr/>
        </p:nvSpPr>
        <p:spPr bwMode="auto">
          <a:xfrm>
            <a:off x="1258888" y="2189163"/>
            <a:ext cx="963613" cy="1604963"/>
          </a:xfrm>
          <a:custGeom>
            <a:avLst/>
            <a:gdLst>
              <a:gd name="G0" fmla="+- 21600 0 0"/>
              <a:gd name="G1" fmla="+- 0 0 0"/>
              <a:gd name="G2" fmla="+- 21600 0 0"/>
              <a:gd name="T0" fmla="*/ 21636 w 21636"/>
              <a:gd name="T1" fmla="*/ 21600 h 21600"/>
              <a:gd name="T2" fmla="*/ 0 w 21636"/>
              <a:gd name="T3" fmla="*/ 21 h 21600"/>
              <a:gd name="T4" fmla="*/ 21600 w 21636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36" h="21600" fill="none" extrusionOk="0">
                <a:moveTo>
                  <a:pt x="21635" y="21599"/>
                </a:moveTo>
                <a:cubicBezTo>
                  <a:pt x="21623" y="21599"/>
                  <a:pt x="21611" y="21599"/>
                  <a:pt x="21600" y="21600"/>
                </a:cubicBezTo>
                <a:cubicBezTo>
                  <a:pt x="9678" y="21600"/>
                  <a:pt x="11" y="11942"/>
                  <a:pt x="0" y="20"/>
                </a:cubicBezTo>
              </a:path>
              <a:path w="21636" h="21600" stroke="0" extrusionOk="0">
                <a:moveTo>
                  <a:pt x="21635" y="21599"/>
                </a:moveTo>
                <a:cubicBezTo>
                  <a:pt x="21623" y="21599"/>
                  <a:pt x="21611" y="21599"/>
                  <a:pt x="21600" y="21600"/>
                </a:cubicBezTo>
                <a:cubicBezTo>
                  <a:pt x="9678" y="21600"/>
                  <a:pt x="11" y="11942"/>
                  <a:pt x="0" y="20"/>
                </a:cubicBezTo>
                <a:lnTo>
                  <a:pt x="21600" y="0"/>
                </a:lnTo>
                <a:close/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1" name="Freeform 157"/>
          <p:cNvSpPr>
            <a:spLocks/>
          </p:cNvSpPr>
          <p:nvPr/>
        </p:nvSpPr>
        <p:spPr bwMode="auto">
          <a:xfrm>
            <a:off x="1228725" y="2190750"/>
            <a:ext cx="60325" cy="84138"/>
          </a:xfrm>
          <a:custGeom>
            <a:avLst/>
            <a:gdLst/>
            <a:ahLst/>
            <a:cxnLst>
              <a:cxn ang="0">
                <a:pos x="19" y="0"/>
              </a:cxn>
              <a:cxn ang="0">
                <a:pos x="0" y="53"/>
              </a:cxn>
              <a:cxn ang="0">
                <a:pos x="19" y="39"/>
              </a:cxn>
              <a:cxn ang="0">
                <a:pos x="38" y="53"/>
              </a:cxn>
              <a:cxn ang="0">
                <a:pos x="19" y="0"/>
              </a:cxn>
            </a:cxnLst>
            <a:rect l="0" t="0" r="r" b="b"/>
            <a:pathLst>
              <a:path w="38" h="53">
                <a:moveTo>
                  <a:pt x="19" y="0"/>
                </a:moveTo>
                <a:lnTo>
                  <a:pt x="0" y="53"/>
                </a:lnTo>
                <a:lnTo>
                  <a:pt x="19" y="39"/>
                </a:lnTo>
                <a:lnTo>
                  <a:pt x="38" y="53"/>
                </a:lnTo>
                <a:lnTo>
                  <a:pt x="19" y="0"/>
                </a:lnTo>
                <a:close/>
              </a:path>
            </a:pathLst>
          </a:custGeom>
          <a:solidFill>
            <a:srgbClr val="000000"/>
          </a:solidFill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304800"/>
            <a:ext cx="6248400" cy="8229600"/>
            <a:chOff x="144" y="192"/>
            <a:chExt cx="3936" cy="5184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92"/>
              <a:ext cx="3936" cy="5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85" y="237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95" y="237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85" y="230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95" y="230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85" y="223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95" y="223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85" y="216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95" y="216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85" y="2094"/>
              <a:ext cx="385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27" y="2074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02" y="2074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85" y="202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95" y="202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85" y="195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95" y="195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85" y="188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95" y="188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85" y="181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95" y="181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85" y="1744"/>
              <a:ext cx="385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27" y="1723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02" y="1723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85" y="167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95" y="167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185" y="160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95" y="160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85" y="153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" name="Line 32"/>
            <p:cNvSpPr>
              <a:spLocks noChangeShapeType="1"/>
            </p:cNvSpPr>
            <p:nvPr/>
          </p:nvSpPr>
          <p:spPr bwMode="auto">
            <a:xfrm>
              <a:off x="3995" y="15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" name="Line 33"/>
            <p:cNvSpPr>
              <a:spLocks noChangeShapeType="1"/>
            </p:cNvSpPr>
            <p:nvPr/>
          </p:nvSpPr>
          <p:spPr bwMode="auto">
            <a:xfrm>
              <a:off x="185" y="146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" name="Line 34"/>
            <p:cNvSpPr>
              <a:spLocks noChangeShapeType="1"/>
            </p:cNvSpPr>
            <p:nvPr/>
          </p:nvSpPr>
          <p:spPr bwMode="auto">
            <a:xfrm>
              <a:off x="3995" y="146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" name="Line 35"/>
            <p:cNvSpPr>
              <a:spLocks noChangeShapeType="1"/>
            </p:cNvSpPr>
            <p:nvPr/>
          </p:nvSpPr>
          <p:spPr bwMode="auto">
            <a:xfrm>
              <a:off x="185" y="1398"/>
              <a:ext cx="385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" name="Line 36"/>
            <p:cNvSpPr>
              <a:spLocks noChangeShapeType="1"/>
            </p:cNvSpPr>
            <p:nvPr/>
          </p:nvSpPr>
          <p:spPr bwMode="auto">
            <a:xfrm>
              <a:off x="1627" y="1378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" name="Line 37"/>
            <p:cNvSpPr>
              <a:spLocks noChangeShapeType="1"/>
            </p:cNvSpPr>
            <p:nvPr/>
          </p:nvSpPr>
          <p:spPr bwMode="auto">
            <a:xfrm>
              <a:off x="2602" y="1378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" name="Line 38"/>
            <p:cNvSpPr>
              <a:spLocks noChangeShapeType="1"/>
            </p:cNvSpPr>
            <p:nvPr/>
          </p:nvSpPr>
          <p:spPr bwMode="auto">
            <a:xfrm>
              <a:off x="185" y="132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" name="Line 39"/>
            <p:cNvSpPr>
              <a:spLocks noChangeShapeType="1"/>
            </p:cNvSpPr>
            <p:nvPr/>
          </p:nvSpPr>
          <p:spPr bwMode="auto">
            <a:xfrm>
              <a:off x="3995" y="132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" name="Line 40"/>
            <p:cNvSpPr>
              <a:spLocks noChangeShapeType="1"/>
            </p:cNvSpPr>
            <p:nvPr/>
          </p:nvSpPr>
          <p:spPr bwMode="auto">
            <a:xfrm>
              <a:off x="185" y="125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" name="Line 41"/>
            <p:cNvSpPr>
              <a:spLocks noChangeShapeType="1"/>
            </p:cNvSpPr>
            <p:nvPr/>
          </p:nvSpPr>
          <p:spPr bwMode="auto">
            <a:xfrm>
              <a:off x="3995" y="125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" name="Line 42"/>
            <p:cNvSpPr>
              <a:spLocks noChangeShapeType="1"/>
            </p:cNvSpPr>
            <p:nvPr/>
          </p:nvSpPr>
          <p:spPr bwMode="auto">
            <a:xfrm>
              <a:off x="185" y="118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8" name="Line 43"/>
            <p:cNvSpPr>
              <a:spLocks noChangeShapeType="1"/>
            </p:cNvSpPr>
            <p:nvPr/>
          </p:nvSpPr>
          <p:spPr bwMode="auto">
            <a:xfrm>
              <a:off x="3995" y="11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9" name="Line 44"/>
            <p:cNvSpPr>
              <a:spLocks noChangeShapeType="1"/>
            </p:cNvSpPr>
            <p:nvPr/>
          </p:nvSpPr>
          <p:spPr bwMode="auto">
            <a:xfrm>
              <a:off x="185" y="112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0" name="Line 45"/>
            <p:cNvSpPr>
              <a:spLocks noChangeShapeType="1"/>
            </p:cNvSpPr>
            <p:nvPr/>
          </p:nvSpPr>
          <p:spPr bwMode="auto">
            <a:xfrm>
              <a:off x="3995" y="112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1" name="Line 46"/>
            <p:cNvSpPr>
              <a:spLocks noChangeShapeType="1"/>
            </p:cNvSpPr>
            <p:nvPr/>
          </p:nvSpPr>
          <p:spPr bwMode="auto">
            <a:xfrm>
              <a:off x="185" y="1048"/>
              <a:ext cx="385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2" name="Line 47"/>
            <p:cNvSpPr>
              <a:spLocks noChangeShapeType="1"/>
            </p:cNvSpPr>
            <p:nvPr/>
          </p:nvSpPr>
          <p:spPr bwMode="auto">
            <a:xfrm>
              <a:off x="1627" y="1027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3" name="Line 48"/>
            <p:cNvSpPr>
              <a:spLocks noChangeShapeType="1"/>
            </p:cNvSpPr>
            <p:nvPr/>
          </p:nvSpPr>
          <p:spPr bwMode="auto">
            <a:xfrm>
              <a:off x="2602" y="1027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4" name="Line 49"/>
            <p:cNvSpPr>
              <a:spLocks noChangeShapeType="1"/>
            </p:cNvSpPr>
            <p:nvPr/>
          </p:nvSpPr>
          <p:spPr bwMode="auto">
            <a:xfrm>
              <a:off x="185" y="98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5" name="Line 50"/>
            <p:cNvSpPr>
              <a:spLocks noChangeShapeType="1"/>
            </p:cNvSpPr>
            <p:nvPr/>
          </p:nvSpPr>
          <p:spPr bwMode="auto">
            <a:xfrm>
              <a:off x="3995" y="98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6" name="Line 51"/>
            <p:cNvSpPr>
              <a:spLocks noChangeShapeType="1"/>
            </p:cNvSpPr>
            <p:nvPr/>
          </p:nvSpPr>
          <p:spPr bwMode="auto">
            <a:xfrm>
              <a:off x="185" y="90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7" name="Line 52"/>
            <p:cNvSpPr>
              <a:spLocks noChangeShapeType="1"/>
            </p:cNvSpPr>
            <p:nvPr/>
          </p:nvSpPr>
          <p:spPr bwMode="auto">
            <a:xfrm>
              <a:off x="3995" y="90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8" name="Line 53"/>
            <p:cNvSpPr>
              <a:spLocks noChangeShapeType="1"/>
            </p:cNvSpPr>
            <p:nvPr/>
          </p:nvSpPr>
          <p:spPr bwMode="auto">
            <a:xfrm>
              <a:off x="185" y="84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9" name="Line 54"/>
            <p:cNvSpPr>
              <a:spLocks noChangeShapeType="1"/>
            </p:cNvSpPr>
            <p:nvPr/>
          </p:nvSpPr>
          <p:spPr bwMode="auto">
            <a:xfrm>
              <a:off x="3995" y="84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0" name="Line 55"/>
            <p:cNvSpPr>
              <a:spLocks noChangeShapeType="1"/>
            </p:cNvSpPr>
            <p:nvPr/>
          </p:nvSpPr>
          <p:spPr bwMode="auto">
            <a:xfrm>
              <a:off x="185" y="76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1" name="Line 56"/>
            <p:cNvSpPr>
              <a:spLocks noChangeShapeType="1"/>
            </p:cNvSpPr>
            <p:nvPr/>
          </p:nvSpPr>
          <p:spPr bwMode="auto">
            <a:xfrm>
              <a:off x="3995" y="76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2" name="Line 57"/>
            <p:cNvSpPr>
              <a:spLocks noChangeShapeType="1"/>
            </p:cNvSpPr>
            <p:nvPr/>
          </p:nvSpPr>
          <p:spPr bwMode="auto">
            <a:xfrm>
              <a:off x="185" y="702"/>
              <a:ext cx="385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3" name="Line 58"/>
            <p:cNvSpPr>
              <a:spLocks noChangeShapeType="1"/>
            </p:cNvSpPr>
            <p:nvPr/>
          </p:nvSpPr>
          <p:spPr bwMode="auto">
            <a:xfrm>
              <a:off x="1627" y="682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4" name="Line 59"/>
            <p:cNvSpPr>
              <a:spLocks noChangeShapeType="1"/>
            </p:cNvSpPr>
            <p:nvPr/>
          </p:nvSpPr>
          <p:spPr bwMode="auto">
            <a:xfrm>
              <a:off x="2602" y="682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5" name="Line 60"/>
            <p:cNvSpPr>
              <a:spLocks noChangeShapeType="1"/>
            </p:cNvSpPr>
            <p:nvPr/>
          </p:nvSpPr>
          <p:spPr bwMode="auto">
            <a:xfrm>
              <a:off x="185" y="63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6" name="Line 61"/>
            <p:cNvSpPr>
              <a:spLocks noChangeShapeType="1"/>
            </p:cNvSpPr>
            <p:nvPr/>
          </p:nvSpPr>
          <p:spPr bwMode="auto">
            <a:xfrm>
              <a:off x="3995" y="63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7" name="Line 62"/>
            <p:cNvSpPr>
              <a:spLocks noChangeShapeType="1"/>
            </p:cNvSpPr>
            <p:nvPr/>
          </p:nvSpPr>
          <p:spPr bwMode="auto">
            <a:xfrm>
              <a:off x="185" y="56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8" name="Line 63"/>
            <p:cNvSpPr>
              <a:spLocks noChangeShapeType="1"/>
            </p:cNvSpPr>
            <p:nvPr/>
          </p:nvSpPr>
          <p:spPr bwMode="auto">
            <a:xfrm>
              <a:off x="3995" y="56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9" name="Line 64"/>
            <p:cNvSpPr>
              <a:spLocks noChangeShapeType="1"/>
            </p:cNvSpPr>
            <p:nvPr/>
          </p:nvSpPr>
          <p:spPr bwMode="auto">
            <a:xfrm>
              <a:off x="185" y="49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0" name="Line 65"/>
            <p:cNvSpPr>
              <a:spLocks noChangeShapeType="1"/>
            </p:cNvSpPr>
            <p:nvPr/>
          </p:nvSpPr>
          <p:spPr bwMode="auto">
            <a:xfrm>
              <a:off x="3995" y="49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1" name="Line 66"/>
            <p:cNvSpPr>
              <a:spLocks noChangeShapeType="1"/>
            </p:cNvSpPr>
            <p:nvPr/>
          </p:nvSpPr>
          <p:spPr bwMode="auto">
            <a:xfrm>
              <a:off x="185" y="42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2" name="Line 67"/>
            <p:cNvSpPr>
              <a:spLocks noChangeShapeType="1"/>
            </p:cNvSpPr>
            <p:nvPr/>
          </p:nvSpPr>
          <p:spPr bwMode="auto">
            <a:xfrm>
              <a:off x="3995" y="42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3" name="Rectangle 68"/>
            <p:cNvSpPr>
              <a:spLocks noChangeArrowheads="1"/>
            </p:cNvSpPr>
            <p:nvPr/>
          </p:nvSpPr>
          <p:spPr bwMode="auto">
            <a:xfrm>
              <a:off x="177" y="357"/>
              <a:ext cx="3867" cy="2080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4" name="Oval 69"/>
            <p:cNvSpPr>
              <a:spLocks noChangeArrowheads="1"/>
            </p:cNvSpPr>
            <p:nvPr/>
          </p:nvSpPr>
          <p:spPr bwMode="auto">
            <a:xfrm>
              <a:off x="366" y="1733"/>
              <a:ext cx="128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5" name="Rectangle 70"/>
            <p:cNvSpPr>
              <a:spLocks noChangeArrowheads="1"/>
            </p:cNvSpPr>
            <p:nvPr/>
          </p:nvSpPr>
          <p:spPr bwMode="auto">
            <a:xfrm>
              <a:off x="1151" y="1496"/>
              <a:ext cx="18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6" name="Oval 71"/>
            <p:cNvSpPr>
              <a:spLocks noChangeArrowheads="1"/>
            </p:cNvSpPr>
            <p:nvPr/>
          </p:nvSpPr>
          <p:spPr bwMode="auto">
            <a:xfrm>
              <a:off x="1303" y="1754"/>
              <a:ext cx="128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7" name="Rectangle 72"/>
            <p:cNvSpPr>
              <a:spLocks noChangeArrowheads="1"/>
            </p:cNvSpPr>
            <p:nvPr/>
          </p:nvSpPr>
          <p:spPr bwMode="auto">
            <a:xfrm>
              <a:off x="1585" y="1496"/>
              <a:ext cx="20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8" name="Oval 73"/>
            <p:cNvSpPr>
              <a:spLocks noChangeArrowheads="1"/>
            </p:cNvSpPr>
            <p:nvPr/>
          </p:nvSpPr>
          <p:spPr bwMode="auto">
            <a:xfrm>
              <a:off x="1547" y="1749"/>
              <a:ext cx="128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9" name="Rectangle 74"/>
            <p:cNvSpPr>
              <a:spLocks noChangeArrowheads="1"/>
            </p:cNvSpPr>
            <p:nvPr/>
          </p:nvSpPr>
          <p:spPr bwMode="auto">
            <a:xfrm>
              <a:off x="2116" y="1527"/>
              <a:ext cx="18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0" name="Rectangle 75"/>
            <p:cNvSpPr>
              <a:spLocks noChangeArrowheads="1"/>
            </p:cNvSpPr>
            <p:nvPr/>
          </p:nvSpPr>
          <p:spPr bwMode="auto">
            <a:xfrm>
              <a:off x="1796" y="1749"/>
              <a:ext cx="128" cy="122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1" name="Line 76"/>
            <p:cNvSpPr>
              <a:spLocks noChangeShapeType="1"/>
            </p:cNvSpPr>
            <p:nvPr/>
          </p:nvSpPr>
          <p:spPr bwMode="auto">
            <a:xfrm>
              <a:off x="1796" y="1749"/>
              <a:ext cx="125" cy="1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2" name="Line 77"/>
            <p:cNvSpPr>
              <a:spLocks noChangeShapeType="1"/>
            </p:cNvSpPr>
            <p:nvPr/>
          </p:nvSpPr>
          <p:spPr bwMode="auto">
            <a:xfrm flipV="1">
              <a:off x="1796" y="1749"/>
              <a:ext cx="125" cy="1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3" name="Rectangle 78"/>
            <p:cNvSpPr>
              <a:spLocks noChangeArrowheads="1"/>
            </p:cNvSpPr>
            <p:nvPr/>
          </p:nvSpPr>
          <p:spPr bwMode="auto">
            <a:xfrm>
              <a:off x="821" y="1342"/>
              <a:ext cx="20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4" name="Oval 79"/>
            <p:cNvSpPr>
              <a:spLocks noChangeArrowheads="1"/>
            </p:cNvSpPr>
            <p:nvPr/>
          </p:nvSpPr>
          <p:spPr bwMode="auto">
            <a:xfrm>
              <a:off x="2045" y="1749"/>
              <a:ext cx="128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5" name="Rectangle 80"/>
            <p:cNvSpPr>
              <a:spLocks noChangeArrowheads="1"/>
            </p:cNvSpPr>
            <p:nvPr/>
          </p:nvSpPr>
          <p:spPr bwMode="auto">
            <a:xfrm>
              <a:off x="1818" y="1331"/>
              <a:ext cx="20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6" name="Oval 81"/>
            <p:cNvSpPr>
              <a:spLocks noChangeArrowheads="1"/>
            </p:cNvSpPr>
            <p:nvPr/>
          </p:nvSpPr>
          <p:spPr bwMode="auto">
            <a:xfrm>
              <a:off x="2305" y="1749"/>
              <a:ext cx="128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7" name="Rectangle 82"/>
            <p:cNvSpPr>
              <a:spLocks noChangeArrowheads="1"/>
            </p:cNvSpPr>
            <p:nvPr/>
          </p:nvSpPr>
          <p:spPr bwMode="auto">
            <a:xfrm>
              <a:off x="2625" y="1367"/>
              <a:ext cx="20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8" name="Oval 83"/>
            <p:cNvSpPr>
              <a:spLocks noChangeArrowheads="1"/>
            </p:cNvSpPr>
            <p:nvPr/>
          </p:nvSpPr>
          <p:spPr bwMode="auto">
            <a:xfrm>
              <a:off x="3307" y="1749"/>
              <a:ext cx="128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9" name="Rectangle 84"/>
            <p:cNvSpPr>
              <a:spLocks noChangeArrowheads="1"/>
            </p:cNvSpPr>
            <p:nvPr/>
          </p:nvSpPr>
          <p:spPr bwMode="auto">
            <a:xfrm>
              <a:off x="2457" y="1522"/>
              <a:ext cx="19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0" name="Oval 85"/>
            <p:cNvSpPr>
              <a:spLocks noChangeArrowheads="1"/>
            </p:cNvSpPr>
            <p:nvPr/>
          </p:nvSpPr>
          <p:spPr bwMode="auto">
            <a:xfrm>
              <a:off x="1828" y="2130"/>
              <a:ext cx="128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1" name="Rectangle 86"/>
            <p:cNvSpPr>
              <a:spLocks noChangeArrowheads="1"/>
            </p:cNvSpPr>
            <p:nvPr/>
          </p:nvSpPr>
          <p:spPr bwMode="auto">
            <a:xfrm>
              <a:off x="171" y="1311"/>
              <a:ext cx="20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2" name="Oval 87"/>
            <p:cNvSpPr>
              <a:spLocks noChangeArrowheads="1"/>
            </p:cNvSpPr>
            <p:nvPr/>
          </p:nvSpPr>
          <p:spPr bwMode="auto">
            <a:xfrm>
              <a:off x="2489" y="1903"/>
              <a:ext cx="128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3" name="Rectangle 88"/>
            <p:cNvSpPr>
              <a:spLocks noChangeArrowheads="1"/>
            </p:cNvSpPr>
            <p:nvPr/>
          </p:nvSpPr>
          <p:spPr bwMode="auto">
            <a:xfrm>
              <a:off x="3318" y="1357"/>
              <a:ext cx="201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4" name="Oval 89"/>
            <p:cNvSpPr>
              <a:spLocks noChangeArrowheads="1"/>
            </p:cNvSpPr>
            <p:nvPr/>
          </p:nvSpPr>
          <p:spPr bwMode="auto">
            <a:xfrm>
              <a:off x="1216" y="1929"/>
              <a:ext cx="129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5" name="Rectangle 90"/>
            <p:cNvSpPr>
              <a:spLocks noChangeArrowheads="1"/>
            </p:cNvSpPr>
            <p:nvPr/>
          </p:nvSpPr>
          <p:spPr bwMode="auto">
            <a:xfrm>
              <a:off x="943" y="847"/>
              <a:ext cx="295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6" name="Oval 91"/>
            <p:cNvSpPr>
              <a:spLocks noChangeArrowheads="1"/>
            </p:cNvSpPr>
            <p:nvPr/>
          </p:nvSpPr>
          <p:spPr bwMode="auto">
            <a:xfrm>
              <a:off x="3805" y="1898"/>
              <a:ext cx="129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7" name="Rectangle 92"/>
            <p:cNvSpPr>
              <a:spLocks noChangeArrowheads="1"/>
            </p:cNvSpPr>
            <p:nvPr/>
          </p:nvSpPr>
          <p:spPr bwMode="auto">
            <a:xfrm>
              <a:off x="2581" y="847"/>
              <a:ext cx="30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8" name="Rectangle 93"/>
            <p:cNvSpPr>
              <a:spLocks noChangeArrowheads="1"/>
            </p:cNvSpPr>
            <p:nvPr/>
          </p:nvSpPr>
          <p:spPr bwMode="auto">
            <a:xfrm>
              <a:off x="3739" y="2507"/>
              <a:ext cx="3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9" name="Rectangle 94"/>
            <p:cNvSpPr>
              <a:spLocks noChangeArrowheads="1"/>
            </p:cNvSpPr>
            <p:nvPr/>
          </p:nvSpPr>
          <p:spPr bwMode="auto">
            <a:xfrm>
              <a:off x="1305" y="218"/>
              <a:ext cx="116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Rope 59 Flip Naked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0" name="Rectangle 95"/>
            <p:cNvSpPr>
              <a:spLocks noChangeArrowheads="1"/>
            </p:cNvSpPr>
            <p:nvPr/>
          </p:nvSpPr>
          <p:spPr bwMode="auto">
            <a:xfrm>
              <a:off x="422" y="2750"/>
              <a:ext cx="21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1" name="Rectangle 96"/>
            <p:cNvSpPr>
              <a:spLocks noChangeArrowheads="1"/>
            </p:cNvSpPr>
            <p:nvPr/>
          </p:nvSpPr>
          <p:spPr bwMode="auto">
            <a:xfrm>
              <a:off x="624" y="2750"/>
              <a:ext cx="74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2" name="Rectangle 97"/>
            <p:cNvSpPr>
              <a:spLocks noChangeArrowheads="1"/>
            </p:cNvSpPr>
            <p:nvPr/>
          </p:nvSpPr>
          <p:spPr bwMode="auto">
            <a:xfrm>
              <a:off x="422" y="2967"/>
              <a:ext cx="22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3" name="Rectangle 98"/>
            <p:cNvSpPr>
              <a:spLocks noChangeArrowheads="1"/>
            </p:cNvSpPr>
            <p:nvPr/>
          </p:nvSpPr>
          <p:spPr bwMode="auto">
            <a:xfrm>
              <a:off x="651" y="2967"/>
              <a:ext cx="74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4" name="Rectangle 99"/>
            <p:cNvSpPr>
              <a:spLocks noChangeArrowheads="1"/>
            </p:cNvSpPr>
            <p:nvPr/>
          </p:nvSpPr>
          <p:spPr bwMode="auto">
            <a:xfrm>
              <a:off x="422" y="3183"/>
              <a:ext cx="22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5" name="Rectangle 100"/>
            <p:cNvSpPr>
              <a:spLocks noChangeArrowheads="1"/>
            </p:cNvSpPr>
            <p:nvPr/>
          </p:nvSpPr>
          <p:spPr bwMode="auto">
            <a:xfrm>
              <a:off x="651" y="3183"/>
              <a:ext cx="74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6" name="Rectangle 101"/>
            <p:cNvSpPr>
              <a:spLocks noChangeArrowheads="1"/>
            </p:cNvSpPr>
            <p:nvPr/>
          </p:nvSpPr>
          <p:spPr bwMode="auto">
            <a:xfrm>
              <a:off x="422" y="3400"/>
              <a:ext cx="22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7" name="Rectangle 102"/>
            <p:cNvSpPr>
              <a:spLocks noChangeArrowheads="1"/>
            </p:cNvSpPr>
            <p:nvPr/>
          </p:nvSpPr>
          <p:spPr bwMode="auto">
            <a:xfrm>
              <a:off x="651" y="3400"/>
              <a:ext cx="74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 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8" name="Rectangle 103"/>
            <p:cNvSpPr>
              <a:spLocks noChangeArrowheads="1"/>
            </p:cNvSpPr>
            <p:nvPr/>
          </p:nvSpPr>
          <p:spPr bwMode="auto">
            <a:xfrm>
              <a:off x="422" y="3616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9" name="Rectangle 104"/>
            <p:cNvSpPr>
              <a:spLocks noChangeArrowheads="1"/>
            </p:cNvSpPr>
            <p:nvPr/>
          </p:nvSpPr>
          <p:spPr bwMode="auto">
            <a:xfrm>
              <a:off x="624" y="3616"/>
              <a:ext cx="171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Gap-On-Area: 1st Outside B 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0" name="Rectangle 105"/>
            <p:cNvSpPr>
              <a:spLocks noChangeArrowheads="1"/>
            </p:cNvSpPr>
            <p:nvPr/>
          </p:nvSpPr>
          <p:spPr bwMode="auto">
            <a:xfrm>
              <a:off x="422" y="3833"/>
              <a:ext cx="37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ROPE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1" name="Rectangle 106"/>
            <p:cNvSpPr>
              <a:spLocks noChangeArrowheads="1"/>
            </p:cNvSpPr>
            <p:nvPr/>
          </p:nvSpPr>
          <p:spPr bwMode="auto">
            <a:xfrm>
              <a:off x="709" y="3833"/>
              <a:ext cx="265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V-Pattern. Break off at 18 yards if covered deep.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2" name="Rectangle 107"/>
            <p:cNvSpPr>
              <a:spLocks noChangeArrowheads="1"/>
            </p:cNvSpPr>
            <p:nvPr/>
          </p:nvSpPr>
          <p:spPr bwMode="auto">
            <a:xfrm>
              <a:off x="422" y="4049"/>
              <a:ext cx="20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3" name="Rectangle 108"/>
            <p:cNvSpPr>
              <a:spLocks noChangeArrowheads="1"/>
            </p:cNvSpPr>
            <p:nvPr/>
          </p:nvSpPr>
          <p:spPr bwMode="auto">
            <a:xfrm>
              <a:off x="624" y="4049"/>
              <a:ext cx="105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Centerfield Control.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4" name="Rectangle 109"/>
            <p:cNvSpPr>
              <a:spLocks noChangeArrowheads="1"/>
            </p:cNvSpPr>
            <p:nvPr/>
          </p:nvSpPr>
          <p:spPr bwMode="auto">
            <a:xfrm>
              <a:off x="422" y="4266"/>
              <a:ext cx="22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5" name="Rectangle 110"/>
            <p:cNvSpPr>
              <a:spLocks noChangeArrowheads="1"/>
            </p:cNvSpPr>
            <p:nvPr/>
          </p:nvSpPr>
          <p:spPr bwMode="auto">
            <a:xfrm>
              <a:off x="624" y="4266"/>
              <a:ext cx="274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 Fake Flip. Boot away. Attack the flank. 3 level stretch.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6" name="Rectangle 111"/>
            <p:cNvSpPr>
              <a:spLocks noChangeArrowheads="1"/>
            </p:cNvSpPr>
            <p:nvPr/>
          </p:nvSpPr>
          <p:spPr bwMode="auto">
            <a:xfrm>
              <a:off x="422" y="4482"/>
              <a:ext cx="21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7" name="Rectangle 112"/>
            <p:cNvSpPr>
              <a:spLocks noChangeArrowheads="1"/>
            </p:cNvSpPr>
            <p:nvPr/>
          </p:nvSpPr>
          <p:spPr bwMode="auto">
            <a:xfrm>
              <a:off x="624" y="4482"/>
              <a:ext cx="173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Flip. Block 1st outside BST.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8" name="Rectangle 113"/>
            <p:cNvSpPr>
              <a:spLocks noChangeArrowheads="1"/>
            </p:cNvSpPr>
            <p:nvPr/>
          </p:nvSpPr>
          <p:spPr bwMode="auto">
            <a:xfrm>
              <a:off x="422" y="4699"/>
              <a:ext cx="22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9" name="Rectangle 114"/>
            <p:cNvSpPr>
              <a:spLocks noChangeArrowheads="1"/>
            </p:cNvSpPr>
            <p:nvPr/>
          </p:nvSpPr>
          <p:spPr bwMode="auto">
            <a:xfrm>
              <a:off x="641" y="4699"/>
              <a:ext cx="175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Step and run 10-12 yard drag.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0" name="Rectangle 115"/>
            <p:cNvSpPr>
              <a:spLocks noChangeArrowheads="1"/>
            </p:cNvSpPr>
            <p:nvPr/>
          </p:nvSpPr>
          <p:spPr bwMode="auto">
            <a:xfrm>
              <a:off x="422" y="4915"/>
              <a:ext cx="22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1" name="Rectangle 116"/>
            <p:cNvSpPr>
              <a:spLocks noChangeArrowheads="1"/>
            </p:cNvSpPr>
            <p:nvPr/>
          </p:nvSpPr>
          <p:spPr bwMode="auto">
            <a:xfrm>
              <a:off x="624" y="4915"/>
              <a:ext cx="143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Down Block. Slide into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2" name="Rectangle 117"/>
            <p:cNvSpPr>
              <a:spLocks noChangeArrowheads="1"/>
            </p:cNvSpPr>
            <p:nvPr/>
          </p:nvSpPr>
          <p:spPr bwMode="auto">
            <a:xfrm>
              <a:off x="422" y="5147"/>
              <a:ext cx="87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3" name="Arc 118"/>
            <p:cNvSpPr>
              <a:spLocks/>
            </p:cNvSpPr>
            <p:nvPr/>
          </p:nvSpPr>
          <p:spPr bwMode="auto">
            <a:xfrm>
              <a:off x="2211" y="1686"/>
              <a:ext cx="138" cy="18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57 w 21757"/>
                <a:gd name="T1" fmla="*/ 21599 h 21600"/>
                <a:gd name="T2" fmla="*/ 0 w 21757"/>
                <a:gd name="T3" fmla="*/ 119 h 21600"/>
                <a:gd name="T4" fmla="*/ 21600 w 2175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7" h="21600" fill="none" extrusionOk="0">
                  <a:moveTo>
                    <a:pt x="21757" y="21599"/>
                  </a:moveTo>
                  <a:cubicBezTo>
                    <a:pt x="21704" y="21599"/>
                    <a:pt x="21652" y="21599"/>
                    <a:pt x="21600" y="21600"/>
                  </a:cubicBezTo>
                  <a:cubicBezTo>
                    <a:pt x="9717" y="21600"/>
                    <a:pt x="65" y="12001"/>
                    <a:pt x="0" y="118"/>
                  </a:cubicBezTo>
                </a:path>
                <a:path w="21757" h="21600" stroke="0" extrusionOk="0">
                  <a:moveTo>
                    <a:pt x="21757" y="21599"/>
                  </a:moveTo>
                  <a:cubicBezTo>
                    <a:pt x="21704" y="21599"/>
                    <a:pt x="21652" y="21599"/>
                    <a:pt x="21600" y="21600"/>
                  </a:cubicBezTo>
                  <a:cubicBezTo>
                    <a:pt x="9717" y="21600"/>
                    <a:pt x="65" y="12001"/>
                    <a:pt x="0" y="11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4" name="Freeform 119"/>
            <p:cNvSpPr>
              <a:spLocks/>
            </p:cNvSpPr>
            <p:nvPr/>
          </p:nvSpPr>
          <p:spPr bwMode="auto">
            <a:xfrm>
              <a:off x="2174" y="1680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5" name="Line 120"/>
            <p:cNvSpPr>
              <a:spLocks noChangeShapeType="1"/>
            </p:cNvSpPr>
            <p:nvPr/>
          </p:nvSpPr>
          <p:spPr bwMode="auto">
            <a:xfrm>
              <a:off x="2174" y="168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6" name="Arc 121"/>
            <p:cNvSpPr>
              <a:spLocks/>
            </p:cNvSpPr>
            <p:nvPr/>
          </p:nvSpPr>
          <p:spPr bwMode="auto">
            <a:xfrm>
              <a:off x="1782" y="2078"/>
              <a:ext cx="114" cy="5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7" name="Arc 122"/>
            <p:cNvSpPr>
              <a:spLocks/>
            </p:cNvSpPr>
            <p:nvPr/>
          </p:nvSpPr>
          <p:spPr bwMode="auto">
            <a:xfrm>
              <a:off x="1782" y="2078"/>
              <a:ext cx="832" cy="39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6 w 21626"/>
                <a:gd name="T1" fmla="*/ 21600 h 21600"/>
                <a:gd name="T2" fmla="*/ 0 w 21626"/>
                <a:gd name="T3" fmla="*/ 0 h 21600"/>
                <a:gd name="T4" fmla="*/ 21600 w 2162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6" h="21600" fill="none" extrusionOk="0">
                  <a:moveTo>
                    <a:pt x="21625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26" h="21600" stroke="0" extrusionOk="0">
                  <a:moveTo>
                    <a:pt x="21625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8" name="Arc 123"/>
            <p:cNvSpPr>
              <a:spLocks/>
            </p:cNvSpPr>
            <p:nvPr/>
          </p:nvSpPr>
          <p:spPr bwMode="auto">
            <a:xfrm>
              <a:off x="2613" y="2174"/>
              <a:ext cx="740" cy="29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3 h 21600"/>
                <a:gd name="T2" fmla="*/ 29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2"/>
                  </a:moveTo>
                  <a:cubicBezTo>
                    <a:pt x="21559" y="11962"/>
                    <a:pt x="11918" y="21584"/>
                    <a:pt x="28" y="21599"/>
                  </a:cubicBezTo>
                </a:path>
                <a:path w="21600" h="21600" stroke="0" extrusionOk="0">
                  <a:moveTo>
                    <a:pt x="21599" y="72"/>
                  </a:moveTo>
                  <a:cubicBezTo>
                    <a:pt x="21559" y="11962"/>
                    <a:pt x="11918" y="21584"/>
                    <a:pt x="28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9" name="Freeform 124"/>
            <p:cNvSpPr>
              <a:spLocks/>
            </p:cNvSpPr>
            <p:nvPr/>
          </p:nvSpPr>
          <p:spPr bwMode="auto">
            <a:xfrm>
              <a:off x="3335" y="2175"/>
              <a:ext cx="39" cy="51"/>
            </a:xfrm>
            <a:custGeom>
              <a:avLst/>
              <a:gdLst>
                <a:gd name="T0" fmla="*/ 19 w 39"/>
                <a:gd name="T1" fmla="*/ 0 h 51"/>
                <a:gd name="T2" fmla="*/ 0 w 39"/>
                <a:gd name="T3" fmla="*/ 51 h 51"/>
                <a:gd name="T4" fmla="*/ 19 w 39"/>
                <a:gd name="T5" fmla="*/ 38 h 51"/>
                <a:gd name="T6" fmla="*/ 39 w 39"/>
                <a:gd name="T7" fmla="*/ 51 h 51"/>
                <a:gd name="T8" fmla="*/ 19 w 39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9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0" name="Line 125"/>
            <p:cNvSpPr>
              <a:spLocks noChangeShapeType="1"/>
            </p:cNvSpPr>
            <p:nvPr/>
          </p:nvSpPr>
          <p:spPr bwMode="auto">
            <a:xfrm flipV="1">
              <a:off x="3173" y="401"/>
              <a:ext cx="67" cy="9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1" name="Freeform 126"/>
            <p:cNvSpPr>
              <a:spLocks/>
            </p:cNvSpPr>
            <p:nvPr/>
          </p:nvSpPr>
          <p:spPr bwMode="auto">
            <a:xfrm>
              <a:off x="3194" y="401"/>
              <a:ext cx="46" cy="52"/>
            </a:xfrm>
            <a:custGeom>
              <a:avLst/>
              <a:gdLst>
                <a:gd name="T0" fmla="*/ 46 w 46"/>
                <a:gd name="T1" fmla="*/ 0 h 52"/>
                <a:gd name="T2" fmla="*/ 0 w 46"/>
                <a:gd name="T3" fmla="*/ 32 h 52"/>
                <a:gd name="T4" fmla="*/ 24 w 46"/>
                <a:gd name="T5" fmla="*/ 31 h 52"/>
                <a:gd name="T6" fmla="*/ 32 w 46"/>
                <a:gd name="T7" fmla="*/ 52 h 52"/>
                <a:gd name="T8" fmla="*/ 46 w 46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2">
                  <a:moveTo>
                    <a:pt x="46" y="0"/>
                  </a:moveTo>
                  <a:lnTo>
                    <a:pt x="0" y="32"/>
                  </a:lnTo>
                  <a:lnTo>
                    <a:pt x="24" y="31"/>
                  </a:lnTo>
                  <a:lnTo>
                    <a:pt x="32" y="52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2" name="Freeform 127"/>
            <p:cNvSpPr>
              <a:spLocks/>
            </p:cNvSpPr>
            <p:nvPr/>
          </p:nvSpPr>
          <p:spPr bwMode="auto">
            <a:xfrm>
              <a:off x="2710" y="515"/>
              <a:ext cx="733" cy="1234"/>
            </a:xfrm>
            <a:custGeom>
              <a:avLst/>
              <a:gdLst>
                <a:gd name="T0" fmla="*/ 1847 w 2030"/>
                <a:gd name="T1" fmla="*/ 3591 h 3591"/>
                <a:gd name="T2" fmla="*/ 0 w 2030"/>
                <a:gd name="T3" fmla="*/ 1958 h 3591"/>
                <a:gd name="T4" fmla="*/ 1282 w 2030"/>
                <a:gd name="T5" fmla="*/ 0 h 3591"/>
                <a:gd name="T6" fmla="*/ 2030 w 2030"/>
                <a:gd name="T7" fmla="*/ 15 h 3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0" h="3591">
                  <a:moveTo>
                    <a:pt x="1847" y="3591"/>
                  </a:moveTo>
                  <a:lnTo>
                    <a:pt x="0" y="1958"/>
                  </a:lnTo>
                  <a:lnTo>
                    <a:pt x="1282" y="0"/>
                  </a:lnTo>
                  <a:lnTo>
                    <a:pt x="203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3" name="Freeform 128"/>
            <p:cNvSpPr>
              <a:spLocks/>
            </p:cNvSpPr>
            <p:nvPr/>
          </p:nvSpPr>
          <p:spPr bwMode="auto">
            <a:xfrm>
              <a:off x="3389" y="500"/>
              <a:ext cx="54" cy="37"/>
            </a:xfrm>
            <a:custGeom>
              <a:avLst/>
              <a:gdLst>
                <a:gd name="T0" fmla="*/ 54 w 54"/>
                <a:gd name="T1" fmla="*/ 20 h 37"/>
                <a:gd name="T2" fmla="*/ 1 w 54"/>
                <a:gd name="T3" fmla="*/ 0 h 37"/>
                <a:gd name="T4" fmla="*/ 14 w 54"/>
                <a:gd name="T5" fmla="*/ 19 h 37"/>
                <a:gd name="T6" fmla="*/ 0 w 54"/>
                <a:gd name="T7" fmla="*/ 37 h 37"/>
                <a:gd name="T8" fmla="*/ 54 w 54"/>
                <a:gd name="T9" fmla="*/ 2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7">
                  <a:moveTo>
                    <a:pt x="54" y="20"/>
                  </a:moveTo>
                  <a:lnTo>
                    <a:pt x="1" y="0"/>
                  </a:lnTo>
                  <a:lnTo>
                    <a:pt x="14" y="19"/>
                  </a:lnTo>
                  <a:lnTo>
                    <a:pt x="0" y="37"/>
                  </a:lnTo>
                  <a:lnTo>
                    <a:pt x="54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4" name="Arc 129"/>
            <p:cNvSpPr>
              <a:spLocks/>
            </p:cNvSpPr>
            <p:nvPr/>
          </p:nvSpPr>
          <p:spPr bwMode="auto">
            <a:xfrm>
              <a:off x="1974" y="1686"/>
              <a:ext cx="132" cy="19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11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13" y="21600"/>
                    <a:pt x="61" y="11996"/>
                    <a:pt x="0" y="11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13" y="21600"/>
                    <a:pt x="61" y="11996"/>
                    <a:pt x="0" y="11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5" name="Freeform 130"/>
            <p:cNvSpPr>
              <a:spLocks/>
            </p:cNvSpPr>
            <p:nvPr/>
          </p:nvSpPr>
          <p:spPr bwMode="auto">
            <a:xfrm>
              <a:off x="1936" y="1680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6" name="Line 131"/>
            <p:cNvSpPr>
              <a:spLocks noChangeShapeType="1"/>
            </p:cNvSpPr>
            <p:nvPr/>
          </p:nvSpPr>
          <p:spPr bwMode="auto">
            <a:xfrm>
              <a:off x="1936" y="168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7" name="Freeform 132"/>
            <p:cNvSpPr>
              <a:spLocks/>
            </p:cNvSpPr>
            <p:nvPr/>
          </p:nvSpPr>
          <p:spPr bwMode="auto">
            <a:xfrm>
              <a:off x="1499" y="1655"/>
              <a:ext cx="99" cy="95"/>
            </a:xfrm>
            <a:custGeom>
              <a:avLst/>
              <a:gdLst>
                <a:gd name="T0" fmla="*/ 275 w 275"/>
                <a:gd name="T1" fmla="*/ 275 h 275"/>
                <a:gd name="T2" fmla="*/ 0 w 275"/>
                <a:gd name="T3" fmla="*/ 123 h 275"/>
                <a:gd name="T4" fmla="*/ 0 w 27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275">
                  <a:moveTo>
                    <a:pt x="275" y="275"/>
                  </a:moveTo>
                  <a:lnTo>
                    <a:pt x="0" y="12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8" name="Freeform 133"/>
            <p:cNvSpPr>
              <a:spLocks/>
            </p:cNvSpPr>
            <p:nvPr/>
          </p:nvSpPr>
          <p:spPr bwMode="auto">
            <a:xfrm>
              <a:off x="1462" y="1649"/>
              <a:ext cx="75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9" name="Line 134"/>
            <p:cNvSpPr>
              <a:spLocks noChangeShapeType="1"/>
            </p:cNvSpPr>
            <p:nvPr/>
          </p:nvSpPr>
          <p:spPr bwMode="auto">
            <a:xfrm>
              <a:off x="1462" y="164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0" name="Freeform 135"/>
            <p:cNvSpPr>
              <a:spLocks/>
            </p:cNvSpPr>
            <p:nvPr/>
          </p:nvSpPr>
          <p:spPr bwMode="auto">
            <a:xfrm>
              <a:off x="1748" y="1655"/>
              <a:ext cx="93" cy="100"/>
            </a:xfrm>
            <a:custGeom>
              <a:avLst/>
              <a:gdLst>
                <a:gd name="T0" fmla="*/ 260 w 260"/>
                <a:gd name="T1" fmla="*/ 290 h 290"/>
                <a:gd name="T2" fmla="*/ 0 w 260"/>
                <a:gd name="T3" fmla="*/ 138 h 290"/>
                <a:gd name="T4" fmla="*/ 0 w 260"/>
                <a:gd name="T5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290">
                  <a:moveTo>
                    <a:pt x="260" y="290"/>
                  </a:moveTo>
                  <a:lnTo>
                    <a:pt x="0" y="13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1" name="Freeform 136"/>
            <p:cNvSpPr>
              <a:spLocks/>
            </p:cNvSpPr>
            <p:nvPr/>
          </p:nvSpPr>
          <p:spPr bwMode="auto">
            <a:xfrm>
              <a:off x="1710" y="1649"/>
              <a:ext cx="76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2" name="Line 137"/>
            <p:cNvSpPr>
              <a:spLocks noChangeShapeType="1"/>
            </p:cNvSpPr>
            <p:nvPr/>
          </p:nvSpPr>
          <p:spPr bwMode="auto">
            <a:xfrm>
              <a:off x="1710" y="164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3" name="Freeform 138"/>
            <p:cNvSpPr>
              <a:spLocks/>
            </p:cNvSpPr>
            <p:nvPr/>
          </p:nvSpPr>
          <p:spPr bwMode="auto">
            <a:xfrm>
              <a:off x="1262" y="1655"/>
              <a:ext cx="88" cy="95"/>
            </a:xfrm>
            <a:custGeom>
              <a:avLst/>
              <a:gdLst>
                <a:gd name="T0" fmla="*/ 245 w 245"/>
                <a:gd name="T1" fmla="*/ 275 h 275"/>
                <a:gd name="T2" fmla="*/ 0 w 245"/>
                <a:gd name="T3" fmla="*/ 168 h 275"/>
                <a:gd name="T4" fmla="*/ 0 w 24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275">
                  <a:moveTo>
                    <a:pt x="245" y="275"/>
                  </a:moveTo>
                  <a:lnTo>
                    <a:pt x="0" y="16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4" name="Freeform 139"/>
            <p:cNvSpPr>
              <a:spLocks/>
            </p:cNvSpPr>
            <p:nvPr/>
          </p:nvSpPr>
          <p:spPr bwMode="auto">
            <a:xfrm>
              <a:off x="1224" y="1649"/>
              <a:ext cx="75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5" name="Line 140"/>
            <p:cNvSpPr>
              <a:spLocks noChangeShapeType="1"/>
            </p:cNvSpPr>
            <p:nvPr/>
          </p:nvSpPr>
          <p:spPr bwMode="auto">
            <a:xfrm>
              <a:off x="1224" y="164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6" name="Line 141"/>
            <p:cNvSpPr>
              <a:spLocks noChangeShapeType="1"/>
            </p:cNvSpPr>
            <p:nvPr/>
          </p:nvSpPr>
          <p:spPr bwMode="auto">
            <a:xfrm flipH="1" flipV="1">
              <a:off x="2500" y="1749"/>
              <a:ext cx="70" cy="16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7" name="Freeform 142"/>
            <p:cNvSpPr>
              <a:spLocks/>
            </p:cNvSpPr>
            <p:nvPr/>
          </p:nvSpPr>
          <p:spPr bwMode="auto">
            <a:xfrm>
              <a:off x="2462" y="1729"/>
              <a:ext cx="73" cy="33"/>
            </a:xfrm>
            <a:custGeom>
              <a:avLst/>
              <a:gdLst>
                <a:gd name="T0" fmla="*/ 196 w 203"/>
                <a:gd name="T1" fmla="*/ 0 h 96"/>
                <a:gd name="T2" fmla="*/ 203 w 203"/>
                <a:gd name="T3" fmla="*/ 19 h 96"/>
                <a:gd name="T4" fmla="*/ 7 w 203"/>
                <a:gd name="T5" fmla="*/ 96 h 96"/>
                <a:gd name="T6" fmla="*/ 0 w 203"/>
                <a:gd name="T7" fmla="*/ 7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96">
                  <a:moveTo>
                    <a:pt x="196" y="0"/>
                  </a:moveTo>
                  <a:lnTo>
                    <a:pt x="203" y="19"/>
                  </a:lnTo>
                  <a:lnTo>
                    <a:pt x="7" y="96"/>
                  </a:lnTo>
                  <a:lnTo>
                    <a:pt x="0" y="7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8" name="Line 143"/>
            <p:cNvSpPr>
              <a:spLocks noChangeShapeType="1"/>
            </p:cNvSpPr>
            <p:nvPr/>
          </p:nvSpPr>
          <p:spPr bwMode="auto">
            <a:xfrm>
              <a:off x="2462" y="1756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9" name="Arc 144"/>
            <p:cNvSpPr>
              <a:spLocks/>
            </p:cNvSpPr>
            <p:nvPr/>
          </p:nvSpPr>
          <p:spPr bwMode="auto">
            <a:xfrm>
              <a:off x="2516" y="1589"/>
              <a:ext cx="1132" cy="15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736 h 21736"/>
                <a:gd name="T2" fmla="*/ 21600 w 21600"/>
                <a:gd name="T3" fmla="*/ 0 h 21736"/>
                <a:gd name="T4" fmla="*/ 21600 w 21600"/>
                <a:gd name="T5" fmla="*/ 21600 h 21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6" fill="none" extrusionOk="0">
                  <a:moveTo>
                    <a:pt x="0" y="21735"/>
                  </a:moveTo>
                  <a:cubicBezTo>
                    <a:pt x="0" y="21690"/>
                    <a:pt x="0" y="21645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736" stroke="0" extrusionOk="0">
                  <a:moveTo>
                    <a:pt x="0" y="21735"/>
                  </a:moveTo>
                  <a:cubicBezTo>
                    <a:pt x="0" y="21690"/>
                    <a:pt x="0" y="21645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0" name="Freeform 145"/>
            <p:cNvSpPr>
              <a:spLocks/>
            </p:cNvSpPr>
            <p:nvPr/>
          </p:nvSpPr>
          <p:spPr bwMode="auto">
            <a:xfrm>
              <a:off x="3595" y="1571"/>
              <a:ext cx="53" cy="37"/>
            </a:xfrm>
            <a:custGeom>
              <a:avLst/>
              <a:gdLst>
                <a:gd name="T0" fmla="*/ 53 w 53"/>
                <a:gd name="T1" fmla="*/ 18 h 37"/>
                <a:gd name="T2" fmla="*/ 0 w 53"/>
                <a:gd name="T3" fmla="*/ 0 h 37"/>
                <a:gd name="T4" fmla="*/ 13 w 53"/>
                <a:gd name="T5" fmla="*/ 18 h 37"/>
                <a:gd name="T6" fmla="*/ 0 w 53"/>
                <a:gd name="T7" fmla="*/ 37 h 37"/>
                <a:gd name="T8" fmla="*/ 53 w 53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7">
                  <a:moveTo>
                    <a:pt x="53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3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1" name="Freeform 146"/>
            <p:cNvSpPr>
              <a:spLocks/>
            </p:cNvSpPr>
            <p:nvPr/>
          </p:nvSpPr>
          <p:spPr bwMode="auto">
            <a:xfrm>
              <a:off x="989" y="1924"/>
              <a:ext cx="2805" cy="83"/>
            </a:xfrm>
            <a:custGeom>
              <a:avLst/>
              <a:gdLst>
                <a:gd name="T0" fmla="*/ 7740 w 7770"/>
                <a:gd name="T1" fmla="*/ 181 h 240"/>
                <a:gd name="T2" fmla="*/ 7620 w 7770"/>
                <a:gd name="T3" fmla="*/ 182 h 240"/>
                <a:gd name="T4" fmla="*/ 7500 w 7770"/>
                <a:gd name="T5" fmla="*/ 184 h 240"/>
                <a:gd name="T6" fmla="*/ 7380 w 7770"/>
                <a:gd name="T7" fmla="*/ 185 h 240"/>
                <a:gd name="T8" fmla="*/ 7260 w 7770"/>
                <a:gd name="T9" fmla="*/ 187 h 240"/>
                <a:gd name="T10" fmla="*/ 7140 w 7770"/>
                <a:gd name="T11" fmla="*/ 188 h 240"/>
                <a:gd name="T12" fmla="*/ 7020 w 7770"/>
                <a:gd name="T13" fmla="*/ 190 h 240"/>
                <a:gd name="T14" fmla="*/ 6900 w 7770"/>
                <a:gd name="T15" fmla="*/ 191 h 240"/>
                <a:gd name="T16" fmla="*/ 6780 w 7770"/>
                <a:gd name="T17" fmla="*/ 193 h 240"/>
                <a:gd name="T18" fmla="*/ 6660 w 7770"/>
                <a:gd name="T19" fmla="*/ 194 h 240"/>
                <a:gd name="T20" fmla="*/ 6540 w 7770"/>
                <a:gd name="T21" fmla="*/ 196 h 240"/>
                <a:gd name="T22" fmla="*/ 6420 w 7770"/>
                <a:gd name="T23" fmla="*/ 197 h 240"/>
                <a:gd name="T24" fmla="*/ 6300 w 7770"/>
                <a:gd name="T25" fmla="*/ 198 h 240"/>
                <a:gd name="T26" fmla="*/ 6180 w 7770"/>
                <a:gd name="T27" fmla="*/ 200 h 240"/>
                <a:gd name="T28" fmla="*/ 6060 w 7770"/>
                <a:gd name="T29" fmla="*/ 201 h 240"/>
                <a:gd name="T30" fmla="*/ 5940 w 7770"/>
                <a:gd name="T31" fmla="*/ 203 h 240"/>
                <a:gd name="T32" fmla="*/ 5820 w 7770"/>
                <a:gd name="T33" fmla="*/ 204 h 240"/>
                <a:gd name="T34" fmla="*/ 5700 w 7770"/>
                <a:gd name="T35" fmla="*/ 206 h 240"/>
                <a:gd name="T36" fmla="*/ 5580 w 7770"/>
                <a:gd name="T37" fmla="*/ 207 h 240"/>
                <a:gd name="T38" fmla="*/ 5460 w 7770"/>
                <a:gd name="T39" fmla="*/ 209 h 240"/>
                <a:gd name="T40" fmla="*/ 5340 w 7770"/>
                <a:gd name="T41" fmla="*/ 210 h 240"/>
                <a:gd name="T42" fmla="*/ 5221 w 7770"/>
                <a:gd name="T43" fmla="*/ 212 h 240"/>
                <a:gd name="T44" fmla="*/ 5101 w 7770"/>
                <a:gd name="T45" fmla="*/ 213 h 240"/>
                <a:gd name="T46" fmla="*/ 4981 w 7770"/>
                <a:gd name="T47" fmla="*/ 215 h 240"/>
                <a:gd name="T48" fmla="*/ 4861 w 7770"/>
                <a:gd name="T49" fmla="*/ 216 h 240"/>
                <a:gd name="T50" fmla="*/ 4741 w 7770"/>
                <a:gd name="T51" fmla="*/ 218 h 240"/>
                <a:gd name="T52" fmla="*/ 4621 w 7770"/>
                <a:gd name="T53" fmla="*/ 219 h 240"/>
                <a:gd name="T54" fmla="*/ 4501 w 7770"/>
                <a:gd name="T55" fmla="*/ 220 h 240"/>
                <a:gd name="T56" fmla="*/ 4381 w 7770"/>
                <a:gd name="T57" fmla="*/ 222 h 240"/>
                <a:gd name="T58" fmla="*/ 4261 w 7770"/>
                <a:gd name="T59" fmla="*/ 223 h 240"/>
                <a:gd name="T60" fmla="*/ 4141 w 7770"/>
                <a:gd name="T61" fmla="*/ 225 h 240"/>
                <a:gd name="T62" fmla="*/ 4021 w 7770"/>
                <a:gd name="T63" fmla="*/ 226 h 240"/>
                <a:gd name="T64" fmla="*/ 3901 w 7770"/>
                <a:gd name="T65" fmla="*/ 228 h 240"/>
                <a:gd name="T66" fmla="*/ 3781 w 7770"/>
                <a:gd name="T67" fmla="*/ 229 h 240"/>
                <a:gd name="T68" fmla="*/ 3661 w 7770"/>
                <a:gd name="T69" fmla="*/ 231 h 240"/>
                <a:gd name="T70" fmla="*/ 3541 w 7770"/>
                <a:gd name="T71" fmla="*/ 232 h 240"/>
                <a:gd name="T72" fmla="*/ 3421 w 7770"/>
                <a:gd name="T73" fmla="*/ 234 h 240"/>
                <a:gd name="T74" fmla="*/ 3301 w 7770"/>
                <a:gd name="T75" fmla="*/ 235 h 240"/>
                <a:gd name="T76" fmla="*/ 3181 w 7770"/>
                <a:gd name="T77" fmla="*/ 237 h 240"/>
                <a:gd name="T78" fmla="*/ 3061 w 7770"/>
                <a:gd name="T79" fmla="*/ 238 h 240"/>
                <a:gd name="T80" fmla="*/ 2941 w 7770"/>
                <a:gd name="T81" fmla="*/ 240 h 240"/>
                <a:gd name="T82" fmla="*/ 2865 w 7770"/>
                <a:gd name="T83" fmla="*/ 18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770" h="240">
                  <a:moveTo>
                    <a:pt x="7770" y="121"/>
                  </a:moveTo>
                  <a:lnTo>
                    <a:pt x="7740" y="181"/>
                  </a:lnTo>
                  <a:lnTo>
                    <a:pt x="7679" y="62"/>
                  </a:lnTo>
                  <a:lnTo>
                    <a:pt x="7620" y="182"/>
                  </a:lnTo>
                  <a:lnTo>
                    <a:pt x="7559" y="63"/>
                  </a:lnTo>
                  <a:lnTo>
                    <a:pt x="7500" y="184"/>
                  </a:lnTo>
                  <a:lnTo>
                    <a:pt x="7439" y="65"/>
                  </a:lnTo>
                  <a:lnTo>
                    <a:pt x="7380" y="185"/>
                  </a:lnTo>
                  <a:lnTo>
                    <a:pt x="7319" y="66"/>
                  </a:lnTo>
                  <a:lnTo>
                    <a:pt x="7260" y="187"/>
                  </a:lnTo>
                  <a:lnTo>
                    <a:pt x="7199" y="67"/>
                  </a:lnTo>
                  <a:lnTo>
                    <a:pt x="7140" y="188"/>
                  </a:lnTo>
                  <a:lnTo>
                    <a:pt x="7079" y="69"/>
                  </a:lnTo>
                  <a:lnTo>
                    <a:pt x="7020" y="190"/>
                  </a:lnTo>
                  <a:lnTo>
                    <a:pt x="6959" y="70"/>
                  </a:lnTo>
                  <a:lnTo>
                    <a:pt x="6900" y="191"/>
                  </a:lnTo>
                  <a:lnTo>
                    <a:pt x="6839" y="72"/>
                  </a:lnTo>
                  <a:lnTo>
                    <a:pt x="6780" y="193"/>
                  </a:lnTo>
                  <a:lnTo>
                    <a:pt x="6719" y="73"/>
                  </a:lnTo>
                  <a:lnTo>
                    <a:pt x="6660" y="194"/>
                  </a:lnTo>
                  <a:lnTo>
                    <a:pt x="6599" y="75"/>
                  </a:lnTo>
                  <a:lnTo>
                    <a:pt x="6540" y="196"/>
                  </a:lnTo>
                  <a:lnTo>
                    <a:pt x="6479" y="76"/>
                  </a:lnTo>
                  <a:lnTo>
                    <a:pt x="6420" y="197"/>
                  </a:lnTo>
                  <a:lnTo>
                    <a:pt x="6359" y="78"/>
                  </a:lnTo>
                  <a:lnTo>
                    <a:pt x="6300" y="198"/>
                  </a:lnTo>
                  <a:lnTo>
                    <a:pt x="6239" y="79"/>
                  </a:lnTo>
                  <a:lnTo>
                    <a:pt x="6180" y="200"/>
                  </a:lnTo>
                  <a:lnTo>
                    <a:pt x="6119" y="81"/>
                  </a:lnTo>
                  <a:lnTo>
                    <a:pt x="6060" y="201"/>
                  </a:lnTo>
                  <a:lnTo>
                    <a:pt x="5999" y="82"/>
                  </a:lnTo>
                  <a:lnTo>
                    <a:pt x="5940" y="203"/>
                  </a:lnTo>
                  <a:lnTo>
                    <a:pt x="5879" y="84"/>
                  </a:lnTo>
                  <a:lnTo>
                    <a:pt x="5820" y="204"/>
                  </a:lnTo>
                  <a:lnTo>
                    <a:pt x="5759" y="85"/>
                  </a:lnTo>
                  <a:lnTo>
                    <a:pt x="5700" y="206"/>
                  </a:lnTo>
                  <a:lnTo>
                    <a:pt x="5639" y="87"/>
                  </a:lnTo>
                  <a:lnTo>
                    <a:pt x="5580" y="207"/>
                  </a:lnTo>
                  <a:lnTo>
                    <a:pt x="5519" y="88"/>
                  </a:lnTo>
                  <a:lnTo>
                    <a:pt x="5460" y="209"/>
                  </a:lnTo>
                  <a:lnTo>
                    <a:pt x="5399" y="89"/>
                  </a:lnTo>
                  <a:lnTo>
                    <a:pt x="5340" y="210"/>
                  </a:lnTo>
                  <a:lnTo>
                    <a:pt x="5279" y="91"/>
                  </a:lnTo>
                  <a:lnTo>
                    <a:pt x="5221" y="212"/>
                  </a:lnTo>
                  <a:lnTo>
                    <a:pt x="5159" y="92"/>
                  </a:lnTo>
                  <a:lnTo>
                    <a:pt x="5101" y="213"/>
                  </a:lnTo>
                  <a:lnTo>
                    <a:pt x="5039" y="94"/>
                  </a:lnTo>
                  <a:lnTo>
                    <a:pt x="4981" y="215"/>
                  </a:lnTo>
                  <a:lnTo>
                    <a:pt x="4919" y="95"/>
                  </a:lnTo>
                  <a:lnTo>
                    <a:pt x="4861" y="216"/>
                  </a:lnTo>
                  <a:lnTo>
                    <a:pt x="4799" y="97"/>
                  </a:lnTo>
                  <a:lnTo>
                    <a:pt x="4741" y="218"/>
                  </a:lnTo>
                  <a:lnTo>
                    <a:pt x="4679" y="98"/>
                  </a:lnTo>
                  <a:lnTo>
                    <a:pt x="4621" y="219"/>
                  </a:lnTo>
                  <a:lnTo>
                    <a:pt x="4559" y="100"/>
                  </a:lnTo>
                  <a:lnTo>
                    <a:pt x="4501" y="220"/>
                  </a:lnTo>
                  <a:lnTo>
                    <a:pt x="4439" y="101"/>
                  </a:lnTo>
                  <a:lnTo>
                    <a:pt x="4381" y="222"/>
                  </a:lnTo>
                  <a:lnTo>
                    <a:pt x="4319" y="103"/>
                  </a:lnTo>
                  <a:lnTo>
                    <a:pt x="4261" y="223"/>
                  </a:lnTo>
                  <a:lnTo>
                    <a:pt x="4199" y="104"/>
                  </a:lnTo>
                  <a:lnTo>
                    <a:pt x="4141" y="225"/>
                  </a:lnTo>
                  <a:lnTo>
                    <a:pt x="4079" y="106"/>
                  </a:lnTo>
                  <a:lnTo>
                    <a:pt x="4021" y="226"/>
                  </a:lnTo>
                  <a:lnTo>
                    <a:pt x="3959" y="107"/>
                  </a:lnTo>
                  <a:lnTo>
                    <a:pt x="3901" y="228"/>
                  </a:lnTo>
                  <a:lnTo>
                    <a:pt x="3839" y="109"/>
                  </a:lnTo>
                  <a:lnTo>
                    <a:pt x="3781" y="229"/>
                  </a:lnTo>
                  <a:lnTo>
                    <a:pt x="3719" y="110"/>
                  </a:lnTo>
                  <a:lnTo>
                    <a:pt x="3661" y="231"/>
                  </a:lnTo>
                  <a:lnTo>
                    <a:pt x="3599" y="112"/>
                  </a:lnTo>
                  <a:lnTo>
                    <a:pt x="3541" y="232"/>
                  </a:lnTo>
                  <a:lnTo>
                    <a:pt x="3479" y="113"/>
                  </a:lnTo>
                  <a:lnTo>
                    <a:pt x="3421" y="234"/>
                  </a:lnTo>
                  <a:lnTo>
                    <a:pt x="3359" y="114"/>
                  </a:lnTo>
                  <a:lnTo>
                    <a:pt x="3301" y="235"/>
                  </a:lnTo>
                  <a:lnTo>
                    <a:pt x="3239" y="116"/>
                  </a:lnTo>
                  <a:lnTo>
                    <a:pt x="3181" y="237"/>
                  </a:lnTo>
                  <a:lnTo>
                    <a:pt x="3119" y="117"/>
                  </a:lnTo>
                  <a:lnTo>
                    <a:pt x="3061" y="238"/>
                  </a:lnTo>
                  <a:lnTo>
                    <a:pt x="2999" y="119"/>
                  </a:lnTo>
                  <a:lnTo>
                    <a:pt x="2941" y="240"/>
                  </a:lnTo>
                  <a:lnTo>
                    <a:pt x="2910" y="180"/>
                  </a:lnTo>
                  <a:lnTo>
                    <a:pt x="2865" y="18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2" name="Arc 147"/>
            <p:cNvSpPr>
              <a:spLocks/>
            </p:cNvSpPr>
            <p:nvPr/>
          </p:nvSpPr>
          <p:spPr bwMode="auto">
            <a:xfrm>
              <a:off x="457" y="1032"/>
              <a:ext cx="532" cy="89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1 w 21641"/>
                <a:gd name="T1" fmla="*/ 21600 h 21600"/>
                <a:gd name="T2" fmla="*/ 0 w 21641"/>
                <a:gd name="T3" fmla="*/ 0 h 21600"/>
                <a:gd name="T4" fmla="*/ 21600 w 2164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1" h="21600" fill="none" extrusionOk="0">
                  <a:moveTo>
                    <a:pt x="21640" y="21599"/>
                  </a:moveTo>
                  <a:cubicBezTo>
                    <a:pt x="21627" y="21599"/>
                    <a:pt x="2161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41" h="21600" stroke="0" extrusionOk="0">
                  <a:moveTo>
                    <a:pt x="21640" y="21599"/>
                  </a:moveTo>
                  <a:cubicBezTo>
                    <a:pt x="21627" y="21599"/>
                    <a:pt x="2161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3" name="Freeform 148"/>
            <p:cNvSpPr>
              <a:spLocks/>
            </p:cNvSpPr>
            <p:nvPr/>
          </p:nvSpPr>
          <p:spPr bwMode="auto">
            <a:xfrm>
              <a:off x="439" y="1032"/>
              <a:ext cx="38" cy="51"/>
            </a:xfrm>
            <a:custGeom>
              <a:avLst/>
              <a:gdLst>
                <a:gd name="T0" fmla="*/ 19 w 38"/>
                <a:gd name="T1" fmla="*/ 0 h 51"/>
                <a:gd name="T2" fmla="*/ 0 w 38"/>
                <a:gd name="T3" fmla="*/ 51 h 51"/>
                <a:gd name="T4" fmla="*/ 19 w 38"/>
                <a:gd name="T5" fmla="*/ 38 h 51"/>
                <a:gd name="T6" fmla="*/ 38 w 38"/>
                <a:gd name="T7" fmla="*/ 51 h 51"/>
                <a:gd name="T8" fmla="*/ 19 w 3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8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4" name="Line 149"/>
            <p:cNvSpPr>
              <a:spLocks noChangeShapeType="1"/>
            </p:cNvSpPr>
            <p:nvPr/>
          </p:nvSpPr>
          <p:spPr bwMode="auto">
            <a:xfrm flipH="1" flipV="1">
              <a:off x="1119" y="1785"/>
              <a:ext cx="130" cy="1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5" name="Arc 150"/>
            <p:cNvSpPr>
              <a:spLocks/>
            </p:cNvSpPr>
            <p:nvPr/>
          </p:nvSpPr>
          <p:spPr bwMode="auto">
            <a:xfrm>
              <a:off x="1119" y="1115"/>
              <a:ext cx="2079" cy="67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32 h 21632"/>
                <a:gd name="T2" fmla="*/ 21600 w 21600"/>
                <a:gd name="T3" fmla="*/ 0 h 21632"/>
                <a:gd name="T4" fmla="*/ 21600 w 21600"/>
                <a:gd name="T5" fmla="*/ 21600 h 2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2" fill="none" extrusionOk="0">
                  <a:moveTo>
                    <a:pt x="0" y="21631"/>
                  </a:moveTo>
                  <a:cubicBezTo>
                    <a:pt x="0" y="21621"/>
                    <a:pt x="0" y="21610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632" stroke="0" extrusionOk="0">
                  <a:moveTo>
                    <a:pt x="0" y="21631"/>
                  </a:moveTo>
                  <a:cubicBezTo>
                    <a:pt x="0" y="21621"/>
                    <a:pt x="0" y="21610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6" name="Freeform 151"/>
            <p:cNvSpPr>
              <a:spLocks/>
            </p:cNvSpPr>
            <p:nvPr/>
          </p:nvSpPr>
          <p:spPr bwMode="auto">
            <a:xfrm>
              <a:off x="3145" y="1097"/>
              <a:ext cx="53" cy="36"/>
            </a:xfrm>
            <a:custGeom>
              <a:avLst/>
              <a:gdLst>
                <a:gd name="T0" fmla="*/ 53 w 53"/>
                <a:gd name="T1" fmla="*/ 18 h 36"/>
                <a:gd name="T2" fmla="*/ 0 w 53"/>
                <a:gd name="T3" fmla="*/ 0 h 36"/>
                <a:gd name="T4" fmla="*/ 13 w 53"/>
                <a:gd name="T5" fmla="*/ 18 h 36"/>
                <a:gd name="T6" fmla="*/ 0 w 53"/>
                <a:gd name="T7" fmla="*/ 36 h 36"/>
                <a:gd name="T8" fmla="*/ 53 w 53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6">
                  <a:moveTo>
                    <a:pt x="53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6"/>
                  </a:lnTo>
                  <a:lnTo>
                    <a:pt x="53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7" name="Freeform 152"/>
            <p:cNvSpPr>
              <a:spLocks/>
            </p:cNvSpPr>
            <p:nvPr/>
          </p:nvSpPr>
          <p:spPr bwMode="auto">
            <a:xfrm>
              <a:off x="463" y="455"/>
              <a:ext cx="1078" cy="1279"/>
            </a:xfrm>
            <a:custGeom>
              <a:avLst/>
              <a:gdLst>
                <a:gd name="T0" fmla="*/ 0 w 2984"/>
                <a:gd name="T1" fmla="*/ 3721 h 3721"/>
                <a:gd name="T2" fmla="*/ 1890 w 2984"/>
                <a:gd name="T3" fmla="*/ 2611 h 3721"/>
                <a:gd name="T4" fmla="*/ 2984 w 2984"/>
                <a:gd name="T5" fmla="*/ 0 h 3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84" h="3721">
                  <a:moveTo>
                    <a:pt x="0" y="3721"/>
                  </a:moveTo>
                  <a:lnTo>
                    <a:pt x="1890" y="2611"/>
                  </a:lnTo>
                  <a:lnTo>
                    <a:pt x="298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8" name="Freeform 153"/>
            <p:cNvSpPr>
              <a:spLocks/>
            </p:cNvSpPr>
            <p:nvPr/>
          </p:nvSpPr>
          <p:spPr bwMode="auto">
            <a:xfrm>
              <a:off x="1502" y="455"/>
              <a:ext cx="39" cy="54"/>
            </a:xfrm>
            <a:custGeom>
              <a:avLst/>
              <a:gdLst>
                <a:gd name="T0" fmla="*/ 39 w 39"/>
                <a:gd name="T1" fmla="*/ 0 h 54"/>
                <a:gd name="T2" fmla="*/ 0 w 39"/>
                <a:gd name="T3" fmla="*/ 40 h 54"/>
                <a:gd name="T4" fmla="*/ 24 w 39"/>
                <a:gd name="T5" fmla="*/ 35 h 54"/>
                <a:gd name="T6" fmla="*/ 37 w 39"/>
                <a:gd name="T7" fmla="*/ 54 h 54"/>
                <a:gd name="T8" fmla="*/ 39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39" y="0"/>
                  </a:moveTo>
                  <a:lnTo>
                    <a:pt x="0" y="40"/>
                  </a:lnTo>
                  <a:lnTo>
                    <a:pt x="24" y="35"/>
                  </a:lnTo>
                  <a:lnTo>
                    <a:pt x="37" y="54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9" name="Arc 154"/>
            <p:cNvSpPr>
              <a:spLocks/>
            </p:cNvSpPr>
            <p:nvPr/>
          </p:nvSpPr>
          <p:spPr bwMode="auto">
            <a:xfrm>
              <a:off x="1476" y="507"/>
              <a:ext cx="239" cy="10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691"/>
                <a:gd name="T1" fmla="*/ 21811 h 21811"/>
                <a:gd name="T2" fmla="*/ 21691 w 21691"/>
                <a:gd name="T3" fmla="*/ 0 h 21811"/>
                <a:gd name="T4" fmla="*/ 21600 w 21691"/>
                <a:gd name="T5" fmla="*/ 21600 h 21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1" h="21811" fill="none" extrusionOk="0">
                  <a:moveTo>
                    <a:pt x="1" y="21810"/>
                  </a:moveTo>
                  <a:cubicBezTo>
                    <a:pt x="0" y="21740"/>
                    <a:pt x="0" y="2167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30" y="-1"/>
                    <a:pt x="21660" y="0"/>
                    <a:pt x="21690" y="0"/>
                  </a:cubicBezTo>
                </a:path>
                <a:path w="21691" h="21811" stroke="0" extrusionOk="0">
                  <a:moveTo>
                    <a:pt x="1" y="21810"/>
                  </a:moveTo>
                  <a:cubicBezTo>
                    <a:pt x="0" y="21740"/>
                    <a:pt x="0" y="2167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30" y="-1"/>
                    <a:pt x="21660" y="0"/>
                    <a:pt x="21690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0" name="Arc 155"/>
            <p:cNvSpPr>
              <a:spLocks/>
            </p:cNvSpPr>
            <p:nvPr/>
          </p:nvSpPr>
          <p:spPr bwMode="auto">
            <a:xfrm>
              <a:off x="1715" y="507"/>
              <a:ext cx="59" cy="15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1" name="Freeform 156"/>
            <p:cNvSpPr>
              <a:spLocks/>
            </p:cNvSpPr>
            <p:nvPr/>
          </p:nvSpPr>
          <p:spPr bwMode="auto">
            <a:xfrm>
              <a:off x="1737" y="607"/>
              <a:ext cx="37" cy="54"/>
            </a:xfrm>
            <a:custGeom>
              <a:avLst/>
              <a:gdLst>
                <a:gd name="T0" fmla="*/ 37 w 37"/>
                <a:gd name="T1" fmla="*/ 54 h 54"/>
                <a:gd name="T2" fmla="*/ 37 w 37"/>
                <a:gd name="T3" fmla="*/ 0 h 54"/>
                <a:gd name="T4" fmla="*/ 24 w 37"/>
                <a:gd name="T5" fmla="*/ 18 h 54"/>
                <a:gd name="T6" fmla="*/ 0 w 37"/>
                <a:gd name="T7" fmla="*/ 13 h 54"/>
                <a:gd name="T8" fmla="*/ 37 w 37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4">
                  <a:moveTo>
                    <a:pt x="37" y="54"/>
                  </a:moveTo>
                  <a:lnTo>
                    <a:pt x="37" y="0"/>
                  </a:lnTo>
                  <a:lnTo>
                    <a:pt x="24" y="18"/>
                  </a:lnTo>
                  <a:lnTo>
                    <a:pt x="0" y="13"/>
                  </a:lnTo>
                  <a:lnTo>
                    <a:pt x="37" y="54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506413"/>
            <a:ext cx="6589713" cy="8207375"/>
            <a:chOff x="240" y="319"/>
            <a:chExt cx="4151" cy="5170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319"/>
              <a:ext cx="3840" cy="5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74" y="255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96" y="25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74" y="248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96" y="24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74" y="241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96" y="24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74" y="234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96" y="23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74" y="2273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82" y="225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35" y="225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74" y="219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96" y="219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4" y="213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96" y="213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74" y="205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96" y="205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74" y="19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96" y="19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74" y="1913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82" y="189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35" y="189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74" y="184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96" y="18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74" y="177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96" y="177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74" y="170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4" name="Line 32"/>
            <p:cNvSpPr>
              <a:spLocks noChangeShapeType="1"/>
            </p:cNvSpPr>
            <p:nvPr/>
          </p:nvSpPr>
          <p:spPr bwMode="auto">
            <a:xfrm>
              <a:off x="3996" y="170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" name="Line 33"/>
            <p:cNvSpPr>
              <a:spLocks noChangeShapeType="1"/>
            </p:cNvSpPr>
            <p:nvPr/>
          </p:nvSpPr>
          <p:spPr bwMode="auto">
            <a:xfrm>
              <a:off x="274" y="162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7" name="Line 34"/>
            <p:cNvSpPr>
              <a:spLocks noChangeShapeType="1"/>
            </p:cNvSpPr>
            <p:nvPr/>
          </p:nvSpPr>
          <p:spPr bwMode="auto">
            <a:xfrm>
              <a:off x="3996" y="16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8" name="Line 35"/>
            <p:cNvSpPr>
              <a:spLocks noChangeShapeType="1"/>
            </p:cNvSpPr>
            <p:nvPr/>
          </p:nvSpPr>
          <p:spPr bwMode="auto">
            <a:xfrm>
              <a:off x="274" y="1558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9" name="Line 36"/>
            <p:cNvSpPr>
              <a:spLocks noChangeShapeType="1"/>
            </p:cNvSpPr>
            <p:nvPr/>
          </p:nvSpPr>
          <p:spPr bwMode="auto">
            <a:xfrm>
              <a:off x="1682" y="153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0" name="Line 37"/>
            <p:cNvSpPr>
              <a:spLocks noChangeShapeType="1"/>
            </p:cNvSpPr>
            <p:nvPr/>
          </p:nvSpPr>
          <p:spPr bwMode="auto">
            <a:xfrm>
              <a:off x="2635" y="153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1" name="Line 38"/>
            <p:cNvSpPr>
              <a:spLocks noChangeShapeType="1"/>
            </p:cNvSpPr>
            <p:nvPr/>
          </p:nvSpPr>
          <p:spPr bwMode="auto">
            <a:xfrm>
              <a:off x="274" y="148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2" name="Line 39"/>
            <p:cNvSpPr>
              <a:spLocks noChangeShapeType="1"/>
            </p:cNvSpPr>
            <p:nvPr/>
          </p:nvSpPr>
          <p:spPr bwMode="auto">
            <a:xfrm>
              <a:off x="3996" y="148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3" name="Line 40"/>
            <p:cNvSpPr>
              <a:spLocks noChangeShapeType="1"/>
            </p:cNvSpPr>
            <p:nvPr/>
          </p:nvSpPr>
          <p:spPr bwMode="auto">
            <a:xfrm>
              <a:off x="274" y="141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4" name="Line 41"/>
            <p:cNvSpPr>
              <a:spLocks noChangeShapeType="1"/>
            </p:cNvSpPr>
            <p:nvPr/>
          </p:nvSpPr>
          <p:spPr bwMode="auto">
            <a:xfrm>
              <a:off x="3996" y="141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" name="Line 42"/>
            <p:cNvSpPr>
              <a:spLocks noChangeShapeType="1"/>
            </p:cNvSpPr>
            <p:nvPr/>
          </p:nvSpPr>
          <p:spPr bwMode="auto">
            <a:xfrm>
              <a:off x="274" y="134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6" name="Line 43"/>
            <p:cNvSpPr>
              <a:spLocks noChangeShapeType="1"/>
            </p:cNvSpPr>
            <p:nvPr/>
          </p:nvSpPr>
          <p:spPr bwMode="auto">
            <a:xfrm>
              <a:off x="3996" y="134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7" name="Line 44"/>
            <p:cNvSpPr>
              <a:spLocks noChangeShapeType="1"/>
            </p:cNvSpPr>
            <p:nvPr/>
          </p:nvSpPr>
          <p:spPr bwMode="auto">
            <a:xfrm>
              <a:off x="274" y="127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8" name="Line 45"/>
            <p:cNvSpPr>
              <a:spLocks noChangeShapeType="1"/>
            </p:cNvSpPr>
            <p:nvPr/>
          </p:nvSpPr>
          <p:spPr bwMode="auto">
            <a:xfrm>
              <a:off x="3996" y="127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9" name="Line 46"/>
            <p:cNvSpPr>
              <a:spLocks noChangeShapeType="1"/>
            </p:cNvSpPr>
            <p:nvPr/>
          </p:nvSpPr>
          <p:spPr bwMode="auto">
            <a:xfrm>
              <a:off x="274" y="1198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0" name="Line 47"/>
            <p:cNvSpPr>
              <a:spLocks noChangeShapeType="1"/>
            </p:cNvSpPr>
            <p:nvPr/>
          </p:nvSpPr>
          <p:spPr bwMode="auto">
            <a:xfrm>
              <a:off x="1682" y="117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1" name="Line 48"/>
            <p:cNvSpPr>
              <a:spLocks noChangeShapeType="1"/>
            </p:cNvSpPr>
            <p:nvPr/>
          </p:nvSpPr>
          <p:spPr bwMode="auto">
            <a:xfrm>
              <a:off x="2635" y="117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2" name="Line 49"/>
            <p:cNvSpPr>
              <a:spLocks noChangeShapeType="1"/>
            </p:cNvSpPr>
            <p:nvPr/>
          </p:nvSpPr>
          <p:spPr bwMode="auto">
            <a:xfrm>
              <a:off x="274" y="112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3" name="Line 50"/>
            <p:cNvSpPr>
              <a:spLocks noChangeShapeType="1"/>
            </p:cNvSpPr>
            <p:nvPr/>
          </p:nvSpPr>
          <p:spPr bwMode="auto">
            <a:xfrm>
              <a:off x="3996" y="112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" name="Line 51"/>
            <p:cNvSpPr>
              <a:spLocks noChangeShapeType="1"/>
            </p:cNvSpPr>
            <p:nvPr/>
          </p:nvSpPr>
          <p:spPr bwMode="auto">
            <a:xfrm>
              <a:off x="274" y="105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5" name="Line 52"/>
            <p:cNvSpPr>
              <a:spLocks noChangeShapeType="1"/>
            </p:cNvSpPr>
            <p:nvPr/>
          </p:nvSpPr>
          <p:spPr bwMode="auto">
            <a:xfrm>
              <a:off x="3996" y="105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6" name="Line 53"/>
            <p:cNvSpPr>
              <a:spLocks noChangeShapeType="1"/>
            </p:cNvSpPr>
            <p:nvPr/>
          </p:nvSpPr>
          <p:spPr bwMode="auto">
            <a:xfrm>
              <a:off x="274" y="98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7" name="Line 54"/>
            <p:cNvSpPr>
              <a:spLocks noChangeShapeType="1"/>
            </p:cNvSpPr>
            <p:nvPr/>
          </p:nvSpPr>
          <p:spPr bwMode="auto">
            <a:xfrm>
              <a:off x="3996" y="98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8" name="Line 55"/>
            <p:cNvSpPr>
              <a:spLocks noChangeShapeType="1"/>
            </p:cNvSpPr>
            <p:nvPr/>
          </p:nvSpPr>
          <p:spPr bwMode="auto">
            <a:xfrm>
              <a:off x="274" y="91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9" name="Line 56"/>
            <p:cNvSpPr>
              <a:spLocks noChangeShapeType="1"/>
            </p:cNvSpPr>
            <p:nvPr/>
          </p:nvSpPr>
          <p:spPr bwMode="auto">
            <a:xfrm>
              <a:off x="3996" y="91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0" name="Line 57"/>
            <p:cNvSpPr>
              <a:spLocks noChangeShapeType="1"/>
            </p:cNvSpPr>
            <p:nvPr/>
          </p:nvSpPr>
          <p:spPr bwMode="auto">
            <a:xfrm>
              <a:off x="274" y="843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1" name="Line 58"/>
            <p:cNvSpPr>
              <a:spLocks noChangeShapeType="1"/>
            </p:cNvSpPr>
            <p:nvPr/>
          </p:nvSpPr>
          <p:spPr bwMode="auto">
            <a:xfrm>
              <a:off x="1682" y="82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2" name="Line 59"/>
            <p:cNvSpPr>
              <a:spLocks noChangeShapeType="1"/>
            </p:cNvSpPr>
            <p:nvPr/>
          </p:nvSpPr>
          <p:spPr bwMode="auto">
            <a:xfrm>
              <a:off x="2635" y="822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3" name="Line 60"/>
            <p:cNvSpPr>
              <a:spLocks noChangeShapeType="1"/>
            </p:cNvSpPr>
            <p:nvPr/>
          </p:nvSpPr>
          <p:spPr bwMode="auto">
            <a:xfrm>
              <a:off x="274" y="76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4" name="Line 61"/>
            <p:cNvSpPr>
              <a:spLocks noChangeShapeType="1"/>
            </p:cNvSpPr>
            <p:nvPr/>
          </p:nvSpPr>
          <p:spPr bwMode="auto">
            <a:xfrm>
              <a:off x="3996" y="76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5" name="Line 62"/>
            <p:cNvSpPr>
              <a:spLocks noChangeShapeType="1"/>
            </p:cNvSpPr>
            <p:nvPr/>
          </p:nvSpPr>
          <p:spPr bwMode="auto">
            <a:xfrm>
              <a:off x="274" y="70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6" name="Line 63"/>
            <p:cNvSpPr>
              <a:spLocks noChangeShapeType="1"/>
            </p:cNvSpPr>
            <p:nvPr/>
          </p:nvSpPr>
          <p:spPr bwMode="auto">
            <a:xfrm>
              <a:off x="3996" y="70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7" name="Line 64"/>
            <p:cNvSpPr>
              <a:spLocks noChangeShapeType="1"/>
            </p:cNvSpPr>
            <p:nvPr/>
          </p:nvSpPr>
          <p:spPr bwMode="auto">
            <a:xfrm>
              <a:off x="274" y="62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8" name="Line 65"/>
            <p:cNvSpPr>
              <a:spLocks noChangeShapeType="1"/>
            </p:cNvSpPr>
            <p:nvPr/>
          </p:nvSpPr>
          <p:spPr bwMode="auto">
            <a:xfrm>
              <a:off x="3996" y="6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9" name="Line 66"/>
            <p:cNvSpPr>
              <a:spLocks noChangeShapeType="1"/>
            </p:cNvSpPr>
            <p:nvPr/>
          </p:nvSpPr>
          <p:spPr bwMode="auto">
            <a:xfrm>
              <a:off x="274" y="55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0" name="Line 67"/>
            <p:cNvSpPr>
              <a:spLocks noChangeShapeType="1"/>
            </p:cNvSpPr>
            <p:nvPr/>
          </p:nvSpPr>
          <p:spPr bwMode="auto">
            <a:xfrm>
              <a:off x="3996" y="5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1" name="Rectangle 68"/>
            <p:cNvSpPr>
              <a:spLocks noChangeArrowheads="1"/>
            </p:cNvSpPr>
            <p:nvPr/>
          </p:nvSpPr>
          <p:spPr bwMode="auto">
            <a:xfrm>
              <a:off x="266" y="488"/>
              <a:ext cx="3778" cy="213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2" name="Oval 69"/>
            <p:cNvSpPr>
              <a:spLocks noChangeArrowheads="1"/>
            </p:cNvSpPr>
            <p:nvPr/>
          </p:nvSpPr>
          <p:spPr bwMode="auto">
            <a:xfrm>
              <a:off x="520" y="2220"/>
              <a:ext cx="126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3" name="Rectangle 70"/>
            <p:cNvSpPr>
              <a:spLocks noChangeArrowheads="1"/>
            </p:cNvSpPr>
            <p:nvPr/>
          </p:nvSpPr>
          <p:spPr bwMode="auto">
            <a:xfrm>
              <a:off x="1415" y="197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4" name="Oval 71"/>
            <p:cNvSpPr>
              <a:spLocks noChangeArrowheads="1"/>
            </p:cNvSpPr>
            <p:nvPr/>
          </p:nvSpPr>
          <p:spPr bwMode="auto">
            <a:xfrm>
              <a:off x="1557" y="2225"/>
              <a:ext cx="126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5" name="Rectangle 72"/>
            <p:cNvSpPr>
              <a:spLocks noChangeArrowheads="1"/>
            </p:cNvSpPr>
            <p:nvPr/>
          </p:nvSpPr>
          <p:spPr bwMode="auto">
            <a:xfrm>
              <a:off x="1891" y="197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6" name="Oval 73"/>
            <p:cNvSpPr>
              <a:spLocks noChangeArrowheads="1"/>
            </p:cNvSpPr>
            <p:nvPr/>
          </p:nvSpPr>
          <p:spPr bwMode="auto">
            <a:xfrm>
              <a:off x="1796" y="2220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7" name="Rectangle 74"/>
            <p:cNvSpPr>
              <a:spLocks noChangeArrowheads="1"/>
            </p:cNvSpPr>
            <p:nvPr/>
          </p:nvSpPr>
          <p:spPr bwMode="auto">
            <a:xfrm>
              <a:off x="2367" y="197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8" name="Rectangle 75"/>
            <p:cNvSpPr>
              <a:spLocks noChangeArrowheads="1"/>
            </p:cNvSpPr>
            <p:nvPr/>
          </p:nvSpPr>
          <p:spPr bwMode="auto">
            <a:xfrm>
              <a:off x="2039" y="2220"/>
              <a:ext cx="125" cy="125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9" name="Line 76"/>
            <p:cNvSpPr>
              <a:spLocks noChangeShapeType="1"/>
            </p:cNvSpPr>
            <p:nvPr/>
          </p:nvSpPr>
          <p:spPr bwMode="auto">
            <a:xfrm>
              <a:off x="2039" y="2220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0" name="Line 77"/>
            <p:cNvSpPr>
              <a:spLocks noChangeShapeType="1"/>
            </p:cNvSpPr>
            <p:nvPr/>
          </p:nvSpPr>
          <p:spPr bwMode="auto">
            <a:xfrm flipV="1">
              <a:off x="2039" y="2220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1" name="Rectangle 78"/>
            <p:cNvSpPr>
              <a:spLocks noChangeArrowheads="1"/>
            </p:cNvSpPr>
            <p:nvPr/>
          </p:nvSpPr>
          <p:spPr bwMode="auto">
            <a:xfrm>
              <a:off x="1071" y="181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2" name="Oval 79"/>
            <p:cNvSpPr>
              <a:spLocks noChangeArrowheads="1"/>
            </p:cNvSpPr>
            <p:nvPr/>
          </p:nvSpPr>
          <p:spPr bwMode="auto">
            <a:xfrm>
              <a:off x="2282" y="2220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3" name="Rectangle 80"/>
            <p:cNvSpPr>
              <a:spLocks noChangeArrowheads="1"/>
            </p:cNvSpPr>
            <p:nvPr/>
          </p:nvSpPr>
          <p:spPr bwMode="auto">
            <a:xfrm>
              <a:off x="2034" y="178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4" name="Oval 81"/>
            <p:cNvSpPr>
              <a:spLocks noChangeArrowheads="1"/>
            </p:cNvSpPr>
            <p:nvPr/>
          </p:nvSpPr>
          <p:spPr bwMode="auto">
            <a:xfrm>
              <a:off x="2536" y="2220"/>
              <a:ext cx="126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5" name="Rectangle 82"/>
            <p:cNvSpPr>
              <a:spLocks noChangeArrowheads="1"/>
            </p:cNvSpPr>
            <p:nvPr/>
          </p:nvSpPr>
          <p:spPr bwMode="auto">
            <a:xfrm>
              <a:off x="2991" y="191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6" name="Oval 83"/>
            <p:cNvSpPr>
              <a:spLocks noChangeArrowheads="1"/>
            </p:cNvSpPr>
            <p:nvPr/>
          </p:nvSpPr>
          <p:spPr bwMode="auto">
            <a:xfrm>
              <a:off x="3706" y="2231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7" name="Rectangle 84"/>
            <p:cNvSpPr>
              <a:spLocks noChangeArrowheads="1"/>
            </p:cNvSpPr>
            <p:nvPr/>
          </p:nvSpPr>
          <p:spPr bwMode="auto">
            <a:xfrm>
              <a:off x="2626" y="1976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8" name="Oval 85"/>
            <p:cNvSpPr>
              <a:spLocks noChangeArrowheads="1"/>
            </p:cNvSpPr>
            <p:nvPr/>
          </p:nvSpPr>
          <p:spPr bwMode="auto">
            <a:xfrm>
              <a:off x="1372" y="2379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9" name="Rectangle 86"/>
            <p:cNvSpPr>
              <a:spLocks noChangeArrowheads="1"/>
            </p:cNvSpPr>
            <p:nvPr/>
          </p:nvSpPr>
          <p:spPr bwMode="auto">
            <a:xfrm>
              <a:off x="526" y="177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0" name="Oval 87"/>
            <p:cNvSpPr>
              <a:spLocks noChangeArrowheads="1"/>
            </p:cNvSpPr>
            <p:nvPr/>
          </p:nvSpPr>
          <p:spPr bwMode="auto">
            <a:xfrm>
              <a:off x="2039" y="2564"/>
              <a:ext cx="125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1" name="Rectangle 88"/>
            <p:cNvSpPr>
              <a:spLocks noChangeArrowheads="1"/>
            </p:cNvSpPr>
            <p:nvPr/>
          </p:nvSpPr>
          <p:spPr bwMode="auto">
            <a:xfrm>
              <a:off x="3748" y="145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2" name="Oval 89"/>
            <p:cNvSpPr>
              <a:spLocks noChangeArrowheads="1"/>
            </p:cNvSpPr>
            <p:nvPr/>
          </p:nvSpPr>
          <p:spPr bwMode="auto">
            <a:xfrm>
              <a:off x="2711" y="2374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3" name="Rectangle 90"/>
            <p:cNvSpPr>
              <a:spLocks noChangeArrowheads="1"/>
            </p:cNvSpPr>
            <p:nvPr/>
          </p:nvSpPr>
          <p:spPr bwMode="auto">
            <a:xfrm>
              <a:off x="1941" y="1182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4" name="Oval 91"/>
            <p:cNvSpPr>
              <a:spLocks noChangeArrowheads="1"/>
            </p:cNvSpPr>
            <p:nvPr/>
          </p:nvSpPr>
          <p:spPr bwMode="auto">
            <a:xfrm>
              <a:off x="3378" y="2379"/>
              <a:ext cx="125" cy="12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5" name="Rectangle 92"/>
            <p:cNvSpPr>
              <a:spLocks noChangeArrowheads="1"/>
            </p:cNvSpPr>
            <p:nvPr/>
          </p:nvSpPr>
          <p:spPr bwMode="auto">
            <a:xfrm>
              <a:off x="3303" y="1743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6" name="Rectangle 93"/>
            <p:cNvSpPr>
              <a:spLocks noChangeArrowheads="1"/>
            </p:cNvSpPr>
            <p:nvPr/>
          </p:nvSpPr>
          <p:spPr bwMode="auto">
            <a:xfrm>
              <a:off x="328" y="2697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7" name="Rectangle 94"/>
            <p:cNvSpPr>
              <a:spLocks noChangeArrowheads="1"/>
            </p:cNvSpPr>
            <p:nvPr/>
          </p:nvSpPr>
          <p:spPr bwMode="auto">
            <a:xfrm>
              <a:off x="1583" y="345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8" name="Rectangle 95"/>
            <p:cNvSpPr>
              <a:spLocks noChangeArrowheads="1"/>
            </p:cNvSpPr>
            <p:nvPr/>
          </p:nvSpPr>
          <p:spPr bwMode="auto">
            <a:xfrm>
              <a:off x="1954" y="345"/>
              <a:ext cx="1322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Rope 51 Mountaineer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9" name="Rectangle 96"/>
            <p:cNvSpPr>
              <a:spLocks noChangeArrowheads="1"/>
            </p:cNvSpPr>
            <p:nvPr/>
          </p:nvSpPr>
          <p:spPr bwMode="auto">
            <a:xfrm>
              <a:off x="336" y="2947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0" name="Rectangle 97"/>
            <p:cNvSpPr>
              <a:spLocks noChangeArrowheads="1"/>
            </p:cNvSpPr>
            <p:nvPr/>
          </p:nvSpPr>
          <p:spPr bwMode="auto">
            <a:xfrm>
              <a:off x="515" y="2947"/>
              <a:ext cx="8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1" name="Rectangle 98"/>
            <p:cNvSpPr>
              <a:spLocks noChangeArrowheads="1"/>
            </p:cNvSpPr>
            <p:nvPr/>
          </p:nvSpPr>
          <p:spPr bwMode="auto">
            <a:xfrm>
              <a:off x="336" y="3148"/>
              <a:ext cx="20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2" name="Rectangle 99"/>
            <p:cNvSpPr>
              <a:spLocks noChangeArrowheads="1"/>
            </p:cNvSpPr>
            <p:nvPr/>
          </p:nvSpPr>
          <p:spPr bwMode="auto">
            <a:xfrm>
              <a:off x="528" y="3180"/>
              <a:ext cx="80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3" name="Rectangle 100"/>
            <p:cNvSpPr>
              <a:spLocks noChangeArrowheads="1"/>
            </p:cNvSpPr>
            <p:nvPr/>
          </p:nvSpPr>
          <p:spPr bwMode="auto">
            <a:xfrm>
              <a:off x="336" y="3349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4" name="Rectangle 101"/>
            <p:cNvSpPr>
              <a:spLocks noChangeArrowheads="1"/>
            </p:cNvSpPr>
            <p:nvPr/>
          </p:nvSpPr>
          <p:spPr bwMode="auto">
            <a:xfrm>
              <a:off x="520" y="3349"/>
              <a:ext cx="82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5" name="Rectangle 102"/>
            <p:cNvSpPr>
              <a:spLocks noChangeArrowheads="1"/>
            </p:cNvSpPr>
            <p:nvPr/>
          </p:nvSpPr>
          <p:spPr bwMode="auto">
            <a:xfrm>
              <a:off x="336" y="3551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6" name="Rectangle 103"/>
            <p:cNvSpPr>
              <a:spLocks noChangeArrowheads="1"/>
            </p:cNvSpPr>
            <p:nvPr/>
          </p:nvSpPr>
          <p:spPr bwMode="auto">
            <a:xfrm>
              <a:off x="528" y="3551"/>
              <a:ext cx="82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7" name="Rectangle 104"/>
            <p:cNvSpPr>
              <a:spLocks noChangeArrowheads="1"/>
            </p:cNvSpPr>
            <p:nvPr/>
          </p:nvSpPr>
          <p:spPr bwMode="auto">
            <a:xfrm>
              <a:off x="336" y="3752"/>
              <a:ext cx="19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8" name="Rectangle 105"/>
            <p:cNvSpPr>
              <a:spLocks noChangeArrowheads="1"/>
            </p:cNvSpPr>
            <p:nvPr/>
          </p:nvSpPr>
          <p:spPr bwMode="auto">
            <a:xfrm>
              <a:off x="528" y="3752"/>
              <a:ext cx="80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#3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9" name="Rectangle 106"/>
            <p:cNvSpPr>
              <a:spLocks noChangeArrowheads="1"/>
            </p:cNvSpPr>
            <p:nvPr/>
          </p:nvSpPr>
          <p:spPr bwMode="auto">
            <a:xfrm>
              <a:off x="336" y="3953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0" name="Rectangle 107"/>
            <p:cNvSpPr>
              <a:spLocks noChangeArrowheads="1"/>
            </p:cNvSpPr>
            <p:nvPr/>
          </p:nvSpPr>
          <p:spPr bwMode="auto">
            <a:xfrm>
              <a:off x="528" y="3953"/>
              <a:ext cx="61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 Yard Post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1" name="Rectangle 108"/>
            <p:cNvSpPr>
              <a:spLocks noChangeArrowheads="1"/>
            </p:cNvSpPr>
            <p:nvPr/>
          </p:nvSpPr>
          <p:spPr bwMode="auto">
            <a:xfrm>
              <a:off x="336" y="4154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2" name="Rectangle 109"/>
            <p:cNvSpPr>
              <a:spLocks noChangeArrowheads="1"/>
            </p:cNvSpPr>
            <p:nvPr/>
          </p:nvSpPr>
          <p:spPr bwMode="auto">
            <a:xfrm>
              <a:off x="528" y="4154"/>
              <a:ext cx="50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Far Hook.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3" name="Rectangle 110"/>
            <p:cNvSpPr>
              <a:spLocks noChangeArrowheads="1"/>
            </p:cNvSpPr>
            <p:nvPr/>
          </p:nvSpPr>
          <p:spPr bwMode="auto">
            <a:xfrm>
              <a:off x="336" y="435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4" name="Rectangle 111"/>
            <p:cNvSpPr>
              <a:spLocks noChangeArrowheads="1"/>
            </p:cNvSpPr>
            <p:nvPr/>
          </p:nvSpPr>
          <p:spPr bwMode="auto">
            <a:xfrm>
              <a:off x="480" y="4356"/>
              <a:ext cx="391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full step &amp; gather. Read Flat defender. Throw behind him if he buzzes he flat. Back Side Hih-low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5" name="Rectangle 112"/>
            <p:cNvSpPr>
              <a:spLocks noChangeArrowheads="1"/>
            </p:cNvSpPr>
            <p:nvPr/>
          </p:nvSpPr>
          <p:spPr bwMode="auto">
            <a:xfrm>
              <a:off x="336" y="4456"/>
              <a:ext cx="84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with a delay pattern.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6" name="Rectangle 113"/>
            <p:cNvSpPr>
              <a:spLocks noChangeArrowheads="1"/>
            </p:cNvSpPr>
            <p:nvPr/>
          </p:nvSpPr>
          <p:spPr bwMode="auto">
            <a:xfrm>
              <a:off x="336" y="4657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7" name="Rectangle 114"/>
            <p:cNvSpPr>
              <a:spLocks noChangeArrowheads="1"/>
            </p:cNvSpPr>
            <p:nvPr/>
          </p:nvSpPr>
          <p:spPr bwMode="auto">
            <a:xfrm>
              <a:off x="528" y="4657"/>
              <a:ext cx="64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 Yard Drag.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8" name="Rectangle 115"/>
            <p:cNvSpPr>
              <a:spLocks noChangeArrowheads="1"/>
            </p:cNvSpPr>
            <p:nvPr/>
          </p:nvSpPr>
          <p:spPr bwMode="auto">
            <a:xfrm>
              <a:off x="336" y="4859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9" name="Rectangle 116"/>
            <p:cNvSpPr>
              <a:spLocks noChangeArrowheads="1"/>
            </p:cNvSpPr>
            <p:nvPr/>
          </p:nvSpPr>
          <p:spPr bwMode="auto">
            <a:xfrm>
              <a:off x="528" y="4859"/>
              <a:ext cx="53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5 Yard Zip.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0" name="Rectangle 117"/>
            <p:cNvSpPr>
              <a:spLocks noChangeArrowheads="1"/>
            </p:cNvSpPr>
            <p:nvPr/>
          </p:nvSpPr>
          <p:spPr bwMode="auto">
            <a:xfrm>
              <a:off x="336" y="5060"/>
              <a:ext cx="25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Rope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1" name="Rectangle 118"/>
            <p:cNvSpPr>
              <a:spLocks noChangeArrowheads="1"/>
            </p:cNvSpPr>
            <p:nvPr/>
          </p:nvSpPr>
          <p:spPr bwMode="auto">
            <a:xfrm>
              <a:off x="569" y="5060"/>
              <a:ext cx="365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Delay Route. Run Slant and Stop. Turn and Run to sideline when QB turns shoulders to you.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2" name="Rectangle 119"/>
            <p:cNvSpPr>
              <a:spLocks noChangeArrowheads="1"/>
            </p:cNvSpPr>
            <p:nvPr/>
          </p:nvSpPr>
          <p:spPr bwMode="auto">
            <a:xfrm>
              <a:off x="336" y="5261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3" name="Line 120"/>
            <p:cNvSpPr>
              <a:spLocks noChangeShapeType="1"/>
            </p:cNvSpPr>
            <p:nvPr/>
          </p:nvSpPr>
          <p:spPr bwMode="auto">
            <a:xfrm flipH="1">
              <a:off x="1985" y="2681"/>
              <a:ext cx="79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4" name="Freeform 121"/>
            <p:cNvSpPr>
              <a:spLocks/>
            </p:cNvSpPr>
            <p:nvPr/>
          </p:nvSpPr>
          <p:spPr bwMode="auto">
            <a:xfrm>
              <a:off x="1530" y="2136"/>
              <a:ext cx="37" cy="111"/>
            </a:xfrm>
            <a:custGeom>
              <a:avLst/>
              <a:gdLst>
                <a:gd name="T0" fmla="*/ 106 w 106"/>
                <a:gd name="T1" fmla="*/ 315 h 315"/>
                <a:gd name="T2" fmla="*/ 0 w 106"/>
                <a:gd name="T3" fmla="*/ 209 h 315"/>
                <a:gd name="T4" fmla="*/ 0 w 106"/>
                <a:gd name="T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6" h="315">
                  <a:moveTo>
                    <a:pt x="106" y="315"/>
                  </a:moveTo>
                  <a:lnTo>
                    <a:pt x="0" y="20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5" name="Freeform 122"/>
            <p:cNvSpPr>
              <a:spLocks/>
            </p:cNvSpPr>
            <p:nvPr/>
          </p:nvSpPr>
          <p:spPr bwMode="auto">
            <a:xfrm>
              <a:off x="1493" y="2129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6" name="Line 123"/>
            <p:cNvSpPr>
              <a:spLocks noChangeShapeType="1"/>
            </p:cNvSpPr>
            <p:nvPr/>
          </p:nvSpPr>
          <p:spPr bwMode="auto">
            <a:xfrm>
              <a:off x="1493" y="212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7" name="Freeform 124"/>
            <p:cNvSpPr>
              <a:spLocks/>
            </p:cNvSpPr>
            <p:nvPr/>
          </p:nvSpPr>
          <p:spPr bwMode="auto">
            <a:xfrm>
              <a:off x="1757" y="2125"/>
              <a:ext cx="47" cy="111"/>
            </a:xfrm>
            <a:custGeom>
              <a:avLst/>
              <a:gdLst>
                <a:gd name="T0" fmla="*/ 134 w 134"/>
                <a:gd name="T1" fmla="*/ 315 h 315"/>
                <a:gd name="T2" fmla="*/ 0 w 134"/>
                <a:gd name="T3" fmla="*/ 239 h 315"/>
                <a:gd name="T4" fmla="*/ 0 w 134"/>
                <a:gd name="T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315">
                  <a:moveTo>
                    <a:pt x="134" y="315"/>
                  </a:moveTo>
                  <a:lnTo>
                    <a:pt x="0" y="23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8" name="Freeform 125"/>
            <p:cNvSpPr>
              <a:spLocks/>
            </p:cNvSpPr>
            <p:nvPr/>
          </p:nvSpPr>
          <p:spPr bwMode="auto">
            <a:xfrm>
              <a:off x="1720" y="2118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9" name="Line 126"/>
            <p:cNvSpPr>
              <a:spLocks noChangeShapeType="1"/>
            </p:cNvSpPr>
            <p:nvPr/>
          </p:nvSpPr>
          <p:spPr bwMode="auto">
            <a:xfrm>
              <a:off x="1720" y="21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0" name="Freeform 127"/>
            <p:cNvSpPr>
              <a:spLocks/>
            </p:cNvSpPr>
            <p:nvPr/>
          </p:nvSpPr>
          <p:spPr bwMode="auto">
            <a:xfrm>
              <a:off x="1995" y="2136"/>
              <a:ext cx="48" cy="95"/>
            </a:xfrm>
            <a:custGeom>
              <a:avLst/>
              <a:gdLst>
                <a:gd name="T0" fmla="*/ 135 w 135"/>
                <a:gd name="T1" fmla="*/ 271 h 271"/>
                <a:gd name="T2" fmla="*/ 0 w 135"/>
                <a:gd name="T3" fmla="*/ 179 h 271"/>
                <a:gd name="T4" fmla="*/ 0 w 135"/>
                <a:gd name="T5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" h="271">
                  <a:moveTo>
                    <a:pt x="135" y="271"/>
                  </a:moveTo>
                  <a:lnTo>
                    <a:pt x="0" y="17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1" name="Freeform 128"/>
            <p:cNvSpPr>
              <a:spLocks/>
            </p:cNvSpPr>
            <p:nvPr/>
          </p:nvSpPr>
          <p:spPr bwMode="auto">
            <a:xfrm>
              <a:off x="1959" y="2129"/>
              <a:ext cx="73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2" name="Line 129"/>
            <p:cNvSpPr>
              <a:spLocks noChangeShapeType="1"/>
            </p:cNvSpPr>
            <p:nvPr/>
          </p:nvSpPr>
          <p:spPr bwMode="auto">
            <a:xfrm>
              <a:off x="1959" y="212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3" name="Freeform 130"/>
            <p:cNvSpPr>
              <a:spLocks/>
            </p:cNvSpPr>
            <p:nvPr/>
          </p:nvSpPr>
          <p:spPr bwMode="auto">
            <a:xfrm>
              <a:off x="2260" y="2104"/>
              <a:ext cx="42" cy="111"/>
            </a:xfrm>
            <a:custGeom>
              <a:avLst/>
              <a:gdLst>
                <a:gd name="T0" fmla="*/ 119 w 119"/>
                <a:gd name="T1" fmla="*/ 313 h 313"/>
                <a:gd name="T2" fmla="*/ 15 w 119"/>
                <a:gd name="T3" fmla="*/ 253 h 313"/>
                <a:gd name="T4" fmla="*/ 0 w 119"/>
                <a:gd name="T5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" h="313">
                  <a:moveTo>
                    <a:pt x="119" y="313"/>
                  </a:moveTo>
                  <a:lnTo>
                    <a:pt x="15" y="25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4" name="Freeform 131"/>
            <p:cNvSpPr>
              <a:spLocks/>
            </p:cNvSpPr>
            <p:nvPr/>
          </p:nvSpPr>
          <p:spPr bwMode="auto">
            <a:xfrm>
              <a:off x="2223" y="2096"/>
              <a:ext cx="74" cy="10"/>
            </a:xfrm>
            <a:custGeom>
              <a:avLst/>
              <a:gdLst>
                <a:gd name="T0" fmla="*/ 209 w 209"/>
                <a:gd name="T1" fmla="*/ 0 h 28"/>
                <a:gd name="T2" fmla="*/ 209 w 209"/>
                <a:gd name="T3" fmla="*/ 19 h 28"/>
                <a:gd name="T4" fmla="*/ 0 w 209"/>
                <a:gd name="T5" fmla="*/ 28 h 28"/>
                <a:gd name="T6" fmla="*/ 0 w 209"/>
                <a:gd name="T7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209" y="0"/>
                  </a:moveTo>
                  <a:lnTo>
                    <a:pt x="209" y="19"/>
                  </a:lnTo>
                  <a:lnTo>
                    <a:pt x="0" y="28"/>
                  </a:lnTo>
                  <a:lnTo>
                    <a:pt x="0" y="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5" name="Line 132"/>
            <p:cNvSpPr>
              <a:spLocks noChangeShapeType="1"/>
            </p:cNvSpPr>
            <p:nvPr/>
          </p:nvSpPr>
          <p:spPr bwMode="auto">
            <a:xfrm>
              <a:off x="2223" y="209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6" name="Freeform 133"/>
            <p:cNvSpPr>
              <a:spLocks/>
            </p:cNvSpPr>
            <p:nvPr/>
          </p:nvSpPr>
          <p:spPr bwMode="auto">
            <a:xfrm>
              <a:off x="2550" y="2120"/>
              <a:ext cx="49" cy="100"/>
            </a:xfrm>
            <a:custGeom>
              <a:avLst/>
              <a:gdLst>
                <a:gd name="T0" fmla="*/ 137 w 137"/>
                <a:gd name="T1" fmla="*/ 284 h 284"/>
                <a:gd name="T2" fmla="*/ 15 w 137"/>
                <a:gd name="T3" fmla="*/ 209 h 284"/>
                <a:gd name="T4" fmla="*/ 0 w 137"/>
                <a:gd name="T5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7" h="284">
                  <a:moveTo>
                    <a:pt x="137" y="284"/>
                  </a:moveTo>
                  <a:lnTo>
                    <a:pt x="15" y="20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" name="Freeform 134"/>
            <p:cNvSpPr>
              <a:spLocks/>
            </p:cNvSpPr>
            <p:nvPr/>
          </p:nvSpPr>
          <p:spPr bwMode="auto">
            <a:xfrm>
              <a:off x="2514" y="2111"/>
              <a:ext cx="73" cy="11"/>
            </a:xfrm>
            <a:custGeom>
              <a:avLst/>
              <a:gdLst>
                <a:gd name="T0" fmla="*/ 209 w 209"/>
                <a:gd name="T1" fmla="*/ 0 h 32"/>
                <a:gd name="T2" fmla="*/ 209 w 209"/>
                <a:gd name="T3" fmla="*/ 19 h 32"/>
                <a:gd name="T4" fmla="*/ 0 w 209"/>
                <a:gd name="T5" fmla="*/ 32 h 32"/>
                <a:gd name="T6" fmla="*/ 0 w 209"/>
                <a:gd name="T7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32">
                  <a:moveTo>
                    <a:pt x="209" y="0"/>
                  </a:moveTo>
                  <a:lnTo>
                    <a:pt x="209" y="19"/>
                  </a:lnTo>
                  <a:lnTo>
                    <a:pt x="0" y="32"/>
                  </a:lnTo>
                  <a:lnTo>
                    <a:pt x="0" y="1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8" name="Line 135"/>
            <p:cNvSpPr>
              <a:spLocks noChangeShapeType="1"/>
            </p:cNvSpPr>
            <p:nvPr/>
          </p:nvSpPr>
          <p:spPr bwMode="auto">
            <a:xfrm>
              <a:off x="2514" y="211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" name="Arc 136"/>
            <p:cNvSpPr>
              <a:spLocks/>
            </p:cNvSpPr>
            <p:nvPr/>
          </p:nvSpPr>
          <p:spPr bwMode="auto">
            <a:xfrm>
              <a:off x="1301" y="2015"/>
              <a:ext cx="126" cy="385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171 w 21600"/>
                <a:gd name="T1" fmla="*/ 0 h 21599"/>
                <a:gd name="T2" fmla="*/ 21600 w 21600"/>
                <a:gd name="T3" fmla="*/ 21599 h 21599"/>
                <a:gd name="T4" fmla="*/ 0 w 21600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171" y="-1"/>
                  </a:moveTo>
                  <a:cubicBezTo>
                    <a:pt x="12033" y="93"/>
                    <a:pt x="21600" y="9736"/>
                    <a:pt x="21600" y="21599"/>
                  </a:cubicBezTo>
                </a:path>
                <a:path w="21600" h="21599" stroke="0" extrusionOk="0">
                  <a:moveTo>
                    <a:pt x="171" y="-1"/>
                  </a:moveTo>
                  <a:cubicBezTo>
                    <a:pt x="12033" y="93"/>
                    <a:pt x="21600" y="9736"/>
                    <a:pt x="21600" y="21599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0" name="Arc 137"/>
            <p:cNvSpPr>
              <a:spLocks/>
            </p:cNvSpPr>
            <p:nvPr/>
          </p:nvSpPr>
          <p:spPr bwMode="auto">
            <a:xfrm>
              <a:off x="418" y="1929"/>
              <a:ext cx="883" cy="8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857"/>
                <a:gd name="T2" fmla="*/ 21598 w 21600"/>
                <a:gd name="T3" fmla="*/ 21857 h 21857"/>
                <a:gd name="T4" fmla="*/ 0 w 21600"/>
                <a:gd name="T5" fmla="*/ 21600 h 21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5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85"/>
                    <a:pt x="21599" y="21771"/>
                    <a:pt x="21598" y="21857"/>
                  </a:cubicBezTo>
                </a:path>
                <a:path w="21600" h="2185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85"/>
                    <a:pt x="21599" y="21771"/>
                    <a:pt x="21598" y="21857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" name="Freeform 138"/>
            <p:cNvSpPr>
              <a:spLocks/>
            </p:cNvSpPr>
            <p:nvPr/>
          </p:nvSpPr>
          <p:spPr bwMode="auto">
            <a:xfrm>
              <a:off x="418" y="1910"/>
              <a:ext cx="53" cy="38"/>
            </a:xfrm>
            <a:custGeom>
              <a:avLst/>
              <a:gdLst>
                <a:gd name="T0" fmla="*/ 0 w 53"/>
                <a:gd name="T1" fmla="*/ 19 h 38"/>
                <a:gd name="T2" fmla="*/ 53 w 53"/>
                <a:gd name="T3" fmla="*/ 38 h 38"/>
                <a:gd name="T4" fmla="*/ 39 w 53"/>
                <a:gd name="T5" fmla="*/ 19 h 38"/>
                <a:gd name="T6" fmla="*/ 53 w 53"/>
                <a:gd name="T7" fmla="*/ 0 h 38"/>
                <a:gd name="T8" fmla="*/ 0 w 53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0" y="19"/>
                  </a:moveTo>
                  <a:lnTo>
                    <a:pt x="53" y="38"/>
                  </a:lnTo>
                  <a:lnTo>
                    <a:pt x="39" y="19"/>
                  </a:lnTo>
                  <a:lnTo>
                    <a:pt x="53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2" name="Freeform 139"/>
            <p:cNvSpPr>
              <a:spLocks/>
            </p:cNvSpPr>
            <p:nvPr/>
          </p:nvSpPr>
          <p:spPr bwMode="auto">
            <a:xfrm>
              <a:off x="550" y="849"/>
              <a:ext cx="435" cy="1360"/>
            </a:xfrm>
            <a:custGeom>
              <a:avLst/>
              <a:gdLst>
                <a:gd name="T0" fmla="*/ 47 w 1232"/>
                <a:gd name="T1" fmla="*/ 3853 h 3853"/>
                <a:gd name="T2" fmla="*/ 0 w 1232"/>
                <a:gd name="T3" fmla="*/ 1904 h 3853"/>
                <a:gd name="T4" fmla="*/ 1232 w 1232"/>
                <a:gd name="T5" fmla="*/ 0 h 3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2" h="3853">
                  <a:moveTo>
                    <a:pt x="47" y="3853"/>
                  </a:moveTo>
                  <a:lnTo>
                    <a:pt x="0" y="1904"/>
                  </a:lnTo>
                  <a:lnTo>
                    <a:pt x="123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3" name="Freeform 140"/>
            <p:cNvSpPr>
              <a:spLocks/>
            </p:cNvSpPr>
            <p:nvPr/>
          </p:nvSpPr>
          <p:spPr bwMode="auto">
            <a:xfrm>
              <a:off x="941" y="849"/>
              <a:ext cx="44" cy="55"/>
            </a:xfrm>
            <a:custGeom>
              <a:avLst/>
              <a:gdLst>
                <a:gd name="T0" fmla="*/ 44 w 44"/>
                <a:gd name="T1" fmla="*/ 0 h 55"/>
                <a:gd name="T2" fmla="*/ 0 w 44"/>
                <a:gd name="T3" fmla="*/ 34 h 55"/>
                <a:gd name="T4" fmla="*/ 23 w 44"/>
                <a:gd name="T5" fmla="*/ 33 h 55"/>
                <a:gd name="T6" fmla="*/ 32 w 44"/>
                <a:gd name="T7" fmla="*/ 55 h 55"/>
                <a:gd name="T8" fmla="*/ 44 w 44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5">
                  <a:moveTo>
                    <a:pt x="44" y="0"/>
                  </a:moveTo>
                  <a:lnTo>
                    <a:pt x="0" y="34"/>
                  </a:lnTo>
                  <a:lnTo>
                    <a:pt x="23" y="33"/>
                  </a:lnTo>
                  <a:lnTo>
                    <a:pt x="32" y="55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4" name="Arc 141"/>
            <p:cNvSpPr>
              <a:spLocks/>
            </p:cNvSpPr>
            <p:nvPr/>
          </p:nvSpPr>
          <p:spPr bwMode="auto">
            <a:xfrm>
              <a:off x="2604" y="1759"/>
              <a:ext cx="174" cy="59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36"/>
                <a:gd name="T2" fmla="*/ 21600 w 21600"/>
                <a:gd name="T3" fmla="*/ 21636 h 21636"/>
                <a:gd name="T4" fmla="*/ 0 w 21600"/>
                <a:gd name="T5" fmla="*/ 21600 h 2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6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11"/>
                    <a:pt x="21599" y="21623"/>
                    <a:pt x="21599" y="21635"/>
                  </a:cubicBezTo>
                </a:path>
                <a:path w="21600" h="21636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11"/>
                    <a:pt x="21599" y="21623"/>
                    <a:pt x="21599" y="2163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5" name="Arc 142"/>
            <p:cNvSpPr>
              <a:spLocks/>
            </p:cNvSpPr>
            <p:nvPr/>
          </p:nvSpPr>
          <p:spPr bwMode="auto">
            <a:xfrm>
              <a:off x="1037" y="1579"/>
              <a:ext cx="1566" cy="18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4 w 21600"/>
                <a:gd name="T1" fmla="*/ 0 h 21720"/>
                <a:gd name="T2" fmla="*/ 21600 w 21600"/>
                <a:gd name="T3" fmla="*/ 21720 h 21720"/>
                <a:gd name="T4" fmla="*/ 0 w 21600"/>
                <a:gd name="T5" fmla="*/ 21600 h 2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20" fill="none" extrusionOk="0">
                  <a:moveTo>
                    <a:pt x="13" y="0"/>
                  </a:moveTo>
                  <a:cubicBezTo>
                    <a:pt x="11937" y="7"/>
                    <a:pt x="21600" y="9676"/>
                    <a:pt x="21600" y="21600"/>
                  </a:cubicBezTo>
                  <a:cubicBezTo>
                    <a:pt x="21600" y="21639"/>
                    <a:pt x="21599" y="21679"/>
                    <a:pt x="21599" y="21719"/>
                  </a:cubicBezTo>
                </a:path>
                <a:path w="21600" h="21720" stroke="0" extrusionOk="0">
                  <a:moveTo>
                    <a:pt x="13" y="0"/>
                  </a:moveTo>
                  <a:cubicBezTo>
                    <a:pt x="11937" y="7"/>
                    <a:pt x="21600" y="9676"/>
                    <a:pt x="21600" y="21600"/>
                  </a:cubicBezTo>
                  <a:cubicBezTo>
                    <a:pt x="21600" y="21639"/>
                    <a:pt x="21599" y="21679"/>
                    <a:pt x="21599" y="21719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6" name="Freeform 143"/>
            <p:cNvSpPr>
              <a:spLocks/>
            </p:cNvSpPr>
            <p:nvPr/>
          </p:nvSpPr>
          <p:spPr bwMode="auto">
            <a:xfrm>
              <a:off x="1038" y="1561"/>
              <a:ext cx="52" cy="37"/>
            </a:xfrm>
            <a:custGeom>
              <a:avLst/>
              <a:gdLst>
                <a:gd name="T0" fmla="*/ 0 w 52"/>
                <a:gd name="T1" fmla="*/ 18 h 37"/>
                <a:gd name="T2" fmla="*/ 52 w 52"/>
                <a:gd name="T3" fmla="*/ 37 h 37"/>
                <a:gd name="T4" fmla="*/ 38 w 52"/>
                <a:gd name="T5" fmla="*/ 18 h 37"/>
                <a:gd name="T6" fmla="*/ 52 w 52"/>
                <a:gd name="T7" fmla="*/ 0 h 37"/>
                <a:gd name="T8" fmla="*/ 0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8"/>
                  </a:moveTo>
                  <a:lnTo>
                    <a:pt x="52" y="37"/>
                  </a:lnTo>
                  <a:lnTo>
                    <a:pt x="38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7" name="Freeform 144"/>
            <p:cNvSpPr>
              <a:spLocks/>
            </p:cNvSpPr>
            <p:nvPr/>
          </p:nvSpPr>
          <p:spPr bwMode="auto">
            <a:xfrm>
              <a:off x="3064" y="1833"/>
              <a:ext cx="376" cy="536"/>
            </a:xfrm>
            <a:custGeom>
              <a:avLst/>
              <a:gdLst>
                <a:gd name="T0" fmla="*/ 1065 w 1065"/>
                <a:gd name="T1" fmla="*/ 1516 h 1516"/>
                <a:gd name="T2" fmla="*/ 1065 w 1065"/>
                <a:gd name="T3" fmla="*/ 1065 h 1516"/>
                <a:gd name="T4" fmla="*/ 0 w 1065"/>
                <a:gd name="T5" fmla="*/ 0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65" h="1516">
                  <a:moveTo>
                    <a:pt x="1065" y="1516"/>
                  </a:moveTo>
                  <a:lnTo>
                    <a:pt x="1065" y="106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8" name="Arc 145"/>
            <p:cNvSpPr>
              <a:spLocks/>
            </p:cNvSpPr>
            <p:nvPr/>
          </p:nvSpPr>
          <p:spPr bwMode="auto">
            <a:xfrm>
              <a:off x="3011" y="1833"/>
              <a:ext cx="53" cy="4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6 w 21600"/>
                <a:gd name="T1" fmla="*/ 22109 h 22109"/>
                <a:gd name="T2" fmla="*/ 21600 w 21600"/>
                <a:gd name="T3" fmla="*/ 0 h 22109"/>
                <a:gd name="T4" fmla="*/ 21600 w 21600"/>
                <a:gd name="T5" fmla="*/ 21600 h 22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109" fill="none" extrusionOk="0">
                  <a:moveTo>
                    <a:pt x="5" y="22109"/>
                  </a:moveTo>
                  <a:cubicBezTo>
                    <a:pt x="1" y="21939"/>
                    <a:pt x="0" y="2176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2109" stroke="0" extrusionOk="0">
                  <a:moveTo>
                    <a:pt x="5" y="22109"/>
                  </a:moveTo>
                  <a:cubicBezTo>
                    <a:pt x="1" y="21939"/>
                    <a:pt x="0" y="2176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9" name="Line 146"/>
            <p:cNvSpPr>
              <a:spLocks noChangeShapeType="1"/>
            </p:cNvSpPr>
            <p:nvPr/>
          </p:nvSpPr>
          <p:spPr bwMode="auto">
            <a:xfrm>
              <a:off x="3011" y="1876"/>
              <a:ext cx="778" cy="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0" name="Freeform 147"/>
            <p:cNvSpPr>
              <a:spLocks/>
            </p:cNvSpPr>
            <p:nvPr/>
          </p:nvSpPr>
          <p:spPr bwMode="auto">
            <a:xfrm>
              <a:off x="3735" y="1921"/>
              <a:ext cx="54" cy="38"/>
            </a:xfrm>
            <a:custGeom>
              <a:avLst/>
              <a:gdLst>
                <a:gd name="T0" fmla="*/ 54 w 54"/>
                <a:gd name="T1" fmla="*/ 24 h 38"/>
                <a:gd name="T2" fmla="*/ 3 w 54"/>
                <a:gd name="T3" fmla="*/ 0 h 38"/>
                <a:gd name="T4" fmla="*/ 15 w 54"/>
                <a:gd name="T5" fmla="*/ 21 h 38"/>
                <a:gd name="T6" fmla="*/ 0 w 54"/>
                <a:gd name="T7" fmla="*/ 38 h 38"/>
                <a:gd name="T8" fmla="*/ 54 w 54"/>
                <a:gd name="T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8">
                  <a:moveTo>
                    <a:pt x="54" y="24"/>
                  </a:moveTo>
                  <a:lnTo>
                    <a:pt x="3" y="0"/>
                  </a:lnTo>
                  <a:lnTo>
                    <a:pt x="15" y="21"/>
                  </a:lnTo>
                  <a:lnTo>
                    <a:pt x="0" y="38"/>
                  </a:lnTo>
                  <a:lnTo>
                    <a:pt x="54" y="24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1" name="Freeform 148"/>
            <p:cNvSpPr>
              <a:spLocks/>
            </p:cNvSpPr>
            <p:nvPr/>
          </p:nvSpPr>
          <p:spPr bwMode="auto">
            <a:xfrm>
              <a:off x="3302" y="1092"/>
              <a:ext cx="482" cy="1155"/>
            </a:xfrm>
            <a:custGeom>
              <a:avLst/>
              <a:gdLst>
                <a:gd name="T0" fmla="*/ 1321 w 1366"/>
                <a:gd name="T1" fmla="*/ 3271 h 3271"/>
                <a:gd name="T2" fmla="*/ 1366 w 1366"/>
                <a:gd name="T3" fmla="*/ 1365 h 3271"/>
                <a:gd name="T4" fmla="*/ 0 w 1366"/>
                <a:gd name="T5" fmla="*/ 0 h 3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6" h="3271">
                  <a:moveTo>
                    <a:pt x="1321" y="3271"/>
                  </a:moveTo>
                  <a:lnTo>
                    <a:pt x="1366" y="136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2" name="Arc 149"/>
            <p:cNvSpPr>
              <a:spLocks/>
            </p:cNvSpPr>
            <p:nvPr/>
          </p:nvSpPr>
          <p:spPr bwMode="auto">
            <a:xfrm>
              <a:off x="3117" y="913"/>
              <a:ext cx="184" cy="17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3" name="Arc 150"/>
            <p:cNvSpPr>
              <a:spLocks/>
            </p:cNvSpPr>
            <p:nvPr/>
          </p:nvSpPr>
          <p:spPr bwMode="auto">
            <a:xfrm>
              <a:off x="3059" y="913"/>
              <a:ext cx="58" cy="20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4" name="Freeform 151"/>
            <p:cNvSpPr>
              <a:spLocks/>
            </p:cNvSpPr>
            <p:nvPr/>
          </p:nvSpPr>
          <p:spPr bwMode="auto">
            <a:xfrm>
              <a:off x="3056" y="1064"/>
              <a:ext cx="36" cy="55"/>
            </a:xfrm>
            <a:custGeom>
              <a:avLst/>
              <a:gdLst>
                <a:gd name="T0" fmla="*/ 3 w 36"/>
                <a:gd name="T1" fmla="*/ 55 h 55"/>
                <a:gd name="T2" fmla="*/ 36 w 36"/>
                <a:gd name="T3" fmla="*/ 10 h 55"/>
                <a:gd name="T4" fmla="*/ 14 w 36"/>
                <a:gd name="T5" fmla="*/ 18 h 55"/>
                <a:gd name="T6" fmla="*/ 0 w 36"/>
                <a:gd name="T7" fmla="*/ 0 h 55"/>
                <a:gd name="T8" fmla="*/ 3 w 36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5">
                  <a:moveTo>
                    <a:pt x="3" y="55"/>
                  </a:moveTo>
                  <a:lnTo>
                    <a:pt x="36" y="10"/>
                  </a:lnTo>
                  <a:lnTo>
                    <a:pt x="14" y="18"/>
                  </a:lnTo>
                  <a:lnTo>
                    <a:pt x="0" y="0"/>
                  </a:lnTo>
                  <a:lnTo>
                    <a:pt x="3" y="55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0"/>
            <a:ext cx="6172200" cy="8839200"/>
            <a:chOff x="144" y="0"/>
            <a:chExt cx="3888" cy="556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0"/>
              <a:ext cx="3888" cy="5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Line 5"/>
            <p:cNvSpPr>
              <a:spLocks noChangeShapeType="1"/>
            </p:cNvSpPr>
            <p:nvPr/>
          </p:nvSpPr>
          <p:spPr bwMode="auto">
            <a:xfrm>
              <a:off x="179" y="246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3947" y="246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79" y="238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47" y="238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79" y="230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47" y="230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79" y="22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47" y="22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79" y="2147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04" y="2124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69" y="2124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79" y="206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47" y="206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79" y="199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47" y="199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79" y="190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47" y="190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79" y="183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47" y="183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79" y="1751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04" y="1728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69" y="1728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79" y="167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47" y="167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179" y="159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47" y="159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79" y="151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2"/>
            <p:cNvSpPr>
              <a:spLocks noChangeShapeType="1"/>
            </p:cNvSpPr>
            <p:nvPr/>
          </p:nvSpPr>
          <p:spPr bwMode="auto">
            <a:xfrm>
              <a:off x="3947" y="151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3"/>
            <p:cNvSpPr>
              <a:spLocks noChangeShapeType="1"/>
            </p:cNvSpPr>
            <p:nvPr/>
          </p:nvSpPr>
          <p:spPr bwMode="auto">
            <a:xfrm>
              <a:off x="179" y="14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" name="Line 34"/>
            <p:cNvSpPr>
              <a:spLocks noChangeShapeType="1"/>
            </p:cNvSpPr>
            <p:nvPr/>
          </p:nvSpPr>
          <p:spPr bwMode="auto">
            <a:xfrm>
              <a:off x="3947" y="14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5"/>
            <p:cNvSpPr>
              <a:spLocks noChangeShapeType="1"/>
            </p:cNvSpPr>
            <p:nvPr/>
          </p:nvSpPr>
          <p:spPr bwMode="auto">
            <a:xfrm>
              <a:off x="179" y="1361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6"/>
            <p:cNvSpPr>
              <a:spLocks noChangeShapeType="1"/>
            </p:cNvSpPr>
            <p:nvPr/>
          </p:nvSpPr>
          <p:spPr bwMode="auto">
            <a:xfrm>
              <a:off x="1604" y="1338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7"/>
            <p:cNvSpPr>
              <a:spLocks noChangeShapeType="1"/>
            </p:cNvSpPr>
            <p:nvPr/>
          </p:nvSpPr>
          <p:spPr bwMode="auto">
            <a:xfrm>
              <a:off x="2569" y="1338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8"/>
            <p:cNvSpPr>
              <a:spLocks noChangeShapeType="1"/>
            </p:cNvSpPr>
            <p:nvPr/>
          </p:nvSpPr>
          <p:spPr bwMode="auto">
            <a:xfrm>
              <a:off x="179" y="128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9"/>
            <p:cNvSpPr>
              <a:spLocks noChangeShapeType="1"/>
            </p:cNvSpPr>
            <p:nvPr/>
          </p:nvSpPr>
          <p:spPr bwMode="auto">
            <a:xfrm>
              <a:off x="3947" y="128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40"/>
            <p:cNvSpPr>
              <a:spLocks noChangeShapeType="1"/>
            </p:cNvSpPr>
            <p:nvPr/>
          </p:nvSpPr>
          <p:spPr bwMode="auto">
            <a:xfrm>
              <a:off x="179" y="120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1"/>
            <p:cNvSpPr>
              <a:spLocks noChangeShapeType="1"/>
            </p:cNvSpPr>
            <p:nvPr/>
          </p:nvSpPr>
          <p:spPr bwMode="auto">
            <a:xfrm>
              <a:off x="3947" y="120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2"/>
            <p:cNvSpPr>
              <a:spLocks noChangeShapeType="1"/>
            </p:cNvSpPr>
            <p:nvPr/>
          </p:nvSpPr>
          <p:spPr bwMode="auto">
            <a:xfrm>
              <a:off x="179" y="11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3"/>
            <p:cNvSpPr>
              <a:spLocks noChangeShapeType="1"/>
            </p:cNvSpPr>
            <p:nvPr/>
          </p:nvSpPr>
          <p:spPr bwMode="auto">
            <a:xfrm>
              <a:off x="3947" y="11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4"/>
            <p:cNvSpPr>
              <a:spLocks noChangeShapeType="1"/>
            </p:cNvSpPr>
            <p:nvPr/>
          </p:nvSpPr>
          <p:spPr bwMode="auto">
            <a:xfrm>
              <a:off x="179" y="104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5"/>
            <p:cNvSpPr>
              <a:spLocks noChangeShapeType="1"/>
            </p:cNvSpPr>
            <p:nvPr/>
          </p:nvSpPr>
          <p:spPr bwMode="auto">
            <a:xfrm>
              <a:off x="3947" y="104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6"/>
            <p:cNvSpPr>
              <a:spLocks noChangeShapeType="1"/>
            </p:cNvSpPr>
            <p:nvPr/>
          </p:nvSpPr>
          <p:spPr bwMode="auto">
            <a:xfrm>
              <a:off x="179" y="966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7"/>
            <p:cNvSpPr>
              <a:spLocks noChangeShapeType="1"/>
            </p:cNvSpPr>
            <p:nvPr/>
          </p:nvSpPr>
          <p:spPr bwMode="auto">
            <a:xfrm>
              <a:off x="1604" y="943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8"/>
            <p:cNvSpPr>
              <a:spLocks noChangeShapeType="1"/>
            </p:cNvSpPr>
            <p:nvPr/>
          </p:nvSpPr>
          <p:spPr bwMode="auto">
            <a:xfrm>
              <a:off x="2569" y="943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9"/>
            <p:cNvSpPr>
              <a:spLocks noChangeShapeType="1"/>
            </p:cNvSpPr>
            <p:nvPr/>
          </p:nvSpPr>
          <p:spPr bwMode="auto">
            <a:xfrm>
              <a:off x="179" y="89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50"/>
            <p:cNvSpPr>
              <a:spLocks noChangeShapeType="1"/>
            </p:cNvSpPr>
            <p:nvPr/>
          </p:nvSpPr>
          <p:spPr bwMode="auto">
            <a:xfrm>
              <a:off x="3947" y="89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1"/>
            <p:cNvSpPr>
              <a:spLocks noChangeShapeType="1"/>
            </p:cNvSpPr>
            <p:nvPr/>
          </p:nvSpPr>
          <p:spPr bwMode="auto">
            <a:xfrm>
              <a:off x="179" y="80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2"/>
            <p:cNvSpPr>
              <a:spLocks noChangeShapeType="1"/>
            </p:cNvSpPr>
            <p:nvPr/>
          </p:nvSpPr>
          <p:spPr bwMode="auto">
            <a:xfrm>
              <a:off x="3947" y="80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3"/>
            <p:cNvSpPr>
              <a:spLocks noChangeShapeType="1"/>
            </p:cNvSpPr>
            <p:nvPr/>
          </p:nvSpPr>
          <p:spPr bwMode="auto">
            <a:xfrm>
              <a:off x="179" y="73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4"/>
            <p:cNvSpPr>
              <a:spLocks noChangeShapeType="1"/>
            </p:cNvSpPr>
            <p:nvPr/>
          </p:nvSpPr>
          <p:spPr bwMode="auto">
            <a:xfrm>
              <a:off x="3947" y="73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5"/>
            <p:cNvSpPr>
              <a:spLocks noChangeShapeType="1"/>
            </p:cNvSpPr>
            <p:nvPr/>
          </p:nvSpPr>
          <p:spPr bwMode="auto">
            <a:xfrm>
              <a:off x="179" y="65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6"/>
            <p:cNvSpPr>
              <a:spLocks noChangeShapeType="1"/>
            </p:cNvSpPr>
            <p:nvPr/>
          </p:nvSpPr>
          <p:spPr bwMode="auto">
            <a:xfrm>
              <a:off x="3947" y="65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7"/>
            <p:cNvSpPr>
              <a:spLocks noChangeShapeType="1"/>
            </p:cNvSpPr>
            <p:nvPr/>
          </p:nvSpPr>
          <p:spPr bwMode="auto">
            <a:xfrm>
              <a:off x="179" y="576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8"/>
            <p:cNvSpPr>
              <a:spLocks noChangeShapeType="1"/>
            </p:cNvSpPr>
            <p:nvPr/>
          </p:nvSpPr>
          <p:spPr bwMode="auto">
            <a:xfrm>
              <a:off x="1604" y="553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9"/>
            <p:cNvSpPr>
              <a:spLocks noChangeShapeType="1"/>
            </p:cNvSpPr>
            <p:nvPr/>
          </p:nvSpPr>
          <p:spPr bwMode="auto">
            <a:xfrm>
              <a:off x="2569" y="553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60"/>
            <p:cNvSpPr>
              <a:spLocks noChangeShapeType="1"/>
            </p:cNvSpPr>
            <p:nvPr/>
          </p:nvSpPr>
          <p:spPr bwMode="auto">
            <a:xfrm>
              <a:off x="179" y="4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1"/>
            <p:cNvSpPr>
              <a:spLocks noChangeShapeType="1"/>
            </p:cNvSpPr>
            <p:nvPr/>
          </p:nvSpPr>
          <p:spPr bwMode="auto">
            <a:xfrm>
              <a:off x="3947" y="4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2"/>
            <p:cNvSpPr>
              <a:spLocks noChangeShapeType="1"/>
            </p:cNvSpPr>
            <p:nvPr/>
          </p:nvSpPr>
          <p:spPr bwMode="auto">
            <a:xfrm>
              <a:off x="179" y="41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3"/>
            <p:cNvSpPr>
              <a:spLocks noChangeShapeType="1"/>
            </p:cNvSpPr>
            <p:nvPr/>
          </p:nvSpPr>
          <p:spPr bwMode="auto">
            <a:xfrm>
              <a:off x="3947" y="41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4"/>
            <p:cNvSpPr>
              <a:spLocks noChangeShapeType="1"/>
            </p:cNvSpPr>
            <p:nvPr/>
          </p:nvSpPr>
          <p:spPr bwMode="auto">
            <a:xfrm>
              <a:off x="179" y="3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5"/>
            <p:cNvSpPr>
              <a:spLocks noChangeShapeType="1"/>
            </p:cNvSpPr>
            <p:nvPr/>
          </p:nvSpPr>
          <p:spPr bwMode="auto">
            <a:xfrm>
              <a:off x="3947" y="3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6"/>
            <p:cNvSpPr>
              <a:spLocks noChangeShapeType="1"/>
            </p:cNvSpPr>
            <p:nvPr/>
          </p:nvSpPr>
          <p:spPr bwMode="auto">
            <a:xfrm>
              <a:off x="179" y="26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7"/>
            <p:cNvSpPr>
              <a:spLocks noChangeShapeType="1"/>
            </p:cNvSpPr>
            <p:nvPr/>
          </p:nvSpPr>
          <p:spPr bwMode="auto">
            <a:xfrm>
              <a:off x="3947" y="26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Rectangle 68"/>
            <p:cNvSpPr>
              <a:spLocks noChangeArrowheads="1"/>
            </p:cNvSpPr>
            <p:nvPr/>
          </p:nvSpPr>
          <p:spPr bwMode="auto">
            <a:xfrm>
              <a:off x="171" y="186"/>
              <a:ext cx="3824" cy="2348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Oval 69"/>
            <p:cNvSpPr>
              <a:spLocks noChangeArrowheads="1"/>
            </p:cNvSpPr>
            <p:nvPr/>
          </p:nvSpPr>
          <p:spPr bwMode="auto">
            <a:xfrm>
              <a:off x="428" y="2089"/>
              <a:ext cx="127" cy="13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70"/>
            <p:cNvSpPr>
              <a:spLocks noChangeArrowheads="1"/>
            </p:cNvSpPr>
            <p:nvPr/>
          </p:nvSpPr>
          <p:spPr bwMode="auto">
            <a:xfrm>
              <a:off x="1333" y="1821"/>
              <a:ext cx="184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Oval 71"/>
            <p:cNvSpPr>
              <a:spLocks noChangeArrowheads="1"/>
            </p:cNvSpPr>
            <p:nvPr/>
          </p:nvSpPr>
          <p:spPr bwMode="auto">
            <a:xfrm>
              <a:off x="1478" y="2095"/>
              <a:ext cx="127" cy="13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72"/>
            <p:cNvSpPr>
              <a:spLocks noChangeArrowheads="1"/>
            </p:cNvSpPr>
            <p:nvPr/>
          </p:nvSpPr>
          <p:spPr bwMode="auto">
            <a:xfrm>
              <a:off x="1815" y="1821"/>
              <a:ext cx="203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Oval 73"/>
            <p:cNvSpPr>
              <a:spLocks noChangeArrowheads="1"/>
            </p:cNvSpPr>
            <p:nvPr/>
          </p:nvSpPr>
          <p:spPr bwMode="auto">
            <a:xfrm>
              <a:off x="1719" y="2089"/>
              <a:ext cx="127" cy="13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74"/>
            <p:cNvSpPr>
              <a:spLocks noChangeArrowheads="1"/>
            </p:cNvSpPr>
            <p:nvPr/>
          </p:nvSpPr>
          <p:spPr bwMode="auto">
            <a:xfrm>
              <a:off x="2298" y="1821"/>
              <a:ext cx="184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Rectangle 75"/>
            <p:cNvSpPr>
              <a:spLocks noChangeArrowheads="1"/>
            </p:cNvSpPr>
            <p:nvPr/>
          </p:nvSpPr>
          <p:spPr bwMode="auto">
            <a:xfrm>
              <a:off x="1965" y="2089"/>
              <a:ext cx="127" cy="13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76"/>
            <p:cNvSpPr>
              <a:spLocks noChangeShapeType="1"/>
            </p:cNvSpPr>
            <p:nvPr/>
          </p:nvSpPr>
          <p:spPr bwMode="auto">
            <a:xfrm>
              <a:off x="1965" y="2089"/>
              <a:ext cx="124" cy="1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7"/>
            <p:cNvSpPr>
              <a:spLocks noChangeShapeType="1"/>
            </p:cNvSpPr>
            <p:nvPr/>
          </p:nvSpPr>
          <p:spPr bwMode="auto">
            <a:xfrm flipV="1">
              <a:off x="1965" y="2089"/>
              <a:ext cx="124" cy="13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Rectangle 78"/>
            <p:cNvSpPr>
              <a:spLocks noChangeArrowheads="1"/>
            </p:cNvSpPr>
            <p:nvPr/>
          </p:nvSpPr>
          <p:spPr bwMode="auto">
            <a:xfrm>
              <a:off x="985" y="1641"/>
              <a:ext cx="203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Oval 79"/>
            <p:cNvSpPr>
              <a:spLocks noChangeArrowheads="1"/>
            </p:cNvSpPr>
            <p:nvPr/>
          </p:nvSpPr>
          <p:spPr bwMode="auto">
            <a:xfrm>
              <a:off x="2212" y="2089"/>
              <a:ext cx="126" cy="13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80"/>
            <p:cNvSpPr>
              <a:spLocks noChangeArrowheads="1"/>
            </p:cNvSpPr>
            <p:nvPr/>
          </p:nvSpPr>
          <p:spPr bwMode="auto">
            <a:xfrm>
              <a:off x="1960" y="1612"/>
              <a:ext cx="203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Oval 81"/>
            <p:cNvSpPr>
              <a:spLocks noChangeArrowheads="1"/>
            </p:cNvSpPr>
            <p:nvPr/>
          </p:nvSpPr>
          <p:spPr bwMode="auto">
            <a:xfrm>
              <a:off x="2469" y="2089"/>
              <a:ext cx="127" cy="13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Rectangle 82"/>
            <p:cNvSpPr>
              <a:spLocks noChangeArrowheads="1"/>
            </p:cNvSpPr>
            <p:nvPr/>
          </p:nvSpPr>
          <p:spPr bwMode="auto">
            <a:xfrm>
              <a:off x="2930" y="1757"/>
              <a:ext cx="203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Oval 83"/>
            <p:cNvSpPr>
              <a:spLocks noChangeArrowheads="1"/>
            </p:cNvSpPr>
            <p:nvPr/>
          </p:nvSpPr>
          <p:spPr bwMode="auto">
            <a:xfrm>
              <a:off x="3653" y="2263"/>
              <a:ext cx="127" cy="13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Rectangle 84"/>
            <p:cNvSpPr>
              <a:spLocks noChangeArrowheads="1"/>
            </p:cNvSpPr>
            <p:nvPr/>
          </p:nvSpPr>
          <p:spPr bwMode="auto">
            <a:xfrm>
              <a:off x="2560" y="1821"/>
              <a:ext cx="194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Oval 85"/>
            <p:cNvSpPr>
              <a:spLocks noChangeArrowheads="1"/>
            </p:cNvSpPr>
            <p:nvPr/>
          </p:nvSpPr>
          <p:spPr bwMode="auto">
            <a:xfrm>
              <a:off x="1290" y="2263"/>
              <a:ext cx="127" cy="13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Rectangle 86"/>
            <p:cNvSpPr>
              <a:spLocks noChangeArrowheads="1"/>
            </p:cNvSpPr>
            <p:nvPr/>
          </p:nvSpPr>
          <p:spPr bwMode="auto">
            <a:xfrm>
              <a:off x="433" y="1594"/>
              <a:ext cx="203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Oval 87"/>
            <p:cNvSpPr>
              <a:spLocks noChangeArrowheads="1"/>
            </p:cNvSpPr>
            <p:nvPr/>
          </p:nvSpPr>
          <p:spPr bwMode="auto">
            <a:xfrm>
              <a:off x="1965" y="2467"/>
              <a:ext cx="127" cy="13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Rectangle 88"/>
            <p:cNvSpPr>
              <a:spLocks noChangeArrowheads="1"/>
            </p:cNvSpPr>
            <p:nvPr/>
          </p:nvSpPr>
          <p:spPr bwMode="auto">
            <a:xfrm>
              <a:off x="3696" y="1245"/>
              <a:ext cx="203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Oval 89"/>
            <p:cNvSpPr>
              <a:spLocks noChangeArrowheads="1"/>
            </p:cNvSpPr>
            <p:nvPr/>
          </p:nvSpPr>
          <p:spPr bwMode="auto">
            <a:xfrm>
              <a:off x="2646" y="2257"/>
              <a:ext cx="127" cy="13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Rectangle 90"/>
            <p:cNvSpPr>
              <a:spLocks noChangeArrowheads="1"/>
            </p:cNvSpPr>
            <p:nvPr/>
          </p:nvSpPr>
          <p:spPr bwMode="auto">
            <a:xfrm>
              <a:off x="1867" y="948"/>
              <a:ext cx="297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Oval 91"/>
            <p:cNvSpPr>
              <a:spLocks noChangeArrowheads="1"/>
            </p:cNvSpPr>
            <p:nvPr/>
          </p:nvSpPr>
          <p:spPr bwMode="auto">
            <a:xfrm>
              <a:off x="3283" y="2106"/>
              <a:ext cx="127" cy="13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Rectangle 92"/>
            <p:cNvSpPr>
              <a:spLocks noChangeArrowheads="1"/>
            </p:cNvSpPr>
            <p:nvPr/>
          </p:nvSpPr>
          <p:spPr bwMode="auto">
            <a:xfrm>
              <a:off x="3246" y="1565"/>
              <a:ext cx="307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Rectangle 93"/>
            <p:cNvSpPr>
              <a:spLocks noChangeArrowheads="1"/>
            </p:cNvSpPr>
            <p:nvPr/>
          </p:nvSpPr>
          <p:spPr bwMode="auto">
            <a:xfrm>
              <a:off x="233" y="2613"/>
              <a:ext cx="331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4"/>
            <p:cNvSpPr>
              <a:spLocks noChangeArrowheads="1"/>
            </p:cNvSpPr>
            <p:nvPr/>
          </p:nvSpPr>
          <p:spPr bwMode="auto">
            <a:xfrm>
              <a:off x="241" y="2887"/>
              <a:ext cx="17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5"/>
            <p:cNvSpPr>
              <a:spLocks noChangeArrowheads="1"/>
            </p:cNvSpPr>
            <p:nvPr/>
          </p:nvSpPr>
          <p:spPr bwMode="auto">
            <a:xfrm>
              <a:off x="418" y="2887"/>
              <a:ext cx="83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6"/>
            <p:cNvSpPr>
              <a:spLocks noChangeArrowheads="1"/>
            </p:cNvSpPr>
            <p:nvPr/>
          </p:nvSpPr>
          <p:spPr bwMode="auto">
            <a:xfrm>
              <a:off x="241" y="3108"/>
              <a:ext cx="20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7"/>
            <p:cNvSpPr>
              <a:spLocks noChangeArrowheads="1"/>
            </p:cNvSpPr>
            <p:nvPr/>
          </p:nvSpPr>
          <p:spPr bwMode="auto">
            <a:xfrm>
              <a:off x="432" y="3108"/>
              <a:ext cx="80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8"/>
            <p:cNvSpPr>
              <a:spLocks noChangeArrowheads="1"/>
            </p:cNvSpPr>
            <p:nvPr/>
          </p:nvSpPr>
          <p:spPr bwMode="auto">
            <a:xfrm>
              <a:off x="241" y="3330"/>
              <a:ext cx="18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9"/>
            <p:cNvSpPr>
              <a:spLocks noChangeArrowheads="1"/>
            </p:cNvSpPr>
            <p:nvPr/>
          </p:nvSpPr>
          <p:spPr bwMode="auto">
            <a:xfrm>
              <a:off x="480" y="3330"/>
              <a:ext cx="82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100"/>
            <p:cNvSpPr>
              <a:spLocks noChangeArrowheads="1"/>
            </p:cNvSpPr>
            <p:nvPr/>
          </p:nvSpPr>
          <p:spPr bwMode="auto">
            <a:xfrm>
              <a:off x="241" y="3551"/>
              <a:ext cx="18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1"/>
            <p:cNvSpPr>
              <a:spLocks noChangeArrowheads="1"/>
            </p:cNvSpPr>
            <p:nvPr/>
          </p:nvSpPr>
          <p:spPr bwMode="auto">
            <a:xfrm>
              <a:off x="432" y="3551"/>
              <a:ext cx="82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2"/>
            <p:cNvSpPr>
              <a:spLocks noChangeArrowheads="1"/>
            </p:cNvSpPr>
            <p:nvPr/>
          </p:nvSpPr>
          <p:spPr bwMode="auto">
            <a:xfrm>
              <a:off x="241" y="3772"/>
              <a:ext cx="19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3"/>
            <p:cNvSpPr>
              <a:spLocks noChangeArrowheads="1"/>
            </p:cNvSpPr>
            <p:nvPr/>
          </p:nvSpPr>
          <p:spPr bwMode="auto">
            <a:xfrm>
              <a:off x="480" y="3772"/>
              <a:ext cx="80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#3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4"/>
            <p:cNvSpPr>
              <a:spLocks noChangeArrowheads="1"/>
            </p:cNvSpPr>
            <p:nvPr/>
          </p:nvSpPr>
          <p:spPr bwMode="auto">
            <a:xfrm>
              <a:off x="241" y="3993"/>
              <a:ext cx="16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5"/>
            <p:cNvSpPr>
              <a:spLocks noChangeArrowheads="1"/>
            </p:cNvSpPr>
            <p:nvPr/>
          </p:nvSpPr>
          <p:spPr bwMode="auto">
            <a:xfrm>
              <a:off x="432" y="3993"/>
              <a:ext cx="61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6 Yard Hitch.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6"/>
            <p:cNvSpPr>
              <a:spLocks noChangeArrowheads="1"/>
            </p:cNvSpPr>
            <p:nvPr/>
          </p:nvSpPr>
          <p:spPr bwMode="auto">
            <a:xfrm>
              <a:off x="241" y="4214"/>
              <a:ext cx="17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7"/>
            <p:cNvSpPr>
              <a:spLocks noChangeArrowheads="1"/>
            </p:cNvSpPr>
            <p:nvPr/>
          </p:nvSpPr>
          <p:spPr bwMode="auto">
            <a:xfrm>
              <a:off x="488" y="4214"/>
              <a:ext cx="61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6 Yard Hitch.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8"/>
            <p:cNvSpPr>
              <a:spLocks noChangeArrowheads="1"/>
            </p:cNvSpPr>
            <p:nvPr/>
          </p:nvSpPr>
          <p:spPr bwMode="auto">
            <a:xfrm>
              <a:off x="241" y="4435"/>
              <a:ext cx="18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9"/>
            <p:cNvSpPr>
              <a:spLocks noChangeArrowheads="1"/>
            </p:cNvSpPr>
            <p:nvPr/>
          </p:nvSpPr>
          <p:spPr bwMode="auto">
            <a:xfrm>
              <a:off x="483" y="4435"/>
              <a:ext cx="186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full step &amp; gather. Inside verticals to hitches.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10"/>
            <p:cNvSpPr>
              <a:spLocks noChangeArrowheads="1"/>
            </p:cNvSpPr>
            <p:nvPr/>
          </p:nvSpPr>
          <p:spPr bwMode="auto">
            <a:xfrm>
              <a:off x="241" y="4656"/>
              <a:ext cx="18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1"/>
            <p:cNvSpPr>
              <a:spLocks noChangeArrowheads="1"/>
            </p:cNvSpPr>
            <p:nvPr/>
          </p:nvSpPr>
          <p:spPr bwMode="auto">
            <a:xfrm>
              <a:off x="432" y="4656"/>
              <a:ext cx="110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Vertical. Think Dive Pass.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2"/>
            <p:cNvSpPr>
              <a:spLocks noChangeArrowheads="1"/>
            </p:cNvSpPr>
            <p:nvPr/>
          </p:nvSpPr>
          <p:spPr bwMode="auto">
            <a:xfrm>
              <a:off x="241" y="4877"/>
              <a:ext cx="18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3"/>
            <p:cNvSpPr>
              <a:spLocks noChangeArrowheads="1"/>
            </p:cNvSpPr>
            <p:nvPr/>
          </p:nvSpPr>
          <p:spPr bwMode="auto">
            <a:xfrm>
              <a:off x="452" y="4877"/>
              <a:ext cx="108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Vertical. Think Dive Pass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4"/>
            <p:cNvSpPr>
              <a:spLocks noChangeArrowheads="1"/>
            </p:cNvSpPr>
            <p:nvPr/>
          </p:nvSpPr>
          <p:spPr bwMode="auto">
            <a:xfrm>
              <a:off x="241" y="5098"/>
              <a:ext cx="25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Rope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5"/>
            <p:cNvSpPr>
              <a:spLocks noChangeArrowheads="1"/>
            </p:cNvSpPr>
            <p:nvPr/>
          </p:nvSpPr>
          <p:spPr bwMode="auto">
            <a:xfrm>
              <a:off x="536" y="5098"/>
              <a:ext cx="100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Vertical over the Hitch.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6"/>
            <p:cNvSpPr>
              <a:spLocks noChangeArrowheads="1"/>
            </p:cNvSpPr>
            <p:nvPr/>
          </p:nvSpPr>
          <p:spPr bwMode="auto">
            <a:xfrm>
              <a:off x="241" y="5319"/>
              <a:ext cx="71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7"/>
            <p:cNvSpPr>
              <a:spLocks noChangeArrowheads="1"/>
            </p:cNvSpPr>
            <p:nvPr/>
          </p:nvSpPr>
          <p:spPr bwMode="auto">
            <a:xfrm>
              <a:off x="1504" y="29"/>
              <a:ext cx="392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8"/>
            <p:cNvSpPr>
              <a:spLocks noChangeArrowheads="1"/>
            </p:cNvSpPr>
            <p:nvPr/>
          </p:nvSpPr>
          <p:spPr bwMode="auto">
            <a:xfrm>
              <a:off x="1879" y="29"/>
              <a:ext cx="886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Rope 52 Ditch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Freeform 119"/>
            <p:cNvSpPr>
              <a:spLocks/>
            </p:cNvSpPr>
            <p:nvPr/>
          </p:nvSpPr>
          <p:spPr bwMode="auto">
            <a:xfrm>
              <a:off x="2059" y="2605"/>
              <a:ext cx="49" cy="77"/>
            </a:xfrm>
            <a:custGeom>
              <a:avLst/>
              <a:gdLst>
                <a:gd name="T0" fmla="*/ 0 w 138"/>
                <a:gd name="T1" fmla="*/ 0 h 198"/>
                <a:gd name="T2" fmla="*/ 136 w 138"/>
                <a:gd name="T3" fmla="*/ 198 h 198"/>
                <a:gd name="T4" fmla="*/ 138 w 138"/>
                <a:gd name="T5" fmla="*/ 196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" h="198">
                  <a:moveTo>
                    <a:pt x="0" y="0"/>
                  </a:moveTo>
                  <a:lnTo>
                    <a:pt x="136" y="198"/>
                  </a:lnTo>
                  <a:lnTo>
                    <a:pt x="138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3" name="Freeform 120"/>
            <p:cNvSpPr>
              <a:spLocks/>
            </p:cNvSpPr>
            <p:nvPr/>
          </p:nvSpPr>
          <p:spPr bwMode="auto">
            <a:xfrm>
              <a:off x="486" y="1577"/>
              <a:ext cx="69" cy="524"/>
            </a:xfrm>
            <a:custGeom>
              <a:avLst/>
              <a:gdLst>
                <a:gd name="T0" fmla="*/ 30 w 194"/>
                <a:gd name="T1" fmla="*/ 1351 h 1351"/>
                <a:gd name="T2" fmla="*/ 0 w 194"/>
                <a:gd name="T3" fmla="*/ 0 h 1351"/>
                <a:gd name="T4" fmla="*/ 194 w 194"/>
                <a:gd name="T5" fmla="*/ 164 h 1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1351">
                  <a:moveTo>
                    <a:pt x="30" y="1351"/>
                  </a:moveTo>
                  <a:lnTo>
                    <a:pt x="0" y="0"/>
                  </a:lnTo>
                  <a:lnTo>
                    <a:pt x="194" y="16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Freeform 121"/>
            <p:cNvSpPr>
              <a:spLocks/>
            </p:cNvSpPr>
            <p:nvPr/>
          </p:nvSpPr>
          <p:spPr bwMode="auto">
            <a:xfrm>
              <a:off x="502" y="1587"/>
              <a:ext cx="53" cy="54"/>
            </a:xfrm>
            <a:custGeom>
              <a:avLst/>
              <a:gdLst>
                <a:gd name="T0" fmla="*/ 53 w 53"/>
                <a:gd name="T1" fmla="*/ 54 h 54"/>
                <a:gd name="T2" fmla="*/ 25 w 53"/>
                <a:gd name="T3" fmla="*/ 0 h 54"/>
                <a:gd name="T4" fmla="*/ 23 w 53"/>
                <a:gd name="T5" fmla="*/ 27 h 54"/>
                <a:gd name="T6" fmla="*/ 0 w 53"/>
                <a:gd name="T7" fmla="*/ 33 h 54"/>
                <a:gd name="T8" fmla="*/ 53 w 53"/>
                <a:gd name="T9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4">
                  <a:moveTo>
                    <a:pt x="53" y="54"/>
                  </a:moveTo>
                  <a:lnTo>
                    <a:pt x="25" y="0"/>
                  </a:lnTo>
                  <a:lnTo>
                    <a:pt x="23" y="27"/>
                  </a:lnTo>
                  <a:lnTo>
                    <a:pt x="0" y="33"/>
                  </a:lnTo>
                  <a:lnTo>
                    <a:pt x="53" y="54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Freeform 122"/>
            <p:cNvSpPr>
              <a:spLocks/>
            </p:cNvSpPr>
            <p:nvPr/>
          </p:nvSpPr>
          <p:spPr bwMode="auto">
            <a:xfrm>
              <a:off x="1300" y="780"/>
              <a:ext cx="59" cy="1484"/>
            </a:xfrm>
            <a:custGeom>
              <a:avLst/>
              <a:gdLst>
                <a:gd name="T0" fmla="*/ 166 w 166"/>
                <a:gd name="T1" fmla="*/ 3825 h 3825"/>
                <a:gd name="T2" fmla="*/ 0 w 166"/>
                <a:gd name="T3" fmla="*/ 3450 h 3825"/>
                <a:gd name="T4" fmla="*/ 0 w 166"/>
                <a:gd name="T5" fmla="*/ 0 h 3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3825">
                  <a:moveTo>
                    <a:pt x="166" y="3825"/>
                  </a:moveTo>
                  <a:lnTo>
                    <a:pt x="0" y="345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Freeform 123"/>
            <p:cNvSpPr>
              <a:spLocks/>
            </p:cNvSpPr>
            <p:nvPr/>
          </p:nvSpPr>
          <p:spPr bwMode="auto">
            <a:xfrm>
              <a:off x="1281" y="780"/>
              <a:ext cx="38" cy="58"/>
            </a:xfrm>
            <a:custGeom>
              <a:avLst/>
              <a:gdLst>
                <a:gd name="T0" fmla="*/ 19 w 38"/>
                <a:gd name="T1" fmla="*/ 0 h 58"/>
                <a:gd name="T2" fmla="*/ 0 w 38"/>
                <a:gd name="T3" fmla="*/ 58 h 58"/>
                <a:gd name="T4" fmla="*/ 19 w 38"/>
                <a:gd name="T5" fmla="*/ 43 h 58"/>
                <a:gd name="T6" fmla="*/ 38 w 38"/>
                <a:gd name="T7" fmla="*/ 58 h 58"/>
                <a:gd name="T8" fmla="*/ 19 w 3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8">
                  <a:moveTo>
                    <a:pt x="19" y="0"/>
                  </a:moveTo>
                  <a:lnTo>
                    <a:pt x="0" y="58"/>
                  </a:lnTo>
                  <a:lnTo>
                    <a:pt x="19" y="43"/>
                  </a:lnTo>
                  <a:lnTo>
                    <a:pt x="38" y="58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Freeform 124"/>
            <p:cNvSpPr>
              <a:spLocks/>
            </p:cNvSpPr>
            <p:nvPr/>
          </p:nvSpPr>
          <p:spPr bwMode="auto">
            <a:xfrm>
              <a:off x="2719" y="722"/>
              <a:ext cx="97" cy="1547"/>
            </a:xfrm>
            <a:custGeom>
              <a:avLst/>
              <a:gdLst>
                <a:gd name="T0" fmla="*/ 0 w 270"/>
                <a:gd name="T1" fmla="*/ 3989 h 3989"/>
                <a:gd name="T2" fmla="*/ 270 w 270"/>
                <a:gd name="T3" fmla="*/ 3478 h 3989"/>
                <a:gd name="T4" fmla="*/ 166 w 270"/>
                <a:gd name="T5" fmla="*/ 0 h 3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0" h="3989">
                  <a:moveTo>
                    <a:pt x="0" y="3989"/>
                  </a:moveTo>
                  <a:lnTo>
                    <a:pt x="270" y="3478"/>
                  </a:lnTo>
                  <a:lnTo>
                    <a:pt x="1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Freeform 125"/>
            <p:cNvSpPr>
              <a:spLocks/>
            </p:cNvSpPr>
            <p:nvPr/>
          </p:nvSpPr>
          <p:spPr bwMode="auto">
            <a:xfrm>
              <a:off x="2761" y="722"/>
              <a:ext cx="38" cy="59"/>
            </a:xfrm>
            <a:custGeom>
              <a:avLst/>
              <a:gdLst>
                <a:gd name="T0" fmla="*/ 18 w 38"/>
                <a:gd name="T1" fmla="*/ 0 h 59"/>
                <a:gd name="T2" fmla="*/ 0 w 38"/>
                <a:gd name="T3" fmla="*/ 59 h 59"/>
                <a:gd name="T4" fmla="*/ 18 w 38"/>
                <a:gd name="T5" fmla="*/ 43 h 59"/>
                <a:gd name="T6" fmla="*/ 38 w 38"/>
                <a:gd name="T7" fmla="*/ 57 h 59"/>
                <a:gd name="T8" fmla="*/ 18 w 38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9">
                  <a:moveTo>
                    <a:pt x="18" y="0"/>
                  </a:moveTo>
                  <a:lnTo>
                    <a:pt x="0" y="59"/>
                  </a:lnTo>
                  <a:lnTo>
                    <a:pt x="18" y="43"/>
                  </a:lnTo>
                  <a:lnTo>
                    <a:pt x="38" y="57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126"/>
            <p:cNvSpPr>
              <a:spLocks/>
            </p:cNvSpPr>
            <p:nvPr/>
          </p:nvSpPr>
          <p:spPr bwMode="auto">
            <a:xfrm>
              <a:off x="3368" y="588"/>
              <a:ext cx="145" cy="1542"/>
            </a:xfrm>
            <a:custGeom>
              <a:avLst/>
              <a:gdLst>
                <a:gd name="T0" fmla="*/ 0 w 406"/>
                <a:gd name="T1" fmla="*/ 3974 h 3974"/>
                <a:gd name="T2" fmla="*/ 406 w 406"/>
                <a:gd name="T3" fmla="*/ 2683 h 3974"/>
                <a:gd name="T4" fmla="*/ 374 w 406"/>
                <a:gd name="T5" fmla="*/ 0 h 3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6" h="3974">
                  <a:moveTo>
                    <a:pt x="0" y="3974"/>
                  </a:moveTo>
                  <a:lnTo>
                    <a:pt x="406" y="2683"/>
                  </a:lnTo>
                  <a:lnTo>
                    <a:pt x="37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Freeform 127"/>
            <p:cNvSpPr>
              <a:spLocks/>
            </p:cNvSpPr>
            <p:nvPr/>
          </p:nvSpPr>
          <p:spPr bwMode="auto">
            <a:xfrm>
              <a:off x="3483" y="588"/>
              <a:ext cx="38" cy="58"/>
            </a:xfrm>
            <a:custGeom>
              <a:avLst/>
              <a:gdLst>
                <a:gd name="T0" fmla="*/ 18 w 38"/>
                <a:gd name="T1" fmla="*/ 0 h 58"/>
                <a:gd name="T2" fmla="*/ 0 w 38"/>
                <a:gd name="T3" fmla="*/ 58 h 58"/>
                <a:gd name="T4" fmla="*/ 18 w 38"/>
                <a:gd name="T5" fmla="*/ 43 h 58"/>
                <a:gd name="T6" fmla="*/ 38 w 38"/>
                <a:gd name="T7" fmla="*/ 58 h 58"/>
                <a:gd name="T8" fmla="*/ 18 w 38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8">
                  <a:moveTo>
                    <a:pt x="18" y="0"/>
                  </a:moveTo>
                  <a:lnTo>
                    <a:pt x="0" y="58"/>
                  </a:lnTo>
                  <a:lnTo>
                    <a:pt x="18" y="43"/>
                  </a:lnTo>
                  <a:lnTo>
                    <a:pt x="38" y="58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Freeform 128"/>
            <p:cNvSpPr>
              <a:spLocks/>
            </p:cNvSpPr>
            <p:nvPr/>
          </p:nvSpPr>
          <p:spPr bwMode="auto">
            <a:xfrm>
              <a:off x="1573" y="2006"/>
              <a:ext cx="81" cy="95"/>
            </a:xfrm>
            <a:custGeom>
              <a:avLst/>
              <a:gdLst>
                <a:gd name="T0" fmla="*/ 0 w 228"/>
                <a:gd name="T1" fmla="*/ 245 h 245"/>
                <a:gd name="T2" fmla="*/ 228 w 228"/>
                <a:gd name="T3" fmla="*/ 121 h 245"/>
                <a:gd name="T4" fmla="*/ 228 w 228"/>
                <a:gd name="T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245">
                  <a:moveTo>
                    <a:pt x="0" y="245"/>
                  </a:moveTo>
                  <a:lnTo>
                    <a:pt x="228" y="121"/>
                  </a:lnTo>
                  <a:lnTo>
                    <a:pt x="22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Freeform 129"/>
            <p:cNvSpPr>
              <a:spLocks/>
            </p:cNvSpPr>
            <p:nvPr/>
          </p:nvSpPr>
          <p:spPr bwMode="auto">
            <a:xfrm>
              <a:off x="1617" y="1998"/>
              <a:ext cx="75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Line 130"/>
            <p:cNvSpPr>
              <a:spLocks noChangeShapeType="1"/>
            </p:cNvSpPr>
            <p:nvPr/>
          </p:nvSpPr>
          <p:spPr bwMode="auto">
            <a:xfrm>
              <a:off x="1617" y="1998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Freeform 131"/>
            <p:cNvSpPr>
              <a:spLocks/>
            </p:cNvSpPr>
            <p:nvPr/>
          </p:nvSpPr>
          <p:spPr bwMode="auto">
            <a:xfrm>
              <a:off x="1813" y="2017"/>
              <a:ext cx="54" cy="84"/>
            </a:xfrm>
            <a:custGeom>
              <a:avLst/>
              <a:gdLst>
                <a:gd name="T0" fmla="*/ 0 w 151"/>
                <a:gd name="T1" fmla="*/ 216 h 216"/>
                <a:gd name="T2" fmla="*/ 151 w 151"/>
                <a:gd name="T3" fmla="*/ 124 h 216"/>
                <a:gd name="T4" fmla="*/ 151 w 151"/>
                <a:gd name="T5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16">
                  <a:moveTo>
                    <a:pt x="0" y="216"/>
                  </a:moveTo>
                  <a:lnTo>
                    <a:pt x="151" y="124"/>
                  </a:lnTo>
                  <a:lnTo>
                    <a:pt x="1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Freeform 132"/>
            <p:cNvSpPr>
              <a:spLocks/>
            </p:cNvSpPr>
            <p:nvPr/>
          </p:nvSpPr>
          <p:spPr bwMode="auto">
            <a:xfrm>
              <a:off x="1830" y="2010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Line 133"/>
            <p:cNvSpPr>
              <a:spLocks noChangeShapeType="1"/>
            </p:cNvSpPr>
            <p:nvPr/>
          </p:nvSpPr>
          <p:spPr bwMode="auto">
            <a:xfrm>
              <a:off x="1830" y="201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Freeform 134"/>
            <p:cNvSpPr>
              <a:spLocks/>
            </p:cNvSpPr>
            <p:nvPr/>
          </p:nvSpPr>
          <p:spPr bwMode="auto">
            <a:xfrm>
              <a:off x="2053" y="1982"/>
              <a:ext cx="39" cy="107"/>
            </a:xfrm>
            <a:custGeom>
              <a:avLst/>
              <a:gdLst>
                <a:gd name="T0" fmla="*/ 0 w 109"/>
                <a:gd name="T1" fmla="*/ 275 h 275"/>
                <a:gd name="T2" fmla="*/ 109 w 109"/>
                <a:gd name="T3" fmla="*/ 77 h 275"/>
                <a:gd name="T4" fmla="*/ 109 w 109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" h="275">
                  <a:moveTo>
                    <a:pt x="0" y="275"/>
                  </a:moveTo>
                  <a:lnTo>
                    <a:pt x="109" y="77"/>
                  </a:lnTo>
                  <a:lnTo>
                    <a:pt x="10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Freeform 135"/>
            <p:cNvSpPr>
              <a:spLocks/>
            </p:cNvSpPr>
            <p:nvPr/>
          </p:nvSpPr>
          <p:spPr bwMode="auto">
            <a:xfrm>
              <a:off x="2054" y="1975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Line 136"/>
            <p:cNvSpPr>
              <a:spLocks noChangeShapeType="1"/>
            </p:cNvSpPr>
            <p:nvPr/>
          </p:nvSpPr>
          <p:spPr bwMode="auto">
            <a:xfrm>
              <a:off x="2054" y="197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Freeform 137"/>
            <p:cNvSpPr>
              <a:spLocks/>
            </p:cNvSpPr>
            <p:nvPr/>
          </p:nvSpPr>
          <p:spPr bwMode="auto">
            <a:xfrm>
              <a:off x="2288" y="2000"/>
              <a:ext cx="71" cy="101"/>
            </a:xfrm>
            <a:custGeom>
              <a:avLst/>
              <a:gdLst>
                <a:gd name="T0" fmla="*/ 0 w 198"/>
                <a:gd name="T1" fmla="*/ 260 h 260"/>
                <a:gd name="T2" fmla="*/ 198 w 198"/>
                <a:gd name="T3" fmla="*/ 121 h 260"/>
                <a:gd name="T4" fmla="*/ 198 w 198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60">
                  <a:moveTo>
                    <a:pt x="0" y="260"/>
                  </a:moveTo>
                  <a:lnTo>
                    <a:pt x="198" y="121"/>
                  </a:lnTo>
                  <a:lnTo>
                    <a:pt x="19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Freeform 138"/>
            <p:cNvSpPr>
              <a:spLocks/>
            </p:cNvSpPr>
            <p:nvPr/>
          </p:nvSpPr>
          <p:spPr bwMode="auto">
            <a:xfrm>
              <a:off x="2322" y="1993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Line 139"/>
            <p:cNvSpPr>
              <a:spLocks noChangeShapeType="1"/>
            </p:cNvSpPr>
            <p:nvPr/>
          </p:nvSpPr>
          <p:spPr bwMode="auto">
            <a:xfrm>
              <a:off x="2322" y="199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Freeform 140"/>
            <p:cNvSpPr>
              <a:spLocks/>
            </p:cNvSpPr>
            <p:nvPr/>
          </p:nvSpPr>
          <p:spPr bwMode="auto">
            <a:xfrm>
              <a:off x="2550" y="1994"/>
              <a:ext cx="60" cy="101"/>
            </a:xfrm>
            <a:custGeom>
              <a:avLst/>
              <a:gdLst>
                <a:gd name="T0" fmla="*/ 0 w 166"/>
                <a:gd name="T1" fmla="*/ 260 h 260"/>
                <a:gd name="T2" fmla="*/ 166 w 166"/>
                <a:gd name="T3" fmla="*/ 93 h 260"/>
                <a:gd name="T4" fmla="*/ 166 w 166"/>
                <a:gd name="T5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6" h="260">
                  <a:moveTo>
                    <a:pt x="0" y="260"/>
                  </a:moveTo>
                  <a:lnTo>
                    <a:pt x="166" y="93"/>
                  </a:lnTo>
                  <a:lnTo>
                    <a:pt x="1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41"/>
            <p:cNvSpPr>
              <a:spLocks/>
            </p:cNvSpPr>
            <p:nvPr/>
          </p:nvSpPr>
          <p:spPr bwMode="auto">
            <a:xfrm>
              <a:off x="2573" y="1986"/>
              <a:ext cx="74" cy="8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Line 142"/>
            <p:cNvSpPr>
              <a:spLocks noChangeShapeType="1"/>
            </p:cNvSpPr>
            <p:nvPr/>
          </p:nvSpPr>
          <p:spPr bwMode="auto">
            <a:xfrm>
              <a:off x="2573" y="1986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Freeform 143"/>
            <p:cNvSpPr>
              <a:spLocks/>
            </p:cNvSpPr>
            <p:nvPr/>
          </p:nvSpPr>
          <p:spPr bwMode="auto">
            <a:xfrm>
              <a:off x="3705" y="1789"/>
              <a:ext cx="65" cy="471"/>
            </a:xfrm>
            <a:custGeom>
              <a:avLst/>
              <a:gdLst>
                <a:gd name="T0" fmla="*/ 60 w 181"/>
                <a:gd name="T1" fmla="*/ 1215 h 1215"/>
                <a:gd name="T2" fmla="*/ 181 w 181"/>
                <a:gd name="T3" fmla="*/ 0 h 1215"/>
                <a:gd name="T4" fmla="*/ 0 w 181"/>
                <a:gd name="T5" fmla="*/ 150 h 1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1" h="1215">
                  <a:moveTo>
                    <a:pt x="60" y="1215"/>
                  </a:moveTo>
                  <a:lnTo>
                    <a:pt x="181" y="0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Freeform 144"/>
            <p:cNvSpPr>
              <a:spLocks/>
            </p:cNvSpPr>
            <p:nvPr/>
          </p:nvSpPr>
          <p:spPr bwMode="auto">
            <a:xfrm>
              <a:off x="3705" y="1794"/>
              <a:ext cx="53" cy="53"/>
            </a:xfrm>
            <a:custGeom>
              <a:avLst/>
              <a:gdLst>
                <a:gd name="T0" fmla="*/ 0 w 53"/>
                <a:gd name="T1" fmla="*/ 53 h 53"/>
                <a:gd name="T2" fmla="*/ 53 w 53"/>
                <a:gd name="T3" fmla="*/ 32 h 53"/>
                <a:gd name="T4" fmla="*/ 30 w 53"/>
                <a:gd name="T5" fmla="*/ 25 h 53"/>
                <a:gd name="T6" fmla="*/ 29 w 53"/>
                <a:gd name="T7" fmla="*/ 0 h 53"/>
                <a:gd name="T8" fmla="*/ 0 w 53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3">
                  <a:moveTo>
                    <a:pt x="0" y="53"/>
                  </a:moveTo>
                  <a:lnTo>
                    <a:pt x="53" y="32"/>
                  </a:lnTo>
                  <a:lnTo>
                    <a:pt x="30" y="25"/>
                  </a:lnTo>
                  <a:lnTo>
                    <a:pt x="29" y="0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04800"/>
            <a:ext cx="6324600" cy="8534400"/>
            <a:chOff x="192" y="192"/>
            <a:chExt cx="3984" cy="5376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92"/>
              <a:ext cx="3984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7" y="256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88" y="256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7" y="249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88" y="249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7" y="241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88" y="241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7" y="233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88" y="233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7" y="2265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88" y="224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77" y="224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7" y="218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88" y="218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7" y="211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88" y="211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7" y="203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88" y="203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7" y="196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88" y="196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7" y="1883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88" y="1860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77" y="1860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7" y="181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88" y="181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7" y="173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88" y="173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7" y="165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2" name="Line 32"/>
            <p:cNvSpPr>
              <a:spLocks noChangeShapeType="1"/>
            </p:cNvSpPr>
            <p:nvPr/>
          </p:nvSpPr>
          <p:spPr bwMode="auto">
            <a:xfrm>
              <a:off x="4088" y="165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3" name="Line 33"/>
            <p:cNvSpPr>
              <a:spLocks noChangeShapeType="1"/>
            </p:cNvSpPr>
            <p:nvPr/>
          </p:nvSpPr>
          <p:spPr bwMode="auto">
            <a:xfrm>
              <a:off x="227" y="158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5" name="Line 34"/>
            <p:cNvSpPr>
              <a:spLocks noChangeShapeType="1"/>
            </p:cNvSpPr>
            <p:nvPr/>
          </p:nvSpPr>
          <p:spPr bwMode="auto">
            <a:xfrm>
              <a:off x="4088" y="158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6" name="Line 35"/>
            <p:cNvSpPr>
              <a:spLocks noChangeShapeType="1"/>
            </p:cNvSpPr>
            <p:nvPr/>
          </p:nvSpPr>
          <p:spPr bwMode="auto">
            <a:xfrm>
              <a:off x="227" y="1507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7" name="Line 36"/>
            <p:cNvSpPr>
              <a:spLocks noChangeShapeType="1"/>
            </p:cNvSpPr>
            <p:nvPr/>
          </p:nvSpPr>
          <p:spPr bwMode="auto">
            <a:xfrm>
              <a:off x="1688" y="1484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8" name="Line 37"/>
            <p:cNvSpPr>
              <a:spLocks noChangeShapeType="1"/>
            </p:cNvSpPr>
            <p:nvPr/>
          </p:nvSpPr>
          <p:spPr bwMode="auto">
            <a:xfrm>
              <a:off x="2677" y="1484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9" name="Line 38"/>
            <p:cNvSpPr>
              <a:spLocks noChangeShapeType="1"/>
            </p:cNvSpPr>
            <p:nvPr/>
          </p:nvSpPr>
          <p:spPr bwMode="auto">
            <a:xfrm>
              <a:off x="227" y="142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0" name="Line 39"/>
            <p:cNvSpPr>
              <a:spLocks noChangeShapeType="1"/>
            </p:cNvSpPr>
            <p:nvPr/>
          </p:nvSpPr>
          <p:spPr bwMode="auto">
            <a:xfrm>
              <a:off x="4088" y="142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1" name="Line 40"/>
            <p:cNvSpPr>
              <a:spLocks noChangeShapeType="1"/>
            </p:cNvSpPr>
            <p:nvPr/>
          </p:nvSpPr>
          <p:spPr bwMode="auto">
            <a:xfrm>
              <a:off x="227" y="135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" name="Line 41"/>
            <p:cNvSpPr>
              <a:spLocks noChangeShapeType="1"/>
            </p:cNvSpPr>
            <p:nvPr/>
          </p:nvSpPr>
          <p:spPr bwMode="auto">
            <a:xfrm>
              <a:off x="4088" y="135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" name="Line 42"/>
            <p:cNvSpPr>
              <a:spLocks noChangeShapeType="1"/>
            </p:cNvSpPr>
            <p:nvPr/>
          </p:nvSpPr>
          <p:spPr bwMode="auto">
            <a:xfrm>
              <a:off x="227" y="127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" name="Line 43"/>
            <p:cNvSpPr>
              <a:spLocks noChangeShapeType="1"/>
            </p:cNvSpPr>
            <p:nvPr/>
          </p:nvSpPr>
          <p:spPr bwMode="auto">
            <a:xfrm>
              <a:off x="4088" y="127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" name="Line 44"/>
            <p:cNvSpPr>
              <a:spLocks noChangeShapeType="1"/>
            </p:cNvSpPr>
            <p:nvPr/>
          </p:nvSpPr>
          <p:spPr bwMode="auto">
            <a:xfrm>
              <a:off x="227" y="120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" name="Line 45"/>
            <p:cNvSpPr>
              <a:spLocks noChangeShapeType="1"/>
            </p:cNvSpPr>
            <p:nvPr/>
          </p:nvSpPr>
          <p:spPr bwMode="auto">
            <a:xfrm>
              <a:off x="4088" y="120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7" name="Line 46"/>
            <p:cNvSpPr>
              <a:spLocks noChangeShapeType="1"/>
            </p:cNvSpPr>
            <p:nvPr/>
          </p:nvSpPr>
          <p:spPr bwMode="auto">
            <a:xfrm>
              <a:off x="227" y="1125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8" name="Line 47"/>
            <p:cNvSpPr>
              <a:spLocks noChangeShapeType="1"/>
            </p:cNvSpPr>
            <p:nvPr/>
          </p:nvSpPr>
          <p:spPr bwMode="auto">
            <a:xfrm>
              <a:off x="1688" y="110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9" name="Line 48"/>
            <p:cNvSpPr>
              <a:spLocks noChangeShapeType="1"/>
            </p:cNvSpPr>
            <p:nvPr/>
          </p:nvSpPr>
          <p:spPr bwMode="auto">
            <a:xfrm>
              <a:off x="2677" y="110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0" name="Line 49"/>
            <p:cNvSpPr>
              <a:spLocks noChangeShapeType="1"/>
            </p:cNvSpPr>
            <p:nvPr/>
          </p:nvSpPr>
          <p:spPr bwMode="auto">
            <a:xfrm>
              <a:off x="227" y="105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1" name="Line 50"/>
            <p:cNvSpPr>
              <a:spLocks noChangeShapeType="1"/>
            </p:cNvSpPr>
            <p:nvPr/>
          </p:nvSpPr>
          <p:spPr bwMode="auto">
            <a:xfrm>
              <a:off x="4088" y="105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2" name="Line 51"/>
            <p:cNvSpPr>
              <a:spLocks noChangeShapeType="1"/>
            </p:cNvSpPr>
            <p:nvPr/>
          </p:nvSpPr>
          <p:spPr bwMode="auto">
            <a:xfrm>
              <a:off x="227" y="97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3" name="Line 52"/>
            <p:cNvSpPr>
              <a:spLocks noChangeShapeType="1"/>
            </p:cNvSpPr>
            <p:nvPr/>
          </p:nvSpPr>
          <p:spPr bwMode="auto">
            <a:xfrm>
              <a:off x="4088" y="97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4" name="Line 53"/>
            <p:cNvSpPr>
              <a:spLocks noChangeShapeType="1"/>
            </p:cNvSpPr>
            <p:nvPr/>
          </p:nvSpPr>
          <p:spPr bwMode="auto">
            <a:xfrm>
              <a:off x="227" y="90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5" name="Line 54"/>
            <p:cNvSpPr>
              <a:spLocks noChangeShapeType="1"/>
            </p:cNvSpPr>
            <p:nvPr/>
          </p:nvSpPr>
          <p:spPr bwMode="auto">
            <a:xfrm>
              <a:off x="4088" y="90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6" name="Line 55"/>
            <p:cNvSpPr>
              <a:spLocks noChangeShapeType="1"/>
            </p:cNvSpPr>
            <p:nvPr/>
          </p:nvSpPr>
          <p:spPr bwMode="auto">
            <a:xfrm>
              <a:off x="227" y="82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7" name="Line 56"/>
            <p:cNvSpPr>
              <a:spLocks noChangeShapeType="1"/>
            </p:cNvSpPr>
            <p:nvPr/>
          </p:nvSpPr>
          <p:spPr bwMode="auto">
            <a:xfrm>
              <a:off x="4088" y="82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8" name="Line 57"/>
            <p:cNvSpPr>
              <a:spLocks noChangeShapeType="1"/>
            </p:cNvSpPr>
            <p:nvPr/>
          </p:nvSpPr>
          <p:spPr bwMode="auto">
            <a:xfrm>
              <a:off x="227" y="748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9" name="Line 58"/>
            <p:cNvSpPr>
              <a:spLocks noChangeShapeType="1"/>
            </p:cNvSpPr>
            <p:nvPr/>
          </p:nvSpPr>
          <p:spPr bwMode="auto">
            <a:xfrm>
              <a:off x="1688" y="726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0" name="Line 59"/>
            <p:cNvSpPr>
              <a:spLocks noChangeShapeType="1"/>
            </p:cNvSpPr>
            <p:nvPr/>
          </p:nvSpPr>
          <p:spPr bwMode="auto">
            <a:xfrm>
              <a:off x="2677" y="726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1" name="Line 60"/>
            <p:cNvSpPr>
              <a:spLocks noChangeShapeType="1"/>
            </p:cNvSpPr>
            <p:nvPr/>
          </p:nvSpPr>
          <p:spPr bwMode="auto">
            <a:xfrm>
              <a:off x="227" y="66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2" name="Line 61"/>
            <p:cNvSpPr>
              <a:spLocks noChangeShapeType="1"/>
            </p:cNvSpPr>
            <p:nvPr/>
          </p:nvSpPr>
          <p:spPr bwMode="auto">
            <a:xfrm>
              <a:off x="4088" y="66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3" name="Line 62"/>
            <p:cNvSpPr>
              <a:spLocks noChangeShapeType="1"/>
            </p:cNvSpPr>
            <p:nvPr/>
          </p:nvSpPr>
          <p:spPr bwMode="auto">
            <a:xfrm>
              <a:off x="227" y="59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4" name="Line 63"/>
            <p:cNvSpPr>
              <a:spLocks noChangeShapeType="1"/>
            </p:cNvSpPr>
            <p:nvPr/>
          </p:nvSpPr>
          <p:spPr bwMode="auto">
            <a:xfrm>
              <a:off x="4088" y="59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5" name="Line 64"/>
            <p:cNvSpPr>
              <a:spLocks noChangeShapeType="1"/>
            </p:cNvSpPr>
            <p:nvPr/>
          </p:nvSpPr>
          <p:spPr bwMode="auto">
            <a:xfrm>
              <a:off x="227" y="51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6" name="Line 65"/>
            <p:cNvSpPr>
              <a:spLocks noChangeShapeType="1"/>
            </p:cNvSpPr>
            <p:nvPr/>
          </p:nvSpPr>
          <p:spPr bwMode="auto">
            <a:xfrm>
              <a:off x="4088" y="51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7" name="Line 66"/>
            <p:cNvSpPr>
              <a:spLocks noChangeShapeType="1"/>
            </p:cNvSpPr>
            <p:nvPr/>
          </p:nvSpPr>
          <p:spPr bwMode="auto">
            <a:xfrm>
              <a:off x="227" y="44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8" name="Line 67"/>
            <p:cNvSpPr>
              <a:spLocks noChangeShapeType="1"/>
            </p:cNvSpPr>
            <p:nvPr/>
          </p:nvSpPr>
          <p:spPr bwMode="auto">
            <a:xfrm>
              <a:off x="4088" y="44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9" name="Rectangle 68"/>
            <p:cNvSpPr>
              <a:spLocks noChangeArrowheads="1"/>
            </p:cNvSpPr>
            <p:nvPr/>
          </p:nvSpPr>
          <p:spPr bwMode="auto">
            <a:xfrm>
              <a:off x="219" y="371"/>
              <a:ext cx="3920" cy="226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0" name="Oval 69"/>
            <p:cNvSpPr>
              <a:spLocks noChangeArrowheads="1"/>
            </p:cNvSpPr>
            <p:nvPr/>
          </p:nvSpPr>
          <p:spPr bwMode="auto">
            <a:xfrm>
              <a:off x="3799" y="2209"/>
              <a:ext cx="129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1" name="Rectangle 70"/>
            <p:cNvSpPr>
              <a:spLocks noChangeArrowheads="1"/>
            </p:cNvSpPr>
            <p:nvPr/>
          </p:nvSpPr>
          <p:spPr bwMode="auto">
            <a:xfrm>
              <a:off x="2289" y="1945"/>
              <a:ext cx="19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2" name="Oval 71"/>
            <p:cNvSpPr>
              <a:spLocks noChangeArrowheads="1"/>
            </p:cNvSpPr>
            <p:nvPr/>
          </p:nvSpPr>
          <p:spPr bwMode="auto">
            <a:xfrm>
              <a:off x="2174" y="2214"/>
              <a:ext cx="129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3" name="Rectangle 72"/>
            <p:cNvSpPr>
              <a:spLocks noChangeArrowheads="1"/>
            </p:cNvSpPr>
            <p:nvPr/>
          </p:nvSpPr>
          <p:spPr bwMode="auto">
            <a:xfrm>
              <a:off x="1564" y="1933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4" name="Oval 73"/>
            <p:cNvSpPr>
              <a:spLocks noChangeArrowheads="1"/>
            </p:cNvSpPr>
            <p:nvPr/>
          </p:nvSpPr>
          <p:spPr bwMode="auto">
            <a:xfrm>
              <a:off x="1927" y="2209"/>
              <a:ext cx="130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5" name="Rectangle 74"/>
            <p:cNvSpPr>
              <a:spLocks noChangeArrowheads="1"/>
            </p:cNvSpPr>
            <p:nvPr/>
          </p:nvSpPr>
          <p:spPr bwMode="auto">
            <a:xfrm>
              <a:off x="1993" y="1939"/>
              <a:ext cx="18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6" name="Rectangle 75"/>
            <p:cNvSpPr>
              <a:spLocks noChangeArrowheads="1"/>
            </p:cNvSpPr>
            <p:nvPr/>
          </p:nvSpPr>
          <p:spPr bwMode="auto">
            <a:xfrm>
              <a:off x="1674" y="2209"/>
              <a:ext cx="130" cy="133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7" name="Line 76"/>
            <p:cNvSpPr>
              <a:spLocks noChangeShapeType="1"/>
            </p:cNvSpPr>
            <p:nvPr/>
          </p:nvSpPr>
          <p:spPr bwMode="auto">
            <a:xfrm>
              <a:off x="1674" y="2209"/>
              <a:ext cx="126" cy="1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8" name="Line 77"/>
            <p:cNvSpPr>
              <a:spLocks noChangeShapeType="1"/>
            </p:cNvSpPr>
            <p:nvPr/>
          </p:nvSpPr>
          <p:spPr bwMode="auto">
            <a:xfrm flipV="1">
              <a:off x="1674" y="2209"/>
              <a:ext cx="126" cy="1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9" name="Rectangle 78"/>
            <p:cNvSpPr>
              <a:spLocks noChangeArrowheads="1"/>
            </p:cNvSpPr>
            <p:nvPr/>
          </p:nvSpPr>
          <p:spPr bwMode="auto">
            <a:xfrm>
              <a:off x="939" y="1726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0" name="Oval 79"/>
            <p:cNvSpPr>
              <a:spLocks noChangeArrowheads="1"/>
            </p:cNvSpPr>
            <p:nvPr/>
          </p:nvSpPr>
          <p:spPr bwMode="auto">
            <a:xfrm>
              <a:off x="1422" y="2209"/>
              <a:ext cx="130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1" name="Rectangle 80"/>
            <p:cNvSpPr>
              <a:spLocks noChangeArrowheads="1"/>
            </p:cNvSpPr>
            <p:nvPr/>
          </p:nvSpPr>
          <p:spPr bwMode="auto">
            <a:xfrm>
              <a:off x="2437" y="1726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2" name="Oval 81"/>
            <p:cNvSpPr>
              <a:spLocks noChangeArrowheads="1"/>
            </p:cNvSpPr>
            <p:nvPr/>
          </p:nvSpPr>
          <p:spPr bwMode="auto">
            <a:xfrm>
              <a:off x="1158" y="2209"/>
              <a:ext cx="130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3" name="Rectangle 82"/>
            <p:cNvSpPr>
              <a:spLocks noChangeArrowheads="1"/>
            </p:cNvSpPr>
            <p:nvPr/>
          </p:nvSpPr>
          <p:spPr bwMode="auto">
            <a:xfrm>
              <a:off x="1773" y="1714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4" name="Oval 83"/>
            <p:cNvSpPr>
              <a:spLocks noChangeArrowheads="1"/>
            </p:cNvSpPr>
            <p:nvPr/>
          </p:nvSpPr>
          <p:spPr bwMode="auto">
            <a:xfrm>
              <a:off x="527" y="2209"/>
              <a:ext cx="130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5" name="Rectangle 84"/>
            <p:cNvSpPr>
              <a:spLocks noChangeArrowheads="1"/>
            </p:cNvSpPr>
            <p:nvPr/>
          </p:nvSpPr>
          <p:spPr bwMode="auto">
            <a:xfrm>
              <a:off x="1092" y="1945"/>
              <a:ext cx="19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6" name="Oval 85"/>
            <p:cNvSpPr>
              <a:spLocks noChangeArrowheads="1"/>
            </p:cNvSpPr>
            <p:nvPr/>
          </p:nvSpPr>
          <p:spPr bwMode="auto">
            <a:xfrm>
              <a:off x="1663" y="2681"/>
              <a:ext cx="130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7" name="Rectangle 86"/>
            <p:cNvSpPr>
              <a:spLocks noChangeArrowheads="1"/>
            </p:cNvSpPr>
            <p:nvPr/>
          </p:nvSpPr>
          <p:spPr bwMode="auto">
            <a:xfrm>
              <a:off x="3799" y="1641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8" name="Oval 87"/>
            <p:cNvSpPr>
              <a:spLocks noChangeArrowheads="1"/>
            </p:cNvSpPr>
            <p:nvPr/>
          </p:nvSpPr>
          <p:spPr bwMode="auto">
            <a:xfrm>
              <a:off x="2333" y="2411"/>
              <a:ext cx="129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9" name="Rectangle 88"/>
            <p:cNvSpPr>
              <a:spLocks noChangeArrowheads="1"/>
            </p:cNvSpPr>
            <p:nvPr/>
          </p:nvSpPr>
          <p:spPr bwMode="auto">
            <a:xfrm>
              <a:off x="543" y="1540"/>
              <a:ext cx="20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0" name="Oval 89"/>
            <p:cNvSpPr>
              <a:spLocks noChangeArrowheads="1"/>
            </p:cNvSpPr>
            <p:nvPr/>
          </p:nvSpPr>
          <p:spPr bwMode="auto">
            <a:xfrm>
              <a:off x="993" y="2439"/>
              <a:ext cx="130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1" name="Rectangle 90"/>
            <p:cNvSpPr>
              <a:spLocks noChangeArrowheads="1"/>
            </p:cNvSpPr>
            <p:nvPr/>
          </p:nvSpPr>
          <p:spPr bwMode="auto">
            <a:xfrm>
              <a:off x="2061" y="1276"/>
              <a:ext cx="30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2" name="Oval 91"/>
            <p:cNvSpPr>
              <a:spLocks noChangeArrowheads="1"/>
            </p:cNvSpPr>
            <p:nvPr/>
          </p:nvSpPr>
          <p:spPr bwMode="auto">
            <a:xfrm>
              <a:off x="3365" y="2237"/>
              <a:ext cx="130" cy="13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3" name="Rectangle 92"/>
            <p:cNvSpPr>
              <a:spLocks noChangeArrowheads="1"/>
            </p:cNvSpPr>
            <p:nvPr/>
          </p:nvSpPr>
          <p:spPr bwMode="auto">
            <a:xfrm>
              <a:off x="2948" y="1585"/>
              <a:ext cx="31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4" name="Rectangle 93"/>
            <p:cNvSpPr>
              <a:spLocks noChangeArrowheads="1"/>
            </p:cNvSpPr>
            <p:nvPr/>
          </p:nvSpPr>
          <p:spPr bwMode="auto">
            <a:xfrm>
              <a:off x="283" y="2715"/>
              <a:ext cx="32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5" name="Rectangle 94"/>
            <p:cNvSpPr>
              <a:spLocks noChangeArrowheads="1"/>
            </p:cNvSpPr>
            <p:nvPr/>
          </p:nvSpPr>
          <p:spPr bwMode="auto">
            <a:xfrm>
              <a:off x="1585" y="220"/>
              <a:ext cx="419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6" name="Rectangle 95"/>
            <p:cNvSpPr>
              <a:spLocks noChangeArrowheads="1"/>
            </p:cNvSpPr>
            <p:nvPr/>
          </p:nvSpPr>
          <p:spPr bwMode="auto">
            <a:xfrm>
              <a:off x="1970" y="220"/>
              <a:ext cx="1450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Rope RT 2 Point Play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7" name="Rectangle 96"/>
            <p:cNvSpPr>
              <a:spLocks noChangeArrowheads="1"/>
            </p:cNvSpPr>
            <p:nvPr/>
          </p:nvSpPr>
          <p:spPr bwMode="auto">
            <a:xfrm>
              <a:off x="286" y="2980"/>
              <a:ext cx="18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8" name="Rectangle 97"/>
            <p:cNvSpPr>
              <a:spLocks noChangeArrowheads="1"/>
            </p:cNvSpPr>
            <p:nvPr/>
          </p:nvSpPr>
          <p:spPr bwMode="auto">
            <a:xfrm>
              <a:off x="480" y="2980"/>
              <a:ext cx="170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gap. 1st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9" name="Rectangle 98"/>
            <p:cNvSpPr>
              <a:spLocks noChangeArrowheads="1"/>
            </p:cNvSpPr>
            <p:nvPr/>
          </p:nvSpPr>
          <p:spPr bwMode="auto">
            <a:xfrm>
              <a:off x="286" y="3193"/>
              <a:ext cx="19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0" name="Rectangle 99"/>
            <p:cNvSpPr>
              <a:spLocks noChangeArrowheads="1"/>
            </p:cNvSpPr>
            <p:nvPr/>
          </p:nvSpPr>
          <p:spPr bwMode="auto">
            <a:xfrm>
              <a:off x="528" y="3193"/>
              <a:ext cx="170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gap. 1st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1" name="Rectangle 100"/>
            <p:cNvSpPr>
              <a:spLocks noChangeArrowheads="1"/>
            </p:cNvSpPr>
            <p:nvPr/>
          </p:nvSpPr>
          <p:spPr bwMode="auto">
            <a:xfrm>
              <a:off x="286" y="3407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2" name="Rectangle 101"/>
            <p:cNvSpPr>
              <a:spLocks noChangeArrowheads="1"/>
            </p:cNvSpPr>
            <p:nvPr/>
          </p:nvSpPr>
          <p:spPr bwMode="auto">
            <a:xfrm>
              <a:off x="506" y="3407"/>
              <a:ext cx="170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gap. 1st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3" name="Rectangle 102"/>
            <p:cNvSpPr>
              <a:spLocks noChangeArrowheads="1"/>
            </p:cNvSpPr>
            <p:nvPr/>
          </p:nvSpPr>
          <p:spPr bwMode="auto">
            <a:xfrm>
              <a:off x="286" y="3620"/>
              <a:ext cx="19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4" name="Rectangle 103"/>
            <p:cNvSpPr>
              <a:spLocks noChangeArrowheads="1"/>
            </p:cNvSpPr>
            <p:nvPr/>
          </p:nvSpPr>
          <p:spPr bwMode="auto">
            <a:xfrm>
              <a:off x="506" y="3620"/>
              <a:ext cx="170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gap. 1st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5" name="Rectangle 104"/>
            <p:cNvSpPr>
              <a:spLocks noChangeArrowheads="1"/>
            </p:cNvSpPr>
            <p:nvPr/>
          </p:nvSpPr>
          <p:spPr bwMode="auto">
            <a:xfrm>
              <a:off x="286" y="3834"/>
              <a:ext cx="18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6" name="Rectangle 105"/>
            <p:cNvSpPr>
              <a:spLocks noChangeArrowheads="1"/>
            </p:cNvSpPr>
            <p:nvPr/>
          </p:nvSpPr>
          <p:spPr bwMode="auto">
            <a:xfrm>
              <a:off x="506" y="3834"/>
              <a:ext cx="170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gap. 1st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7" name="Rectangle 106"/>
            <p:cNvSpPr>
              <a:spLocks noChangeArrowheads="1"/>
            </p:cNvSpPr>
            <p:nvPr/>
          </p:nvSpPr>
          <p:spPr bwMode="auto">
            <a:xfrm>
              <a:off x="286" y="4047"/>
              <a:ext cx="18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8" name="Rectangle 107"/>
            <p:cNvSpPr>
              <a:spLocks noChangeArrowheads="1"/>
            </p:cNvSpPr>
            <p:nvPr/>
          </p:nvSpPr>
          <p:spPr bwMode="auto">
            <a:xfrm>
              <a:off x="528" y="4047"/>
              <a:ext cx="206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:Hook under goal post. In the field drag @12 yds.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9" name="Rectangle 108"/>
            <p:cNvSpPr>
              <a:spLocks noChangeArrowheads="1"/>
            </p:cNvSpPr>
            <p:nvPr/>
          </p:nvSpPr>
          <p:spPr bwMode="auto">
            <a:xfrm>
              <a:off x="286" y="4261"/>
              <a:ext cx="16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0" name="Rectangle 109"/>
            <p:cNvSpPr>
              <a:spLocks noChangeArrowheads="1"/>
            </p:cNvSpPr>
            <p:nvPr/>
          </p:nvSpPr>
          <p:spPr bwMode="auto">
            <a:xfrm>
              <a:off x="510" y="4261"/>
              <a:ext cx="289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deep In pattern 2 yds. from endline. In the field run a 14 yd. In.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1" name="Rectangle 110"/>
            <p:cNvSpPr>
              <a:spLocks noChangeArrowheads="1"/>
            </p:cNvSpPr>
            <p:nvPr/>
          </p:nvSpPr>
          <p:spPr bwMode="auto">
            <a:xfrm>
              <a:off x="286" y="4474"/>
              <a:ext cx="19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2" name="Rectangle 111"/>
            <p:cNvSpPr>
              <a:spLocks noChangeArrowheads="1"/>
            </p:cNvSpPr>
            <p:nvPr/>
          </p:nvSpPr>
          <p:spPr bwMode="auto">
            <a:xfrm>
              <a:off x="502" y="4474"/>
              <a:ext cx="261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:Sprint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 Run 1st/Pass 2nd. Go man or wall man are #1.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3" name="Rectangle 112"/>
            <p:cNvSpPr>
              <a:spLocks noChangeArrowheads="1"/>
            </p:cNvSpPr>
            <p:nvPr/>
          </p:nvSpPr>
          <p:spPr bwMode="auto">
            <a:xfrm>
              <a:off x="286" y="4688"/>
              <a:ext cx="27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Rope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4" name="Rectangle 113"/>
            <p:cNvSpPr>
              <a:spLocks noChangeArrowheads="1"/>
            </p:cNvSpPr>
            <p:nvPr/>
          </p:nvSpPr>
          <p:spPr bwMode="auto">
            <a:xfrm>
              <a:off x="571" y="4688"/>
              <a:ext cx="106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slant/pick pattern.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5" name="Rectangle 114"/>
            <p:cNvSpPr>
              <a:spLocks noChangeArrowheads="1"/>
            </p:cNvSpPr>
            <p:nvPr/>
          </p:nvSpPr>
          <p:spPr bwMode="auto">
            <a:xfrm>
              <a:off x="286" y="4901"/>
              <a:ext cx="19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6" name="Rectangle 115"/>
            <p:cNvSpPr>
              <a:spLocks noChangeArrowheads="1"/>
            </p:cNvSpPr>
            <p:nvPr/>
          </p:nvSpPr>
          <p:spPr bwMode="auto">
            <a:xfrm>
              <a:off x="523" y="4901"/>
              <a:ext cx="298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.Run to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motion.Run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a go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patterm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under the pick. Get 1yd. into end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7" name="Rectangle 116"/>
            <p:cNvSpPr>
              <a:spLocks noChangeArrowheads="1"/>
            </p:cNvSpPr>
            <p:nvPr/>
          </p:nvSpPr>
          <p:spPr bwMode="auto">
            <a:xfrm>
              <a:off x="286" y="5114"/>
              <a:ext cx="17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8" name="Rectangle 117"/>
            <p:cNvSpPr>
              <a:spLocks noChangeArrowheads="1"/>
            </p:cNvSpPr>
            <p:nvPr/>
          </p:nvSpPr>
          <p:spPr bwMode="auto">
            <a:xfrm>
              <a:off x="506" y="5114"/>
              <a:ext cx="165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:Cut the first defender outside the PST.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9" name="Rectangle 118"/>
            <p:cNvSpPr>
              <a:spLocks noChangeArrowheads="1"/>
            </p:cNvSpPr>
            <p:nvPr/>
          </p:nvSpPr>
          <p:spPr bwMode="auto">
            <a:xfrm>
              <a:off x="286" y="5328"/>
              <a:ext cx="75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80" name="Freeform 119"/>
            <p:cNvSpPr>
              <a:spLocks/>
            </p:cNvSpPr>
            <p:nvPr/>
          </p:nvSpPr>
          <p:spPr bwMode="auto">
            <a:xfrm>
              <a:off x="3459" y="1247"/>
              <a:ext cx="554" cy="967"/>
            </a:xfrm>
            <a:custGeom>
              <a:avLst/>
              <a:gdLst>
                <a:gd name="T0" fmla="*/ 1163 w 1514"/>
                <a:gd name="T1" fmla="*/ 2582 h 2582"/>
                <a:gd name="T2" fmla="*/ 1514 w 1514"/>
                <a:gd name="T3" fmla="*/ 0 h 2582"/>
                <a:gd name="T4" fmla="*/ 0 w 1514"/>
                <a:gd name="T5" fmla="*/ 0 h 2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4" h="2582">
                  <a:moveTo>
                    <a:pt x="1163" y="2582"/>
                  </a:moveTo>
                  <a:lnTo>
                    <a:pt x="1514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1" name="Freeform 120"/>
            <p:cNvSpPr>
              <a:spLocks/>
            </p:cNvSpPr>
            <p:nvPr/>
          </p:nvSpPr>
          <p:spPr bwMode="auto">
            <a:xfrm>
              <a:off x="3459" y="1228"/>
              <a:ext cx="55" cy="39"/>
            </a:xfrm>
            <a:custGeom>
              <a:avLst/>
              <a:gdLst>
                <a:gd name="T0" fmla="*/ 0 w 55"/>
                <a:gd name="T1" fmla="*/ 19 h 39"/>
                <a:gd name="T2" fmla="*/ 55 w 55"/>
                <a:gd name="T3" fmla="*/ 39 h 39"/>
                <a:gd name="T4" fmla="*/ 41 w 55"/>
                <a:gd name="T5" fmla="*/ 19 h 39"/>
                <a:gd name="T6" fmla="*/ 55 w 55"/>
                <a:gd name="T7" fmla="*/ 0 h 39"/>
                <a:gd name="T8" fmla="*/ 0 w 55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0" y="19"/>
                  </a:moveTo>
                  <a:lnTo>
                    <a:pt x="55" y="39"/>
                  </a:lnTo>
                  <a:lnTo>
                    <a:pt x="41" y="19"/>
                  </a:lnTo>
                  <a:lnTo>
                    <a:pt x="5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2" name="Freeform 121"/>
            <p:cNvSpPr>
              <a:spLocks/>
            </p:cNvSpPr>
            <p:nvPr/>
          </p:nvSpPr>
          <p:spPr bwMode="auto">
            <a:xfrm>
              <a:off x="1079" y="2409"/>
              <a:ext cx="1208" cy="51"/>
            </a:xfrm>
            <a:custGeom>
              <a:avLst/>
              <a:gdLst>
                <a:gd name="T0" fmla="*/ 0 w 3301"/>
                <a:gd name="T1" fmla="*/ 77 h 136"/>
                <a:gd name="T2" fmla="*/ 29 w 3301"/>
                <a:gd name="T3" fmla="*/ 16 h 136"/>
                <a:gd name="T4" fmla="*/ 90 w 3301"/>
                <a:gd name="T5" fmla="*/ 136 h 136"/>
                <a:gd name="T6" fmla="*/ 149 w 3301"/>
                <a:gd name="T7" fmla="*/ 16 h 136"/>
                <a:gd name="T8" fmla="*/ 210 w 3301"/>
                <a:gd name="T9" fmla="*/ 135 h 136"/>
                <a:gd name="T10" fmla="*/ 269 w 3301"/>
                <a:gd name="T11" fmla="*/ 15 h 136"/>
                <a:gd name="T12" fmla="*/ 330 w 3301"/>
                <a:gd name="T13" fmla="*/ 135 h 136"/>
                <a:gd name="T14" fmla="*/ 389 w 3301"/>
                <a:gd name="T15" fmla="*/ 14 h 136"/>
                <a:gd name="T16" fmla="*/ 450 w 3301"/>
                <a:gd name="T17" fmla="*/ 134 h 136"/>
                <a:gd name="T18" fmla="*/ 509 w 3301"/>
                <a:gd name="T19" fmla="*/ 14 h 136"/>
                <a:gd name="T20" fmla="*/ 570 w 3301"/>
                <a:gd name="T21" fmla="*/ 134 h 136"/>
                <a:gd name="T22" fmla="*/ 629 w 3301"/>
                <a:gd name="T23" fmla="*/ 13 h 136"/>
                <a:gd name="T24" fmla="*/ 690 w 3301"/>
                <a:gd name="T25" fmla="*/ 133 h 136"/>
                <a:gd name="T26" fmla="*/ 749 w 3301"/>
                <a:gd name="T27" fmla="*/ 13 h 136"/>
                <a:gd name="T28" fmla="*/ 810 w 3301"/>
                <a:gd name="T29" fmla="*/ 132 h 136"/>
                <a:gd name="T30" fmla="*/ 869 w 3301"/>
                <a:gd name="T31" fmla="*/ 12 h 136"/>
                <a:gd name="T32" fmla="*/ 930 w 3301"/>
                <a:gd name="T33" fmla="*/ 132 h 136"/>
                <a:gd name="T34" fmla="*/ 989 w 3301"/>
                <a:gd name="T35" fmla="*/ 11 h 136"/>
                <a:gd name="T36" fmla="*/ 1050 w 3301"/>
                <a:gd name="T37" fmla="*/ 131 h 136"/>
                <a:gd name="T38" fmla="*/ 1109 w 3301"/>
                <a:gd name="T39" fmla="*/ 11 h 136"/>
                <a:gd name="T40" fmla="*/ 1170 w 3301"/>
                <a:gd name="T41" fmla="*/ 130 h 136"/>
                <a:gd name="T42" fmla="*/ 1229 w 3301"/>
                <a:gd name="T43" fmla="*/ 10 h 136"/>
                <a:gd name="T44" fmla="*/ 1290 w 3301"/>
                <a:gd name="T45" fmla="*/ 130 h 136"/>
                <a:gd name="T46" fmla="*/ 1349 w 3301"/>
                <a:gd name="T47" fmla="*/ 10 h 136"/>
                <a:gd name="T48" fmla="*/ 1410 w 3301"/>
                <a:gd name="T49" fmla="*/ 129 h 136"/>
                <a:gd name="T50" fmla="*/ 1469 w 3301"/>
                <a:gd name="T51" fmla="*/ 9 h 136"/>
                <a:gd name="T52" fmla="*/ 1530 w 3301"/>
                <a:gd name="T53" fmla="*/ 129 h 136"/>
                <a:gd name="T54" fmla="*/ 1589 w 3301"/>
                <a:gd name="T55" fmla="*/ 8 h 136"/>
                <a:gd name="T56" fmla="*/ 1650 w 3301"/>
                <a:gd name="T57" fmla="*/ 128 h 136"/>
                <a:gd name="T58" fmla="*/ 1709 w 3301"/>
                <a:gd name="T59" fmla="*/ 8 h 136"/>
                <a:gd name="T60" fmla="*/ 1770 w 3301"/>
                <a:gd name="T61" fmla="*/ 127 h 136"/>
                <a:gd name="T62" fmla="*/ 1829 w 3301"/>
                <a:gd name="T63" fmla="*/ 7 h 136"/>
                <a:gd name="T64" fmla="*/ 1890 w 3301"/>
                <a:gd name="T65" fmla="*/ 127 h 136"/>
                <a:gd name="T66" fmla="*/ 1949 w 3301"/>
                <a:gd name="T67" fmla="*/ 6 h 136"/>
                <a:gd name="T68" fmla="*/ 2010 w 3301"/>
                <a:gd name="T69" fmla="*/ 126 h 136"/>
                <a:gd name="T70" fmla="*/ 2069 w 3301"/>
                <a:gd name="T71" fmla="*/ 6 h 136"/>
                <a:gd name="T72" fmla="*/ 2130 w 3301"/>
                <a:gd name="T73" fmla="*/ 126 h 136"/>
                <a:gd name="T74" fmla="*/ 2189 w 3301"/>
                <a:gd name="T75" fmla="*/ 5 h 136"/>
                <a:gd name="T76" fmla="*/ 2250 w 3301"/>
                <a:gd name="T77" fmla="*/ 125 h 136"/>
                <a:gd name="T78" fmla="*/ 2309 w 3301"/>
                <a:gd name="T79" fmla="*/ 5 h 136"/>
                <a:gd name="T80" fmla="*/ 2370 w 3301"/>
                <a:gd name="T81" fmla="*/ 124 h 136"/>
                <a:gd name="T82" fmla="*/ 2429 w 3301"/>
                <a:gd name="T83" fmla="*/ 4 h 136"/>
                <a:gd name="T84" fmla="*/ 2490 w 3301"/>
                <a:gd name="T85" fmla="*/ 124 h 136"/>
                <a:gd name="T86" fmla="*/ 2549 w 3301"/>
                <a:gd name="T87" fmla="*/ 3 h 136"/>
                <a:gd name="T88" fmla="*/ 2610 w 3301"/>
                <a:gd name="T89" fmla="*/ 123 h 136"/>
                <a:gd name="T90" fmla="*/ 2669 w 3301"/>
                <a:gd name="T91" fmla="*/ 3 h 136"/>
                <a:gd name="T92" fmla="*/ 2730 w 3301"/>
                <a:gd name="T93" fmla="*/ 122 h 136"/>
                <a:gd name="T94" fmla="*/ 2789 w 3301"/>
                <a:gd name="T95" fmla="*/ 2 h 136"/>
                <a:gd name="T96" fmla="*/ 2850 w 3301"/>
                <a:gd name="T97" fmla="*/ 122 h 136"/>
                <a:gd name="T98" fmla="*/ 2909 w 3301"/>
                <a:gd name="T99" fmla="*/ 2 h 136"/>
                <a:gd name="T100" fmla="*/ 2970 w 3301"/>
                <a:gd name="T101" fmla="*/ 121 h 136"/>
                <a:gd name="T102" fmla="*/ 3029 w 3301"/>
                <a:gd name="T103" fmla="*/ 1 h 136"/>
                <a:gd name="T104" fmla="*/ 3090 w 3301"/>
                <a:gd name="T105" fmla="*/ 121 h 136"/>
                <a:gd name="T106" fmla="*/ 3149 w 3301"/>
                <a:gd name="T107" fmla="*/ 0 h 136"/>
                <a:gd name="T108" fmla="*/ 3210 w 3301"/>
                <a:gd name="T109" fmla="*/ 120 h 136"/>
                <a:gd name="T110" fmla="*/ 3269 w 3301"/>
                <a:gd name="T111" fmla="*/ 0 h 136"/>
                <a:gd name="T112" fmla="*/ 3299 w 3301"/>
                <a:gd name="T113" fmla="*/ 60 h 136"/>
                <a:gd name="T114" fmla="*/ 3301 w 3301"/>
                <a:gd name="T115" fmla="*/ 6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01" h="136">
                  <a:moveTo>
                    <a:pt x="0" y="77"/>
                  </a:moveTo>
                  <a:lnTo>
                    <a:pt x="29" y="16"/>
                  </a:lnTo>
                  <a:lnTo>
                    <a:pt x="90" y="136"/>
                  </a:lnTo>
                  <a:lnTo>
                    <a:pt x="149" y="16"/>
                  </a:lnTo>
                  <a:lnTo>
                    <a:pt x="210" y="135"/>
                  </a:lnTo>
                  <a:lnTo>
                    <a:pt x="269" y="15"/>
                  </a:lnTo>
                  <a:lnTo>
                    <a:pt x="330" y="135"/>
                  </a:lnTo>
                  <a:lnTo>
                    <a:pt x="389" y="14"/>
                  </a:lnTo>
                  <a:lnTo>
                    <a:pt x="450" y="134"/>
                  </a:lnTo>
                  <a:lnTo>
                    <a:pt x="509" y="14"/>
                  </a:lnTo>
                  <a:lnTo>
                    <a:pt x="570" y="134"/>
                  </a:lnTo>
                  <a:lnTo>
                    <a:pt x="629" y="13"/>
                  </a:lnTo>
                  <a:lnTo>
                    <a:pt x="690" y="133"/>
                  </a:lnTo>
                  <a:lnTo>
                    <a:pt x="749" y="13"/>
                  </a:lnTo>
                  <a:lnTo>
                    <a:pt x="810" y="132"/>
                  </a:lnTo>
                  <a:lnTo>
                    <a:pt x="869" y="12"/>
                  </a:lnTo>
                  <a:lnTo>
                    <a:pt x="930" y="132"/>
                  </a:lnTo>
                  <a:lnTo>
                    <a:pt x="989" y="11"/>
                  </a:lnTo>
                  <a:lnTo>
                    <a:pt x="1050" y="131"/>
                  </a:lnTo>
                  <a:lnTo>
                    <a:pt x="1109" y="11"/>
                  </a:lnTo>
                  <a:lnTo>
                    <a:pt x="1170" y="130"/>
                  </a:lnTo>
                  <a:lnTo>
                    <a:pt x="1229" y="10"/>
                  </a:lnTo>
                  <a:lnTo>
                    <a:pt x="1290" y="130"/>
                  </a:lnTo>
                  <a:lnTo>
                    <a:pt x="1349" y="10"/>
                  </a:lnTo>
                  <a:lnTo>
                    <a:pt x="1410" y="129"/>
                  </a:lnTo>
                  <a:lnTo>
                    <a:pt x="1469" y="9"/>
                  </a:lnTo>
                  <a:lnTo>
                    <a:pt x="1530" y="129"/>
                  </a:lnTo>
                  <a:lnTo>
                    <a:pt x="1589" y="8"/>
                  </a:lnTo>
                  <a:lnTo>
                    <a:pt x="1650" y="128"/>
                  </a:lnTo>
                  <a:lnTo>
                    <a:pt x="1709" y="8"/>
                  </a:lnTo>
                  <a:lnTo>
                    <a:pt x="1770" y="127"/>
                  </a:lnTo>
                  <a:lnTo>
                    <a:pt x="1829" y="7"/>
                  </a:lnTo>
                  <a:lnTo>
                    <a:pt x="1890" y="127"/>
                  </a:lnTo>
                  <a:lnTo>
                    <a:pt x="1949" y="6"/>
                  </a:lnTo>
                  <a:lnTo>
                    <a:pt x="2010" y="126"/>
                  </a:lnTo>
                  <a:lnTo>
                    <a:pt x="2069" y="6"/>
                  </a:lnTo>
                  <a:lnTo>
                    <a:pt x="2130" y="126"/>
                  </a:lnTo>
                  <a:lnTo>
                    <a:pt x="2189" y="5"/>
                  </a:lnTo>
                  <a:lnTo>
                    <a:pt x="2250" y="125"/>
                  </a:lnTo>
                  <a:lnTo>
                    <a:pt x="2309" y="5"/>
                  </a:lnTo>
                  <a:lnTo>
                    <a:pt x="2370" y="124"/>
                  </a:lnTo>
                  <a:lnTo>
                    <a:pt x="2429" y="4"/>
                  </a:lnTo>
                  <a:lnTo>
                    <a:pt x="2490" y="124"/>
                  </a:lnTo>
                  <a:lnTo>
                    <a:pt x="2549" y="3"/>
                  </a:lnTo>
                  <a:lnTo>
                    <a:pt x="2610" y="123"/>
                  </a:lnTo>
                  <a:lnTo>
                    <a:pt x="2669" y="3"/>
                  </a:lnTo>
                  <a:lnTo>
                    <a:pt x="2730" y="122"/>
                  </a:lnTo>
                  <a:lnTo>
                    <a:pt x="2789" y="2"/>
                  </a:lnTo>
                  <a:lnTo>
                    <a:pt x="2850" y="122"/>
                  </a:lnTo>
                  <a:lnTo>
                    <a:pt x="2909" y="2"/>
                  </a:lnTo>
                  <a:lnTo>
                    <a:pt x="2970" y="121"/>
                  </a:lnTo>
                  <a:lnTo>
                    <a:pt x="3029" y="1"/>
                  </a:lnTo>
                  <a:lnTo>
                    <a:pt x="3090" y="121"/>
                  </a:lnTo>
                  <a:lnTo>
                    <a:pt x="3149" y="0"/>
                  </a:lnTo>
                  <a:lnTo>
                    <a:pt x="3210" y="120"/>
                  </a:lnTo>
                  <a:lnTo>
                    <a:pt x="3269" y="0"/>
                  </a:lnTo>
                  <a:lnTo>
                    <a:pt x="3299" y="60"/>
                  </a:lnTo>
                  <a:lnTo>
                    <a:pt x="3301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3" name="Line 122"/>
            <p:cNvSpPr>
              <a:spLocks noChangeShapeType="1"/>
            </p:cNvSpPr>
            <p:nvPr/>
          </p:nvSpPr>
          <p:spPr bwMode="auto">
            <a:xfrm>
              <a:off x="2287" y="243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4" name="Arc 123"/>
            <p:cNvSpPr>
              <a:spLocks/>
            </p:cNvSpPr>
            <p:nvPr/>
          </p:nvSpPr>
          <p:spPr bwMode="auto">
            <a:xfrm>
              <a:off x="2294" y="2395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4 w 43200"/>
                <a:gd name="T1" fmla="*/ 23499 h 23687"/>
                <a:gd name="T2" fmla="*/ 43099 w 43200"/>
                <a:gd name="T3" fmla="*/ 23687 h 23687"/>
                <a:gd name="T4" fmla="*/ 21600 w 43200"/>
                <a:gd name="T5" fmla="*/ 21600 h 23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687" fill="none" extrusionOk="0">
                  <a:moveTo>
                    <a:pt x="83" y="23499"/>
                  </a:moveTo>
                  <a:cubicBezTo>
                    <a:pt x="27" y="22867"/>
                    <a:pt x="0" y="2223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96"/>
                    <a:pt x="43166" y="22993"/>
                    <a:pt x="43098" y="23686"/>
                  </a:cubicBezTo>
                </a:path>
                <a:path w="43200" h="23687" stroke="0" extrusionOk="0">
                  <a:moveTo>
                    <a:pt x="83" y="23499"/>
                  </a:moveTo>
                  <a:cubicBezTo>
                    <a:pt x="27" y="22867"/>
                    <a:pt x="0" y="2223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296"/>
                    <a:pt x="43166" y="22993"/>
                    <a:pt x="43098" y="2368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5" name="Arc 124"/>
            <p:cNvSpPr>
              <a:spLocks/>
            </p:cNvSpPr>
            <p:nvPr/>
          </p:nvSpPr>
          <p:spPr bwMode="auto">
            <a:xfrm>
              <a:off x="2367" y="2397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8 w 43200"/>
                <a:gd name="T1" fmla="*/ 22887 h 23718"/>
                <a:gd name="T2" fmla="*/ 43096 w 43200"/>
                <a:gd name="T3" fmla="*/ 23718 h 23718"/>
                <a:gd name="T4" fmla="*/ 21600 w 43200"/>
                <a:gd name="T5" fmla="*/ 21600 h 23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718" fill="none" extrusionOk="0">
                  <a:moveTo>
                    <a:pt x="38" y="22886"/>
                  </a:moveTo>
                  <a:cubicBezTo>
                    <a:pt x="12" y="22458"/>
                    <a:pt x="0" y="220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07"/>
                    <a:pt x="43165" y="23014"/>
                    <a:pt x="43095" y="23717"/>
                  </a:cubicBezTo>
                </a:path>
                <a:path w="43200" h="23718" stroke="0" extrusionOk="0">
                  <a:moveTo>
                    <a:pt x="38" y="22886"/>
                  </a:moveTo>
                  <a:cubicBezTo>
                    <a:pt x="12" y="22458"/>
                    <a:pt x="0" y="220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07"/>
                    <a:pt x="43165" y="23014"/>
                    <a:pt x="43095" y="2371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6" name="Arc 125"/>
            <p:cNvSpPr>
              <a:spLocks/>
            </p:cNvSpPr>
            <p:nvPr/>
          </p:nvSpPr>
          <p:spPr bwMode="auto">
            <a:xfrm>
              <a:off x="2440" y="2399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8 w 43200"/>
                <a:gd name="T1" fmla="*/ 22887 h 23153"/>
                <a:gd name="T2" fmla="*/ 43144 w 43200"/>
                <a:gd name="T3" fmla="*/ 23153 h 23153"/>
                <a:gd name="T4" fmla="*/ 21600 w 43200"/>
                <a:gd name="T5" fmla="*/ 21600 h 23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153" fill="none" extrusionOk="0">
                  <a:moveTo>
                    <a:pt x="38" y="22886"/>
                  </a:moveTo>
                  <a:cubicBezTo>
                    <a:pt x="12" y="22458"/>
                    <a:pt x="0" y="220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18"/>
                    <a:pt x="43181" y="22636"/>
                    <a:pt x="43144" y="23153"/>
                  </a:cubicBezTo>
                </a:path>
                <a:path w="43200" h="23153" stroke="0" extrusionOk="0">
                  <a:moveTo>
                    <a:pt x="38" y="22886"/>
                  </a:moveTo>
                  <a:cubicBezTo>
                    <a:pt x="12" y="22458"/>
                    <a:pt x="0" y="220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18"/>
                    <a:pt x="43181" y="22636"/>
                    <a:pt x="43144" y="2315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7" name="Arc 126"/>
            <p:cNvSpPr>
              <a:spLocks/>
            </p:cNvSpPr>
            <p:nvPr/>
          </p:nvSpPr>
          <p:spPr bwMode="auto">
            <a:xfrm>
              <a:off x="2514" y="2400"/>
              <a:ext cx="66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8 w 43200"/>
                <a:gd name="T1" fmla="*/ 22887 h 23718"/>
                <a:gd name="T2" fmla="*/ 43096 w 43200"/>
                <a:gd name="T3" fmla="*/ 23718 h 23718"/>
                <a:gd name="T4" fmla="*/ 21600 w 43200"/>
                <a:gd name="T5" fmla="*/ 21600 h 23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718" fill="none" extrusionOk="0">
                  <a:moveTo>
                    <a:pt x="38" y="22886"/>
                  </a:moveTo>
                  <a:cubicBezTo>
                    <a:pt x="12" y="22458"/>
                    <a:pt x="0" y="220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07"/>
                    <a:pt x="43165" y="23014"/>
                    <a:pt x="43095" y="23717"/>
                  </a:cubicBezTo>
                </a:path>
                <a:path w="43200" h="23718" stroke="0" extrusionOk="0">
                  <a:moveTo>
                    <a:pt x="38" y="22886"/>
                  </a:moveTo>
                  <a:cubicBezTo>
                    <a:pt x="12" y="22458"/>
                    <a:pt x="0" y="220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307"/>
                    <a:pt x="43165" y="23014"/>
                    <a:pt x="43095" y="2371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8" name="Freeform 127"/>
            <p:cNvSpPr>
              <a:spLocks/>
            </p:cNvSpPr>
            <p:nvPr/>
          </p:nvSpPr>
          <p:spPr bwMode="auto">
            <a:xfrm>
              <a:off x="2587" y="2032"/>
              <a:ext cx="953" cy="406"/>
            </a:xfrm>
            <a:custGeom>
              <a:avLst/>
              <a:gdLst>
                <a:gd name="T0" fmla="*/ 0 w 2605"/>
                <a:gd name="T1" fmla="*/ 1085 h 1086"/>
                <a:gd name="T2" fmla="*/ 21 w 2605"/>
                <a:gd name="T3" fmla="*/ 1086 h 1086"/>
                <a:gd name="T4" fmla="*/ 2605 w 2605"/>
                <a:gd name="T5" fmla="*/ 0 h 1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5" h="1086">
                  <a:moveTo>
                    <a:pt x="0" y="1085"/>
                  </a:moveTo>
                  <a:lnTo>
                    <a:pt x="21" y="1086"/>
                  </a:lnTo>
                  <a:lnTo>
                    <a:pt x="260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9" name="Freeform 128"/>
            <p:cNvSpPr>
              <a:spLocks/>
            </p:cNvSpPr>
            <p:nvPr/>
          </p:nvSpPr>
          <p:spPr bwMode="auto">
            <a:xfrm>
              <a:off x="3482" y="2032"/>
              <a:ext cx="58" cy="39"/>
            </a:xfrm>
            <a:custGeom>
              <a:avLst/>
              <a:gdLst>
                <a:gd name="T0" fmla="*/ 58 w 58"/>
                <a:gd name="T1" fmla="*/ 0 h 39"/>
                <a:gd name="T2" fmla="*/ 0 w 58"/>
                <a:gd name="T3" fmla="*/ 2 h 39"/>
                <a:gd name="T4" fmla="*/ 21 w 58"/>
                <a:gd name="T5" fmla="*/ 15 h 39"/>
                <a:gd name="T6" fmla="*/ 15 w 58"/>
                <a:gd name="T7" fmla="*/ 39 h 39"/>
                <a:gd name="T8" fmla="*/ 58 w 58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9">
                  <a:moveTo>
                    <a:pt x="58" y="0"/>
                  </a:moveTo>
                  <a:lnTo>
                    <a:pt x="0" y="2"/>
                  </a:lnTo>
                  <a:lnTo>
                    <a:pt x="21" y="15"/>
                  </a:lnTo>
                  <a:lnTo>
                    <a:pt x="15" y="39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0" name="Line 129"/>
            <p:cNvSpPr>
              <a:spLocks noChangeShapeType="1"/>
            </p:cNvSpPr>
            <p:nvPr/>
          </p:nvSpPr>
          <p:spPr bwMode="auto">
            <a:xfrm flipH="1">
              <a:off x="3115" y="1626"/>
              <a:ext cx="20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1" name="Freeform 130"/>
            <p:cNvSpPr>
              <a:spLocks/>
            </p:cNvSpPr>
            <p:nvPr/>
          </p:nvSpPr>
          <p:spPr bwMode="auto">
            <a:xfrm>
              <a:off x="3115" y="1605"/>
              <a:ext cx="54" cy="40"/>
            </a:xfrm>
            <a:custGeom>
              <a:avLst/>
              <a:gdLst>
                <a:gd name="T0" fmla="*/ 0 w 54"/>
                <a:gd name="T1" fmla="*/ 21 h 40"/>
                <a:gd name="T2" fmla="*/ 54 w 54"/>
                <a:gd name="T3" fmla="*/ 40 h 40"/>
                <a:gd name="T4" fmla="*/ 40 w 54"/>
                <a:gd name="T5" fmla="*/ 21 h 40"/>
                <a:gd name="T6" fmla="*/ 54 w 54"/>
                <a:gd name="T7" fmla="*/ 0 h 40"/>
                <a:gd name="T8" fmla="*/ 0 w 54"/>
                <a:gd name="T9" fmla="*/ 2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0">
                  <a:moveTo>
                    <a:pt x="0" y="21"/>
                  </a:moveTo>
                  <a:lnTo>
                    <a:pt x="54" y="40"/>
                  </a:lnTo>
                  <a:lnTo>
                    <a:pt x="40" y="21"/>
                  </a:lnTo>
                  <a:lnTo>
                    <a:pt x="54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2" name="Freeform 131"/>
            <p:cNvSpPr>
              <a:spLocks/>
            </p:cNvSpPr>
            <p:nvPr/>
          </p:nvSpPr>
          <p:spPr bwMode="auto">
            <a:xfrm>
              <a:off x="1251" y="2111"/>
              <a:ext cx="78" cy="110"/>
            </a:xfrm>
            <a:custGeom>
              <a:avLst/>
              <a:gdLst>
                <a:gd name="T0" fmla="*/ 0 w 213"/>
                <a:gd name="T1" fmla="*/ 292 h 292"/>
                <a:gd name="T2" fmla="*/ 213 w 213"/>
                <a:gd name="T3" fmla="*/ 91 h 292"/>
                <a:gd name="T4" fmla="*/ 213 w 213"/>
                <a:gd name="T5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" h="292">
                  <a:moveTo>
                    <a:pt x="0" y="292"/>
                  </a:moveTo>
                  <a:lnTo>
                    <a:pt x="213" y="91"/>
                  </a:lnTo>
                  <a:lnTo>
                    <a:pt x="2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3" name="Freeform 132"/>
            <p:cNvSpPr>
              <a:spLocks/>
            </p:cNvSpPr>
            <p:nvPr/>
          </p:nvSpPr>
          <p:spPr bwMode="auto">
            <a:xfrm>
              <a:off x="1291" y="2104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4" name="Line 133"/>
            <p:cNvSpPr>
              <a:spLocks noChangeShapeType="1"/>
            </p:cNvSpPr>
            <p:nvPr/>
          </p:nvSpPr>
          <p:spPr bwMode="auto">
            <a:xfrm>
              <a:off x="1291" y="210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5" name="Freeform 134"/>
            <p:cNvSpPr>
              <a:spLocks/>
            </p:cNvSpPr>
            <p:nvPr/>
          </p:nvSpPr>
          <p:spPr bwMode="auto">
            <a:xfrm>
              <a:off x="1513" y="2100"/>
              <a:ext cx="90" cy="109"/>
            </a:xfrm>
            <a:custGeom>
              <a:avLst/>
              <a:gdLst>
                <a:gd name="T0" fmla="*/ 0 w 245"/>
                <a:gd name="T1" fmla="*/ 290 h 290"/>
                <a:gd name="T2" fmla="*/ 245 w 245"/>
                <a:gd name="T3" fmla="*/ 121 h 290"/>
                <a:gd name="T4" fmla="*/ 245 w 245"/>
                <a:gd name="T5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290">
                  <a:moveTo>
                    <a:pt x="0" y="290"/>
                  </a:moveTo>
                  <a:lnTo>
                    <a:pt x="245" y="121"/>
                  </a:lnTo>
                  <a:lnTo>
                    <a:pt x="24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6" name="Freeform 135"/>
            <p:cNvSpPr>
              <a:spLocks/>
            </p:cNvSpPr>
            <p:nvPr/>
          </p:nvSpPr>
          <p:spPr bwMode="auto">
            <a:xfrm>
              <a:off x="1565" y="2093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7" name="Line 136"/>
            <p:cNvSpPr>
              <a:spLocks noChangeShapeType="1"/>
            </p:cNvSpPr>
            <p:nvPr/>
          </p:nvSpPr>
          <p:spPr bwMode="auto">
            <a:xfrm>
              <a:off x="1565" y="209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8" name="Freeform 137"/>
            <p:cNvSpPr>
              <a:spLocks/>
            </p:cNvSpPr>
            <p:nvPr/>
          </p:nvSpPr>
          <p:spPr bwMode="auto">
            <a:xfrm>
              <a:off x="1771" y="2100"/>
              <a:ext cx="72" cy="103"/>
            </a:xfrm>
            <a:custGeom>
              <a:avLst/>
              <a:gdLst>
                <a:gd name="T0" fmla="*/ 0 w 198"/>
                <a:gd name="T1" fmla="*/ 275 h 275"/>
                <a:gd name="T2" fmla="*/ 198 w 198"/>
                <a:gd name="T3" fmla="*/ 153 h 275"/>
                <a:gd name="T4" fmla="*/ 198 w 198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75">
                  <a:moveTo>
                    <a:pt x="0" y="275"/>
                  </a:moveTo>
                  <a:lnTo>
                    <a:pt x="198" y="153"/>
                  </a:lnTo>
                  <a:lnTo>
                    <a:pt x="19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9" name="Freeform 138"/>
            <p:cNvSpPr>
              <a:spLocks/>
            </p:cNvSpPr>
            <p:nvPr/>
          </p:nvSpPr>
          <p:spPr bwMode="auto">
            <a:xfrm>
              <a:off x="1805" y="2093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0" name="Line 139"/>
            <p:cNvSpPr>
              <a:spLocks noChangeShapeType="1"/>
            </p:cNvSpPr>
            <p:nvPr/>
          </p:nvSpPr>
          <p:spPr bwMode="auto">
            <a:xfrm>
              <a:off x="1805" y="209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1" name="Freeform 140"/>
            <p:cNvSpPr>
              <a:spLocks/>
            </p:cNvSpPr>
            <p:nvPr/>
          </p:nvSpPr>
          <p:spPr bwMode="auto">
            <a:xfrm>
              <a:off x="2000" y="2094"/>
              <a:ext cx="56" cy="115"/>
            </a:xfrm>
            <a:custGeom>
              <a:avLst/>
              <a:gdLst>
                <a:gd name="T0" fmla="*/ 0 w 154"/>
                <a:gd name="T1" fmla="*/ 305 h 305"/>
                <a:gd name="T2" fmla="*/ 154 w 154"/>
                <a:gd name="T3" fmla="*/ 121 h 305"/>
                <a:gd name="T4" fmla="*/ 154 w 154"/>
                <a:gd name="T5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305">
                  <a:moveTo>
                    <a:pt x="0" y="305"/>
                  </a:moveTo>
                  <a:lnTo>
                    <a:pt x="154" y="121"/>
                  </a:lnTo>
                  <a:lnTo>
                    <a:pt x="15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2" name="Freeform 141"/>
            <p:cNvSpPr>
              <a:spLocks/>
            </p:cNvSpPr>
            <p:nvPr/>
          </p:nvSpPr>
          <p:spPr bwMode="auto">
            <a:xfrm>
              <a:off x="2018" y="2087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3" name="Line 142"/>
            <p:cNvSpPr>
              <a:spLocks noChangeShapeType="1"/>
            </p:cNvSpPr>
            <p:nvPr/>
          </p:nvSpPr>
          <p:spPr bwMode="auto">
            <a:xfrm>
              <a:off x="2018" y="208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4" name="Freeform 143"/>
            <p:cNvSpPr>
              <a:spLocks/>
            </p:cNvSpPr>
            <p:nvPr/>
          </p:nvSpPr>
          <p:spPr bwMode="auto">
            <a:xfrm>
              <a:off x="2263" y="2082"/>
              <a:ext cx="78" cy="139"/>
            </a:xfrm>
            <a:custGeom>
              <a:avLst/>
              <a:gdLst>
                <a:gd name="T0" fmla="*/ 0 w 213"/>
                <a:gd name="T1" fmla="*/ 369 h 369"/>
                <a:gd name="T2" fmla="*/ 213 w 213"/>
                <a:gd name="T3" fmla="*/ 153 h 369"/>
                <a:gd name="T4" fmla="*/ 213 w 213"/>
                <a:gd name="T5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" h="369">
                  <a:moveTo>
                    <a:pt x="0" y="369"/>
                  </a:moveTo>
                  <a:lnTo>
                    <a:pt x="213" y="153"/>
                  </a:lnTo>
                  <a:lnTo>
                    <a:pt x="2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5" name="Freeform 144"/>
            <p:cNvSpPr>
              <a:spLocks/>
            </p:cNvSpPr>
            <p:nvPr/>
          </p:nvSpPr>
          <p:spPr bwMode="auto">
            <a:xfrm>
              <a:off x="2303" y="2075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6" name="Line 145"/>
            <p:cNvSpPr>
              <a:spLocks noChangeShapeType="1"/>
            </p:cNvSpPr>
            <p:nvPr/>
          </p:nvSpPr>
          <p:spPr bwMode="auto">
            <a:xfrm>
              <a:off x="2303" y="207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7" name="Line 146"/>
            <p:cNvSpPr>
              <a:spLocks noChangeShapeType="1"/>
            </p:cNvSpPr>
            <p:nvPr/>
          </p:nvSpPr>
          <p:spPr bwMode="auto">
            <a:xfrm flipV="1">
              <a:off x="3464" y="1660"/>
              <a:ext cx="11" cy="6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8" name="Arc 147"/>
            <p:cNvSpPr>
              <a:spLocks/>
            </p:cNvSpPr>
            <p:nvPr/>
          </p:nvSpPr>
          <p:spPr bwMode="auto">
            <a:xfrm>
              <a:off x="3397" y="1546"/>
              <a:ext cx="78" cy="11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790"/>
                <a:gd name="T2" fmla="*/ 21599 w 21600"/>
                <a:gd name="T3" fmla="*/ 21790 h 21790"/>
                <a:gd name="T4" fmla="*/ 0 w 21600"/>
                <a:gd name="T5" fmla="*/ 21600 h 21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9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63"/>
                    <a:pt x="21599" y="21726"/>
                    <a:pt x="21599" y="21790"/>
                  </a:cubicBezTo>
                </a:path>
                <a:path w="21600" h="2179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63"/>
                    <a:pt x="21599" y="21726"/>
                    <a:pt x="21599" y="2179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9" name="Arc 148"/>
            <p:cNvSpPr>
              <a:spLocks/>
            </p:cNvSpPr>
            <p:nvPr/>
          </p:nvSpPr>
          <p:spPr bwMode="auto">
            <a:xfrm>
              <a:off x="3308" y="1546"/>
              <a:ext cx="89" cy="9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600"/>
                <a:gd name="T1" fmla="*/ 21837 h 21837"/>
                <a:gd name="T2" fmla="*/ 21600 w 21600"/>
                <a:gd name="T3" fmla="*/ 0 h 21837"/>
                <a:gd name="T4" fmla="*/ 21600 w 21600"/>
                <a:gd name="T5" fmla="*/ 21600 h 21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37" fill="none" extrusionOk="0">
                  <a:moveTo>
                    <a:pt x="1" y="21836"/>
                  </a:moveTo>
                  <a:cubicBezTo>
                    <a:pt x="0" y="21758"/>
                    <a:pt x="0" y="2167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837" stroke="0" extrusionOk="0">
                  <a:moveTo>
                    <a:pt x="1" y="21836"/>
                  </a:moveTo>
                  <a:cubicBezTo>
                    <a:pt x="0" y="21758"/>
                    <a:pt x="0" y="2167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0" name="Arc 149"/>
            <p:cNvSpPr>
              <a:spLocks/>
            </p:cNvSpPr>
            <p:nvPr/>
          </p:nvSpPr>
          <p:spPr bwMode="auto">
            <a:xfrm>
              <a:off x="597" y="1322"/>
              <a:ext cx="772" cy="88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28"/>
                <a:gd name="T1" fmla="*/ 21600 h 21600"/>
                <a:gd name="T2" fmla="*/ 21628 w 21628"/>
                <a:gd name="T3" fmla="*/ 0 h 21600"/>
                <a:gd name="T4" fmla="*/ 21600 w 2162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8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09" y="0"/>
                    <a:pt x="21618" y="0"/>
                    <a:pt x="21627" y="0"/>
                  </a:cubicBezTo>
                </a:path>
                <a:path w="21628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09" y="0"/>
                    <a:pt x="21618" y="0"/>
                    <a:pt x="21627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1" name="Freeform 150"/>
            <p:cNvSpPr>
              <a:spLocks/>
            </p:cNvSpPr>
            <p:nvPr/>
          </p:nvSpPr>
          <p:spPr bwMode="auto">
            <a:xfrm>
              <a:off x="1315" y="1302"/>
              <a:ext cx="54" cy="39"/>
            </a:xfrm>
            <a:custGeom>
              <a:avLst/>
              <a:gdLst>
                <a:gd name="T0" fmla="*/ 54 w 54"/>
                <a:gd name="T1" fmla="*/ 20 h 39"/>
                <a:gd name="T2" fmla="*/ 0 w 54"/>
                <a:gd name="T3" fmla="*/ 0 h 39"/>
                <a:gd name="T4" fmla="*/ 14 w 54"/>
                <a:gd name="T5" fmla="*/ 20 h 39"/>
                <a:gd name="T6" fmla="*/ 0 w 54"/>
                <a:gd name="T7" fmla="*/ 39 h 39"/>
                <a:gd name="T8" fmla="*/ 54 w 54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54" y="20"/>
                  </a:moveTo>
                  <a:lnTo>
                    <a:pt x="0" y="0"/>
                  </a:lnTo>
                  <a:lnTo>
                    <a:pt x="14" y="20"/>
                  </a:lnTo>
                  <a:lnTo>
                    <a:pt x="0" y="39"/>
                  </a:lnTo>
                  <a:lnTo>
                    <a:pt x="54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2" name="Freeform 151"/>
            <p:cNvSpPr>
              <a:spLocks/>
            </p:cNvSpPr>
            <p:nvPr/>
          </p:nvSpPr>
          <p:spPr bwMode="auto">
            <a:xfrm>
              <a:off x="2387" y="2164"/>
              <a:ext cx="148" cy="275"/>
            </a:xfrm>
            <a:custGeom>
              <a:avLst/>
              <a:gdLst>
                <a:gd name="T0" fmla="*/ 0 w 404"/>
                <a:gd name="T1" fmla="*/ 735 h 735"/>
                <a:gd name="T2" fmla="*/ 404 w 404"/>
                <a:gd name="T3" fmla="*/ 465 h 735"/>
                <a:gd name="T4" fmla="*/ 404 w 404"/>
                <a:gd name="T5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4" h="735">
                  <a:moveTo>
                    <a:pt x="0" y="735"/>
                  </a:moveTo>
                  <a:lnTo>
                    <a:pt x="404" y="465"/>
                  </a:lnTo>
                  <a:lnTo>
                    <a:pt x="40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3" name="Freeform 152"/>
            <p:cNvSpPr>
              <a:spLocks/>
            </p:cNvSpPr>
            <p:nvPr/>
          </p:nvSpPr>
          <p:spPr bwMode="auto">
            <a:xfrm>
              <a:off x="2496" y="2157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4" name="Line 153"/>
            <p:cNvSpPr>
              <a:spLocks noChangeShapeType="1"/>
            </p:cNvSpPr>
            <p:nvPr/>
          </p:nvSpPr>
          <p:spPr bwMode="auto">
            <a:xfrm>
              <a:off x="2496" y="215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5" name="Arc 154"/>
            <p:cNvSpPr>
              <a:spLocks/>
            </p:cNvSpPr>
            <p:nvPr/>
          </p:nvSpPr>
          <p:spPr bwMode="auto">
            <a:xfrm>
              <a:off x="1766" y="2765"/>
              <a:ext cx="373" cy="8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6" name="Arc 155"/>
            <p:cNvSpPr>
              <a:spLocks/>
            </p:cNvSpPr>
            <p:nvPr/>
          </p:nvSpPr>
          <p:spPr bwMode="auto">
            <a:xfrm>
              <a:off x="2139" y="2669"/>
              <a:ext cx="532" cy="17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21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20"/>
                  </a:moveTo>
                  <a:cubicBezTo>
                    <a:pt x="21533" y="12002"/>
                    <a:pt x="11882" y="21599"/>
                    <a:pt x="0" y="21600"/>
                  </a:cubicBezTo>
                </a:path>
                <a:path w="21600" h="21600" stroke="0" extrusionOk="0">
                  <a:moveTo>
                    <a:pt x="21599" y="120"/>
                  </a:moveTo>
                  <a:cubicBezTo>
                    <a:pt x="21533" y="12002"/>
                    <a:pt x="11882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7" name="Freeform 156"/>
            <p:cNvSpPr>
              <a:spLocks/>
            </p:cNvSpPr>
            <p:nvPr/>
          </p:nvSpPr>
          <p:spPr bwMode="auto">
            <a:xfrm>
              <a:off x="2652" y="2670"/>
              <a:ext cx="40" cy="56"/>
            </a:xfrm>
            <a:custGeom>
              <a:avLst/>
              <a:gdLst>
                <a:gd name="T0" fmla="*/ 20 w 40"/>
                <a:gd name="T1" fmla="*/ 0 h 56"/>
                <a:gd name="T2" fmla="*/ 0 w 40"/>
                <a:gd name="T3" fmla="*/ 56 h 56"/>
                <a:gd name="T4" fmla="*/ 20 w 40"/>
                <a:gd name="T5" fmla="*/ 41 h 56"/>
                <a:gd name="T6" fmla="*/ 40 w 40"/>
                <a:gd name="T7" fmla="*/ 56 h 56"/>
                <a:gd name="T8" fmla="*/ 20 w 40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6">
                  <a:moveTo>
                    <a:pt x="20" y="0"/>
                  </a:moveTo>
                  <a:lnTo>
                    <a:pt x="0" y="56"/>
                  </a:lnTo>
                  <a:lnTo>
                    <a:pt x="20" y="41"/>
                  </a:lnTo>
                  <a:lnTo>
                    <a:pt x="40" y="56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ctangle 2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381000"/>
            <a:ext cx="12425363" cy="8458200"/>
            <a:chOff x="240" y="192"/>
            <a:chExt cx="7827" cy="5328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192"/>
              <a:ext cx="3888" cy="5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75" y="240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3" y="240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75" y="232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3" y="232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75" y="226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3" y="226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75" y="21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3" y="218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75" y="2119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00" y="209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65" y="209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75" y="204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3" y="204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5" y="197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3" y="197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75" y="19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3" y="19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75" y="18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3" y="18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75" y="1764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00" y="174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65" y="174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75" y="169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3" y="169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75" y="16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3" y="162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75" y="155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6" name="Line 32"/>
            <p:cNvSpPr>
              <a:spLocks noChangeShapeType="1"/>
            </p:cNvSpPr>
            <p:nvPr/>
          </p:nvSpPr>
          <p:spPr bwMode="auto">
            <a:xfrm>
              <a:off x="4043" y="155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7" name="Line 33"/>
            <p:cNvSpPr>
              <a:spLocks noChangeShapeType="1"/>
            </p:cNvSpPr>
            <p:nvPr/>
          </p:nvSpPr>
          <p:spPr bwMode="auto">
            <a:xfrm>
              <a:off x="275" y="148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9" name="Line 34"/>
            <p:cNvSpPr>
              <a:spLocks noChangeShapeType="1"/>
            </p:cNvSpPr>
            <p:nvPr/>
          </p:nvSpPr>
          <p:spPr bwMode="auto">
            <a:xfrm>
              <a:off x="4043" y="148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0" name="Line 35"/>
            <p:cNvSpPr>
              <a:spLocks noChangeShapeType="1"/>
            </p:cNvSpPr>
            <p:nvPr/>
          </p:nvSpPr>
          <p:spPr bwMode="auto">
            <a:xfrm>
              <a:off x="275" y="1414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1" name="Line 36"/>
            <p:cNvSpPr>
              <a:spLocks noChangeShapeType="1"/>
            </p:cNvSpPr>
            <p:nvPr/>
          </p:nvSpPr>
          <p:spPr bwMode="auto">
            <a:xfrm>
              <a:off x="1700" y="139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2" name="Line 37"/>
            <p:cNvSpPr>
              <a:spLocks noChangeShapeType="1"/>
            </p:cNvSpPr>
            <p:nvPr/>
          </p:nvSpPr>
          <p:spPr bwMode="auto">
            <a:xfrm>
              <a:off x="2665" y="139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3" name="Line 38"/>
            <p:cNvSpPr>
              <a:spLocks noChangeShapeType="1"/>
            </p:cNvSpPr>
            <p:nvPr/>
          </p:nvSpPr>
          <p:spPr bwMode="auto">
            <a:xfrm>
              <a:off x="275" y="134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4" name="Line 39"/>
            <p:cNvSpPr>
              <a:spLocks noChangeShapeType="1"/>
            </p:cNvSpPr>
            <p:nvPr/>
          </p:nvSpPr>
          <p:spPr bwMode="auto">
            <a:xfrm>
              <a:off x="4043" y="134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5" name="Line 40"/>
            <p:cNvSpPr>
              <a:spLocks noChangeShapeType="1"/>
            </p:cNvSpPr>
            <p:nvPr/>
          </p:nvSpPr>
          <p:spPr bwMode="auto">
            <a:xfrm>
              <a:off x="275" y="127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6" name="Line 41"/>
            <p:cNvSpPr>
              <a:spLocks noChangeShapeType="1"/>
            </p:cNvSpPr>
            <p:nvPr/>
          </p:nvSpPr>
          <p:spPr bwMode="auto">
            <a:xfrm>
              <a:off x="4043" y="127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7" name="Line 42"/>
            <p:cNvSpPr>
              <a:spLocks noChangeShapeType="1"/>
            </p:cNvSpPr>
            <p:nvPr/>
          </p:nvSpPr>
          <p:spPr bwMode="auto">
            <a:xfrm>
              <a:off x="275" y="120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8" name="Line 43"/>
            <p:cNvSpPr>
              <a:spLocks noChangeShapeType="1"/>
            </p:cNvSpPr>
            <p:nvPr/>
          </p:nvSpPr>
          <p:spPr bwMode="auto">
            <a:xfrm>
              <a:off x="4043" y="120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9" name="Line 44"/>
            <p:cNvSpPr>
              <a:spLocks noChangeShapeType="1"/>
            </p:cNvSpPr>
            <p:nvPr/>
          </p:nvSpPr>
          <p:spPr bwMode="auto">
            <a:xfrm>
              <a:off x="275" y="113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0" name="Line 45"/>
            <p:cNvSpPr>
              <a:spLocks noChangeShapeType="1"/>
            </p:cNvSpPr>
            <p:nvPr/>
          </p:nvSpPr>
          <p:spPr bwMode="auto">
            <a:xfrm>
              <a:off x="4043" y="113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1" name="Line 46"/>
            <p:cNvSpPr>
              <a:spLocks noChangeShapeType="1"/>
            </p:cNvSpPr>
            <p:nvPr/>
          </p:nvSpPr>
          <p:spPr bwMode="auto">
            <a:xfrm>
              <a:off x="275" y="1059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2" name="Line 47"/>
            <p:cNvSpPr>
              <a:spLocks noChangeShapeType="1"/>
            </p:cNvSpPr>
            <p:nvPr/>
          </p:nvSpPr>
          <p:spPr bwMode="auto">
            <a:xfrm>
              <a:off x="1700" y="103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3" name="Line 48"/>
            <p:cNvSpPr>
              <a:spLocks noChangeShapeType="1"/>
            </p:cNvSpPr>
            <p:nvPr/>
          </p:nvSpPr>
          <p:spPr bwMode="auto">
            <a:xfrm>
              <a:off x="2665" y="103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4" name="Line 49"/>
            <p:cNvSpPr>
              <a:spLocks noChangeShapeType="1"/>
            </p:cNvSpPr>
            <p:nvPr/>
          </p:nvSpPr>
          <p:spPr bwMode="auto">
            <a:xfrm>
              <a:off x="275" y="99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5" name="Line 50"/>
            <p:cNvSpPr>
              <a:spLocks noChangeShapeType="1"/>
            </p:cNvSpPr>
            <p:nvPr/>
          </p:nvSpPr>
          <p:spPr bwMode="auto">
            <a:xfrm>
              <a:off x="4043" y="99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6" name="Line 51"/>
            <p:cNvSpPr>
              <a:spLocks noChangeShapeType="1"/>
            </p:cNvSpPr>
            <p:nvPr/>
          </p:nvSpPr>
          <p:spPr bwMode="auto">
            <a:xfrm>
              <a:off x="275" y="9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7" name="Line 52"/>
            <p:cNvSpPr>
              <a:spLocks noChangeShapeType="1"/>
            </p:cNvSpPr>
            <p:nvPr/>
          </p:nvSpPr>
          <p:spPr bwMode="auto">
            <a:xfrm>
              <a:off x="4043" y="91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8" name="Line 53"/>
            <p:cNvSpPr>
              <a:spLocks noChangeShapeType="1"/>
            </p:cNvSpPr>
            <p:nvPr/>
          </p:nvSpPr>
          <p:spPr bwMode="auto">
            <a:xfrm>
              <a:off x="275" y="85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9" name="Line 54"/>
            <p:cNvSpPr>
              <a:spLocks noChangeShapeType="1"/>
            </p:cNvSpPr>
            <p:nvPr/>
          </p:nvSpPr>
          <p:spPr bwMode="auto">
            <a:xfrm>
              <a:off x="4043" y="85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0" name="Line 55"/>
            <p:cNvSpPr>
              <a:spLocks noChangeShapeType="1"/>
            </p:cNvSpPr>
            <p:nvPr/>
          </p:nvSpPr>
          <p:spPr bwMode="auto">
            <a:xfrm>
              <a:off x="275" y="77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1" name="Line 56"/>
            <p:cNvSpPr>
              <a:spLocks noChangeShapeType="1"/>
            </p:cNvSpPr>
            <p:nvPr/>
          </p:nvSpPr>
          <p:spPr bwMode="auto">
            <a:xfrm>
              <a:off x="4043" y="77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2" name="Line 57"/>
            <p:cNvSpPr>
              <a:spLocks noChangeShapeType="1"/>
            </p:cNvSpPr>
            <p:nvPr/>
          </p:nvSpPr>
          <p:spPr bwMode="auto">
            <a:xfrm>
              <a:off x="275" y="709"/>
              <a:ext cx="381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3" name="Line 58"/>
            <p:cNvSpPr>
              <a:spLocks noChangeShapeType="1"/>
            </p:cNvSpPr>
            <p:nvPr/>
          </p:nvSpPr>
          <p:spPr bwMode="auto">
            <a:xfrm>
              <a:off x="1700" y="68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4" name="Line 59"/>
            <p:cNvSpPr>
              <a:spLocks noChangeShapeType="1"/>
            </p:cNvSpPr>
            <p:nvPr/>
          </p:nvSpPr>
          <p:spPr bwMode="auto">
            <a:xfrm>
              <a:off x="2665" y="68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5" name="Line 60"/>
            <p:cNvSpPr>
              <a:spLocks noChangeShapeType="1"/>
            </p:cNvSpPr>
            <p:nvPr/>
          </p:nvSpPr>
          <p:spPr bwMode="auto">
            <a:xfrm>
              <a:off x="275" y="63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6" name="Line 61"/>
            <p:cNvSpPr>
              <a:spLocks noChangeShapeType="1"/>
            </p:cNvSpPr>
            <p:nvPr/>
          </p:nvSpPr>
          <p:spPr bwMode="auto">
            <a:xfrm>
              <a:off x="4043" y="63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7" name="Line 62"/>
            <p:cNvSpPr>
              <a:spLocks noChangeShapeType="1"/>
            </p:cNvSpPr>
            <p:nvPr/>
          </p:nvSpPr>
          <p:spPr bwMode="auto">
            <a:xfrm>
              <a:off x="275" y="56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8" name="Line 63"/>
            <p:cNvSpPr>
              <a:spLocks noChangeShapeType="1"/>
            </p:cNvSpPr>
            <p:nvPr/>
          </p:nvSpPr>
          <p:spPr bwMode="auto">
            <a:xfrm>
              <a:off x="4043" y="56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9" name="Line 64"/>
            <p:cNvSpPr>
              <a:spLocks noChangeShapeType="1"/>
            </p:cNvSpPr>
            <p:nvPr/>
          </p:nvSpPr>
          <p:spPr bwMode="auto">
            <a:xfrm>
              <a:off x="275" y="4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0" name="Line 65"/>
            <p:cNvSpPr>
              <a:spLocks noChangeShapeType="1"/>
            </p:cNvSpPr>
            <p:nvPr/>
          </p:nvSpPr>
          <p:spPr bwMode="auto">
            <a:xfrm>
              <a:off x="4043" y="49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1" name="Line 66"/>
            <p:cNvSpPr>
              <a:spLocks noChangeShapeType="1"/>
            </p:cNvSpPr>
            <p:nvPr/>
          </p:nvSpPr>
          <p:spPr bwMode="auto">
            <a:xfrm>
              <a:off x="275" y="42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2" name="Line 67"/>
            <p:cNvSpPr>
              <a:spLocks noChangeShapeType="1"/>
            </p:cNvSpPr>
            <p:nvPr/>
          </p:nvSpPr>
          <p:spPr bwMode="auto">
            <a:xfrm>
              <a:off x="4043" y="42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3" name="Rectangle 68"/>
            <p:cNvSpPr>
              <a:spLocks noChangeArrowheads="1"/>
            </p:cNvSpPr>
            <p:nvPr/>
          </p:nvSpPr>
          <p:spPr bwMode="auto">
            <a:xfrm>
              <a:off x="267" y="359"/>
              <a:ext cx="3824" cy="210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4" name="Oval 69"/>
            <p:cNvSpPr>
              <a:spLocks noChangeArrowheads="1"/>
            </p:cNvSpPr>
            <p:nvPr/>
          </p:nvSpPr>
          <p:spPr bwMode="auto">
            <a:xfrm>
              <a:off x="524" y="2067"/>
              <a:ext cx="127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5" name="Rectangle 70"/>
            <p:cNvSpPr>
              <a:spLocks noChangeArrowheads="1"/>
            </p:cNvSpPr>
            <p:nvPr/>
          </p:nvSpPr>
          <p:spPr bwMode="auto">
            <a:xfrm>
              <a:off x="1735" y="1827"/>
              <a:ext cx="18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6" name="Oval 71"/>
            <p:cNvSpPr>
              <a:spLocks noChangeArrowheads="1"/>
            </p:cNvSpPr>
            <p:nvPr/>
          </p:nvSpPr>
          <p:spPr bwMode="auto">
            <a:xfrm>
              <a:off x="1879" y="2072"/>
              <a:ext cx="127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7" name="Rectangle 72"/>
            <p:cNvSpPr>
              <a:spLocks noChangeArrowheads="1"/>
            </p:cNvSpPr>
            <p:nvPr/>
          </p:nvSpPr>
          <p:spPr bwMode="auto">
            <a:xfrm>
              <a:off x="2211" y="1827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8" name="Oval 73"/>
            <p:cNvSpPr>
              <a:spLocks noChangeArrowheads="1"/>
            </p:cNvSpPr>
            <p:nvPr/>
          </p:nvSpPr>
          <p:spPr bwMode="auto">
            <a:xfrm>
              <a:off x="2115" y="2067"/>
              <a:ext cx="126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9" name="Rectangle 74"/>
            <p:cNvSpPr>
              <a:spLocks noChangeArrowheads="1"/>
            </p:cNvSpPr>
            <p:nvPr/>
          </p:nvSpPr>
          <p:spPr bwMode="auto">
            <a:xfrm>
              <a:off x="2699" y="1827"/>
              <a:ext cx="18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0" name="Rectangle 75"/>
            <p:cNvSpPr>
              <a:spLocks noChangeArrowheads="1"/>
            </p:cNvSpPr>
            <p:nvPr/>
          </p:nvSpPr>
          <p:spPr bwMode="auto">
            <a:xfrm>
              <a:off x="2366" y="2067"/>
              <a:ext cx="127" cy="123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1" name="Line 76"/>
            <p:cNvSpPr>
              <a:spLocks noChangeShapeType="1"/>
            </p:cNvSpPr>
            <p:nvPr/>
          </p:nvSpPr>
          <p:spPr bwMode="auto">
            <a:xfrm>
              <a:off x="2367" y="2067"/>
              <a:ext cx="123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2" name="Line 77"/>
            <p:cNvSpPr>
              <a:spLocks noChangeShapeType="1"/>
            </p:cNvSpPr>
            <p:nvPr/>
          </p:nvSpPr>
          <p:spPr bwMode="auto">
            <a:xfrm flipV="1">
              <a:off x="2367" y="2067"/>
              <a:ext cx="123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3" name="Rectangle 78"/>
            <p:cNvSpPr>
              <a:spLocks noChangeArrowheads="1"/>
            </p:cNvSpPr>
            <p:nvPr/>
          </p:nvSpPr>
          <p:spPr bwMode="auto">
            <a:xfrm>
              <a:off x="1403" y="1633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4" name="Oval 79"/>
            <p:cNvSpPr>
              <a:spLocks noChangeArrowheads="1"/>
            </p:cNvSpPr>
            <p:nvPr/>
          </p:nvSpPr>
          <p:spPr bwMode="auto">
            <a:xfrm>
              <a:off x="2608" y="2067"/>
              <a:ext cx="127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5" name="Rectangle 80"/>
            <p:cNvSpPr>
              <a:spLocks noChangeArrowheads="1"/>
            </p:cNvSpPr>
            <p:nvPr/>
          </p:nvSpPr>
          <p:spPr bwMode="auto">
            <a:xfrm>
              <a:off x="2378" y="1618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6" name="Oval 81"/>
            <p:cNvSpPr>
              <a:spLocks noChangeArrowheads="1"/>
            </p:cNvSpPr>
            <p:nvPr/>
          </p:nvSpPr>
          <p:spPr bwMode="auto">
            <a:xfrm>
              <a:off x="2871" y="2067"/>
              <a:ext cx="127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7" name="Rectangle 82"/>
            <p:cNvSpPr>
              <a:spLocks noChangeArrowheads="1"/>
            </p:cNvSpPr>
            <p:nvPr/>
          </p:nvSpPr>
          <p:spPr bwMode="auto">
            <a:xfrm>
              <a:off x="3310" y="1717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8" name="Oval 83"/>
            <p:cNvSpPr>
              <a:spLocks noChangeArrowheads="1"/>
            </p:cNvSpPr>
            <p:nvPr/>
          </p:nvSpPr>
          <p:spPr bwMode="auto">
            <a:xfrm>
              <a:off x="3797" y="2203"/>
              <a:ext cx="127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9" name="Rectangle 84"/>
            <p:cNvSpPr>
              <a:spLocks noChangeArrowheads="1"/>
            </p:cNvSpPr>
            <p:nvPr/>
          </p:nvSpPr>
          <p:spPr bwMode="auto">
            <a:xfrm>
              <a:off x="2961" y="1827"/>
              <a:ext cx="19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0" name="Oval 85"/>
            <p:cNvSpPr>
              <a:spLocks noChangeArrowheads="1"/>
            </p:cNvSpPr>
            <p:nvPr/>
          </p:nvSpPr>
          <p:spPr bwMode="auto">
            <a:xfrm>
              <a:off x="2983" y="2239"/>
              <a:ext cx="127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1" name="Rectangle 86"/>
            <p:cNvSpPr>
              <a:spLocks noChangeArrowheads="1"/>
            </p:cNvSpPr>
            <p:nvPr/>
          </p:nvSpPr>
          <p:spPr bwMode="auto">
            <a:xfrm>
              <a:off x="529" y="1623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2" name="Oval 87"/>
            <p:cNvSpPr>
              <a:spLocks noChangeArrowheads="1"/>
            </p:cNvSpPr>
            <p:nvPr/>
          </p:nvSpPr>
          <p:spPr bwMode="auto">
            <a:xfrm>
              <a:off x="2366" y="2344"/>
              <a:ext cx="127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3" name="Rectangle 88"/>
            <p:cNvSpPr>
              <a:spLocks noChangeArrowheads="1"/>
            </p:cNvSpPr>
            <p:nvPr/>
          </p:nvSpPr>
          <p:spPr bwMode="auto">
            <a:xfrm>
              <a:off x="3819" y="1623"/>
              <a:ext cx="20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4" name="Oval 89"/>
            <p:cNvSpPr>
              <a:spLocks noChangeArrowheads="1"/>
            </p:cNvSpPr>
            <p:nvPr/>
          </p:nvSpPr>
          <p:spPr bwMode="auto">
            <a:xfrm>
              <a:off x="1810" y="2323"/>
              <a:ext cx="126" cy="12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5" name="Rectangle 90"/>
            <p:cNvSpPr>
              <a:spLocks noChangeArrowheads="1"/>
            </p:cNvSpPr>
            <p:nvPr/>
          </p:nvSpPr>
          <p:spPr bwMode="auto">
            <a:xfrm>
              <a:off x="1523" y="1148"/>
              <a:ext cx="30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6" name="Oval 91"/>
            <p:cNvSpPr>
              <a:spLocks noChangeArrowheads="1"/>
            </p:cNvSpPr>
            <p:nvPr/>
          </p:nvSpPr>
          <p:spPr bwMode="auto">
            <a:xfrm>
              <a:off x="3401" y="2072"/>
              <a:ext cx="127" cy="124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7" name="Rectangle 92"/>
            <p:cNvSpPr>
              <a:spLocks noChangeArrowheads="1"/>
            </p:cNvSpPr>
            <p:nvPr/>
          </p:nvSpPr>
          <p:spPr bwMode="auto">
            <a:xfrm>
              <a:off x="3294" y="1148"/>
              <a:ext cx="31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8" name="Rectangle 93"/>
            <p:cNvSpPr>
              <a:spLocks noChangeArrowheads="1"/>
            </p:cNvSpPr>
            <p:nvPr/>
          </p:nvSpPr>
          <p:spPr bwMode="auto">
            <a:xfrm>
              <a:off x="329" y="2538"/>
              <a:ext cx="318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9" name="Rectangle 94"/>
            <p:cNvSpPr>
              <a:spLocks noChangeArrowheads="1"/>
            </p:cNvSpPr>
            <p:nvPr/>
          </p:nvSpPr>
          <p:spPr bwMode="auto">
            <a:xfrm>
              <a:off x="1600" y="218"/>
              <a:ext cx="414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0" name="Rectangle 95"/>
            <p:cNvSpPr>
              <a:spLocks noChangeArrowheads="1"/>
            </p:cNvSpPr>
            <p:nvPr/>
          </p:nvSpPr>
          <p:spPr bwMode="auto">
            <a:xfrm>
              <a:off x="1975" y="218"/>
              <a:ext cx="1422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Rope Pass 4 Far Hook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1" name="Rectangle 96"/>
            <p:cNvSpPr>
              <a:spLocks noChangeArrowheads="1"/>
            </p:cNvSpPr>
            <p:nvPr/>
          </p:nvSpPr>
          <p:spPr bwMode="auto">
            <a:xfrm>
              <a:off x="337" y="2784"/>
              <a:ext cx="20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2" name="Rectangle 97"/>
            <p:cNvSpPr>
              <a:spLocks noChangeArrowheads="1"/>
            </p:cNvSpPr>
            <p:nvPr/>
          </p:nvSpPr>
          <p:spPr bwMode="auto">
            <a:xfrm>
              <a:off x="528" y="2784"/>
              <a:ext cx="137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3" name="Rectangle 98"/>
            <p:cNvSpPr>
              <a:spLocks noChangeArrowheads="1"/>
            </p:cNvSpPr>
            <p:nvPr/>
          </p:nvSpPr>
          <p:spPr bwMode="auto">
            <a:xfrm>
              <a:off x="337" y="3003"/>
              <a:ext cx="22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4" name="Rectangle 99"/>
            <p:cNvSpPr>
              <a:spLocks noChangeArrowheads="1"/>
            </p:cNvSpPr>
            <p:nvPr/>
          </p:nvSpPr>
          <p:spPr bwMode="auto">
            <a:xfrm>
              <a:off x="528" y="3003"/>
              <a:ext cx="137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5" name="Rectangle 100"/>
            <p:cNvSpPr>
              <a:spLocks noChangeArrowheads="1"/>
            </p:cNvSpPr>
            <p:nvPr/>
          </p:nvSpPr>
          <p:spPr bwMode="auto">
            <a:xfrm>
              <a:off x="337" y="3222"/>
              <a:ext cx="22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6" name="Rectangle 101"/>
            <p:cNvSpPr>
              <a:spLocks noChangeArrowheads="1"/>
            </p:cNvSpPr>
            <p:nvPr/>
          </p:nvSpPr>
          <p:spPr bwMode="auto">
            <a:xfrm>
              <a:off x="528" y="3222"/>
              <a:ext cx="114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7" name="Rectangle 102"/>
            <p:cNvSpPr>
              <a:spLocks noChangeArrowheads="1"/>
            </p:cNvSpPr>
            <p:nvPr/>
          </p:nvSpPr>
          <p:spPr bwMode="auto">
            <a:xfrm>
              <a:off x="337" y="3442"/>
              <a:ext cx="21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8" name="Rectangle 103"/>
            <p:cNvSpPr>
              <a:spLocks noChangeArrowheads="1"/>
            </p:cNvSpPr>
            <p:nvPr/>
          </p:nvSpPr>
          <p:spPr bwMode="auto">
            <a:xfrm>
              <a:off x="528" y="3442"/>
              <a:ext cx="89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9" name="Rectangle 104"/>
            <p:cNvSpPr>
              <a:spLocks noChangeArrowheads="1"/>
            </p:cNvSpPr>
            <p:nvPr/>
          </p:nvSpPr>
          <p:spPr bwMode="auto">
            <a:xfrm>
              <a:off x="337" y="3661"/>
              <a:ext cx="20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0" name="Rectangle 105"/>
            <p:cNvSpPr>
              <a:spLocks noChangeArrowheads="1"/>
            </p:cNvSpPr>
            <p:nvPr/>
          </p:nvSpPr>
          <p:spPr bwMode="auto">
            <a:xfrm>
              <a:off x="528" y="3661"/>
              <a:ext cx="89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1" name="Rectangle 106"/>
            <p:cNvSpPr>
              <a:spLocks noChangeArrowheads="1"/>
            </p:cNvSpPr>
            <p:nvPr/>
          </p:nvSpPr>
          <p:spPr bwMode="auto">
            <a:xfrm>
              <a:off x="337" y="3880"/>
              <a:ext cx="20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2" name="Rectangle 107"/>
            <p:cNvSpPr>
              <a:spLocks noChangeArrowheads="1"/>
            </p:cNvSpPr>
            <p:nvPr/>
          </p:nvSpPr>
          <p:spPr bwMode="auto">
            <a:xfrm>
              <a:off x="528" y="3880"/>
              <a:ext cx="151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Post pattern. Beat corner deep.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3" name="Rectangle 108"/>
            <p:cNvSpPr>
              <a:spLocks noChangeArrowheads="1"/>
            </p:cNvSpPr>
            <p:nvPr/>
          </p:nvSpPr>
          <p:spPr bwMode="auto">
            <a:xfrm>
              <a:off x="337" y="4100"/>
              <a:ext cx="20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4" name="Rectangle 109"/>
            <p:cNvSpPr>
              <a:spLocks noChangeArrowheads="1"/>
            </p:cNvSpPr>
            <p:nvPr/>
          </p:nvSpPr>
          <p:spPr bwMode="auto">
            <a:xfrm>
              <a:off x="513" y="4100"/>
              <a:ext cx="351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15 yd. Hook inside.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Converst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to an In pattern vs. man. You must get open.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5" name="Rectangle 110"/>
            <p:cNvSpPr>
              <a:spLocks noChangeArrowheads="1"/>
            </p:cNvSpPr>
            <p:nvPr/>
          </p:nvSpPr>
          <p:spPr bwMode="auto">
            <a:xfrm>
              <a:off x="337" y="4319"/>
              <a:ext cx="21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6" name="Rectangle 111"/>
            <p:cNvSpPr>
              <a:spLocks noChangeArrowheads="1"/>
            </p:cNvSpPr>
            <p:nvPr/>
          </p:nvSpPr>
          <p:spPr bwMode="auto">
            <a:xfrm>
              <a:off x="576" y="4319"/>
              <a:ext cx="35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3 step drop behind PST.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high/low is #1. Backside high/low is #2.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7" name="Rectangle 112"/>
            <p:cNvSpPr>
              <a:spLocks noChangeArrowheads="1"/>
            </p:cNvSpPr>
            <p:nvPr/>
          </p:nvSpPr>
          <p:spPr bwMode="auto">
            <a:xfrm>
              <a:off x="337" y="4538"/>
              <a:ext cx="36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ROPE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8" name="Rectangle 113"/>
            <p:cNvSpPr>
              <a:spLocks noChangeArrowheads="1"/>
            </p:cNvSpPr>
            <p:nvPr/>
          </p:nvSpPr>
          <p:spPr bwMode="auto">
            <a:xfrm>
              <a:off x="623" y="4538"/>
              <a:ext cx="345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Hook outside @ 12 yds. Slide out to get open. You are HOT. Run arrow.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9" name="Rectangle 114"/>
            <p:cNvSpPr>
              <a:spLocks noChangeArrowheads="1"/>
            </p:cNvSpPr>
            <p:nvPr/>
          </p:nvSpPr>
          <p:spPr bwMode="auto">
            <a:xfrm>
              <a:off x="337" y="4758"/>
              <a:ext cx="21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0" name="Rectangle 115"/>
            <p:cNvSpPr>
              <a:spLocks noChangeArrowheads="1"/>
            </p:cNvSpPr>
            <p:nvPr/>
          </p:nvSpPr>
          <p:spPr bwMode="auto">
            <a:xfrm>
              <a:off x="511" y="4758"/>
              <a:ext cx="356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Check release. Block #4 if 2 LB's blitz backside. Run dash route if no blitz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1" name="Rectangle 116"/>
            <p:cNvSpPr>
              <a:spLocks noChangeArrowheads="1"/>
            </p:cNvSpPr>
            <p:nvPr/>
          </p:nvSpPr>
          <p:spPr bwMode="auto">
            <a:xfrm>
              <a:off x="337" y="4867"/>
              <a:ext cx="118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between #'s and sideline.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2" name="Rectangle 117"/>
            <p:cNvSpPr>
              <a:spLocks noChangeArrowheads="1"/>
            </p:cNvSpPr>
            <p:nvPr/>
          </p:nvSpPr>
          <p:spPr bwMode="auto">
            <a:xfrm>
              <a:off x="337" y="5087"/>
              <a:ext cx="22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3" name="Rectangle 118"/>
            <p:cNvSpPr>
              <a:spLocks noChangeArrowheads="1"/>
            </p:cNvSpPr>
            <p:nvPr/>
          </p:nvSpPr>
          <p:spPr bwMode="auto">
            <a:xfrm>
              <a:off x="576" y="5087"/>
              <a:ext cx="250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outside PST. Double read LB's inside out.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4" name="Rectangle 119"/>
            <p:cNvSpPr>
              <a:spLocks noChangeArrowheads="1"/>
            </p:cNvSpPr>
            <p:nvPr/>
          </p:nvSpPr>
          <p:spPr bwMode="auto">
            <a:xfrm>
              <a:off x="337" y="5296"/>
              <a:ext cx="733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5" name="Freeform 120"/>
            <p:cNvSpPr>
              <a:spLocks/>
            </p:cNvSpPr>
            <p:nvPr/>
          </p:nvSpPr>
          <p:spPr bwMode="auto">
            <a:xfrm>
              <a:off x="3436" y="750"/>
              <a:ext cx="464" cy="1469"/>
            </a:xfrm>
            <a:custGeom>
              <a:avLst/>
              <a:gdLst>
                <a:gd name="T0" fmla="*/ 1176 w 1299"/>
                <a:gd name="T1" fmla="*/ 4219 h 4219"/>
                <a:gd name="T2" fmla="*/ 1193 w 1299"/>
                <a:gd name="T3" fmla="*/ 1606 h 4219"/>
                <a:gd name="T4" fmla="*/ 1299 w 1299"/>
                <a:gd name="T5" fmla="*/ 1453 h 4219"/>
                <a:gd name="T6" fmla="*/ 0 w 1299"/>
                <a:gd name="T7" fmla="*/ 0 h 4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9" h="4219">
                  <a:moveTo>
                    <a:pt x="1176" y="4219"/>
                  </a:moveTo>
                  <a:lnTo>
                    <a:pt x="1193" y="1606"/>
                  </a:lnTo>
                  <a:lnTo>
                    <a:pt x="1299" y="145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6" name="Freeform 121"/>
            <p:cNvSpPr>
              <a:spLocks/>
            </p:cNvSpPr>
            <p:nvPr/>
          </p:nvSpPr>
          <p:spPr bwMode="auto">
            <a:xfrm>
              <a:off x="3436" y="750"/>
              <a:ext cx="50" cy="52"/>
            </a:xfrm>
            <a:custGeom>
              <a:avLst/>
              <a:gdLst>
                <a:gd name="T0" fmla="*/ 0 w 50"/>
                <a:gd name="T1" fmla="*/ 0 h 52"/>
                <a:gd name="T2" fmla="*/ 20 w 50"/>
                <a:gd name="T3" fmla="*/ 52 h 52"/>
                <a:gd name="T4" fmla="*/ 26 w 50"/>
                <a:gd name="T5" fmla="*/ 29 h 52"/>
                <a:gd name="T6" fmla="*/ 50 w 50"/>
                <a:gd name="T7" fmla="*/ 26 h 52"/>
                <a:gd name="T8" fmla="*/ 0 w 50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2">
                  <a:moveTo>
                    <a:pt x="0" y="0"/>
                  </a:moveTo>
                  <a:lnTo>
                    <a:pt x="20" y="52"/>
                  </a:lnTo>
                  <a:lnTo>
                    <a:pt x="26" y="29"/>
                  </a:lnTo>
                  <a:lnTo>
                    <a:pt x="5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7" name="Line 122"/>
            <p:cNvSpPr>
              <a:spLocks noChangeShapeType="1"/>
            </p:cNvSpPr>
            <p:nvPr/>
          </p:nvSpPr>
          <p:spPr bwMode="auto">
            <a:xfrm flipH="1" flipV="1">
              <a:off x="1732" y="2193"/>
              <a:ext cx="183" cy="1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8" name="Arc 123"/>
            <p:cNvSpPr>
              <a:spLocks/>
            </p:cNvSpPr>
            <p:nvPr/>
          </p:nvSpPr>
          <p:spPr bwMode="auto">
            <a:xfrm>
              <a:off x="676" y="830"/>
              <a:ext cx="1056" cy="136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6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6" y="21600"/>
                    <a:pt x="8" y="11939"/>
                    <a:pt x="0" y="15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6" y="21600"/>
                    <a:pt x="8" y="11939"/>
                    <a:pt x="0" y="1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9" name="Freeform 124"/>
            <p:cNvSpPr>
              <a:spLocks/>
            </p:cNvSpPr>
            <p:nvPr/>
          </p:nvSpPr>
          <p:spPr bwMode="auto">
            <a:xfrm>
              <a:off x="657" y="831"/>
              <a:ext cx="38" cy="51"/>
            </a:xfrm>
            <a:custGeom>
              <a:avLst/>
              <a:gdLst>
                <a:gd name="T0" fmla="*/ 19 w 38"/>
                <a:gd name="T1" fmla="*/ 0 h 51"/>
                <a:gd name="T2" fmla="*/ 0 w 38"/>
                <a:gd name="T3" fmla="*/ 51 h 51"/>
                <a:gd name="T4" fmla="*/ 19 w 38"/>
                <a:gd name="T5" fmla="*/ 38 h 51"/>
                <a:gd name="T6" fmla="*/ 38 w 38"/>
                <a:gd name="T7" fmla="*/ 51 h 51"/>
                <a:gd name="T8" fmla="*/ 19 w 3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8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0" name="Line 125"/>
            <p:cNvSpPr>
              <a:spLocks noChangeShapeType="1"/>
            </p:cNvSpPr>
            <p:nvPr/>
          </p:nvSpPr>
          <p:spPr bwMode="auto">
            <a:xfrm flipV="1">
              <a:off x="646" y="1012"/>
              <a:ext cx="0" cy="109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1" name="Arc 126"/>
            <p:cNvSpPr>
              <a:spLocks/>
            </p:cNvSpPr>
            <p:nvPr/>
          </p:nvSpPr>
          <p:spPr bwMode="auto">
            <a:xfrm>
              <a:off x="646" y="879"/>
              <a:ext cx="99" cy="13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822"/>
                <a:gd name="T1" fmla="*/ 21600 h 21600"/>
                <a:gd name="T2" fmla="*/ 21822 w 21822"/>
                <a:gd name="T3" fmla="*/ 1 h 21600"/>
                <a:gd name="T4" fmla="*/ 21600 w 21822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22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74" y="0"/>
                    <a:pt x="21748" y="0"/>
                    <a:pt x="21821" y="1"/>
                  </a:cubicBezTo>
                </a:path>
                <a:path w="21822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74" y="0"/>
                    <a:pt x="21748" y="0"/>
                    <a:pt x="21821" y="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2" name="Arc 127"/>
            <p:cNvSpPr>
              <a:spLocks/>
            </p:cNvSpPr>
            <p:nvPr/>
          </p:nvSpPr>
          <p:spPr bwMode="auto">
            <a:xfrm>
              <a:off x="744" y="879"/>
              <a:ext cx="109" cy="74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198 w 21600"/>
                <a:gd name="T1" fmla="*/ 0 h 21599"/>
                <a:gd name="T2" fmla="*/ 21600 w 21600"/>
                <a:gd name="T3" fmla="*/ 21599 h 21599"/>
                <a:gd name="T4" fmla="*/ 0 w 21600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198" y="-1"/>
                  </a:moveTo>
                  <a:cubicBezTo>
                    <a:pt x="12049" y="108"/>
                    <a:pt x="21600" y="9746"/>
                    <a:pt x="21600" y="21599"/>
                  </a:cubicBezTo>
                </a:path>
                <a:path w="21600" h="21599" stroke="0" extrusionOk="0">
                  <a:moveTo>
                    <a:pt x="198" y="-1"/>
                  </a:moveTo>
                  <a:cubicBezTo>
                    <a:pt x="12049" y="108"/>
                    <a:pt x="21600" y="9746"/>
                    <a:pt x="21600" y="21599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3" name="Arc 128"/>
            <p:cNvSpPr>
              <a:spLocks/>
            </p:cNvSpPr>
            <p:nvPr/>
          </p:nvSpPr>
          <p:spPr bwMode="auto">
            <a:xfrm>
              <a:off x="854" y="953"/>
              <a:ext cx="5" cy="5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906"/>
                <a:gd name="T2" fmla="*/ 21598 w 21600"/>
                <a:gd name="T3" fmla="*/ 21906 h 21906"/>
                <a:gd name="T4" fmla="*/ 0 w 21600"/>
                <a:gd name="T5" fmla="*/ 21600 h 2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06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702"/>
                    <a:pt x="21599" y="21804"/>
                    <a:pt x="21597" y="21905"/>
                  </a:cubicBezTo>
                </a:path>
                <a:path w="21600" h="21906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702"/>
                    <a:pt x="21599" y="21804"/>
                    <a:pt x="21597" y="2190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4" name="Line 129"/>
            <p:cNvSpPr>
              <a:spLocks noChangeShapeType="1"/>
            </p:cNvSpPr>
            <p:nvPr/>
          </p:nvSpPr>
          <p:spPr bwMode="auto">
            <a:xfrm>
              <a:off x="860" y="1007"/>
              <a:ext cx="3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5" name="Freeform 130"/>
            <p:cNvSpPr>
              <a:spLocks/>
            </p:cNvSpPr>
            <p:nvPr/>
          </p:nvSpPr>
          <p:spPr bwMode="auto">
            <a:xfrm>
              <a:off x="1155" y="989"/>
              <a:ext cx="54" cy="36"/>
            </a:xfrm>
            <a:custGeom>
              <a:avLst/>
              <a:gdLst>
                <a:gd name="T0" fmla="*/ 54 w 54"/>
                <a:gd name="T1" fmla="*/ 18 h 36"/>
                <a:gd name="T2" fmla="*/ 0 w 54"/>
                <a:gd name="T3" fmla="*/ 0 h 36"/>
                <a:gd name="T4" fmla="*/ 14 w 54"/>
                <a:gd name="T5" fmla="*/ 18 h 36"/>
                <a:gd name="T6" fmla="*/ 0 w 54"/>
                <a:gd name="T7" fmla="*/ 36 h 36"/>
                <a:gd name="T8" fmla="*/ 54 w 54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6">
                  <a:moveTo>
                    <a:pt x="54" y="18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0" y="36"/>
                  </a:lnTo>
                  <a:lnTo>
                    <a:pt x="54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6" name="Line 131"/>
            <p:cNvSpPr>
              <a:spLocks noChangeShapeType="1"/>
            </p:cNvSpPr>
            <p:nvPr/>
          </p:nvSpPr>
          <p:spPr bwMode="auto">
            <a:xfrm flipV="1">
              <a:off x="3476" y="1206"/>
              <a:ext cx="0" cy="86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7" name="Arc 132"/>
            <p:cNvSpPr>
              <a:spLocks/>
            </p:cNvSpPr>
            <p:nvPr/>
          </p:nvSpPr>
          <p:spPr bwMode="auto">
            <a:xfrm>
              <a:off x="3476" y="1121"/>
              <a:ext cx="76" cy="8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21886"/>
                <a:gd name="T1" fmla="*/ 21855 h 21855"/>
                <a:gd name="T2" fmla="*/ 21886 w 21886"/>
                <a:gd name="T3" fmla="*/ 2 h 21855"/>
                <a:gd name="T4" fmla="*/ 21600 w 21886"/>
                <a:gd name="T5" fmla="*/ 21600 h 21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86" h="21855" fill="none" extrusionOk="0">
                  <a:moveTo>
                    <a:pt x="1" y="21855"/>
                  </a:moveTo>
                  <a:cubicBezTo>
                    <a:pt x="0" y="21770"/>
                    <a:pt x="0" y="2168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95" y="-1"/>
                    <a:pt x="21790" y="0"/>
                    <a:pt x="21886" y="1"/>
                  </a:cubicBezTo>
                </a:path>
                <a:path w="21886" h="21855" stroke="0" extrusionOk="0">
                  <a:moveTo>
                    <a:pt x="1" y="21855"/>
                  </a:moveTo>
                  <a:cubicBezTo>
                    <a:pt x="0" y="21770"/>
                    <a:pt x="0" y="2168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95" y="-1"/>
                    <a:pt x="21790" y="0"/>
                    <a:pt x="21886" y="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8" name="Arc 133"/>
            <p:cNvSpPr>
              <a:spLocks/>
            </p:cNvSpPr>
            <p:nvPr/>
          </p:nvSpPr>
          <p:spPr bwMode="auto">
            <a:xfrm>
              <a:off x="3552" y="1122"/>
              <a:ext cx="98" cy="89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219 w 21600"/>
                <a:gd name="T1" fmla="*/ 0 h 21599"/>
                <a:gd name="T2" fmla="*/ 21600 w 21600"/>
                <a:gd name="T3" fmla="*/ 21599 h 21599"/>
                <a:gd name="T4" fmla="*/ 0 w 21600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8" y="0"/>
                  </a:moveTo>
                  <a:cubicBezTo>
                    <a:pt x="12062" y="120"/>
                    <a:pt x="21600" y="9755"/>
                    <a:pt x="21600" y="21599"/>
                  </a:cubicBezTo>
                </a:path>
                <a:path w="21600" h="21599" stroke="0" extrusionOk="0">
                  <a:moveTo>
                    <a:pt x="218" y="0"/>
                  </a:moveTo>
                  <a:cubicBezTo>
                    <a:pt x="12062" y="120"/>
                    <a:pt x="21600" y="9755"/>
                    <a:pt x="21600" y="21599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9" name="Line 134"/>
            <p:cNvSpPr>
              <a:spLocks noChangeShapeType="1"/>
            </p:cNvSpPr>
            <p:nvPr/>
          </p:nvSpPr>
          <p:spPr bwMode="auto">
            <a:xfrm>
              <a:off x="3651" y="1211"/>
              <a:ext cx="7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0" name="Freeform 135"/>
            <p:cNvSpPr>
              <a:spLocks/>
            </p:cNvSpPr>
            <p:nvPr/>
          </p:nvSpPr>
          <p:spPr bwMode="auto">
            <a:xfrm>
              <a:off x="3674" y="1192"/>
              <a:ext cx="54" cy="37"/>
            </a:xfrm>
            <a:custGeom>
              <a:avLst/>
              <a:gdLst>
                <a:gd name="T0" fmla="*/ 54 w 54"/>
                <a:gd name="T1" fmla="*/ 19 h 37"/>
                <a:gd name="T2" fmla="*/ 0 w 54"/>
                <a:gd name="T3" fmla="*/ 0 h 37"/>
                <a:gd name="T4" fmla="*/ 14 w 54"/>
                <a:gd name="T5" fmla="*/ 19 h 37"/>
                <a:gd name="T6" fmla="*/ 0 w 54"/>
                <a:gd name="T7" fmla="*/ 37 h 37"/>
                <a:gd name="T8" fmla="*/ 54 w 54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7">
                  <a:moveTo>
                    <a:pt x="54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7"/>
                  </a:lnTo>
                  <a:lnTo>
                    <a:pt x="54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1" name="Freeform 136"/>
            <p:cNvSpPr>
              <a:spLocks/>
            </p:cNvSpPr>
            <p:nvPr/>
          </p:nvSpPr>
          <p:spPr bwMode="auto">
            <a:xfrm>
              <a:off x="2961" y="1981"/>
              <a:ext cx="55" cy="95"/>
            </a:xfrm>
            <a:custGeom>
              <a:avLst/>
              <a:gdLst>
                <a:gd name="T0" fmla="*/ 0 w 153"/>
                <a:gd name="T1" fmla="*/ 274 h 274"/>
                <a:gd name="T2" fmla="*/ 153 w 153"/>
                <a:gd name="T3" fmla="*/ 138 h 274"/>
                <a:gd name="T4" fmla="*/ 153 w 153"/>
                <a:gd name="T5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" h="274">
                  <a:moveTo>
                    <a:pt x="0" y="274"/>
                  </a:moveTo>
                  <a:lnTo>
                    <a:pt x="153" y="138"/>
                  </a:lnTo>
                  <a:lnTo>
                    <a:pt x="15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2" name="Freeform 137"/>
            <p:cNvSpPr>
              <a:spLocks/>
            </p:cNvSpPr>
            <p:nvPr/>
          </p:nvSpPr>
          <p:spPr bwMode="auto">
            <a:xfrm>
              <a:off x="2979" y="1974"/>
              <a:ext cx="74" cy="7"/>
            </a:xfrm>
            <a:custGeom>
              <a:avLst/>
              <a:gdLst>
                <a:gd name="T0" fmla="*/ 208 w 208"/>
                <a:gd name="T1" fmla="*/ 0 h 20"/>
                <a:gd name="T2" fmla="*/ 208 w 208"/>
                <a:gd name="T3" fmla="*/ 20 h 20"/>
                <a:gd name="T4" fmla="*/ 0 w 208"/>
                <a:gd name="T5" fmla="*/ 20 h 20"/>
                <a:gd name="T6" fmla="*/ 0 w 20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0">
                  <a:moveTo>
                    <a:pt x="208" y="0"/>
                  </a:moveTo>
                  <a:lnTo>
                    <a:pt x="20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3" name="Line 138"/>
            <p:cNvSpPr>
              <a:spLocks noChangeShapeType="1"/>
            </p:cNvSpPr>
            <p:nvPr/>
          </p:nvSpPr>
          <p:spPr bwMode="auto">
            <a:xfrm>
              <a:off x="2979" y="197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4" name="Freeform 139"/>
            <p:cNvSpPr>
              <a:spLocks/>
            </p:cNvSpPr>
            <p:nvPr/>
          </p:nvSpPr>
          <p:spPr bwMode="auto">
            <a:xfrm>
              <a:off x="2699" y="1981"/>
              <a:ext cx="44" cy="85"/>
            </a:xfrm>
            <a:custGeom>
              <a:avLst/>
              <a:gdLst>
                <a:gd name="T0" fmla="*/ 0 w 123"/>
                <a:gd name="T1" fmla="*/ 244 h 244"/>
                <a:gd name="T2" fmla="*/ 123 w 123"/>
                <a:gd name="T3" fmla="*/ 61 h 244"/>
                <a:gd name="T4" fmla="*/ 123 w 123"/>
                <a:gd name="T5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244">
                  <a:moveTo>
                    <a:pt x="0" y="244"/>
                  </a:moveTo>
                  <a:lnTo>
                    <a:pt x="123" y="61"/>
                  </a:lnTo>
                  <a:lnTo>
                    <a:pt x="1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5" name="Freeform 140"/>
            <p:cNvSpPr>
              <a:spLocks/>
            </p:cNvSpPr>
            <p:nvPr/>
          </p:nvSpPr>
          <p:spPr bwMode="auto">
            <a:xfrm>
              <a:off x="2706" y="1974"/>
              <a:ext cx="74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6" name="Line 141"/>
            <p:cNvSpPr>
              <a:spLocks noChangeShapeType="1"/>
            </p:cNvSpPr>
            <p:nvPr/>
          </p:nvSpPr>
          <p:spPr bwMode="auto">
            <a:xfrm>
              <a:off x="2706" y="197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7" name="Freeform 142"/>
            <p:cNvSpPr>
              <a:spLocks/>
            </p:cNvSpPr>
            <p:nvPr/>
          </p:nvSpPr>
          <p:spPr bwMode="auto">
            <a:xfrm>
              <a:off x="2486" y="1981"/>
              <a:ext cx="82" cy="80"/>
            </a:xfrm>
            <a:custGeom>
              <a:avLst/>
              <a:gdLst>
                <a:gd name="T0" fmla="*/ 0 w 231"/>
                <a:gd name="T1" fmla="*/ 230 h 230"/>
                <a:gd name="T2" fmla="*/ 231 w 231"/>
                <a:gd name="T3" fmla="*/ 91 h 230"/>
                <a:gd name="T4" fmla="*/ 231 w 231"/>
                <a:gd name="T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1" h="230">
                  <a:moveTo>
                    <a:pt x="0" y="230"/>
                  </a:moveTo>
                  <a:lnTo>
                    <a:pt x="231" y="91"/>
                  </a:lnTo>
                  <a:lnTo>
                    <a:pt x="23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8" name="Freeform 143"/>
            <p:cNvSpPr>
              <a:spLocks/>
            </p:cNvSpPr>
            <p:nvPr/>
          </p:nvSpPr>
          <p:spPr bwMode="auto">
            <a:xfrm>
              <a:off x="2531" y="1974"/>
              <a:ext cx="74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9" name="Line 144"/>
            <p:cNvSpPr>
              <a:spLocks noChangeShapeType="1"/>
            </p:cNvSpPr>
            <p:nvPr/>
          </p:nvSpPr>
          <p:spPr bwMode="auto">
            <a:xfrm>
              <a:off x="2531" y="197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0" name="Freeform 145"/>
            <p:cNvSpPr>
              <a:spLocks/>
            </p:cNvSpPr>
            <p:nvPr/>
          </p:nvSpPr>
          <p:spPr bwMode="auto">
            <a:xfrm>
              <a:off x="2208" y="1997"/>
              <a:ext cx="43" cy="74"/>
            </a:xfrm>
            <a:custGeom>
              <a:avLst/>
              <a:gdLst>
                <a:gd name="T0" fmla="*/ 0 w 123"/>
                <a:gd name="T1" fmla="*/ 213 h 213"/>
                <a:gd name="T2" fmla="*/ 123 w 123"/>
                <a:gd name="T3" fmla="*/ 107 h 213"/>
                <a:gd name="T4" fmla="*/ 123 w 123"/>
                <a:gd name="T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213">
                  <a:moveTo>
                    <a:pt x="0" y="213"/>
                  </a:moveTo>
                  <a:lnTo>
                    <a:pt x="123" y="107"/>
                  </a:lnTo>
                  <a:lnTo>
                    <a:pt x="1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1" name="Freeform 146"/>
            <p:cNvSpPr>
              <a:spLocks/>
            </p:cNvSpPr>
            <p:nvPr/>
          </p:nvSpPr>
          <p:spPr bwMode="auto">
            <a:xfrm>
              <a:off x="2214" y="1990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2" name="Line 147"/>
            <p:cNvSpPr>
              <a:spLocks noChangeShapeType="1"/>
            </p:cNvSpPr>
            <p:nvPr/>
          </p:nvSpPr>
          <p:spPr bwMode="auto">
            <a:xfrm>
              <a:off x="2214" y="199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3" name="Freeform 148"/>
            <p:cNvSpPr>
              <a:spLocks/>
            </p:cNvSpPr>
            <p:nvPr/>
          </p:nvSpPr>
          <p:spPr bwMode="auto">
            <a:xfrm>
              <a:off x="1946" y="1991"/>
              <a:ext cx="49" cy="80"/>
            </a:xfrm>
            <a:custGeom>
              <a:avLst/>
              <a:gdLst>
                <a:gd name="T0" fmla="*/ 0 w 139"/>
                <a:gd name="T1" fmla="*/ 230 h 230"/>
                <a:gd name="T2" fmla="*/ 139 w 139"/>
                <a:gd name="T3" fmla="*/ 92 h 230"/>
                <a:gd name="T4" fmla="*/ 139 w 139"/>
                <a:gd name="T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230">
                  <a:moveTo>
                    <a:pt x="0" y="230"/>
                  </a:moveTo>
                  <a:lnTo>
                    <a:pt x="139" y="92"/>
                  </a:lnTo>
                  <a:lnTo>
                    <a:pt x="13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4" name="Freeform 149"/>
            <p:cNvSpPr>
              <a:spLocks/>
            </p:cNvSpPr>
            <p:nvPr/>
          </p:nvSpPr>
          <p:spPr bwMode="auto">
            <a:xfrm>
              <a:off x="1958" y="1984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5" name="Line 150"/>
            <p:cNvSpPr>
              <a:spLocks noChangeShapeType="1"/>
            </p:cNvSpPr>
            <p:nvPr/>
          </p:nvSpPr>
          <p:spPr bwMode="auto">
            <a:xfrm>
              <a:off x="1958" y="198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6" name="Arc 151"/>
            <p:cNvSpPr>
              <a:spLocks/>
            </p:cNvSpPr>
            <p:nvPr/>
          </p:nvSpPr>
          <p:spPr bwMode="auto">
            <a:xfrm>
              <a:off x="1885" y="2097"/>
              <a:ext cx="109" cy="14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44 h 21599"/>
                <a:gd name="T2" fmla="*/ 196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43"/>
                  </a:moveTo>
                  <a:cubicBezTo>
                    <a:pt x="21520" y="11940"/>
                    <a:pt x="11992" y="21492"/>
                    <a:pt x="196" y="21599"/>
                  </a:cubicBezTo>
                </a:path>
                <a:path w="21600" h="21599" stroke="0" extrusionOk="0">
                  <a:moveTo>
                    <a:pt x="21599" y="143"/>
                  </a:moveTo>
                  <a:cubicBezTo>
                    <a:pt x="21520" y="11940"/>
                    <a:pt x="11992" y="21492"/>
                    <a:pt x="19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7" name="Freeform 152"/>
            <p:cNvSpPr>
              <a:spLocks/>
            </p:cNvSpPr>
            <p:nvPr/>
          </p:nvSpPr>
          <p:spPr bwMode="auto">
            <a:xfrm>
              <a:off x="1879" y="2211"/>
              <a:ext cx="7" cy="72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8" name="Line 153"/>
            <p:cNvSpPr>
              <a:spLocks noChangeShapeType="1"/>
            </p:cNvSpPr>
            <p:nvPr/>
          </p:nvSpPr>
          <p:spPr bwMode="auto">
            <a:xfrm>
              <a:off x="1879" y="228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9" name="Arc 154"/>
            <p:cNvSpPr>
              <a:spLocks/>
            </p:cNvSpPr>
            <p:nvPr/>
          </p:nvSpPr>
          <p:spPr bwMode="auto">
            <a:xfrm>
              <a:off x="2158" y="2097"/>
              <a:ext cx="75" cy="15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37 h 21598"/>
                <a:gd name="T2" fmla="*/ 285 w 21600"/>
                <a:gd name="T3" fmla="*/ 21598 h 21598"/>
                <a:gd name="T4" fmla="*/ 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599" y="136"/>
                  </a:moveTo>
                  <a:cubicBezTo>
                    <a:pt x="21524" y="11901"/>
                    <a:pt x="12048" y="21442"/>
                    <a:pt x="285" y="21598"/>
                  </a:cubicBezTo>
                </a:path>
                <a:path w="21600" h="21598" stroke="0" extrusionOk="0">
                  <a:moveTo>
                    <a:pt x="21599" y="136"/>
                  </a:moveTo>
                  <a:cubicBezTo>
                    <a:pt x="21524" y="11901"/>
                    <a:pt x="12048" y="21442"/>
                    <a:pt x="285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0" name="Freeform 155"/>
            <p:cNvSpPr>
              <a:spLocks/>
            </p:cNvSpPr>
            <p:nvPr/>
          </p:nvSpPr>
          <p:spPr bwMode="auto">
            <a:xfrm>
              <a:off x="2152" y="2216"/>
              <a:ext cx="7" cy="72"/>
            </a:xfrm>
            <a:custGeom>
              <a:avLst/>
              <a:gdLst>
                <a:gd name="T0" fmla="*/ 0 w 20"/>
                <a:gd name="T1" fmla="*/ 0 h 208"/>
                <a:gd name="T2" fmla="*/ 20 w 20"/>
                <a:gd name="T3" fmla="*/ 0 h 208"/>
                <a:gd name="T4" fmla="*/ 20 w 20"/>
                <a:gd name="T5" fmla="*/ 208 h 208"/>
                <a:gd name="T6" fmla="*/ 0 w 20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8">
                  <a:moveTo>
                    <a:pt x="0" y="0"/>
                  </a:moveTo>
                  <a:lnTo>
                    <a:pt x="20" y="0"/>
                  </a:lnTo>
                  <a:lnTo>
                    <a:pt x="20" y="208"/>
                  </a:lnTo>
                  <a:lnTo>
                    <a:pt x="0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1" name="Line 156"/>
            <p:cNvSpPr>
              <a:spLocks noChangeShapeType="1"/>
            </p:cNvSpPr>
            <p:nvPr/>
          </p:nvSpPr>
          <p:spPr bwMode="auto">
            <a:xfrm>
              <a:off x="2152" y="228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2" name="Arc 157"/>
            <p:cNvSpPr>
              <a:spLocks/>
            </p:cNvSpPr>
            <p:nvPr/>
          </p:nvSpPr>
          <p:spPr bwMode="auto">
            <a:xfrm>
              <a:off x="2392" y="2071"/>
              <a:ext cx="98" cy="1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220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43"/>
                    <a:pt x="12062" y="21478"/>
                    <a:pt x="219" y="21598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43"/>
                    <a:pt x="12062" y="21478"/>
                    <a:pt x="219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3" name="Freeform 158"/>
            <p:cNvSpPr>
              <a:spLocks/>
            </p:cNvSpPr>
            <p:nvPr/>
          </p:nvSpPr>
          <p:spPr bwMode="auto">
            <a:xfrm>
              <a:off x="2386" y="2221"/>
              <a:ext cx="7" cy="72"/>
            </a:xfrm>
            <a:custGeom>
              <a:avLst/>
              <a:gdLst>
                <a:gd name="T0" fmla="*/ 0 w 20"/>
                <a:gd name="T1" fmla="*/ 0 h 208"/>
                <a:gd name="T2" fmla="*/ 20 w 20"/>
                <a:gd name="T3" fmla="*/ 0 h 208"/>
                <a:gd name="T4" fmla="*/ 20 w 20"/>
                <a:gd name="T5" fmla="*/ 208 h 208"/>
                <a:gd name="T6" fmla="*/ 0 w 20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8">
                  <a:moveTo>
                    <a:pt x="0" y="0"/>
                  </a:moveTo>
                  <a:lnTo>
                    <a:pt x="20" y="0"/>
                  </a:lnTo>
                  <a:lnTo>
                    <a:pt x="20" y="208"/>
                  </a:lnTo>
                  <a:lnTo>
                    <a:pt x="0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4" name="Line 159"/>
            <p:cNvSpPr>
              <a:spLocks noChangeShapeType="1"/>
            </p:cNvSpPr>
            <p:nvPr/>
          </p:nvSpPr>
          <p:spPr bwMode="auto">
            <a:xfrm>
              <a:off x="2386" y="229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5" name="Line 160"/>
            <p:cNvSpPr>
              <a:spLocks noChangeShapeType="1"/>
            </p:cNvSpPr>
            <p:nvPr/>
          </p:nvSpPr>
          <p:spPr bwMode="auto">
            <a:xfrm>
              <a:off x="2497" y="2460"/>
              <a:ext cx="148" cy="19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6" name="Freeform 161"/>
            <p:cNvSpPr>
              <a:spLocks/>
            </p:cNvSpPr>
            <p:nvPr/>
          </p:nvSpPr>
          <p:spPr bwMode="auto">
            <a:xfrm>
              <a:off x="3073" y="2072"/>
              <a:ext cx="91" cy="193"/>
            </a:xfrm>
            <a:custGeom>
              <a:avLst/>
              <a:gdLst>
                <a:gd name="T0" fmla="*/ 0 w 255"/>
                <a:gd name="T1" fmla="*/ 555 h 555"/>
                <a:gd name="T2" fmla="*/ 255 w 255"/>
                <a:gd name="T3" fmla="*/ 300 h 555"/>
                <a:gd name="T4" fmla="*/ 240 w 255"/>
                <a:gd name="T5" fmla="*/ 0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555">
                  <a:moveTo>
                    <a:pt x="0" y="555"/>
                  </a:moveTo>
                  <a:lnTo>
                    <a:pt x="255" y="300"/>
                  </a:lnTo>
                  <a:lnTo>
                    <a:pt x="24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7" name="Freeform 162"/>
            <p:cNvSpPr>
              <a:spLocks/>
            </p:cNvSpPr>
            <p:nvPr/>
          </p:nvSpPr>
          <p:spPr bwMode="auto">
            <a:xfrm>
              <a:off x="3121" y="2064"/>
              <a:ext cx="75" cy="9"/>
            </a:xfrm>
            <a:custGeom>
              <a:avLst/>
              <a:gdLst>
                <a:gd name="T0" fmla="*/ 209 w 209"/>
                <a:gd name="T1" fmla="*/ 0 h 28"/>
                <a:gd name="T2" fmla="*/ 209 w 209"/>
                <a:gd name="T3" fmla="*/ 19 h 28"/>
                <a:gd name="T4" fmla="*/ 0 w 209"/>
                <a:gd name="T5" fmla="*/ 28 h 28"/>
                <a:gd name="T6" fmla="*/ 0 w 209"/>
                <a:gd name="T7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209" y="0"/>
                  </a:moveTo>
                  <a:lnTo>
                    <a:pt x="209" y="19"/>
                  </a:lnTo>
                  <a:lnTo>
                    <a:pt x="0" y="28"/>
                  </a:lnTo>
                  <a:lnTo>
                    <a:pt x="0" y="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8" name="Line 163"/>
            <p:cNvSpPr>
              <a:spLocks noChangeShapeType="1"/>
            </p:cNvSpPr>
            <p:nvPr/>
          </p:nvSpPr>
          <p:spPr bwMode="auto">
            <a:xfrm>
              <a:off x="8067" y="5385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ctangle 2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76200" y="228600"/>
            <a:ext cx="6521450" cy="8610600"/>
            <a:chOff x="144" y="144"/>
            <a:chExt cx="4108" cy="542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3984" cy="5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Line 5"/>
            <p:cNvSpPr>
              <a:spLocks noChangeShapeType="1"/>
            </p:cNvSpPr>
            <p:nvPr/>
          </p:nvSpPr>
          <p:spPr bwMode="auto">
            <a:xfrm>
              <a:off x="179" y="24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4040" y="24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179" y="24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4040" y="24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179" y="23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4040" y="23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179" y="226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>
              <a:off x="4040" y="226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179" y="2194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1640" y="217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2629" y="217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179" y="21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4040" y="21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179" y="20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4040" y="20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0"/>
            <p:cNvSpPr>
              <a:spLocks noChangeShapeType="1"/>
            </p:cNvSpPr>
            <p:nvPr/>
          </p:nvSpPr>
          <p:spPr bwMode="auto">
            <a:xfrm>
              <a:off x="179" y="196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4040" y="196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>
              <a:off x="179" y="18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4040" y="18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>
              <a:off x="179" y="1816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>
              <a:off x="1640" y="179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>
              <a:off x="2629" y="179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7"/>
            <p:cNvSpPr>
              <a:spLocks noChangeShapeType="1"/>
            </p:cNvSpPr>
            <p:nvPr/>
          </p:nvSpPr>
          <p:spPr bwMode="auto">
            <a:xfrm>
              <a:off x="179" y="17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8"/>
            <p:cNvSpPr>
              <a:spLocks noChangeShapeType="1"/>
            </p:cNvSpPr>
            <p:nvPr/>
          </p:nvSpPr>
          <p:spPr bwMode="auto">
            <a:xfrm>
              <a:off x="4040" y="17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>
              <a:off x="179" y="166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>
              <a:off x="4040" y="166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1"/>
            <p:cNvSpPr>
              <a:spLocks noChangeShapeType="1"/>
            </p:cNvSpPr>
            <p:nvPr/>
          </p:nvSpPr>
          <p:spPr bwMode="auto">
            <a:xfrm>
              <a:off x="179" y="15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2"/>
            <p:cNvSpPr>
              <a:spLocks noChangeShapeType="1"/>
            </p:cNvSpPr>
            <p:nvPr/>
          </p:nvSpPr>
          <p:spPr bwMode="auto">
            <a:xfrm>
              <a:off x="4040" y="15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33"/>
            <p:cNvSpPr>
              <a:spLocks noChangeShapeType="1"/>
            </p:cNvSpPr>
            <p:nvPr/>
          </p:nvSpPr>
          <p:spPr bwMode="auto">
            <a:xfrm>
              <a:off x="179" y="15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Line 34"/>
            <p:cNvSpPr>
              <a:spLocks noChangeShapeType="1"/>
            </p:cNvSpPr>
            <p:nvPr/>
          </p:nvSpPr>
          <p:spPr bwMode="auto">
            <a:xfrm>
              <a:off x="4040" y="15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35"/>
            <p:cNvSpPr>
              <a:spLocks noChangeShapeType="1"/>
            </p:cNvSpPr>
            <p:nvPr/>
          </p:nvSpPr>
          <p:spPr bwMode="auto">
            <a:xfrm>
              <a:off x="179" y="1444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36"/>
            <p:cNvSpPr>
              <a:spLocks noChangeShapeType="1"/>
            </p:cNvSpPr>
            <p:nvPr/>
          </p:nvSpPr>
          <p:spPr bwMode="auto">
            <a:xfrm>
              <a:off x="1640" y="142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Line 37"/>
            <p:cNvSpPr>
              <a:spLocks noChangeShapeType="1"/>
            </p:cNvSpPr>
            <p:nvPr/>
          </p:nvSpPr>
          <p:spPr bwMode="auto">
            <a:xfrm>
              <a:off x="2629" y="142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38"/>
            <p:cNvSpPr>
              <a:spLocks noChangeShapeType="1"/>
            </p:cNvSpPr>
            <p:nvPr/>
          </p:nvSpPr>
          <p:spPr bwMode="auto">
            <a:xfrm>
              <a:off x="179" y="136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39"/>
            <p:cNvSpPr>
              <a:spLocks noChangeShapeType="1"/>
            </p:cNvSpPr>
            <p:nvPr/>
          </p:nvSpPr>
          <p:spPr bwMode="auto">
            <a:xfrm>
              <a:off x="4040" y="136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Line 40"/>
            <p:cNvSpPr>
              <a:spLocks noChangeShapeType="1"/>
            </p:cNvSpPr>
            <p:nvPr/>
          </p:nvSpPr>
          <p:spPr bwMode="auto">
            <a:xfrm>
              <a:off x="179" y="12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41"/>
            <p:cNvSpPr>
              <a:spLocks noChangeShapeType="1"/>
            </p:cNvSpPr>
            <p:nvPr/>
          </p:nvSpPr>
          <p:spPr bwMode="auto">
            <a:xfrm>
              <a:off x="4040" y="12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42"/>
            <p:cNvSpPr>
              <a:spLocks noChangeShapeType="1"/>
            </p:cNvSpPr>
            <p:nvPr/>
          </p:nvSpPr>
          <p:spPr bwMode="auto">
            <a:xfrm>
              <a:off x="179" y="12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Line 43"/>
            <p:cNvSpPr>
              <a:spLocks noChangeShapeType="1"/>
            </p:cNvSpPr>
            <p:nvPr/>
          </p:nvSpPr>
          <p:spPr bwMode="auto">
            <a:xfrm>
              <a:off x="4040" y="12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44"/>
            <p:cNvSpPr>
              <a:spLocks noChangeShapeType="1"/>
            </p:cNvSpPr>
            <p:nvPr/>
          </p:nvSpPr>
          <p:spPr bwMode="auto">
            <a:xfrm>
              <a:off x="179" y="11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45"/>
            <p:cNvSpPr>
              <a:spLocks noChangeShapeType="1"/>
            </p:cNvSpPr>
            <p:nvPr/>
          </p:nvSpPr>
          <p:spPr bwMode="auto">
            <a:xfrm>
              <a:off x="4040" y="11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46"/>
            <p:cNvSpPr>
              <a:spLocks noChangeShapeType="1"/>
            </p:cNvSpPr>
            <p:nvPr/>
          </p:nvSpPr>
          <p:spPr bwMode="auto">
            <a:xfrm>
              <a:off x="179" y="1066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47"/>
            <p:cNvSpPr>
              <a:spLocks noChangeShapeType="1"/>
            </p:cNvSpPr>
            <p:nvPr/>
          </p:nvSpPr>
          <p:spPr bwMode="auto">
            <a:xfrm>
              <a:off x="1640" y="104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48"/>
            <p:cNvSpPr>
              <a:spLocks noChangeShapeType="1"/>
            </p:cNvSpPr>
            <p:nvPr/>
          </p:nvSpPr>
          <p:spPr bwMode="auto">
            <a:xfrm>
              <a:off x="2629" y="1044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49"/>
            <p:cNvSpPr>
              <a:spLocks noChangeShapeType="1"/>
            </p:cNvSpPr>
            <p:nvPr/>
          </p:nvSpPr>
          <p:spPr bwMode="auto">
            <a:xfrm>
              <a:off x="179" y="9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50"/>
            <p:cNvSpPr>
              <a:spLocks noChangeShapeType="1"/>
            </p:cNvSpPr>
            <p:nvPr/>
          </p:nvSpPr>
          <p:spPr bwMode="auto">
            <a:xfrm>
              <a:off x="4040" y="9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51"/>
            <p:cNvSpPr>
              <a:spLocks noChangeShapeType="1"/>
            </p:cNvSpPr>
            <p:nvPr/>
          </p:nvSpPr>
          <p:spPr bwMode="auto">
            <a:xfrm>
              <a:off x="179" y="9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52"/>
            <p:cNvSpPr>
              <a:spLocks noChangeShapeType="1"/>
            </p:cNvSpPr>
            <p:nvPr/>
          </p:nvSpPr>
          <p:spPr bwMode="auto">
            <a:xfrm>
              <a:off x="4040" y="9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53"/>
            <p:cNvSpPr>
              <a:spLocks noChangeShapeType="1"/>
            </p:cNvSpPr>
            <p:nvPr/>
          </p:nvSpPr>
          <p:spPr bwMode="auto">
            <a:xfrm>
              <a:off x="179" y="8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Line 54"/>
            <p:cNvSpPr>
              <a:spLocks noChangeShapeType="1"/>
            </p:cNvSpPr>
            <p:nvPr/>
          </p:nvSpPr>
          <p:spPr bwMode="auto">
            <a:xfrm>
              <a:off x="4040" y="8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55"/>
            <p:cNvSpPr>
              <a:spLocks noChangeShapeType="1"/>
            </p:cNvSpPr>
            <p:nvPr/>
          </p:nvSpPr>
          <p:spPr bwMode="auto">
            <a:xfrm>
              <a:off x="179" y="76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56"/>
            <p:cNvSpPr>
              <a:spLocks noChangeShapeType="1"/>
            </p:cNvSpPr>
            <p:nvPr/>
          </p:nvSpPr>
          <p:spPr bwMode="auto">
            <a:xfrm>
              <a:off x="4040" y="76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57"/>
            <p:cNvSpPr>
              <a:spLocks noChangeShapeType="1"/>
            </p:cNvSpPr>
            <p:nvPr/>
          </p:nvSpPr>
          <p:spPr bwMode="auto">
            <a:xfrm>
              <a:off x="179" y="694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58"/>
            <p:cNvSpPr>
              <a:spLocks noChangeShapeType="1"/>
            </p:cNvSpPr>
            <p:nvPr/>
          </p:nvSpPr>
          <p:spPr bwMode="auto">
            <a:xfrm>
              <a:off x="1640" y="67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59"/>
            <p:cNvSpPr>
              <a:spLocks noChangeShapeType="1"/>
            </p:cNvSpPr>
            <p:nvPr/>
          </p:nvSpPr>
          <p:spPr bwMode="auto">
            <a:xfrm>
              <a:off x="2629" y="67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60"/>
            <p:cNvSpPr>
              <a:spLocks noChangeShapeType="1"/>
            </p:cNvSpPr>
            <p:nvPr/>
          </p:nvSpPr>
          <p:spPr bwMode="auto">
            <a:xfrm>
              <a:off x="179" y="6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61"/>
            <p:cNvSpPr>
              <a:spLocks noChangeShapeType="1"/>
            </p:cNvSpPr>
            <p:nvPr/>
          </p:nvSpPr>
          <p:spPr bwMode="auto">
            <a:xfrm>
              <a:off x="4040" y="6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62"/>
            <p:cNvSpPr>
              <a:spLocks noChangeShapeType="1"/>
            </p:cNvSpPr>
            <p:nvPr/>
          </p:nvSpPr>
          <p:spPr bwMode="auto">
            <a:xfrm>
              <a:off x="179" y="5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63"/>
            <p:cNvSpPr>
              <a:spLocks noChangeShapeType="1"/>
            </p:cNvSpPr>
            <p:nvPr/>
          </p:nvSpPr>
          <p:spPr bwMode="auto">
            <a:xfrm>
              <a:off x="4040" y="5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64"/>
            <p:cNvSpPr>
              <a:spLocks noChangeShapeType="1"/>
            </p:cNvSpPr>
            <p:nvPr/>
          </p:nvSpPr>
          <p:spPr bwMode="auto">
            <a:xfrm>
              <a:off x="179" y="46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65"/>
            <p:cNvSpPr>
              <a:spLocks noChangeShapeType="1"/>
            </p:cNvSpPr>
            <p:nvPr/>
          </p:nvSpPr>
          <p:spPr bwMode="auto">
            <a:xfrm>
              <a:off x="4040" y="46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66"/>
            <p:cNvSpPr>
              <a:spLocks noChangeShapeType="1"/>
            </p:cNvSpPr>
            <p:nvPr/>
          </p:nvSpPr>
          <p:spPr bwMode="auto">
            <a:xfrm>
              <a:off x="179" y="3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67"/>
            <p:cNvSpPr>
              <a:spLocks noChangeShapeType="1"/>
            </p:cNvSpPr>
            <p:nvPr/>
          </p:nvSpPr>
          <p:spPr bwMode="auto">
            <a:xfrm>
              <a:off x="4040" y="39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Rectangle 68"/>
            <p:cNvSpPr>
              <a:spLocks noChangeArrowheads="1"/>
            </p:cNvSpPr>
            <p:nvPr/>
          </p:nvSpPr>
          <p:spPr bwMode="auto">
            <a:xfrm>
              <a:off x="171" y="322"/>
              <a:ext cx="3920" cy="224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Oval 69"/>
            <p:cNvSpPr>
              <a:spLocks noChangeArrowheads="1"/>
            </p:cNvSpPr>
            <p:nvPr/>
          </p:nvSpPr>
          <p:spPr bwMode="auto">
            <a:xfrm>
              <a:off x="418" y="2294"/>
              <a:ext cx="130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Rectangle 70"/>
            <p:cNvSpPr>
              <a:spLocks noChangeArrowheads="1"/>
            </p:cNvSpPr>
            <p:nvPr/>
          </p:nvSpPr>
          <p:spPr bwMode="auto">
            <a:xfrm>
              <a:off x="1203" y="1911"/>
              <a:ext cx="19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7" name="Oval 71"/>
            <p:cNvSpPr>
              <a:spLocks noChangeArrowheads="1"/>
            </p:cNvSpPr>
            <p:nvPr/>
          </p:nvSpPr>
          <p:spPr bwMode="auto">
            <a:xfrm>
              <a:off x="1346" y="2144"/>
              <a:ext cx="130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Rectangle 72"/>
            <p:cNvSpPr>
              <a:spLocks noChangeArrowheads="1"/>
            </p:cNvSpPr>
            <p:nvPr/>
          </p:nvSpPr>
          <p:spPr bwMode="auto">
            <a:xfrm>
              <a:off x="1977" y="1916"/>
              <a:ext cx="2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9" name="Oval 73"/>
            <p:cNvSpPr>
              <a:spLocks noChangeArrowheads="1"/>
            </p:cNvSpPr>
            <p:nvPr/>
          </p:nvSpPr>
          <p:spPr bwMode="auto">
            <a:xfrm>
              <a:off x="1593" y="2138"/>
              <a:ext cx="130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Rectangle 74"/>
            <p:cNvSpPr>
              <a:spLocks noChangeArrowheads="1"/>
            </p:cNvSpPr>
            <p:nvPr/>
          </p:nvSpPr>
          <p:spPr bwMode="auto">
            <a:xfrm>
              <a:off x="1577" y="1911"/>
              <a:ext cx="18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1" name="Rectangle 75"/>
            <p:cNvSpPr>
              <a:spLocks noChangeArrowheads="1"/>
            </p:cNvSpPr>
            <p:nvPr/>
          </p:nvSpPr>
          <p:spPr bwMode="auto">
            <a:xfrm>
              <a:off x="1846" y="2138"/>
              <a:ext cx="130" cy="132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Line 76"/>
            <p:cNvSpPr>
              <a:spLocks noChangeShapeType="1"/>
            </p:cNvSpPr>
            <p:nvPr/>
          </p:nvSpPr>
          <p:spPr bwMode="auto">
            <a:xfrm>
              <a:off x="1846" y="2138"/>
              <a:ext cx="126" cy="1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Line 77"/>
            <p:cNvSpPr>
              <a:spLocks noChangeShapeType="1"/>
            </p:cNvSpPr>
            <p:nvPr/>
          </p:nvSpPr>
          <p:spPr bwMode="auto">
            <a:xfrm flipV="1">
              <a:off x="1846" y="2138"/>
              <a:ext cx="126" cy="1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Rectangle 78"/>
            <p:cNvSpPr>
              <a:spLocks noChangeArrowheads="1"/>
            </p:cNvSpPr>
            <p:nvPr/>
          </p:nvSpPr>
          <p:spPr bwMode="auto">
            <a:xfrm>
              <a:off x="858" y="1677"/>
              <a:ext cx="2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5" name="Oval 79"/>
            <p:cNvSpPr>
              <a:spLocks noChangeArrowheads="1"/>
            </p:cNvSpPr>
            <p:nvPr/>
          </p:nvSpPr>
          <p:spPr bwMode="auto">
            <a:xfrm>
              <a:off x="2098" y="2138"/>
              <a:ext cx="130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Rectangle 80"/>
            <p:cNvSpPr>
              <a:spLocks noChangeArrowheads="1"/>
            </p:cNvSpPr>
            <p:nvPr/>
          </p:nvSpPr>
          <p:spPr bwMode="auto">
            <a:xfrm>
              <a:off x="1906" y="1650"/>
              <a:ext cx="2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7" name="Oval 81"/>
            <p:cNvSpPr>
              <a:spLocks noChangeArrowheads="1"/>
            </p:cNvSpPr>
            <p:nvPr/>
          </p:nvSpPr>
          <p:spPr bwMode="auto">
            <a:xfrm>
              <a:off x="2367" y="2138"/>
              <a:ext cx="130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8" name="Rectangle 82"/>
            <p:cNvSpPr>
              <a:spLocks noChangeArrowheads="1"/>
            </p:cNvSpPr>
            <p:nvPr/>
          </p:nvSpPr>
          <p:spPr bwMode="auto">
            <a:xfrm>
              <a:off x="2741" y="1705"/>
              <a:ext cx="2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9" name="Oval 83"/>
            <p:cNvSpPr>
              <a:spLocks noChangeArrowheads="1"/>
            </p:cNvSpPr>
            <p:nvPr/>
          </p:nvSpPr>
          <p:spPr bwMode="auto">
            <a:xfrm>
              <a:off x="3701" y="2116"/>
              <a:ext cx="130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Rectangle 84"/>
            <p:cNvSpPr>
              <a:spLocks noChangeArrowheads="1"/>
            </p:cNvSpPr>
            <p:nvPr/>
          </p:nvSpPr>
          <p:spPr bwMode="auto">
            <a:xfrm>
              <a:off x="2461" y="1883"/>
              <a:ext cx="19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1" name="Oval 85"/>
            <p:cNvSpPr>
              <a:spLocks noChangeArrowheads="1"/>
            </p:cNvSpPr>
            <p:nvPr/>
          </p:nvSpPr>
          <p:spPr bwMode="auto">
            <a:xfrm>
              <a:off x="786" y="2144"/>
              <a:ext cx="130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Rectangle 86"/>
            <p:cNvSpPr>
              <a:spLocks noChangeArrowheads="1"/>
            </p:cNvSpPr>
            <p:nvPr/>
          </p:nvSpPr>
          <p:spPr bwMode="auto">
            <a:xfrm>
              <a:off x="413" y="1511"/>
              <a:ext cx="2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3" name="Oval 87"/>
            <p:cNvSpPr>
              <a:spLocks noChangeArrowheads="1"/>
            </p:cNvSpPr>
            <p:nvPr/>
          </p:nvSpPr>
          <p:spPr bwMode="auto">
            <a:xfrm>
              <a:off x="1846" y="2500"/>
              <a:ext cx="130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4" name="Rectangle 88"/>
            <p:cNvSpPr>
              <a:spLocks noChangeArrowheads="1"/>
            </p:cNvSpPr>
            <p:nvPr/>
          </p:nvSpPr>
          <p:spPr bwMode="auto">
            <a:xfrm>
              <a:off x="3701" y="1683"/>
              <a:ext cx="2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5" name="Oval 89"/>
            <p:cNvSpPr>
              <a:spLocks noChangeArrowheads="1"/>
            </p:cNvSpPr>
            <p:nvPr/>
          </p:nvSpPr>
          <p:spPr bwMode="auto">
            <a:xfrm>
              <a:off x="1187" y="2283"/>
              <a:ext cx="130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6" name="Rectangle 90"/>
            <p:cNvSpPr>
              <a:spLocks noChangeArrowheads="1"/>
            </p:cNvSpPr>
            <p:nvPr/>
          </p:nvSpPr>
          <p:spPr bwMode="auto">
            <a:xfrm>
              <a:off x="1311" y="1138"/>
              <a:ext cx="3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7" name="Oval 91"/>
            <p:cNvSpPr>
              <a:spLocks noChangeArrowheads="1"/>
            </p:cNvSpPr>
            <p:nvPr/>
          </p:nvSpPr>
          <p:spPr bwMode="auto">
            <a:xfrm>
              <a:off x="2559" y="2300"/>
              <a:ext cx="131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8" name="Rectangle 92"/>
            <p:cNvSpPr>
              <a:spLocks noChangeArrowheads="1"/>
            </p:cNvSpPr>
            <p:nvPr/>
          </p:nvSpPr>
          <p:spPr bwMode="auto">
            <a:xfrm>
              <a:off x="3218" y="1194"/>
              <a:ext cx="31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9" name="Rectangle 93"/>
            <p:cNvSpPr>
              <a:spLocks noChangeArrowheads="1"/>
            </p:cNvSpPr>
            <p:nvPr/>
          </p:nvSpPr>
          <p:spPr bwMode="auto">
            <a:xfrm>
              <a:off x="235" y="2639"/>
              <a:ext cx="33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0" name="Rectangle 94"/>
            <p:cNvSpPr>
              <a:spLocks noChangeArrowheads="1"/>
            </p:cNvSpPr>
            <p:nvPr/>
          </p:nvSpPr>
          <p:spPr bwMode="auto">
            <a:xfrm>
              <a:off x="1537" y="172"/>
              <a:ext cx="423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1" name="Rectangle 95"/>
            <p:cNvSpPr>
              <a:spLocks noChangeArrowheads="1"/>
            </p:cNvSpPr>
            <p:nvPr/>
          </p:nvSpPr>
          <p:spPr bwMode="auto">
            <a:xfrm>
              <a:off x="1922" y="172"/>
              <a:ext cx="896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Lasso 28 Flip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2" name="Rectangle 96"/>
            <p:cNvSpPr>
              <a:spLocks noChangeArrowheads="1"/>
            </p:cNvSpPr>
            <p:nvPr/>
          </p:nvSpPr>
          <p:spPr bwMode="auto">
            <a:xfrm>
              <a:off x="243" y="2901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3" name="Rectangle 97"/>
            <p:cNvSpPr>
              <a:spLocks noChangeArrowheads="1"/>
            </p:cNvSpPr>
            <p:nvPr/>
          </p:nvSpPr>
          <p:spPr bwMode="auto">
            <a:xfrm>
              <a:off x="415" y="2901"/>
              <a:ext cx="174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 Block #1 outside B 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4" name="Rectangle 98"/>
            <p:cNvSpPr>
              <a:spLocks noChangeArrowheads="1"/>
            </p:cNvSpPr>
            <p:nvPr/>
          </p:nvSpPr>
          <p:spPr bwMode="auto">
            <a:xfrm>
              <a:off x="243" y="3112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5" name="Rectangle 99"/>
            <p:cNvSpPr>
              <a:spLocks noChangeArrowheads="1"/>
            </p:cNvSpPr>
            <p:nvPr/>
          </p:nvSpPr>
          <p:spPr bwMode="auto">
            <a:xfrm>
              <a:off x="432" y="3112"/>
              <a:ext cx="226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Uncovered: Pull-Wall-off. Covered: Zone/Pull tech.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6" name="Rectangle 100"/>
            <p:cNvSpPr>
              <a:spLocks noChangeArrowheads="1"/>
            </p:cNvSpPr>
            <p:nvPr/>
          </p:nvSpPr>
          <p:spPr bwMode="auto">
            <a:xfrm>
              <a:off x="243" y="3323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7" name="Rectangle 101"/>
            <p:cNvSpPr>
              <a:spLocks noChangeArrowheads="1"/>
            </p:cNvSpPr>
            <p:nvPr/>
          </p:nvSpPr>
          <p:spPr bwMode="auto">
            <a:xfrm>
              <a:off x="432" y="3323"/>
              <a:ext cx="78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8" name="Rectangle 102"/>
            <p:cNvSpPr>
              <a:spLocks noChangeArrowheads="1"/>
            </p:cNvSpPr>
            <p:nvPr/>
          </p:nvSpPr>
          <p:spPr bwMode="auto">
            <a:xfrm>
              <a:off x="243" y="3534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9" name="Rectangle 103"/>
            <p:cNvSpPr>
              <a:spLocks noChangeArrowheads="1"/>
            </p:cNvSpPr>
            <p:nvPr/>
          </p:nvSpPr>
          <p:spPr bwMode="auto">
            <a:xfrm>
              <a:off x="479" y="3534"/>
              <a:ext cx="33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0" name="Rectangle 104"/>
            <p:cNvSpPr>
              <a:spLocks noChangeArrowheads="1"/>
            </p:cNvSpPr>
            <p:nvPr/>
          </p:nvSpPr>
          <p:spPr bwMode="auto">
            <a:xfrm>
              <a:off x="243" y="3745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1" name="Rectangle 105"/>
            <p:cNvSpPr>
              <a:spLocks noChangeArrowheads="1"/>
            </p:cNvSpPr>
            <p:nvPr/>
          </p:nvSpPr>
          <p:spPr bwMode="auto">
            <a:xfrm>
              <a:off x="432" y="3745"/>
              <a:ext cx="33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2" name="Rectangle 106"/>
            <p:cNvSpPr>
              <a:spLocks noChangeArrowheads="1"/>
            </p:cNvSpPr>
            <p:nvPr/>
          </p:nvSpPr>
          <p:spPr bwMode="auto">
            <a:xfrm>
              <a:off x="243" y="3957"/>
              <a:ext cx="18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3" name="Rectangle 107"/>
            <p:cNvSpPr>
              <a:spLocks noChangeArrowheads="1"/>
            </p:cNvSpPr>
            <p:nvPr/>
          </p:nvSpPr>
          <p:spPr bwMode="auto">
            <a:xfrm>
              <a:off x="432" y="3957"/>
              <a:ext cx="107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back @ the hole.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4" name="Rectangle 108"/>
            <p:cNvSpPr>
              <a:spLocks noChangeArrowheads="1"/>
            </p:cNvSpPr>
            <p:nvPr/>
          </p:nvSpPr>
          <p:spPr bwMode="auto">
            <a:xfrm>
              <a:off x="243" y="4168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5" name="Rectangle 109"/>
            <p:cNvSpPr>
              <a:spLocks noChangeArrowheads="1"/>
            </p:cNvSpPr>
            <p:nvPr/>
          </p:nvSpPr>
          <p:spPr bwMode="auto">
            <a:xfrm>
              <a:off x="403" y="4168"/>
              <a:ext cx="132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the man covering you.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6" name="Rectangle 110"/>
            <p:cNvSpPr>
              <a:spLocks noChangeArrowheads="1"/>
            </p:cNvSpPr>
            <p:nvPr/>
          </p:nvSpPr>
          <p:spPr bwMode="auto">
            <a:xfrm>
              <a:off x="243" y="4379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7" name="Rectangle 111"/>
            <p:cNvSpPr>
              <a:spLocks noChangeArrowheads="1"/>
            </p:cNvSpPr>
            <p:nvPr/>
          </p:nvSpPr>
          <p:spPr bwMode="auto">
            <a:xfrm>
              <a:off x="432" y="4379"/>
              <a:ext cx="382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Snap on Red-Set. Retrace the path of the ball and shovel it to the ball carrier in the PS A gap. Fake Naked.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8" name="Rectangle 112"/>
            <p:cNvSpPr>
              <a:spLocks noChangeArrowheads="1"/>
            </p:cNvSpPr>
            <p:nvPr/>
          </p:nvSpPr>
          <p:spPr bwMode="auto">
            <a:xfrm>
              <a:off x="243" y="4590"/>
              <a:ext cx="20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9" name="Rectangle 113"/>
            <p:cNvSpPr>
              <a:spLocks noChangeArrowheads="1"/>
            </p:cNvSpPr>
            <p:nvPr/>
          </p:nvSpPr>
          <p:spPr bwMode="auto">
            <a:xfrm>
              <a:off x="384" y="4590"/>
              <a:ext cx="180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Step 45. Block #2 outside of B-Gap.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0" name="Rectangle 114"/>
            <p:cNvSpPr>
              <a:spLocks noChangeArrowheads="1"/>
            </p:cNvSpPr>
            <p:nvPr/>
          </p:nvSpPr>
          <p:spPr bwMode="auto">
            <a:xfrm>
              <a:off x="243" y="4801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1" name="Rectangle 115"/>
            <p:cNvSpPr>
              <a:spLocks noChangeArrowheads="1"/>
            </p:cNvSpPr>
            <p:nvPr/>
          </p:nvSpPr>
          <p:spPr bwMode="auto">
            <a:xfrm>
              <a:off x="393" y="4801"/>
              <a:ext cx="380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Ball Carrier. Aim pt. 1.5ft in front of QB. Run to(jet) motion. Think: Hash-#'s-Sideline. Keep eyes on the </a:t>
              </a:r>
              <a:endPara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2" name="Rectangle 116"/>
            <p:cNvSpPr>
              <a:spLocks noChangeArrowheads="1"/>
            </p:cNvSpPr>
            <p:nvPr/>
          </p:nvSpPr>
          <p:spPr bwMode="auto">
            <a:xfrm>
              <a:off x="243" y="4907"/>
              <a:ext cx="103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ball...on snap and pitch.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3" name="Rectangle 117"/>
            <p:cNvSpPr>
              <a:spLocks noChangeArrowheads="1"/>
            </p:cNvSpPr>
            <p:nvPr/>
          </p:nvSpPr>
          <p:spPr bwMode="auto">
            <a:xfrm>
              <a:off x="243" y="5118"/>
              <a:ext cx="35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Lasso: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4" name="Rectangle 118"/>
            <p:cNvSpPr>
              <a:spLocks noChangeArrowheads="1"/>
            </p:cNvSpPr>
            <p:nvPr/>
          </p:nvSpPr>
          <p:spPr bwMode="auto">
            <a:xfrm>
              <a:off x="628" y="5118"/>
              <a:ext cx="104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Block back @ the hole.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5" name="Rectangle 119"/>
            <p:cNvSpPr>
              <a:spLocks noChangeArrowheads="1"/>
            </p:cNvSpPr>
            <p:nvPr/>
          </p:nvSpPr>
          <p:spPr bwMode="auto">
            <a:xfrm>
              <a:off x="243" y="5329"/>
              <a:ext cx="7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6" name="Freeform 120"/>
            <p:cNvSpPr>
              <a:spLocks/>
            </p:cNvSpPr>
            <p:nvPr/>
          </p:nvSpPr>
          <p:spPr bwMode="auto">
            <a:xfrm>
              <a:off x="2437" y="2070"/>
              <a:ext cx="45" cy="68"/>
            </a:xfrm>
            <a:custGeom>
              <a:avLst/>
              <a:gdLst>
                <a:gd name="T0" fmla="*/ 0 w 124"/>
                <a:gd name="T1" fmla="*/ 184 h 184"/>
                <a:gd name="T2" fmla="*/ 124 w 124"/>
                <a:gd name="T3" fmla="*/ 92 h 184"/>
                <a:gd name="T4" fmla="*/ 124 w 124"/>
                <a:gd name="T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4" h="184">
                  <a:moveTo>
                    <a:pt x="0" y="184"/>
                  </a:moveTo>
                  <a:lnTo>
                    <a:pt x="124" y="92"/>
                  </a:lnTo>
                  <a:lnTo>
                    <a:pt x="12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7" name="Freeform 121"/>
            <p:cNvSpPr>
              <a:spLocks/>
            </p:cNvSpPr>
            <p:nvPr/>
          </p:nvSpPr>
          <p:spPr bwMode="auto">
            <a:xfrm>
              <a:off x="2444" y="2063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8" name="Line 122"/>
            <p:cNvSpPr>
              <a:spLocks noChangeShapeType="1"/>
            </p:cNvSpPr>
            <p:nvPr/>
          </p:nvSpPr>
          <p:spPr bwMode="auto">
            <a:xfrm>
              <a:off x="2444" y="206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9" name="Line 123"/>
            <p:cNvSpPr>
              <a:spLocks noChangeShapeType="1"/>
            </p:cNvSpPr>
            <p:nvPr/>
          </p:nvSpPr>
          <p:spPr bwMode="auto">
            <a:xfrm flipV="1">
              <a:off x="2618" y="2178"/>
              <a:ext cx="186" cy="11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Arc 124"/>
            <p:cNvSpPr>
              <a:spLocks/>
            </p:cNvSpPr>
            <p:nvPr/>
          </p:nvSpPr>
          <p:spPr bwMode="auto">
            <a:xfrm>
              <a:off x="2803" y="1866"/>
              <a:ext cx="76" cy="3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8"/>
                <a:gd name="T2" fmla="*/ 283 w 21600"/>
                <a:gd name="T3" fmla="*/ 21598 h 21598"/>
                <a:gd name="T4" fmla="*/ 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600" y="0"/>
                  </a:moveTo>
                  <a:cubicBezTo>
                    <a:pt x="21600" y="11818"/>
                    <a:pt x="12100" y="21443"/>
                    <a:pt x="283" y="21598"/>
                  </a:cubicBezTo>
                </a:path>
                <a:path w="21600" h="21598" stroke="0" extrusionOk="0">
                  <a:moveTo>
                    <a:pt x="21600" y="0"/>
                  </a:moveTo>
                  <a:cubicBezTo>
                    <a:pt x="21600" y="11818"/>
                    <a:pt x="12100" y="21443"/>
                    <a:pt x="283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1" name="Freeform 125"/>
            <p:cNvSpPr>
              <a:spLocks/>
            </p:cNvSpPr>
            <p:nvPr/>
          </p:nvSpPr>
          <p:spPr bwMode="auto">
            <a:xfrm>
              <a:off x="2843" y="1859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2" name="Line 126"/>
            <p:cNvSpPr>
              <a:spLocks noChangeShapeType="1"/>
            </p:cNvSpPr>
            <p:nvPr/>
          </p:nvSpPr>
          <p:spPr bwMode="auto">
            <a:xfrm>
              <a:off x="2843" y="185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3" name="Arc 127"/>
            <p:cNvSpPr>
              <a:spLocks/>
            </p:cNvSpPr>
            <p:nvPr/>
          </p:nvSpPr>
          <p:spPr bwMode="auto">
            <a:xfrm>
              <a:off x="3725" y="1827"/>
              <a:ext cx="43" cy="28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4"/>
                <a:gd name="T2" fmla="*/ 500 w 21600"/>
                <a:gd name="T3" fmla="*/ 21594 h 21594"/>
                <a:gd name="T4" fmla="*/ 0 w 21600"/>
                <a:gd name="T5" fmla="*/ 0 h 21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4" fill="none" extrusionOk="0">
                  <a:moveTo>
                    <a:pt x="21600" y="0"/>
                  </a:moveTo>
                  <a:cubicBezTo>
                    <a:pt x="21600" y="11734"/>
                    <a:pt x="12231" y="21322"/>
                    <a:pt x="500" y="21594"/>
                  </a:cubicBezTo>
                </a:path>
                <a:path w="21600" h="21594" stroke="0" extrusionOk="0">
                  <a:moveTo>
                    <a:pt x="21600" y="0"/>
                  </a:moveTo>
                  <a:cubicBezTo>
                    <a:pt x="21600" y="11734"/>
                    <a:pt x="12231" y="21322"/>
                    <a:pt x="500" y="21594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4" name="Freeform 128"/>
            <p:cNvSpPr>
              <a:spLocks/>
            </p:cNvSpPr>
            <p:nvPr/>
          </p:nvSpPr>
          <p:spPr bwMode="auto">
            <a:xfrm>
              <a:off x="3732" y="1815"/>
              <a:ext cx="77" cy="18"/>
            </a:xfrm>
            <a:custGeom>
              <a:avLst/>
              <a:gdLst>
                <a:gd name="T0" fmla="*/ 211 w 211"/>
                <a:gd name="T1" fmla="*/ 30 h 49"/>
                <a:gd name="T2" fmla="*/ 209 w 211"/>
                <a:gd name="T3" fmla="*/ 49 h 49"/>
                <a:gd name="T4" fmla="*/ 0 w 211"/>
                <a:gd name="T5" fmla="*/ 19 h 49"/>
                <a:gd name="T6" fmla="*/ 2 w 211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9">
                  <a:moveTo>
                    <a:pt x="211" y="30"/>
                  </a:moveTo>
                  <a:lnTo>
                    <a:pt x="209" y="49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5" name="Line 129"/>
            <p:cNvSpPr>
              <a:spLocks noChangeShapeType="1"/>
            </p:cNvSpPr>
            <p:nvPr/>
          </p:nvSpPr>
          <p:spPr bwMode="auto">
            <a:xfrm flipH="1">
              <a:off x="3732" y="1815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6" name="Line 130"/>
            <p:cNvSpPr>
              <a:spLocks noChangeShapeType="1"/>
            </p:cNvSpPr>
            <p:nvPr/>
          </p:nvSpPr>
          <p:spPr bwMode="auto">
            <a:xfrm>
              <a:off x="2211" y="2261"/>
              <a:ext cx="104" cy="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7" name="Arc 131"/>
            <p:cNvSpPr>
              <a:spLocks/>
            </p:cNvSpPr>
            <p:nvPr/>
          </p:nvSpPr>
          <p:spPr bwMode="auto">
            <a:xfrm>
              <a:off x="2315" y="1732"/>
              <a:ext cx="955" cy="57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37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36"/>
                  </a:moveTo>
                  <a:cubicBezTo>
                    <a:pt x="21579" y="11951"/>
                    <a:pt x="11914" y="21599"/>
                    <a:pt x="0" y="21600"/>
                  </a:cubicBezTo>
                </a:path>
                <a:path w="21600" h="21600" stroke="0" extrusionOk="0">
                  <a:moveTo>
                    <a:pt x="21599" y="36"/>
                  </a:moveTo>
                  <a:cubicBezTo>
                    <a:pt x="21579" y="11951"/>
                    <a:pt x="11914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8" name="Freeform 132"/>
            <p:cNvSpPr>
              <a:spLocks/>
            </p:cNvSpPr>
            <p:nvPr/>
          </p:nvSpPr>
          <p:spPr bwMode="auto">
            <a:xfrm>
              <a:off x="3233" y="1726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9" name="Line 133"/>
            <p:cNvSpPr>
              <a:spLocks noChangeShapeType="1"/>
            </p:cNvSpPr>
            <p:nvPr/>
          </p:nvSpPr>
          <p:spPr bwMode="auto">
            <a:xfrm>
              <a:off x="3233" y="17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" name="Line 134"/>
            <p:cNvSpPr>
              <a:spLocks noChangeShapeType="1"/>
            </p:cNvSpPr>
            <p:nvPr/>
          </p:nvSpPr>
          <p:spPr bwMode="auto">
            <a:xfrm flipV="1">
              <a:off x="1981" y="2083"/>
              <a:ext cx="71" cy="5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" name="Arc 135"/>
            <p:cNvSpPr>
              <a:spLocks/>
            </p:cNvSpPr>
            <p:nvPr/>
          </p:nvSpPr>
          <p:spPr bwMode="auto">
            <a:xfrm>
              <a:off x="2052" y="1888"/>
              <a:ext cx="77" cy="19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1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10"/>
                  </a:moveTo>
                  <a:cubicBezTo>
                    <a:pt x="21538" y="11996"/>
                    <a:pt x="11886" y="21599"/>
                    <a:pt x="0" y="21600"/>
                  </a:cubicBezTo>
                </a:path>
                <a:path w="21600" h="21600" stroke="0" extrusionOk="0">
                  <a:moveTo>
                    <a:pt x="21599" y="110"/>
                  </a:moveTo>
                  <a:cubicBezTo>
                    <a:pt x="21538" y="11996"/>
                    <a:pt x="11886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" name="Freeform 136"/>
            <p:cNvSpPr>
              <a:spLocks/>
            </p:cNvSpPr>
            <p:nvPr/>
          </p:nvSpPr>
          <p:spPr bwMode="auto">
            <a:xfrm>
              <a:off x="2091" y="1882"/>
              <a:ext cx="76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" name="Line 137"/>
            <p:cNvSpPr>
              <a:spLocks noChangeShapeType="1"/>
            </p:cNvSpPr>
            <p:nvPr/>
          </p:nvSpPr>
          <p:spPr bwMode="auto">
            <a:xfrm>
              <a:off x="2091" y="188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" name="Arc 138"/>
            <p:cNvSpPr>
              <a:spLocks/>
            </p:cNvSpPr>
            <p:nvPr/>
          </p:nvSpPr>
          <p:spPr bwMode="auto">
            <a:xfrm>
              <a:off x="1711" y="1971"/>
              <a:ext cx="137" cy="19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1 h 21599"/>
                <a:gd name="T2" fmla="*/ 156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10"/>
                  </a:moveTo>
                  <a:cubicBezTo>
                    <a:pt x="21538" y="11936"/>
                    <a:pt x="11980" y="21514"/>
                    <a:pt x="156" y="21599"/>
                  </a:cubicBezTo>
                </a:path>
                <a:path w="21600" h="21599" stroke="0" extrusionOk="0">
                  <a:moveTo>
                    <a:pt x="21599" y="110"/>
                  </a:moveTo>
                  <a:cubicBezTo>
                    <a:pt x="21538" y="11936"/>
                    <a:pt x="11980" y="21514"/>
                    <a:pt x="15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" name="Freeform 139"/>
            <p:cNvSpPr>
              <a:spLocks/>
            </p:cNvSpPr>
            <p:nvPr/>
          </p:nvSpPr>
          <p:spPr bwMode="auto">
            <a:xfrm>
              <a:off x="1811" y="1965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" name="Line 140"/>
            <p:cNvSpPr>
              <a:spLocks noChangeShapeType="1"/>
            </p:cNvSpPr>
            <p:nvPr/>
          </p:nvSpPr>
          <p:spPr bwMode="auto">
            <a:xfrm>
              <a:off x="1811" y="196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" name="Freeform 141"/>
            <p:cNvSpPr>
              <a:spLocks/>
            </p:cNvSpPr>
            <p:nvPr/>
          </p:nvSpPr>
          <p:spPr bwMode="auto">
            <a:xfrm>
              <a:off x="1311" y="2355"/>
              <a:ext cx="1180" cy="77"/>
            </a:xfrm>
            <a:custGeom>
              <a:avLst/>
              <a:gdLst>
                <a:gd name="T0" fmla="*/ 0 w 3225"/>
                <a:gd name="T1" fmla="*/ 59 h 206"/>
                <a:gd name="T2" fmla="*/ 33 w 3225"/>
                <a:gd name="T3" fmla="*/ 0 h 206"/>
                <a:gd name="T4" fmla="*/ 86 w 3225"/>
                <a:gd name="T5" fmla="*/ 124 h 206"/>
                <a:gd name="T6" fmla="*/ 153 w 3225"/>
                <a:gd name="T7" fmla="*/ 8 h 206"/>
                <a:gd name="T8" fmla="*/ 205 w 3225"/>
                <a:gd name="T9" fmla="*/ 131 h 206"/>
                <a:gd name="T10" fmla="*/ 273 w 3225"/>
                <a:gd name="T11" fmla="*/ 15 h 206"/>
                <a:gd name="T12" fmla="*/ 325 w 3225"/>
                <a:gd name="T13" fmla="*/ 139 h 206"/>
                <a:gd name="T14" fmla="*/ 392 w 3225"/>
                <a:gd name="T15" fmla="*/ 23 h 206"/>
                <a:gd name="T16" fmla="*/ 445 w 3225"/>
                <a:gd name="T17" fmla="*/ 146 h 206"/>
                <a:gd name="T18" fmla="*/ 512 w 3225"/>
                <a:gd name="T19" fmla="*/ 30 h 206"/>
                <a:gd name="T20" fmla="*/ 565 w 3225"/>
                <a:gd name="T21" fmla="*/ 154 h 206"/>
                <a:gd name="T22" fmla="*/ 632 w 3225"/>
                <a:gd name="T23" fmla="*/ 38 h 206"/>
                <a:gd name="T24" fmla="*/ 684 w 3225"/>
                <a:gd name="T25" fmla="*/ 161 h 206"/>
                <a:gd name="T26" fmla="*/ 752 w 3225"/>
                <a:gd name="T27" fmla="*/ 45 h 206"/>
                <a:gd name="T28" fmla="*/ 804 w 3225"/>
                <a:gd name="T29" fmla="*/ 169 h 206"/>
                <a:gd name="T30" fmla="*/ 872 w 3225"/>
                <a:gd name="T31" fmla="*/ 53 h 206"/>
                <a:gd name="T32" fmla="*/ 924 w 3225"/>
                <a:gd name="T33" fmla="*/ 176 h 206"/>
                <a:gd name="T34" fmla="*/ 991 w 3225"/>
                <a:gd name="T35" fmla="*/ 60 h 206"/>
                <a:gd name="T36" fmla="*/ 1044 w 3225"/>
                <a:gd name="T37" fmla="*/ 184 h 206"/>
                <a:gd name="T38" fmla="*/ 1111 w 3225"/>
                <a:gd name="T39" fmla="*/ 68 h 206"/>
                <a:gd name="T40" fmla="*/ 1163 w 3225"/>
                <a:gd name="T41" fmla="*/ 191 h 206"/>
                <a:gd name="T42" fmla="*/ 1231 w 3225"/>
                <a:gd name="T43" fmla="*/ 75 h 206"/>
                <a:gd name="T44" fmla="*/ 1283 w 3225"/>
                <a:gd name="T45" fmla="*/ 199 h 206"/>
                <a:gd name="T46" fmla="*/ 1351 w 3225"/>
                <a:gd name="T47" fmla="*/ 83 h 206"/>
                <a:gd name="T48" fmla="*/ 1403 w 3225"/>
                <a:gd name="T49" fmla="*/ 206 h 206"/>
                <a:gd name="T50" fmla="*/ 1437 w 3225"/>
                <a:gd name="T51" fmla="*/ 148 h 206"/>
                <a:gd name="T52" fmla="*/ 1470 w 3225"/>
                <a:gd name="T53" fmla="*/ 151 h 206"/>
                <a:gd name="T54" fmla="*/ 3225 w 3225"/>
                <a:gd name="T55" fmla="*/ 15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25" h="206">
                  <a:moveTo>
                    <a:pt x="0" y="59"/>
                  </a:moveTo>
                  <a:lnTo>
                    <a:pt x="33" y="0"/>
                  </a:lnTo>
                  <a:lnTo>
                    <a:pt x="86" y="124"/>
                  </a:lnTo>
                  <a:lnTo>
                    <a:pt x="153" y="8"/>
                  </a:lnTo>
                  <a:lnTo>
                    <a:pt x="205" y="131"/>
                  </a:lnTo>
                  <a:lnTo>
                    <a:pt x="273" y="15"/>
                  </a:lnTo>
                  <a:lnTo>
                    <a:pt x="325" y="139"/>
                  </a:lnTo>
                  <a:lnTo>
                    <a:pt x="392" y="23"/>
                  </a:lnTo>
                  <a:lnTo>
                    <a:pt x="445" y="146"/>
                  </a:lnTo>
                  <a:lnTo>
                    <a:pt x="512" y="30"/>
                  </a:lnTo>
                  <a:lnTo>
                    <a:pt x="565" y="154"/>
                  </a:lnTo>
                  <a:lnTo>
                    <a:pt x="632" y="38"/>
                  </a:lnTo>
                  <a:lnTo>
                    <a:pt x="684" y="161"/>
                  </a:lnTo>
                  <a:lnTo>
                    <a:pt x="752" y="45"/>
                  </a:lnTo>
                  <a:lnTo>
                    <a:pt x="804" y="169"/>
                  </a:lnTo>
                  <a:lnTo>
                    <a:pt x="872" y="53"/>
                  </a:lnTo>
                  <a:lnTo>
                    <a:pt x="924" y="176"/>
                  </a:lnTo>
                  <a:lnTo>
                    <a:pt x="991" y="60"/>
                  </a:lnTo>
                  <a:lnTo>
                    <a:pt x="1044" y="184"/>
                  </a:lnTo>
                  <a:lnTo>
                    <a:pt x="1111" y="68"/>
                  </a:lnTo>
                  <a:lnTo>
                    <a:pt x="1163" y="191"/>
                  </a:lnTo>
                  <a:lnTo>
                    <a:pt x="1231" y="75"/>
                  </a:lnTo>
                  <a:lnTo>
                    <a:pt x="1283" y="199"/>
                  </a:lnTo>
                  <a:lnTo>
                    <a:pt x="1351" y="83"/>
                  </a:lnTo>
                  <a:lnTo>
                    <a:pt x="1403" y="206"/>
                  </a:lnTo>
                  <a:lnTo>
                    <a:pt x="1437" y="148"/>
                  </a:lnTo>
                  <a:lnTo>
                    <a:pt x="1470" y="151"/>
                  </a:lnTo>
                  <a:lnTo>
                    <a:pt x="3225" y="15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" name="Arc 142"/>
            <p:cNvSpPr>
              <a:spLocks/>
            </p:cNvSpPr>
            <p:nvPr/>
          </p:nvSpPr>
          <p:spPr bwMode="auto">
            <a:xfrm>
              <a:off x="2491" y="1088"/>
              <a:ext cx="1262" cy="132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" name="Freeform 143"/>
            <p:cNvSpPr>
              <a:spLocks/>
            </p:cNvSpPr>
            <p:nvPr/>
          </p:nvSpPr>
          <p:spPr bwMode="auto">
            <a:xfrm>
              <a:off x="3734" y="1088"/>
              <a:ext cx="39" cy="56"/>
            </a:xfrm>
            <a:custGeom>
              <a:avLst/>
              <a:gdLst>
                <a:gd name="T0" fmla="*/ 19 w 39"/>
                <a:gd name="T1" fmla="*/ 0 h 56"/>
                <a:gd name="T2" fmla="*/ 0 w 39"/>
                <a:gd name="T3" fmla="*/ 56 h 56"/>
                <a:gd name="T4" fmla="*/ 19 w 39"/>
                <a:gd name="T5" fmla="*/ 41 h 56"/>
                <a:gd name="T6" fmla="*/ 39 w 39"/>
                <a:gd name="T7" fmla="*/ 56 h 56"/>
                <a:gd name="T8" fmla="*/ 19 w 39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6">
                  <a:moveTo>
                    <a:pt x="19" y="0"/>
                  </a:moveTo>
                  <a:lnTo>
                    <a:pt x="0" y="56"/>
                  </a:lnTo>
                  <a:lnTo>
                    <a:pt x="19" y="41"/>
                  </a:lnTo>
                  <a:lnTo>
                    <a:pt x="39" y="5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" name="Arc 144"/>
            <p:cNvSpPr>
              <a:spLocks/>
            </p:cNvSpPr>
            <p:nvPr/>
          </p:nvSpPr>
          <p:spPr bwMode="auto">
            <a:xfrm>
              <a:off x="1464" y="1992"/>
              <a:ext cx="81" cy="19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6 h 21598"/>
                <a:gd name="T2" fmla="*/ 265 w 21600"/>
                <a:gd name="T3" fmla="*/ 21598 h 21598"/>
                <a:gd name="T4" fmla="*/ 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599" y="105"/>
                  </a:moveTo>
                  <a:cubicBezTo>
                    <a:pt x="21541" y="11890"/>
                    <a:pt x="12048" y="21453"/>
                    <a:pt x="265" y="21598"/>
                  </a:cubicBezTo>
                </a:path>
                <a:path w="21600" h="21598" stroke="0" extrusionOk="0">
                  <a:moveTo>
                    <a:pt x="21599" y="105"/>
                  </a:moveTo>
                  <a:cubicBezTo>
                    <a:pt x="21541" y="11890"/>
                    <a:pt x="12048" y="21453"/>
                    <a:pt x="265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" name="Freeform 145"/>
            <p:cNvSpPr>
              <a:spLocks/>
            </p:cNvSpPr>
            <p:nvPr/>
          </p:nvSpPr>
          <p:spPr bwMode="auto">
            <a:xfrm>
              <a:off x="1508" y="1985"/>
              <a:ext cx="77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" name="Line 146"/>
            <p:cNvSpPr>
              <a:spLocks noChangeShapeType="1"/>
            </p:cNvSpPr>
            <p:nvPr/>
          </p:nvSpPr>
          <p:spPr bwMode="auto">
            <a:xfrm>
              <a:off x="1508" y="1985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3" name="Line 147"/>
            <p:cNvSpPr>
              <a:spLocks noChangeShapeType="1"/>
            </p:cNvSpPr>
            <p:nvPr/>
          </p:nvSpPr>
          <p:spPr bwMode="auto">
            <a:xfrm flipV="1">
              <a:off x="1953" y="2470"/>
              <a:ext cx="44" cy="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4" name="Arc 148"/>
            <p:cNvSpPr>
              <a:spLocks/>
            </p:cNvSpPr>
            <p:nvPr/>
          </p:nvSpPr>
          <p:spPr bwMode="auto">
            <a:xfrm>
              <a:off x="1376" y="2469"/>
              <a:ext cx="620" cy="25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85 h 21600"/>
                <a:gd name="T2" fmla="*/ 35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84"/>
                  </a:moveTo>
                  <a:cubicBezTo>
                    <a:pt x="21553" y="11967"/>
                    <a:pt x="11917" y="21580"/>
                    <a:pt x="34" y="21599"/>
                  </a:cubicBezTo>
                </a:path>
                <a:path w="21600" h="21600" stroke="0" extrusionOk="0">
                  <a:moveTo>
                    <a:pt x="21599" y="84"/>
                  </a:moveTo>
                  <a:cubicBezTo>
                    <a:pt x="21553" y="11967"/>
                    <a:pt x="11917" y="21580"/>
                    <a:pt x="3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5" name="Arc 149"/>
            <p:cNvSpPr>
              <a:spLocks/>
            </p:cNvSpPr>
            <p:nvPr/>
          </p:nvSpPr>
          <p:spPr bwMode="auto">
            <a:xfrm>
              <a:off x="888" y="2486"/>
              <a:ext cx="488" cy="23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4 w 21644"/>
                <a:gd name="T1" fmla="*/ 21600 h 21600"/>
                <a:gd name="T2" fmla="*/ 0 w 21644"/>
                <a:gd name="T3" fmla="*/ 91 h 21600"/>
                <a:gd name="T4" fmla="*/ 21600 w 216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4" h="21600" fill="none" extrusionOk="0">
                  <a:moveTo>
                    <a:pt x="21643" y="21599"/>
                  </a:moveTo>
                  <a:cubicBezTo>
                    <a:pt x="21629" y="21599"/>
                    <a:pt x="21614" y="21599"/>
                    <a:pt x="21600" y="21600"/>
                  </a:cubicBezTo>
                  <a:cubicBezTo>
                    <a:pt x="9706" y="21600"/>
                    <a:pt x="50" y="11984"/>
                    <a:pt x="0" y="90"/>
                  </a:cubicBezTo>
                </a:path>
                <a:path w="21644" h="21600" stroke="0" extrusionOk="0">
                  <a:moveTo>
                    <a:pt x="21643" y="21599"/>
                  </a:moveTo>
                  <a:cubicBezTo>
                    <a:pt x="21629" y="21599"/>
                    <a:pt x="21614" y="21599"/>
                    <a:pt x="21600" y="21600"/>
                  </a:cubicBezTo>
                  <a:cubicBezTo>
                    <a:pt x="9706" y="21600"/>
                    <a:pt x="50" y="11984"/>
                    <a:pt x="0" y="9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6" name="Freeform 150"/>
            <p:cNvSpPr>
              <a:spLocks/>
            </p:cNvSpPr>
            <p:nvPr/>
          </p:nvSpPr>
          <p:spPr bwMode="auto">
            <a:xfrm>
              <a:off x="869" y="2487"/>
              <a:ext cx="38" cy="55"/>
            </a:xfrm>
            <a:custGeom>
              <a:avLst/>
              <a:gdLst>
                <a:gd name="T0" fmla="*/ 19 w 38"/>
                <a:gd name="T1" fmla="*/ 0 h 55"/>
                <a:gd name="T2" fmla="*/ 0 w 38"/>
                <a:gd name="T3" fmla="*/ 55 h 55"/>
                <a:gd name="T4" fmla="*/ 19 w 38"/>
                <a:gd name="T5" fmla="*/ 41 h 55"/>
                <a:gd name="T6" fmla="*/ 38 w 38"/>
                <a:gd name="T7" fmla="*/ 55 h 55"/>
                <a:gd name="T8" fmla="*/ 19 w 38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8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7" name="Arc 151"/>
            <p:cNvSpPr>
              <a:spLocks/>
            </p:cNvSpPr>
            <p:nvPr/>
          </p:nvSpPr>
          <p:spPr bwMode="auto">
            <a:xfrm>
              <a:off x="918" y="1100"/>
              <a:ext cx="779" cy="107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8" name="Freeform 152"/>
            <p:cNvSpPr>
              <a:spLocks/>
            </p:cNvSpPr>
            <p:nvPr/>
          </p:nvSpPr>
          <p:spPr bwMode="auto">
            <a:xfrm>
              <a:off x="1659" y="1093"/>
              <a:ext cx="77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9" name="Line 153"/>
            <p:cNvSpPr>
              <a:spLocks noChangeShapeType="1"/>
            </p:cNvSpPr>
            <p:nvPr/>
          </p:nvSpPr>
          <p:spPr bwMode="auto">
            <a:xfrm>
              <a:off x="1659" y="109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0" name="Arc 154"/>
            <p:cNvSpPr>
              <a:spLocks/>
            </p:cNvSpPr>
            <p:nvPr/>
          </p:nvSpPr>
          <p:spPr bwMode="auto">
            <a:xfrm>
              <a:off x="517" y="1116"/>
              <a:ext cx="373" cy="12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8 h 21600"/>
                <a:gd name="T2" fmla="*/ 5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7"/>
                  </a:moveTo>
                  <a:cubicBezTo>
                    <a:pt x="21590" y="11917"/>
                    <a:pt x="11957" y="21567"/>
                    <a:pt x="57" y="21599"/>
                  </a:cubicBezTo>
                </a:path>
                <a:path w="21600" h="21600" stroke="0" extrusionOk="0">
                  <a:moveTo>
                    <a:pt x="21599" y="17"/>
                  </a:moveTo>
                  <a:cubicBezTo>
                    <a:pt x="21590" y="11917"/>
                    <a:pt x="11957" y="21567"/>
                    <a:pt x="5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1" name="Freeform 155"/>
            <p:cNvSpPr>
              <a:spLocks/>
            </p:cNvSpPr>
            <p:nvPr/>
          </p:nvSpPr>
          <p:spPr bwMode="auto">
            <a:xfrm>
              <a:off x="853" y="1110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2" name="Line 156"/>
            <p:cNvSpPr>
              <a:spLocks noChangeShapeType="1"/>
            </p:cNvSpPr>
            <p:nvPr/>
          </p:nvSpPr>
          <p:spPr bwMode="auto">
            <a:xfrm>
              <a:off x="1937" y="2607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2141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0"/>
            <a:ext cx="6491288" cy="8839200"/>
            <a:chOff x="144" y="0"/>
            <a:chExt cx="4089" cy="556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0"/>
              <a:ext cx="3936" cy="5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Line 5"/>
            <p:cNvSpPr>
              <a:spLocks noChangeShapeType="1"/>
            </p:cNvSpPr>
            <p:nvPr/>
          </p:nvSpPr>
          <p:spPr bwMode="auto">
            <a:xfrm>
              <a:off x="179" y="241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3993" y="241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179" y="233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3993" y="233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179" y="225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3993" y="225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179" y="217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>
              <a:off x="3993" y="217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179" y="2104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1622" y="208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2599" y="208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179" y="202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3993" y="202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179" y="19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3993" y="19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0"/>
            <p:cNvSpPr>
              <a:spLocks noChangeShapeType="1"/>
            </p:cNvSpPr>
            <p:nvPr/>
          </p:nvSpPr>
          <p:spPr bwMode="auto">
            <a:xfrm>
              <a:off x="179" y="187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3993" y="187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>
              <a:off x="179" y="179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3993" y="179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>
              <a:off x="179" y="1717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>
              <a:off x="1622" y="1694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>
              <a:off x="2599" y="1694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7"/>
            <p:cNvSpPr>
              <a:spLocks noChangeShapeType="1"/>
            </p:cNvSpPr>
            <p:nvPr/>
          </p:nvSpPr>
          <p:spPr bwMode="auto">
            <a:xfrm>
              <a:off x="179" y="164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8"/>
            <p:cNvSpPr>
              <a:spLocks noChangeShapeType="1"/>
            </p:cNvSpPr>
            <p:nvPr/>
          </p:nvSpPr>
          <p:spPr bwMode="auto">
            <a:xfrm>
              <a:off x="3993" y="164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>
              <a:off x="179" y="156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>
              <a:off x="3993" y="156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1"/>
            <p:cNvSpPr>
              <a:spLocks noChangeShapeType="1"/>
            </p:cNvSpPr>
            <p:nvPr/>
          </p:nvSpPr>
          <p:spPr bwMode="auto">
            <a:xfrm>
              <a:off x="179" y="148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2"/>
            <p:cNvSpPr>
              <a:spLocks noChangeShapeType="1"/>
            </p:cNvSpPr>
            <p:nvPr/>
          </p:nvSpPr>
          <p:spPr bwMode="auto">
            <a:xfrm>
              <a:off x="3993" y="148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3"/>
            <p:cNvSpPr>
              <a:spLocks noChangeShapeType="1"/>
            </p:cNvSpPr>
            <p:nvPr/>
          </p:nvSpPr>
          <p:spPr bwMode="auto">
            <a:xfrm>
              <a:off x="179" y="140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4"/>
            <p:cNvSpPr>
              <a:spLocks noChangeShapeType="1"/>
            </p:cNvSpPr>
            <p:nvPr/>
          </p:nvSpPr>
          <p:spPr bwMode="auto">
            <a:xfrm>
              <a:off x="3993" y="140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5"/>
            <p:cNvSpPr>
              <a:spLocks noChangeShapeType="1"/>
            </p:cNvSpPr>
            <p:nvPr/>
          </p:nvSpPr>
          <p:spPr bwMode="auto">
            <a:xfrm>
              <a:off x="179" y="1335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6"/>
            <p:cNvSpPr>
              <a:spLocks noChangeShapeType="1"/>
            </p:cNvSpPr>
            <p:nvPr/>
          </p:nvSpPr>
          <p:spPr bwMode="auto">
            <a:xfrm>
              <a:off x="1622" y="131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7"/>
            <p:cNvSpPr>
              <a:spLocks noChangeShapeType="1"/>
            </p:cNvSpPr>
            <p:nvPr/>
          </p:nvSpPr>
          <p:spPr bwMode="auto">
            <a:xfrm>
              <a:off x="2599" y="131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8"/>
            <p:cNvSpPr>
              <a:spLocks noChangeShapeType="1"/>
            </p:cNvSpPr>
            <p:nvPr/>
          </p:nvSpPr>
          <p:spPr bwMode="auto">
            <a:xfrm>
              <a:off x="179" y="125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9"/>
            <p:cNvSpPr>
              <a:spLocks noChangeShapeType="1"/>
            </p:cNvSpPr>
            <p:nvPr/>
          </p:nvSpPr>
          <p:spPr bwMode="auto">
            <a:xfrm>
              <a:off x="3993" y="125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40"/>
            <p:cNvSpPr>
              <a:spLocks noChangeShapeType="1"/>
            </p:cNvSpPr>
            <p:nvPr/>
          </p:nvSpPr>
          <p:spPr bwMode="auto">
            <a:xfrm>
              <a:off x="179" y="118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41"/>
            <p:cNvSpPr>
              <a:spLocks noChangeShapeType="1"/>
            </p:cNvSpPr>
            <p:nvPr/>
          </p:nvSpPr>
          <p:spPr bwMode="auto">
            <a:xfrm>
              <a:off x="3993" y="118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2"/>
            <p:cNvSpPr>
              <a:spLocks noChangeShapeType="1"/>
            </p:cNvSpPr>
            <p:nvPr/>
          </p:nvSpPr>
          <p:spPr bwMode="auto">
            <a:xfrm>
              <a:off x="179" y="110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3"/>
            <p:cNvSpPr>
              <a:spLocks noChangeShapeType="1"/>
            </p:cNvSpPr>
            <p:nvPr/>
          </p:nvSpPr>
          <p:spPr bwMode="auto">
            <a:xfrm>
              <a:off x="3993" y="110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4"/>
            <p:cNvSpPr>
              <a:spLocks noChangeShapeType="1"/>
            </p:cNvSpPr>
            <p:nvPr/>
          </p:nvSpPr>
          <p:spPr bwMode="auto">
            <a:xfrm>
              <a:off x="179" y="102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5"/>
            <p:cNvSpPr>
              <a:spLocks noChangeShapeType="1"/>
            </p:cNvSpPr>
            <p:nvPr/>
          </p:nvSpPr>
          <p:spPr bwMode="auto">
            <a:xfrm>
              <a:off x="3993" y="102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6"/>
            <p:cNvSpPr>
              <a:spLocks noChangeShapeType="1"/>
            </p:cNvSpPr>
            <p:nvPr/>
          </p:nvSpPr>
          <p:spPr bwMode="auto">
            <a:xfrm>
              <a:off x="179" y="947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7"/>
            <p:cNvSpPr>
              <a:spLocks noChangeShapeType="1"/>
            </p:cNvSpPr>
            <p:nvPr/>
          </p:nvSpPr>
          <p:spPr bwMode="auto">
            <a:xfrm>
              <a:off x="1622" y="924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8"/>
            <p:cNvSpPr>
              <a:spLocks noChangeShapeType="1"/>
            </p:cNvSpPr>
            <p:nvPr/>
          </p:nvSpPr>
          <p:spPr bwMode="auto">
            <a:xfrm>
              <a:off x="2599" y="924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9"/>
            <p:cNvSpPr>
              <a:spLocks noChangeShapeType="1"/>
            </p:cNvSpPr>
            <p:nvPr/>
          </p:nvSpPr>
          <p:spPr bwMode="auto">
            <a:xfrm>
              <a:off x="179" y="87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50"/>
            <p:cNvSpPr>
              <a:spLocks noChangeShapeType="1"/>
            </p:cNvSpPr>
            <p:nvPr/>
          </p:nvSpPr>
          <p:spPr bwMode="auto">
            <a:xfrm>
              <a:off x="3993" y="87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51"/>
            <p:cNvSpPr>
              <a:spLocks noChangeShapeType="1"/>
            </p:cNvSpPr>
            <p:nvPr/>
          </p:nvSpPr>
          <p:spPr bwMode="auto">
            <a:xfrm>
              <a:off x="179" y="79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2"/>
            <p:cNvSpPr>
              <a:spLocks noChangeShapeType="1"/>
            </p:cNvSpPr>
            <p:nvPr/>
          </p:nvSpPr>
          <p:spPr bwMode="auto">
            <a:xfrm>
              <a:off x="3993" y="79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3"/>
            <p:cNvSpPr>
              <a:spLocks noChangeShapeType="1"/>
            </p:cNvSpPr>
            <p:nvPr/>
          </p:nvSpPr>
          <p:spPr bwMode="auto">
            <a:xfrm>
              <a:off x="179" y="71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4"/>
            <p:cNvSpPr>
              <a:spLocks noChangeShapeType="1"/>
            </p:cNvSpPr>
            <p:nvPr/>
          </p:nvSpPr>
          <p:spPr bwMode="auto">
            <a:xfrm>
              <a:off x="3993" y="71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5"/>
            <p:cNvSpPr>
              <a:spLocks noChangeShapeType="1"/>
            </p:cNvSpPr>
            <p:nvPr/>
          </p:nvSpPr>
          <p:spPr bwMode="auto">
            <a:xfrm>
              <a:off x="179" y="63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6"/>
            <p:cNvSpPr>
              <a:spLocks noChangeShapeType="1"/>
            </p:cNvSpPr>
            <p:nvPr/>
          </p:nvSpPr>
          <p:spPr bwMode="auto">
            <a:xfrm>
              <a:off x="3993" y="63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7"/>
            <p:cNvSpPr>
              <a:spLocks noChangeShapeType="1"/>
            </p:cNvSpPr>
            <p:nvPr/>
          </p:nvSpPr>
          <p:spPr bwMode="auto">
            <a:xfrm>
              <a:off x="179" y="565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8"/>
            <p:cNvSpPr>
              <a:spLocks noChangeShapeType="1"/>
            </p:cNvSpPr>
            <p:nvPr/>
          </p:nvSpPr>
          <p:spPr bwMode="auto">
            <a:xfrm>
              <a:off x="1622" y="54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9"/>
            <p:cNvSpPr>
              <a:spLocks noChangeShapeType="1"/>
            </p:cNvSpPr>
            <p:nvPr/>
          </p:nvSpPr>
          <p:spPr bwMode="auto">
            <a:xfrm>
              <a:off x="2599" y="542"/>
              <a:ext cx="0" cy="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60"/>
            <p:cNvSpPr>
              <a:spLocks noChangeShapeType="1"/>
            </p:cNvSpPr>
            <p:nvPr/>
          </p:nvSpPr>
          <p:spPr bwMode="auto">
            <a:xfrm>
              <a:off x="179" y="4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61"/>
            <p:cNvSpPr>
              <a:spLocks noChangeShapeType="1"/>
            </p:cNvSpPr>
            <p:nvPr/>
          </p:nvSpPr>
          <p:spPr bwMode="auto">
            <a:xfrm>
              <a:off x="3993" y="4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2"/>
            <p:cNvSpPr>
              <a:spLocks noChangeShapeType="1"/>
            </p:cNvSpPr>
            <p:nvPr/>
          </p:nvSpPr>
          <p:spPr bwMode="auto">
            <a:xfrm>
              <a:off x="179" y="4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3"/>
            <p:cNvSpPr>
              <a:spLocks noChangeShapeType="1"/>
            </p:cNvSpPr>
            <p:nvPr/>
          </p:nvSpPr>
          <p:spPr bwMode="auto">
            <a:xfrm>
              <a:off x="3993" y="41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4"/>
            <p:cNvSpPr>
              <a:spLocks noChangeShapeType="1"/>
            </p:cNvSpPr>
            <p:nvPr/>
          </p:nvSpPr>
          <p:spPr bwMode="auto">
            <a:xfrm>
              <a:off x="179" y="33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5"/>
            <p:cNvSpPr>
              <a:spLocks noChangeShapeType="1"/>
            </p:cNvSpPr>
            <p:nvPr/>
          </p:nvSpPr>
          <p:spPr bwMode="auto">
            <a:xfrm>
              <a:off x="3993" y="33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6"/>
            <p:cNvSpPr>
              <a:spLocks noChangeShapeType="1"/>
            </p:cNvSpPr>
            <p:nvPr/>
          </p:nvSpPr>
          <p:spPr bwMode="auto">
            <a:xfrm>
              <a:off x="179" y="25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7"/>
            <p:cNvSpPr>
              <a:spLocks noChangeShapeType="1"/>
            </p:cNvSpPr>
            <p:nvPr/>
          </p:nvSpPr>
          <p:spPr bwMode="auto">
            <a:xfrm>
              <a:off x="3993" y="25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Rectangle 68"/>
            <p:cNvSpPr>
              <a:spLocks noChangeArrowheads="1"/>
            </p:cNvSpPr>
            <p:nvPr/>
          </p:nvSpPr>
          <p:spPr bwMode="auto">
            <a:xfrm>
              <a:off x="171" y="182"/>
              <a:ext cx="3872" cy="230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Oval 69"/>
            <p:cNvSpPr>
              <a:spLocks noChangeArrowheads="1"/>
            </p:cNvSpPr>
            <p:nvPr/>
          </p:nvSpPr>
          <p:spPr bwMode="auto">
            <a:xfrm>
              <a:off x="3702" y="2207"/>
              <a:ext cx="128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Rectangle 70"/>
            <p:cNvSpPr>
              <a:spLocks noChangeArrowheads="1"/>
            </p:cNvSpPr>
            <p:nvPr/>
          </p:nvSpPr>
          <p:spPr bwMode="auto">
            <a:xfrm>
              <a:off x="2948" y="1814"/>
              <a:ext cx="20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3" name="Oval 71"/>
            <p:cNvSpPr>
              <a:spLocks noChangeArrowheads="1"/>
            </p:cNvSpPr>
            <p:nvPr/>
          </p:nvSpPr>
          <p:spPr bwMode="auto">
            <a:xfrm>
              <a:off x="2780" y="2053"/>
              <a:ext cx="128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Rectangle 72"/>
            <p:cNvSpPr>
              <a:spLocks noChangeArrowheads="1"/>
            </p:cNvSpPr>
            <p:nvPr/>
          </p:nvSpPr>
          <p:spPr bwMode="auto">
            <a:xfrm>
              <a:off x="2172" y="1819"/>
              <a:ext cx="21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5" name="Oval 73"/>
            <p:cNvSpPr>
              <a:spLocks noChangeArrowheads="1"/>
            </p:cNvSpPr>
            <p:nvPr/>
          </p:nvSpPr>
          <p:spPr bwMode="auto">
            <a:xfrm>
              <a:off x="2541" y="2047"/>
              <a:ext cx="129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Rectangle 74"/>
            <p:cNvSpPr>
              <a:spLocks noChangeArrowheads="1"/>
            </p:cNvSpPr>
            <p:nvPr/>
          </p:nvSpPr>
          <p:spPr bwMode="auto">
            <a:xfrm>
              <a:off x="2579" y="1814"/>
              <a:ext cx="19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7" name="Rectangle 75"/>
            <p:cNvSpPr>
              <a:spLocks noChangeArrowheads="1"/>
            </p:cNvSpPr>
            <p:nvPr/>
          </p:nvSpPr>
          <p:spPr bwMode="auto">
            <a:xfrm>
              <a:off x="2291" y="2047"/>
              <a:ext cx="129" cy="135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Line 76"/>
            <p:cNvSpPr>
              <a:spLocks noChangeShapeType="1"/>
            </p:cNvSpPr>
            <p:nvPr/>
          </p:nvSpPr>
          <p:spPr bwMode="auto">
            <a:xfrm>
              <a:off x="2292" y="2047"/>
              <a:ext cx="124" cy="1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77"/>
            <p:cNvSpPr>
              <a:spLocks noChangeShapeType="1"/>
            </p:cNvSpPr>
            <p:nvPr/>
          </p:nvSpPr>
          <p:spPr bwMode="auto">
            <a:xfrm flipV="1">
              <a:off x="2292" y="2047"/>
              <a:ext cx="124" cy="1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Rectangle 78"/>
            <p:cNvSpPr>
              <a:spLocks noChangeArrowheads="1"/>
            </p:cNvSpPr>
            <p:nvPr/>
          </p:nvSpPr>
          <p:spPr bwMode="auto">
            <a:xfrm>
              <a:off x="1294" y="1620"/>
              <a:ext cx="21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1" name="Oval 79"/>
            <p:cNvSpPr>
              <a:spLocks noChangeArrowheads="1"/>
            </p:cNvSpPr>
            <p:nvPr/>
          </p:nvSpPr>
          <p:spPr bwMode="auto">
            <a:xfrm>
              <a:off x="2042" y="2047"/>
              <a:ext cx="128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Rectangle 80"/>
            <p:cNvSpPr>
              <a:spLocks noChangeArrowheads="1"/>
            </p:cNvSpPr>
            <p:nvPr/>
          </p:nvSpPr>
          <p:spPr bwMode="auto">
            <a:xfrm>
              <a:off x="2780" y="1563"/>
              <a:ext cx="21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3" name="Oval 81"/>
            <p:cNvSpPr>
              <a:spLocks noChangeArrowheads="1"/>
            </p:cNvSpPr>
            <p:nvPr/>
          </p:nvSpPr>
          <p:spPr bwMode="auto">
            <a:xfrm>
              <a:off x="1776" y="2047"/>
              <a:ext cx="129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Rectangle 82"/>
            <p:cNvSpPr>
              <a:spLocks noChangeArrowheads="1"/>
            </p:cNvSpPr>
            <p:nvPr/>
          </p:nvSpPr>
          <p:spPr bwMode="auto">
            <a:xfrm>
              <a:off x="1912" y="1557"/>
              <a:ext cx="21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5" name="Oval 83"/>
            <p:cNvSpPr>
              <a:spLocks noChangeArrowheads="1"/>
            </p:cNvSpPr>
            <p:nvPr/>
          </p:nvSpPr>
          <p:spPr bwMode="auto">
            <a:xfrm>
              <a:off x="459" y="2270"/>
              <a:ext cx="128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Rectangle 84"/>
            <p:cNvSpPr>
              <a:spLocks noChangeArrowheads="1"/>
            </p:cNvSpPr>
            <p:nvPr/>
          </p:nvSpPr>
          <p:spPr bwMode="auto">
            <a:xfrm>
              <a:off x="1706" y="1785"/>
              <a:ext cx="20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7" name="Oval 85"/>
            <p:cNvSpPr>
              <a:spLocks noChangeArrowheads="1"/>
            </p:cNvSpPr>
            <p:nvPr/>
          </p:nvSpPr>
          <p:spPr bwMode="auto">
            <a:xfrm>
              <a:off x="920" y="2053"/>
              <a:ext cx="128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Rectangle 86"/>
            <p:cNvSpPr>
              <a:spLocks noChangeArrowheads="1"/>
            </p:cNvSpPr>
            <p:nvPr/>
          </p:nvSpPr>
          <p:spPr bwMode="auto">
            <a:xfrm>
              <a:off x="3718" y="1403"/>
              <a:ext cx="21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9" name="Oval 87"/>
            <p:cNvSpPr>
              <a:spLocks noChangeArrowheads="1"/>
            </p:cNvSpPr>
            <p:nvPr/>
          </p:nvSpPr>
          <p:spPr bwMode="auto">
            <a:xfrm>
              <a:off x="2291" y="2418"/>
              <a:ext cx="129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Rectangle 88"/>
            <p:cNvSpPr>
              <a:spLocks noChangeArrowheads="1"/>
            </p:cNvSpPr>
            <p:nvPr/>
          </p:nvSpPr>
          <p:spPr bwMode="auto">
            <a:xfrm>
              <a:off x="469" y="1580"/>
              <a:ext cx="210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1" name="Oval 89"/>
            <p:cNvSpPr>
              <a:spLocks noChangeArrowheads="1"/>
            </p:cNvSpPr>
            <p:nvPr/>
          </p:nvSpPr>
          <p:spPr bwMode="auto">
            <a:xfrm>
              <a:off x="2943" y="2195"/>
              <a:ext cx="128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Rectangle 90"/>
            <p:cNvSpPr>
              <a:spLocks noChangeArrowheads="1"/>
            </p:cNvSpPr>
            <p:nvPr/>
          </p:nvSpPr>
          <p:spPr bwMode="auto">
            <a:xfrm>
              <a:off x="2750" y="1021"/>
              <a:ext cx="308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3" name="Oval 91"/>
            <p:cNvSpPr>
              <a:spLocks noChangeArrowheads="1"/>
            </p:cNvSpPr>
            <p:nvPr/>
          </p:nvSpPr>
          <p:spPr bwMode="auto">
            <a:xfrm>
              <a:off x="1587" y="2213"/>
              <a:ext cx="128" cy="135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Rectangle 92"/>
            <p:cNvSpPr>
              <a:spLocks noChangeArrowheads="1"/>
            </p:cNvSpPr>
            <p:nvPr/>
          </p:nvSpPr>
          <p:spPr bwMode="auto">
            <a:xfrm>
              <a:off x="860" y="1186"/>
              <a:ext cx="318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5" name="Rectangle 93"/>
            <p:cNvSpPr>
              <a:spLocks noChangeArrowheads="1"/>
            </p:cNvSpPr>
            <p:nvPr/>
          </p:nvSpPr>
          <p:spPr bwMode="auto">
            <a:xfrm>
              <a:off x="234" y="2561"/>
              <a:ext cx="31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Rectangle 94"/>
            <p:cNvSpPr>
              <a:spLocks noChangeArrowheads="1"/>
            </p:cNvSpPr>
            <p:nvPr/>
          </p:nvSpPr>
          <p:spPr bwMode="auto">
            <a:xfrm>
              <a:off x="1520" y="29"/>
              <a:ext cx="40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5"/>
            <p:cNvSpPr>
              <a:spLocks noChangeArrowheads="1"/>
            </p:cNvSpPr>
            <p:nvPr/>
          </p:nvSpPr>
          <p:spPr bwMode="auto">
            <a:xfrm>
              <a:off x="1900" y="29"/>
              <a:ext cx="86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Lasso 49 Flip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6"/>
            <p:cNvSpPr>
              <a:spLocks noChangeArrowheads="1"/>
            </p:cNvSpPr>
            <p:nvPr/>
          </p:nvSpPr>
          <p:spPr bwMode="auto">
            <a:xfrm>
              <a:off x="242" y="2830"/>
              <a:ext cx="17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7"/>
            <p:cNvSpPr>
              <a:spLocks noChangeArrowheads="1"/>
            </p:cNvSpPr>
            <p:nvPr/>
          </p:nvSpPr>
          <p:spPr bwMode="auto">
            <a:xfrm>
              <a:off x="432" y="2830"/>
              <a:ext cx="165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 Block #1 outside B 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8"/>
            <p:cNvSpPr>
              <a:spLocks noChangeArrowheads="1"/>
            </p:cNvSpPr>
            <p:nvPr/>
          </p:nvSpPr>
          <p:spPr bwMode="auto">
            <a:xfrm>
              <a:off x="242" y="3047"/>
              <a:ext cx="18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9"/>
            <p:cNvSpPr>
              <a:spLocks noChangeArrowheads="1"/>
            </p:cNvSpPr>
            <p:nvPr/>
          </p:nvSpPr>
          <p:spPr bwMode="auto">
            <a:xfrm>
              <a:off x="432" y="3047"/>
              <a:ext cx="2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Uncovered: Pull-Wall-off. Covered: Zone/Pull tech.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100"/>
            <p:cNvSpPr>
              <a:spLocks noChangeArrowheads="1"/>
            </p:cNvSpPr>
            <p:nvPr/>
          </p:nvSpPr>
          <p:spPr bwMode="auto">
            <a:xfrm>
              <a:off x="242" y="3264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101"/>
            <p:cNvSpPr>
              <a:spLocks noChangeArrowheads="1"/>
            </p:cNvSpPr>
            <p:nvPr/>
          </p:nvSpPr>
          <p:spPr bwMode="auto">
            <a:xfrm>
              <a:off x="458" y="3264"/>
              <a:ext cx="74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2"/>
            <p:cNvSpPr>
              <a:spLocks noChangeArrowheads="1"/>
            </p:cNvSpPr>
            <p:nvPr/>
          </p:nvSpPr>
          <p:spPr bwMode="auto">
            <a:xfrm>
              <a:off x="242" y="3480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3"/>
            <p:cNvSpPr>
              <a:spLocks noChangeArrowheads="1"/>
            </p:cNvSpPr>
            <p:nvPr/>
          </p:nvSpPr>
          <p:spPr bwMode="auto">
            <a:xfrm>
              <a:off x="497" y="3480"/>
              <a:ext cx="31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4"/>
            <p:cNvSpPr>
              <a:spLocks noChangeArrowheads="1"/>
            </p:cNvSpPr>
            <p:nvPr/>
          </p:nvSpPr>
          <p:spPr bwMode="auto">
            <a:xfrm>
              <a:off x="242" y="3697"/>
              <a:ext cx="17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5"/>
            <p:cNvSpPr>
              <a:spLocks noChangeArrowheads="1"/>
            </p:cNvSpPr>
            <p:nvPr/>
          </p:nvSpPr>
          <p:spPr bwMode="auto">
            <a:xfrm>
              <a:off x="480" y="3697"/>
              <a:ext cx="31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6"/>
            <p:cNvSpPr>
              <a:spLocks noChangeArrowheads="1"/>
            </p:cNvSpPr>
            <p:nvPr/>
          </p:nvSpPr>
          <p:spPr bwMode="auto">
            <a:xfrm>
              <a:off x="242" y="3914"/>
              <a:ext cx="17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7"/>
            <p:cNvSpPr>
              <a:spLocks noChangeArrowheads="1"/>
            </p:cNvSpPr>
            <p:nvPr/>
          </p:nvSpPr>
          <p:spPr bwMode="auto">
            <a:xfrm>
              <a:off x="480" y="3914"/>
              <a:ext cx="101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back @ the hole.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8"/>
            <p:cNvSpPr>
              <a:spLocks noChangeArrowheads="1"/>
            </p:cNvSpPr>
            <p:nvPr/>
          </p:nvSpPr>
          <p:spPr bwMode="auto">
            <a:xfrm>
              <a:off x="242" y="4131"/>
              <a:ext cx="16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9"/>
            <p:cNvSpPr>
              <a:spLocks noChangeArrowheads="1"/>
            </p:cNvSpPr>
            <p:nvPr/>
          </p:nvSpPr>
          <p:spPr bwMode="auto">
            <a:xfrm>
              <a:off x="518" y="4131"/>
              <a:ext cx="125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the man covering you.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10"/>
            <p:cNvSpPr>
              <a:spLocks noChangeArrowheads="1"/>
            </p:cNvSpPr>
            <p:nvPr/>
          </p:nvSpPr>
          <p:spPr bwMode="auto">
            <a:xfrm>
              <a:off x="242" y="4347"/>
              <a:ext cx="18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11"/>
            <p:cNvSpPr>
              <a:spLocks noChangeArrowheads="1"/>
            </p:cNvSpPr>
            <p:nvPr/>
          </p:nvSpPr>
          <p:spPr bwMode="auto">
            <a:xfrm>
              <a:off x="413" y="4347"/>
              <a:ext cx="382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Snap on Red-Set. Retrace the path of the ball and shovel it to the ball carrier in the PS A gap.</a:t>
              </a:r>
              <a:r>
                <a:rPr kumimoji="0" lang="en-US" sz="1100" b="0" i="0" u="none" strike="noStrike" cap="none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Fake Naked.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2"/>
            <p:cNvSpPr>
              <a:spLocks noChangeArrowheads="1"/>
            </p:cNvSpPr>
            <p:nvPr/>
          </p:nvSpPr>
          <p:spPr bwMode="auto">
            <a:xfrm>
              <a:off x="242" y="4564"/>
              <a:ext cx="18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3"/>
            <p:cNvSpPr>
              <a:spLocks noChangeArrowheads="1"/>
            </p:cNvSpPr>
            <p:nvPr/>
          </p:nvSpPr>
          <p:spPr bwMode="auto">
            <a:xfrm>
              <a:off x="384" y="4564"/>
              <a:ext cx="171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Step 45. Block #2 outside of B-Gap.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4"/>
            <p:cNvSpPr>
              <a:spLocks noChangeArrowheads="1"/>
            </p:cNvSpPr>
            <p:nvPr/>
          </p:nvSpPr>
          <p:spPr bwMode="auto">
            <a:xfrm>
              <a:off x="242" y="4781"/>
              <a:ext cx="19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5"/>
            <p:cNvSpPr>
              <a:spLocks noChangeArrowheads="1"/>
            </p:cNvSpPr>
            <p:nvPr/>
          </p:nvSpPr>
          <p:spPr bwMode="auto">
            <a:xfrm>
              <a:off x="384" y="4781"/>
              <a:ext cx="380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Ball Carrier. Aim pt. 1.5ft in front of QB. Run to(jet) motion. Think: Hash-#'s-Sideline. Keep eyes on the </a:t>
              </a:r>
              <a:endPara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6"/>
            <p:cNvSpPr>
              <a:spLocks noChangeArrowheads="1"/>
            </p:cNvSpPr>
            <p:nvPr/>
          </p:nvSpPr>
          <p:spPr bwMode="auto">
            <a:xfrm>
              <a:off x="242" y="4889"/>
              <a:ext cx="97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ball...on snap and pitch.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7"/>
            <p:cNvSpPr>
              <a:spLocks noChangeArrowheads="1"/>
            </p:cNvSpPr>
            <p:nvPr/>
          </p:nvSpPr>
          <p:spPr bwMode="auto">
            <a:xfrm>
              <a:off x="242" y="5106"/>
              <a:ext cx="34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Lasso: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8"/>
            <p:cNvSpPr>
              <a:spLocks noChangeArrowheads="1"/>
            </p:cNvSpPr>
            <p:nvPr/>
          </p:nvSpPr>
          <p:spPr bwMode="auto">
            <a:xfrm>
              <a:off x="528" y="5106"/>
              <a:ext cx="120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Block the man covering you.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9"/>
            <p:cNvSpPr>
              <a:spLocks noChangeArrowheads="1"/>
            </p:cNvSpPr>
            <p:nvPr/>
          </p:nvSpPr>
          <p:spPr bwMode="auto">
            <a:xfrm>
              <a:off x="242" y="5322"/>
              <a:ext cx="73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Freeform 120"/>
            <p:cNvSpPr>
              <a:spLocks/>
            </p:cNvSpPr>
            <p:nvPr/>
          </p:nvSpPr>
          <p:spPr bwMode="auto">
            <a:xfrm>
              <a:off x="1798" y="1977"/>
              <a:ext cx="44" cy="70"/>
            </a:xfrm>
            <a:custGeom>
              <a:avLst/>
              <a:gdLst>
                <a:gd name="T0" fmla="*/ 123 w 123"/>
                <a:gd name="T1" fmla="*/ 184 h 184"/>
                <a:gd name="T2" fmla="*/ 0 w 123"/>
                <a:gd name="T3" fmla="*/ 92 h 184"/>
                <a:gd name="T4" fmla="*/ 0 w 123"/>
                <a:gd name="T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184">
                  <a:moveTo>
                    <a:pt x="123" y="184"/>
                  </a:moveTo>
                  <a:lnTo>
                    <a:pt x="0" y="9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3" name="Freeform 121"/>
            <p:cNvSpPr>
              <a:spLocks/>
            </p:cNvSpPr>
            <p:nvPr/>
          </p:nvSpPr>
          <p:spPr bwMode="auto">
            <a:xfrm>
              <a:off x="1760" y="1970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Line 122"/>
            <p:cNvSpPr>
              <a:spLocks noChangeShapeType="1"/>
            </p:cNvSpPr>
            <p:nvPr/>
          </p:nvSpPr>
          <p:spPr bwMode="auto">
            <a:xfrm>
              <a:off x="1760" y="197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Arc 123"/>
            <p:cNvSpPr>
              <a:spLocks/>
            </p:cNvSpPr>
            <p:nvPr/>
          </p:nvSpPr>
          <p:spPr bwMode="auto">
            <a:xfrm>
              <a:off x="887" y="1357"/>
              <a:ext cx="114" cy="67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91 w 21791"/>
                <a:gd name="T1" fmla="*/ 21599 h 21600"/>
                <a:gd name="T2" fmla="*/ 0 w 21791"/>
                <a:gd name="T3" fmla="*/ 32 h 21600"/>
                <a:gd name="T4" fmla="*/ 21600 w 2179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1" h="21600" fill="none" extrusionOk="0">
                  <a:moveTo>
                    <a:pt x="21791" y="21599"/>
                  </a:moveTo>
                  <a:cubicBezTo>
                    <a:pt x="21727" y="21599"/>
                    <a:pt x="21663" y="21599"/>
                    <a:pt x="21600" y="21600"/>
                  </a:cubicBezTo>
                  <a:cubicBezTo>
                    <a:pt x="9683" y="21600"/>
                    <a:pt x="17" y="11948"/>
                    <a:pt x="0" y="31"/>
                  </a:cubicBezTo>
                </a:path>
                <a:path w="21791" h="21600" stroke="0" extrusionOk="0">
                  <a:moveTo>
                    <a:pt x="21791" y="21599"/>
                  </a:moveTo>
                  <a:cubicBezTo>
                    <a:pt x="21727" y="21599"/>
                    <a:pt x="21663" y="21599"/>
                    <a:pt x="21600" y="21600"/>
                  </a:cubicBezTo>
                  <a:cubicBezTo>
                    <a:pt x="9683" y="21600"/>
                    <a:pt x="17" y="11948"/>
                    <a:pt x="0" y="3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Freeform 124"/>
            <p:cNvSpPr>
              <a:spLocks/>
            </p:cNvSpPr>
            <p:nvPr/>
          </p:nvSpPr>
          <p:spPr bwMode="auto">
            <a:xfrm>
              <a:off x="850" y="1351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Line 125"/>
            <p:cNvSpPr>
              <a:spLocks noChangeShapeType="1"/>
            </p:cNvSpPr>
            <p:nvPr/>
          </p:nvSpPr>
          <p:spPr bwMode="auto">
            <a:xfrm>
              <a:off x="850" y="13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Arc 126"/>
            <p:cNvSpPr>
              <a:spLocks/>
            </p:cNvSpPr>
            <p:nvPr/>
          </p:nvSpPr>
          <p:spPr bwMode="auto">
            <a:xfrm>
              <a:off x="3369" y="998"/>
              <a:ext cx="369" cy="124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59 w 21659"/>
                <a:gd name="T1" fmla="*/ 21600 h 21600"/>
                <a:gd name="T2" fmla="*/ 0 w 21659"/>
                <a:gd name="T3" fmla="*/ 0 h 21600"/>
                <a:gd name="T4" fmla="*/ 21600 w 2165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9" h="21600" fill="none" extrusionOk="0">
                  <a:moveTo>
                    <a:pt x="21658" y="21599"/>
                  </a:moveTo>
                  <a:cubicBezTo>
                    <a:pt x="21639" y="21599"/>
                    <a:pt x="2161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59" h="21600" stroke="0" extrusionOk="0">
                  <a:moveTo>
                    <a:pt x="21658" y="21599"/>
                  </a:moveTo>
                  <a:cubicBezTo>
                    <a:pt x="21639" y="21599"/>
                    <a:pt x="21619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127"/>
            <p:cNvSpPr>
              <a:spLocks/>
            </p:cNvSpPr>
            <p:nvPr/>
          </p:nvSpPr>
          <p:spPr bwMode="auto">
            <a:xfrm>
              <a:off x="3332" y="991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Line 128"/>
            <p:cNvSpPr>
              <a:spLocks noChangeShapeType="1"/>
            </p:cNvSpPr>
            <p:nvPr/>
          </p:nvSpPr>
          <p:spPr bwMode="auto">
            <a:xfrm>
              <a:off x="3332" y="99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Line 129"/>
            <p:cNvSpPr>
              <a:spLocks noChangeShapeType="1"/>
            </p:cNvSpPr>
            <p:nvPr/>
          </p:nvSpPr>
          <p:spPr bwMode="auto">
            <a:xfrm flipH="1" flipV="1">
              <a:off x="2277" y="2388"/>
              <a:ext cx="43" cy="5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Arc 130"/>
            <p:cNvSpPr>
              <a:spLocks/>
            </p:cNvSpPr>
            <p:nvPr/>
          </p:nvSpPr>
          <p:spPr bwMode="auto">
            <a:xfrm>
              <a:off x="2277" y="2387"/>
              <a:ext cx="613" cy="26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35 w 21635"/>
                <a:gd name="T1" fmla="*/ 21600 h 21600"/>
                <a:gd name="T2" fmla="*/ 0 w 21635"/>
                <a:gd name="T3" fmla="*/ 82 h 21600"/>
                <a:gd name="T4" fmla="*/ 21600 w 2163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5" h="21600" fill="none" extrusionOk="0">
                  <a:moveTo>
                    <a:pt x="21634" y="21599"/>
                  </a:moveTo>
                  <a:cubicBezTo>
                    <a:pt x="21623" y="21599"/>
                    <a:pt x="21611" y="21599"/>
                    <a:pt x="21600" y="21600"/>
                  </a:cubicBezTo>
                  <a:cubicBezTo>
                    <a:pt x="9702" y="21600"/>
                    <a:pt x="45" y="11979"/>
                    <a:pt x="0" y="81"/>
                  </a:cubicBezTo>
                </a:path>
                <a:path w="21635" h="21600" stroke="0" extrusionOk="0">
                  <a:moveTo>
                    <a:pt x="21634" y="21599"/>
                  </a:moveTo>
                  <a:cubicBezTo>
                    <a:pt x="21623" y="21599"/>
                    <a:pt x="21611" y="21599"/>
                    <a:pt x="21600" y="21600"/>
                  </a:cubicBezTo>
                  <a:cubicBezTo>
                    <a:pt x="9702" y="21600"/>
                    <a:pt x="45" y="11979"/>
                    <a:pt x="0" y="8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Arc 131"/>
            <p:cNvSpPr>
              <a:spLocks/>
            </p:cNvSpPr>
            <p:nvPr/>
          </p:nvSpPr>
          <p:spPr bwMode="auto">
            <a:xfrm>
              <a:off x="2889" y="2405"/>
              <a:ext cx="482" cy="24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45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1"/>
                    <a:pt x="11956" y="21575"/>
                    <a:pt x="44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1"/>
                    <a:pt x="11956" y="21575"/>
                    <a:pt x="4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Freeform 132"/>
            <p:cNvSpPr>
              <a:spLocks/>
            </p:cNvSpPr>
            <p:nvPr/>
          </p:nvSpPr>
          <p:spPr bwMode="auto">
            <a:xfrm>
              <a:off x="3353" y="2405"/>
              <a:ext cx="39" cy="57"/>
            </a:xfrm>
            <a:custGeom>
              <a:avLst/>
              <a:gdLst>
                <a:gd name="T0" fmla="*/ 20 w 39"/>
                <a:gd name="T1" fmla="*/ 0 h 57"/>
                <a:gd name="T2" fmla="*/ 0 w 39"/>
                <a:gd name="T3" fmla="*/ 57 h 57"/>
                <a:gd name="T4" fmla="*/ 20 w 39"/>
                <a:gd name="T5" fmla="*/ 42 h 57"/>
                <a:gd name="T6" fmla="*/ 39 w 39"/>
                <a:gd name="T7" fmla="*/ 57 h 57"/>
                <a:gd name="T8" fmla="*/ 20 w 39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7">
                  <a:moveTo>
                    <a:pt x="20" y="0"/>
                  </a:moveTo>
                  <a:lnTo>
                    <a:pt x="0" y="57"/>
                  </a:lnTo>
                  <a:lnTo>
                    <a:pt x="20" y="42"/>
                  </a:lnTo>
                  <a:lnTo>
                    <a:pt x="39" y="57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Arc 133"/>
            <p:cNvSpPr>
              <a:spLocks/>
            </p:cNvSpPr>
            <p:nvPr/>
          </p:nvSpPr>
          <p:spPr bwMode="auto">
            <a:xfrm>
              <a:off x="2722" y="1897"/>
              <a:ext cx="80" cy="20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05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11" y="21600"/>
                    <a:pt x="58" y="11993"/>
                    <a:pt x="0" y="104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11" y="21600"/>
                    <a:pt x="58" y="11993"/>
                    <a:pt x="0" y="104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Freeform 134"/>
            <p:cNvSpPr>
              <a:spLocks/>
            </p:cNvSpPr>
            <p:nvPr/>
          </p:nvSpPr>
          <p:spPr bwMode="auto">
            <a:xfrm>
              <a:off x="2684" y="1890"/>
              <a:ext cx="75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Line 135"/>
            <p:cNvSpPr>
              <a:spLocks noChangeShapeType="1"/>
            </p:cNvSpPr>
            <p:nvPr/>
          </p:nvSpPr>
          <p:spPr bwMode="auto">
            <a:xfrm>
              <a:off x="2684" y="1890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Freeform 136"/>
            <p:cNvSpPr>
              <a:spLocks/>
            </p:cNvSpPr>
            <p:nvPr/>
          </p:nvSpPr>
          <p:spPr bwMode="auto">
            <a:xfrm>
              <a:off x="1788" y="2272"/>
              <a:ext cx="1166" cy="75"/>
            </a:xfrm>
            <a:custGeom>
              <a:avLst/>
              <a:gdLst>
                <a:gd name="T0" fmla="*/ 3225 w 3225"/>
                <a:gd name="T1" fmla="*/ 55 h 199"/>
                <a:gd name="T2" fmla="*/ 3198 w 3225"/>
                <a:gd name="T3" fmla="*/ 116 h 199"/>
                <a:gd name="T4" fmla="*/ 3131 w 3225"/>
                <a:gd name="T5" fmla="*/ 0 h 199"/>
                <a:gd name="T6" fmla="*/ 3079 w 3225"/>
                <a:gd name="T7" fmla="*/ 124 h 199"/>
                <a:gd name="T8" fmla="*/ 3011 w 3225"/>
                <a:gd name="T9" fmla="*/ 8 h 199"/>
                <a:gd name="T10" fmla="*/ 2959 w 3225"/>
                <a:gd name="T11" fmla="*/ 131 h 199"/>
                <a:gd name="T12" fmla="*/ 2891 w 3225"/>
                <a:gd name="T13" fmla="*/ 15 h 199"/>
                <a:gd name="T14" fmla="*/ 2839 w 3225"/>
                <a:gd name="T15" fmla="*/ 139 h 199"/>
                <a:gd name="T16" fmla="*/ 2772 w 3225"/>
                <a:gd name="T17" fmla="*/ 23 h 199"/>
                <a:gd name="T18" fmla="*/ 2719 w 3225"/>
                <a:gd name="T19" fmla="*/ 146 h 199"/>
                <a:gd name="T20" fmla="*/ 2652 w 3225"/>
                <a:gd name="T21" fmla="*/ 30 h 199"/>
                <a:gd name="T22" fmla="*/ 2599 w 3225"/>
                <a:gd name="T23" fmla="*/ 154 h 199"/>
                <a:gd name="T24" fmla="*/ 2532 w 3225"/>
                <a:gd name="T25" fmla="*/ 38 h 199"/>
                <a:gd name="T26" fmla="*/ 2480 w 3225"/>
                <a:gd name="T27" fmla="*/ 161 h 199"/>
                <a:gd name="T28" fmla="*/ 2412 w 3225"/>
                <a:gd name="T29" fmla="*/ 45 h 199"/>
                <a:gd name="T30" fmla="*/ 2360 w 3225"/>
                <a:gd name="T31" fmla="*/ 169 h 199"/>
                <a:gd name="T32" fmla="*/ 2293 w 3225"/>
                <a:gd name="T33" fmla="*/ 53 h 199"/>
                <a:gd name="T34" fmla="*/ 2240 w 3225"/>
                <a:gd name="T35" fmla="*/ 176 h 199"/>
                <a:gd name="T36" fmla="*/ 2173 w 3225"/>
                <a:gd name="T37" fmla="*/ 60 h 199"/>
                <a:gd name="T38" fmla="*/ 2120 w 3225"/>
                <a:gd name="T39" fmla="*/ 184 h 199"/>
                <a:gd name="T40" fmla="*/ 2053 w 3225"/>
                <a:gd name="T41" fmla="*/ 68 h 199"/>
                <a:gd name="T42" fmla="*/ 2001 w 3225"/>
                <a:gd name="T43" fmla="*/ 191 h 199"/>
                <a:gd name="T44" fmla="*/ 1933 w 3225"/>
                <a:gd name="T45" fmla="*/ 75 h 199"/>
                <a:gd name="T46" fmla="*/ 1881 w 3225"/>
                <a:gd name="T47" fmla="*/ 199 h 199"/>
                <a:gd name="T48" fmla="*/ 1814 w 3225"/>
                <a:gd name="T49" fmla="*/ 83 h 199"/>
                <a:gd name="T50" fmla="*/ 1787 w 3225"/>
                <a:gd name="T51" fmla="*/ 144 h 199"/>
                <a:gd name="T52" fmla="*/ 1755 w 3225"/>
                <a:gd name="T53" fmla="*/ 147 h 199"/>
                <a:gd name="T54" fmla="*/ 0 w 3225"/>
                <a:gd name="T55" fmla="*/ 147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25" h="199">
                  <a:moveTo>
                    <a:pt x="3225" y="55"/>
                  </a:moveTo>
                  <a:lnTo>
                    <a:pt x="3198" y="116"/>
                  </a:lnTo>
                  <a:lnTo>
                    <a:pt x="3131" y="0"/>
                  </a:lnTo>
                  <a:lnTo>
                    <a:pt x="3079" y="124"/>
                  </a:lnTo>
                  <a:lnTo>
                    <a:pt x="3011" y="8"/>
                  </a:lnTo>
                  <a:lnTo>
                    <a:pt x="2959" y="131"/>
                  </a:lnTo>
                  <a:lnTo>
                    <a:pt x="2891" y="15"/>
                  </a:lnTo>
                  <a:lnTo>
                    <a:pt x="2839" y="139"/>
                  </a:lnTo>
                  <a:lnTo>
                    <a:pt x="2772" y="23"/>
                  </a:lnTo>
                  <a:lnTo>
                    <a:pt x="2719" y="146"/>
                  </a:lnTo>
                  <a:lnTo>
                    <a:pt x="2652" y="30"/>
                  </a:lnTo>
                  <a:lnTo>
                    <a:pt x="2599" y="154"/>
                  </a:lnTo>
                  <a:lnTo>
                    <a:pt x="2532" y="38"/>
                  </a:lnTo>
                  <a:lnTo>
                    <a:pt x="2480" y="161"/>
                  </a:lnTo>
                  <a:lnTo>
                    <a:pt x="2412" y="45"/>
                  </a:lnTo>
                  <a:lnTo>
                    <a:pt x="2360" y="169"/>
                  </a:lnTo>
                  <a:lnTo>
                    <a:pt x="2293" y="53"/>
                  </a:lnTo>
                  <a:lnTo>
                    <a:pt x="2240" y="176"/>
                  </a:lnTo>
                  <a:lnTo>
                    <a:pt x="2173" y="60"/>
                  </a:lnTo>
                  <a:lnTo>
                    <a:pt x="2120" y="184"/>
                  </a:lnTo>
                  <a:lnTo>
                    <a:pt x="2053" y="68"/>
                  </a:lnTo>
                  <a:lnTo>
                    <a:pt x="2001" y="191"/>
                  </a:lnTo>
                  <a:lnTo>
                    <a:pt x="1933" y="75"/>
                  </a:lnTo>
                  <a:lnTo>
                    <a:pt x="1881" y="199"/>
                  </a:lnTo>
                  <a:lnTo>
                    <a:pt x="1814" y="83"/>
                  </a:lnTo>
                  <a:lnTo>
                    <a:pt x="1787" y="144"/>
                  </a:lnTo>
                  <a:lnTo>
                    <a:pt x="1755" y="147"/>
                  </a:lnTo>
                  <a:lnTo>
                    <a:pt x="0" y="14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Arc 137"/>
            <p:cNvSpPr>
              <a:spLocks/>
            </p:cNvSpPr>
            <p:nvPr/>
          </p:nvSpPr>
          <p:spPr bwMode="auto">
            <a:xfrm>
              <a:off x="542" y="969"/>
              <a:ext cx="1246" cy="135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6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6" y="21600"/>
                    <a:pt x="8" y="11939"/>
                    <a:pt x="0" y="15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6" y="21600"/>
                    <a:pt x="8" y="11939"/>
                    <a:pt x="0" y="1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Freeform 138"/>
            <p:cNvSpPr>
              <a:spLocks/>
            </p:cNvSpPr>
            <p:nvPr/>
          </p:nvSpPr>
          <p:spPr bwMode="auto">
            <a:xfrm>
              <a:off x="523" y="970"/>
              <a:ext cx="38" cy="56"/>
            </a:xfrm>
            <a:custGeom>
              <a:avLst/>
              <a:gdLst>
                <a:gd name="T0" fmla="*/ 19 w 38"/>
                <a:gd name="T1" fmla="*/ 0 h 56"/>
                <a:gd name="T2" fmla="*/ 0 w 38"/>
                <a:gd name="T3" fmla="*/ 56 h 56"/>
                <a:gd name="T4" fmla="*/ 19 w 38"/>
                <a:gd name="T5" fmla="*/ 41 h 56"/>
                <a:gd name="T6" fmla="*/ 38 w 38"/>
                <a:gd name="T7" fmla="*/ 56 h 56"/>
                <a:gd name="T8" fmla="*/ 19 w 3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6">
                  <a:moveTo>
                    <a:pt x="19" y="0"/>
                  </a:moveTo>
                  <a:lnTo>
                    <a:pt x="0" y="56"/>
                  </a:lnTo>
                  <a:lnTo>
                    <a:pt x="19" y="41"/>
                  </a:lnTo>
                  <a:lnTo>
                    <a:pt x="38" y="5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Arc 139"/>
            <p:cNvSpPr>
              <a:spLocks/>
            </p:cNvSpPr>
            <p:nvPr/>
          </p:nvSpPr>
          <p:spPr bwMode="auto">
            <a:xfrm>
              <a:off x="2423" y="1875"/>
              <a:ext cx="135" cy="19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08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12" y="21600"/>
                    <a:pt x="59" y="11995"/>
                    <a:pt x="0" y="107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12" y="21600"/>
                    <a:pt x="59" y="11995"/>
                    <a:pt x="0" y="10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Freeform 140"/>
            <p:cNvSpPr>
              <a:spLocks/>
            </p:cNvSpPr>
            <p:nvPr/>
          </p:nvSpPr>
          <p:spPr bwMode="auto">
            <a:xfrm>
              <a:off x="2385" y="1869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Line 141"/>
            <p:cNvSpPr>
              <a:spLocks noChangeShapeType="1"/>
            </p:cNvSpPr>
            <p:nvPr/>
          </p:nvSpPr>
          <p:spPr bwMode="auto">
            <a:xfrm>
              <a:off x="2385" y="186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Line 142"/>
            <p:cNvSpPr>
              <a:spLocks noChangeShapeType="1"/>
            </p:cNvSpPr>
            <p:nvPr/>
          </p:nvSpPr>
          <p:spPr bwMode="auto">
            <a:xfrm flipH="1" flipV="1">
              <a:off x="2223" y="1990"/>
              <a:ext cx="70" cy="5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Arc 143"/>
            <p:cNvSpPr>
              <a:spLocks/>
            </p:cNvSpPr>
            <p:nvPr/>
          </p:nvSpPr>
          <p:spPr bwMode="auto">
            <a:xfrm>
              <a:off x="2147" y="1791"/>
              <a:ext cx="76" cy="19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86 w 21886"/>
                <a:gd name="T1" fmla="*/ 21598 h 21600"/>
                <a:gd name="T2" fmla="*/ 0 w 21886"/>
                <a:gd name="T3" fmla="*/ 109 h 21600"/>
                <a:gd name="T4" fmla="*/ 21600 w 2188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86" h="21600" fill="none" extrusionOk="0">
                  <a:moveTo>
                    <a:pt x="21886" y="21598"/>
                  </a:moveTo>
                  <a:cubicBezTo>
                    <a:pt x="21790" y="21599"/>
                    <a:pt x="21695" y="21599"/>
                    <a:pt x="21600" y="21600"/>
                  </a:cubicBezTo>
                  <a:cubicBezTo>
                    <a:pt x="9713" y="21600"/>
                    <a:pt x="60" y="11995"/>
                    <a:pt x="0" y="108"/>
                  </a:cubicBezTo>
                </a:path>
                <a:path w="21886" h="21600" stroke="0" extrusionOk="0">
                  <a:moveTo>
                    <a:pt x="21886" y="21598"/>
                  </a:moveTo>
                  <a:cubicBezTo>
                    <a:pt x="21790" y="21599"/>
                    <a:pt x="21695" y="21599"/>
                    <a:pt x="21600" y="21600"/>
                  </a:cubicBezTo>
                  <a:cubicBezTo>
                    <a:pt x="9713" y="21600"/>
                    <a:pt x="60" y="11995"/>
                    <a:pt x="0" y="10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Freeform 144"/>
            <p:cNvSpPr>
              <a:spLocks/>
            </p:cNvSpPr>
            <p:nvPr/>
          </p:nvSpPr>
          <p:spPr bwMode="auto">
            <a:xfrm>
              <a:off x="2109" y="1784"/>
              <a:ext cx="75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Line 145"/>
            <p:cNvSpPr>
              <a:spLocks noChangeShapeType="1"/>
            </p:cNvSpPr>
            <p:nvPr/>
          </p:nvSpPr>
          <p:spPr bwMode="auto">
            <a:xfrm>
              <a:off x="2109" y="1784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Line 146"/>
            <p:cNvSpPr>
              <a:spLocks noChangeShapeType="1"/>
            </p:cNvSpPr>
            <p:nvPr/>
          </p:nvSpPr>
          <p:spPr bwMode="auto">
            <a:xfrm flipH="1">
              <a:off x="1963" y="2173"/>
              <a:ext cx="102" cy="5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Arc 147"/>
            <p:cNvSpPr>
              <a:spLocks/>
            </p:cNvSpPr>
            <p:nvPr/>
          </p:nvSpPr>
          <p:spPr bwMode="auto">
            <a:xfrm>
              <a:off x="1019" y="1631"/>
              <a:ext cx="944" cy="59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3 w 21623"/>
                <a:gd name="T1" fmla="*/ 21600 h 21600"/>
                <a:gd name="T2" fmla="*/ 0 w 21623"/>
                <a:gd name="T3" fmla="*/ 0 h 21600"/>
                <a:gd name="T4" fmla="*/ 21600 w 2162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3" h="21600" fill="none" extrusionOk="0">
                  <a:moveTo>
                    <a:pt x="21622" y="21599"/>
                  </a:moveTo>
                  <a:cubicBezTo>
                    <a:pt x="21615" y="21599"/>
                    <a:pt x="2160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23" h="21600" stroke="0" extrusionOk="0">
                  <a:moveTo>
                    <a:pt x="21622" y="21599"/>
                  </a:moveTo>
                  <a:cubicBezTo>
                    <a:pt x="21615" y="21599"/>
                    <a:pt x="21607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Freeform 148"/>
            <p:cNvSpPr>
              <a:spLocks/>
            </p:cNvSpPr>
            <p:nvPr/>
          </p:nvSpPr>
          <p:spPr bwMode="auto">
            <a:xfrm>
              <a:off x="981" y="1624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Line 149"/>
            <p:cNvSpPr>
              <a:spLocks noChangeShapeType="1"/>
            </p:cNvSpPr>
            <p:nvPr/>
          </p:nvSpPr>
          <p:spPr bwMode="auto">
            <a:xfrm>
              <a:off x="981" y="162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Arc 150"/>
            <p:cNvSpPr>
              <a:spLocks/>
            </p:cNvSpPr>
            <p:nvPr/>
          </p:nvSpPr>
          <p:spPr bwMode="auto">
            <a:xfrm>
              <a:off x="524" y="1970"/>
              <a:ext cx="44" cy="29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099 w 22099"/>
                <a:gd name="T1" fmla="*/ 21594 h 21600"/>
                <a:gd name="T2" fmla="*/ 0 w 22099"/>
                <a:gd name="T3" fmla="*/ 76 h 21600"/>
                <a:gd name="T4" fmla="*/ 21600 w 220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99" h="21600" fill="none" extrusionOk="0">
                  <a:moveTo>
                    <a:pt x="22099" y="21594"/>
                  </a:moveTo>
                  <a:cubicBezTo>
                    <a:pt x="21932" y="21598"/>
                    <a:pt x="21766" y="21599"/>
                    <a:pt x="21600" y="21600"/>
                  </a:cubicBezTo>
                  <a:cubicBezTo>
                    <a:pt x="9700" y="21600"/>
                    <a:pt x="42" y="11975"/>
                    <a:pt x="0" y="75"/>
                  </a:cubicBezTo>
                </a:path>
                <a:path w="22099" h="21600" stroke="0" extrusionOk="0">
                  <a:moveTo>
                    <a:pt x="22099" y="21594"/>
                  </a:moveTo>
                  <a:cubicBezTo>
                    <a:pt x="21932" y="21598"/>
                    <a:pt x="21766" y="21599"/>
                    <a:pt x="21600" y="21600"/>
                  </a:cubicBezTo>
                  <a:cubicBezTo>
                    <a:pt x="9700" y="21600"/>
                    <a:pt x="42" y="11975"/>
                    <a:pt x="0" y="7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Freeform 151"/>
            <p:cNvSpPr>
              <a:spLocks/>
            </p:cNvSpPr>
            <p:nvPr/>
          </p:nvSpPr>
          <p:spPr bwMode="auto">
            <a:xfrm>
              <a:off x="486" y="1958"/>
              <a:ext cx="76" cy="19"/>
            </a:xfrm>
            <a:custGeom>
              <a:avLst/>
              <a:gdLst>
                <a:gd name="T0" fmla="*/ 209 w 211"/>
                <a:gd name="T1" fmla="*/ 0 h 49"/>
                <a:gd name="T2" fmla="*/ 211 w 211"/>
                <a:gd name="T3" fmla="*/ 19 h 49"/>
                <a:gd name="T4" fmla="*/ 3 w 211"/>
                <a:gd name="T5" fmla="*/ 49 h 49"/>
                <a:gd name="T6" fmla="*/ 0 w 211"/>
                <a:gd name="T7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9">
                  <a:moveTo>
                    <a:pt x="209" y="0"/>
                  </a:moveTo>
                  <a:lnTo>
                    <a:pt x="211" y="19"/>
                  </a:lnTo>
                  <a:lnTo>
                    <a:pt x="3" y="49"/>
                  </a:lnTo>
                  <a:lnTo>
                    <a:pt x="0" y="3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Line 152"/>
            <p:cNvSpPr>
              <a:spLocks noChangeShapeType="1"/>
            </p:cNvSpPr>
            <p:nvPr/>
          </p:nvSpPr>
          <p:spPr bwMode="auto">
            <a:xfrm>
              <a:off x="486" y="1969"/>
              <a:ext cx="1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Line 153"/>
            <p:cNvSpPr>
              <a:spLocks noChangeShapeType="1"/>
            </p:cNvSpPr>
            <p:nvPr/>
          </p:nvSpPr>
          <p:spPr bwMode="auto">
            <a:xfrm flipH="1" flipV="1">
              <a:off x="1480" y="2088"/>
              <a:ext cx="184" cy="1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Arc 154"/>
            <p:cNvSpPr>
              <a:spLocks/>
            </p:cNvSpPr>
            <p:nvPr/>
          </p:nvSpPr>
          <p:spPr bwMode="auto">
            <a:xfrm>
              <a:off x="1403" y="1767"/>
              <a:ext cx="76" cy="31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84 w 21884"/>
                <a:gd name="T1" fmla="*/ 21598 h 21600"/>
                <a:gd name="T2" fmla="*/ 0 w 21884"/>
                <a:gd name="T3" fmla="*/ 67 h 21600"/>
                <a:gd name="T4" fmla="*/ 21600 w 2188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84" h="21600" fill="none" extrusionOk="0">
                  <a:moveTo>
                    <a:pt x="21884" y="21598"/>
                  </a:moveTo>
                  <a:cubicBezTo>
                    <a:pt x="21789" y="21599"/>
                    <a:pt x="21694" y="21599"/>
                    <a:pt x="21600" y="21600"/>
                  </a:cubicBezTo>
                  <a:cubicBezTo>
                    <a:pt x="9696" y="21600"/>
                    <a:pt x="37" y="11970"/>
                    <a:pt x="0" y="66"/>
                  </a:cubicBezTo>
                </a:path>
                <a:path w="21884" h="21600" stroke="0" extrusionOk="0">
                  <a:moveTo>
                    <a:pt x="21884" y="21598"/>
                  </a:moveTo>
                  <a:cubicBezTo>
                    <a:pt x="21789" y="21599"/>
                    <a:pt x="21694" y="21599"/>
                    <a:pt x="21600" y="21600"/>
                  </a:cubicBezTo>
                  <a:cubicBezTo>
                    <a:pt x="9696" y="21600"/>
                    <a:pt x="37" y="11970"/>
                    <a:pt x="0" y="66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Freeform 155"/>
            <p:cNvSpPr>
              <a:spLocks/>
            </p:cNvSpPr>
            <p:nvPr/>
          </p:nvSpPr>
          <p:spPr bwMode="auto">
            <a:xfrm>
              <a:off x="1366" y="1761"/>
              <a:ext cx="75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Line 156"/>
            <p:cNvSpPr>
              <a:spLocks noChangeShapeType="1"/>
            </p:cNvSpPr>
            <p:nvPr/>
          </p:nvSpPr>
          <p:spPr bwMode="auto">
            <a:xfrm>
              <a:off x="3379" y="4631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7" name="Rectangle 156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0"/>
            <a:ext cx="11479213" cy="8915400"/>
            <a:chOff x="144" y="0"/>
            <a:chExt cx="7231" cy="561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0"/>
              <a:ext cx="3984" cy="5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Line 5"/>
            <p:cNvSpPr>
              <a:spLocks noChangeShapeType="1"/>
            </p:cNvSpPr>
            <p:nvPr/>
          </p:nvSpPr>
          <p:spPr bwMode="auto">
            <a:xfrm>
              <a:off x="179" y="243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4040" y="243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179" y="235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4040" y="235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179" y="227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4040" y="227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179" y="219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>
              <a:off x="4040" y="219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179" y="2123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1640" y="2100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2629" y="2100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179" y="204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4040" y="204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179" y="196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4040" y="196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0"/>
            <p:cNvSpPr>
              <a:spLocks noChangeShapeType="1"/>
            </p:cNvSpPr>
            <p:nvPr/>
          </p:nvSpPr>
          <p:spPr bwMode="auto">
            <a:xfrm>
              <a:off x="179" y="188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4040" y="188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>
              <a:off x="179" y="181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4040" y="181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>
              <a:off x="179" y="1731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>
              <a:off x="1640" y="1708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>
              <a:off x="2629" y="1708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7"/>
            <p:cNvSpPr>
              <a:spLocks noChangeShapeType="1"/>
            </p:cNvSpPr>
            <p:nvPr/>
          </p:nvSpPr>
          <p:spPr bwMode="auto">
            <a:xfrm>
              <a:off x="179" y="165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8"/>
            <p:cNvSpPr>
              <a:spLocks noChangeShapeType="1"/>
            </p:cNvSpPr>
            <p:nvPr/>
          </p:nvSpPr>
          <p:spPr bwMode="auto">
            <a:xfrm>
              <a:off x="4040" y="165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>
              <a:off x="179" y="157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>
              <a:off x="4040" y="157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1"/>
            <p:cNvSpPr>
              <a:spLocks noChangeShapeType="1"/>
            </p:cNvSpPr>
            <p:nvPr/>
          </p:nvSpPr>
          <p:spPr bwMode="auto">
            <a:xfrm>
              <a:off x="179" y="150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2"/>
            <p:cNvSpPr>
              <a:spLocks noChangeShapeType="1"/>
            </p:cNvSpPr>
            <p:nvPr/>
          </p:nvSpPr>
          <p:spPr bwMode="auto">
            <a:xfrm>
              <a:off x="4040" y="150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" name="Line 33"/>
            <p:cNvSpPr>
              <a:spLocks noChangeShapeType="1"/>
            </p:cNvSpPr>
            <p:nvPr/>
          </p:nvSpPr>
          <p:spPr bwMode="auto">
            <a:xfrm>
              <a:off x="179" y="142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" name="Line 34"/>
            <p:cNvSpPr>
              <a:spLocks noChangeShapeType="1"/>
            </p:cNvSpPr>
            <p:nvPr/>
          </p:nvSpPr>
          <p:spPr bwMode="auto">
            <a:xfrm>
              <a:off x="4040" y="142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5" name="Line 35"/>
            <p:cNvSpPr>
              <a:spLocks noChangeShapeType="1"/>
            </p:cNvSpPr>
            <p:nvPr/>
          </p:nvSpPr>
          <p:spPr bwMode="auto">
            <a:xfrm>
              <a:off x="179" y="1346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" name="Line 36"/>
            <p:cNvSpPr>
              <a:spLocks noChangeShapeType="1"/>
            </p:cNvSpPr>
            <p:nvPr/>
          </p:nvSpPr>
          <p:spPr bwMode="auto">
            <a:xfrm>
              <a:off x="1640" y="1323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" name="Line 37"/>
            <p:cNvSpPr>
              <a:spLocks noChangeShapeType="1"/>
            </p:cNvSpPr>
            <p:nvPr/>
          </p:nvSpPr>
          <p:spPr bwMode="auto">
            <a:xfrm>
              <a:off x="2629" y="1323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" name="Line 38"/>
            <p:cNvSpPr>
              <a:spLocks noChangeShapeType="1"/>
            </p:cNvSpPr>
            <p:nvPr/>
          </p:nvSpPr>
          <p:spPr bwMode="auto">
            <a:xfrm>
              <a:off x="179" y="126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" name="Line 39"/>
            <p:cNvSpPr>
              <a:spLocks noChangeShapeType="1"/>
            </p:cNvSpPr>
            <p:nvPr/>
          </p:nvSpPr>
          <p:spPr bwMode="auto">
            <a:xfrm>
              <a:off x="4040" y="126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" name="Line 40"/>
            <p:cNvSpPr>
              <a:spLocks noChangeShapeType="1"/>
            </p:cNvSpPr>
            <p:nvPr/>
          </p:nvSpPr>
          <p:spPr bwMode="auto">
            <a:xfrm>
              <a:off x="179" y="119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" name="Line 41"/>
            <p:cNvSpPr>
              <a:spLocks noChangeShapeType="1"/>
            </p:cNvSpPr>
            <p:nvPr/>
          </p:nvSpPr>
          <p:spPr bwMode="auto">
            <a:xfrm>
              <a:off x="4040" y="119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" name="Line 42"/>
            <p:cNvSpPr>
              <a:spLocks noChangeShapeType="1"/>
            </p:cNvSpPr>
            <p:nvPr/>
          </p:nvSpPr>
          <p:spPr bwMode="auto">
            <a:xfrm>
              <a:off x="179" y="111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" name="Line 43"/>
            <p:cNvSpPr>
              <a:spLocks noChangeShapeType="1"/>
            </p:cNvSpPr>
            <p:nvPr/>
          </p:nvSpPr>
          <p:spPr bwMode="auto">
            <a:xfrm>
              <a:off x="4040" y="111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" name="Line 44"/>
            <p:cNvSpPr>
              <a:spLocks noChangeShapeType="1"/>
            </p:cNvSpPr>
            <p:nvPr/>
          </p:nvSpPr>
          <p:spPr bwMode="auto">
            <a:xfrm>
              <a:off x="179" y="103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" name="Line 45"/>
            <p:cNvSpPr>
              <a:spLocks noChangeShapeType="1"/>
            </p:cNvSpPr>
            <p:nvPr/>
          </p:nvSpPr>
          <p:spPr bwMode="auto">
            <a:xfrm>
              <a:off x="4040" y="103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" name="Line 46"/>
            <p:cNvSpPr>
              <a:spLocks noChangeShapeType="1"/>
            </p:cNvSpPr>
            <p:nvPr/>
          </p:nvSpPr>
          <p:spPr bwMode="auto">
            <a:xfrm>
              <a:off x="179" y="955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" name="Line 47"/>
            <p:cNvSpPr>
              <a:spLocks noChangeShapeType="1"/>
            </p:cNvSpPr>
            <p:nvPr/>
          </p:nvSpPr>
          <p:spPr bwMode="auto">
            <a:xfrm>
              <a:off x="1640" y="932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8" name="Line 48"/>
            <p:cNvSpPr>
              <a:spLocks noChangeShapeType="1"/>
            </p:cNvSpPr>
            <p:nvPr/>
          </p:nvSpPr>
          <p:spPr bwMode="auto">
            <a:xfrm>
              <a:off x="2629" y="932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9" name="Line 49"/>
            <p:cNvSpPr>
              <a:spLocks noChangeShapeType="1"/>
            </p:cNvSpPr>
            <p:nvPr/>
          </p:nvSpPr>
          <p:spPr bwMode="auto">
            <a:xfrm>
              <a:off x="179" y="88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0" name="Line 50"/>
            <p:cNvSpPr>
              <a:spLocks noChangeShapeType="1"/>
            </p:cNvSpPr>
            <p:nvPr/>
          </p:nvSpPr>
          <p:spPr bwMode="auto">
            <a:xfrm>
              <a:off x="4040" y="88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1" name="Line 51"/>
            <p:cNvSpPr>
              <a:spLocks noChangeShapeType="1"/>
            </p:cNvSpPr>
            <p:nvPr/>
          </p:nvSpPr>
          <p:spPr bwMode="auto">
            <a:xfrm>
              <a:off x="179" y="80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2" name="Line 52"/>
            <p:cNvSpPr>
              <a:spLocks noChangeShapeType="1"/>
            </p:cNvSpPr>
            <p:nvPr/>
          </p:nvSpPr>
          <p:spPr bwMode="auto">
            <a:xfrm>
              <a:off x="4040" y="80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3" name="Line 53"/>
            <p:cNvSpPr>
              <a:spLocks noChangeShapeType="1"/>
            </p:cNvSpPr>
            <p:nvPr/>
          </p:nvSpPr>
          <p:spPr bwMode="auto">
            <a:xfrm>
              <a:off x="179" y="72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4" name="Line 54"/>
            <p:cNvSpPr>
              <a:spLocks noChangeShapeType="1"/>
            </p:cNvSpPr>
            <p:nvPr/>
          </p:nvSpPr>
          <p:spPr bwMode="auto">
            <a:xfrm>
              <a:off x="4040" y="72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5" name="Line 55"/>
            <p:cNvSpPr>
              <a:spLocks noChangeShapeType="1"/>
            </p:cNvSpPr>
            <p:nvPr/>
          </p:nvSpPr>
          <p:spPr bwMode="auto">
            <a:xfrm>
              <a:off x="179" y="6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6" name="Line 56"/>
            <p:cNvSpPr>
              <a:spLocks noChangeShapeType="1"/>
            </p:cNvSpPr>
            <p:nvPr/>
          </p:nvSpPr>
          <p:spPr bwMode="auto">
            <a:xfrm>
              <a:off x="4040" y="64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7" name="Line 57"/>
            <p:cNvSpPr>
              <a:spLocks noChangeShapeType="1"/>
            </p:cNvSpPr>
            <p:nvPr/>
          </p:nvSpPr>
          <p:spPr bwMode="auto">
            <a:xfrm>
              <a:off x="179" y="569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8" name="Line 58"/>
            <p:cNvSpPr>
              <a:spLocks noChangeShapeType="1"/>
            </p:cNvSpPr>
            <p:nvPr/>
          </p:nvSpPr>
          <p:spPr bwMode="auto">
            <a:xfrm>
              <a:off x="1640" y="546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9" name="Line 59"/>
            <p:cNvSpPr>
              <a:spLocks noChangeShapeType="1"/>
            </p:cNvSpPr>
            <p:nvPr/>
          </p:nvSpPr>
          <p:spPr bwMode="auto">
            <a:xfrm>
              <a:off x="2629" y="546"/>
              <a:ext cx="0" cy="4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0" name="Line 60"/>
            <p:cNvSpPr>
              <a:spLocks noChangeShapeType="1"/>
            </p:cNvSpPr>
            <p:nvPr/>
          </p:nvSpPr>
          <p:spPr bwMode="auto">
            <a:xfrm>
              <a:off x="179" y="48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1" name="Line 61"/>
            <p:cNvSpPr>
              <a:spLocks noChangeShapeType="1"/>
            </p:cNvSpPr>
            <p:nvPr/>
          </p:nvSpPr>
          <p:spPr bwMode="auto">
            <a:xfrm>
              <a:off x="4040" y="48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2" name="Line 62"/>
            <p:cNvSpPr>
              <a:spLocks noChangeShapeType="1"/>
            </p:cNvSpPr>
            <p:nvPr/>
          </p:nvSpPr>
          <p:spPr bwMode="auto">
            <a:xfrm>
              <a:off x="179" y="41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3" name="Line 63"/>
            <p:cNvSpPr>
              <a:spLocks noChangeShapeType="1"/>
            </p:cNvSpPr>
            <p:nvPr/>
          </p:nvSpPr>
          <p:spPr bwMode="auto">
            <a:xfrm>
              <a:off x="4040" y="41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4" name="Line 64"/>
            <p:cNvSpPr>
              <a:spLocks noChangeShapeType="1"/>
            </p:cNvSpPr>
            <p:nvPr/>
          </p:nvSpPr>
          <p:spPr bwMode="auto">
            <a:xfrm>
              <a:off x="179" y="3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5" name="Line 65"/>
            <p:cNvSpPr>
              <a:spLocks noChangeShapeType="1"/>
            </p:cNvSpPr>
            <p:nvPr/>
          </p:nvSpPr>
          <p:spPr bwMode="auto">
            <a:xfrm>
              <a:off x="4040" y="33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6" name="Line 66"/>
            <p:cNvSpPr>
              <a:spLocks noChangeShapeType="1"/>
            </p:cNvSpPr>
            <p:nvPr/>
          </p:nvSpPr>
          <p:spPr bwMode="auto">
            <a:xfrm>
              <a:off x="179" y="25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7" name="Line 67"/>
            <p:cNvSpPr>
              <a:spLocks noChangeShapeType="1"/>
            </p:cNvSpPr>
            <p:nvPr/>
          </p:nvSpPr>
          <p:spPr bwMode="auto">
            <a:xfrm>
              <a:off x="4040" y="25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8" name="Rectangle 68"/>
            <p:cNvSpPr>
              <a:spLocks noChangeArrowheads="1"/>
            </p:cNvSpPr>
            <p:nvPr/>
          </p:nvSpPr>
          <p:spPr bwMode="auto">
            <a:xfrm>
              <a:off x="171" y="184"/>
              <a:ext cx="3920" cy="232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9" name="Oval 69"/>
            <p:cNvSpPr>
              <a:spLocks noChangeArrowheads="1"/>
            </p:cNvSpPr>
            <p:nvPr/>
          </p:nvSpPr>
          <p:spPr bwMode="auto">
            <a:xfrm>
              <a:off x="418" y="2226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0" name="Rectangle 70"/>
            <p:cNvSpPr>
              <a:spLocks noChangeArrowheads="1"/>
            </p:cNvSpPr>
            <p:nvPr/>
          </p:nvSpPr>
          <p:spPr bwMode="auto">
            <a:xfrm>
              <a:off x="1203" y="1829"/>
              <a:ext cx="20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1" name="Oval 71"/>
            <p:cNvSpPr>
              <a:spLocks noChangeArrowheads="1"/>
            </p:cNvSpPr>
            <p:nvPr/>
          </p:nvSpPr>
          <p:spPr bwMode="auto">
            <a:xfrm>
              <a:off x="1346" y="2071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2" name="Rectangle 72"/>
            <p:cNvSpPr>
              <a:spLocks noChangeArrowheads="1"/>
            </p:cNvSpPr>
            <p:nvPr/>
          </p:nvSpPr>
          <p:spPr bwMode="auto">
            <a:xfrm>
              <a:off x="1977" y="1835"/>
              <a:ext cx="21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3" name="Oval 73"/>
            <p:cNvSpPr>
              <a:spLocks noChangeArrowheads="1"/>
            </p:cNvSpPr>
            <p:nvPr/>
          </p:nvSpPr>
          <p:spPr bwMode="auto">
            <a:xfrm>
              <a:off x="1593" y="2065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4" name="Rectangle 74"/>
            <p:cNvSpPr>
              <a:spLocks noChangeArrowheads="1"/>
            </p:cNvSpPr>
            <p:nvPr/>
          </p:nvSpPr>
          <p:spPr bwMode="auto">
            <a:xfrm>
              <a:off x="1577" y="1829"/>
              <a:ext cx="19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5" name="Rectangle 75"/>
            <p:cNvSpPr>
              <a:spLocks noChangeArrowheads="1"/>
            </p:cNvSpPr>
            <p:nvPr/>
          </p:nvSpPr>
          <p:spPr bwMode="auto">
            <a:xfrm>
              <a:off x="1846" y="2065"/>
              <a:ext cx="130" cy="136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6" name="Line 76"/>
            <p:cNvSpPr>
              <a:spLocks noChangeShapeType="1"/>
            </p:cNvSpPr>
            <p:nvPr/>
          </p:nvSpPr>
          <p:spPr bwMode="auto">
            <a:xfrm>
              <a:off x="1846" y="2065"/>
              <a:ext cx="126" cy="1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7" name="Line 77"/>
            <p:cNvSpPr>
              <a:spLocks noChangeShapeType="1"/>
            </p:cNvSpPr>
            <p:nvPr/>
          </p:nvSpPr>
          <p:spPr bwMode="auto">
            <a:xfrm flipV="1">
              <a:off x="1846" y="2065"/>
              <a:ext cx="126" cy="1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8" name="Rectangle 78"/>
            <p:cNvSpPr>
              <a:spLocks noChangeArrowheads="1"/>
            </p:cNvSpPr>
            <p:nvPr/>
          </p:nvSpPr>
          <p:spPr bwMode="auto">
            <a:xfrm>
              <a:off x="858" y="1588"/>
              <a:ext cx="21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9" name="Oval 79"/>
            <p:cNvSpPr>
              <a:spLocks noChangeArrowheads="1"/>
            </p:cNvSpPr>
            <p:nvPr/>
          </p:nvSpPr>
          <p:spPr bwMode="auto">
            <a:xfrm>
              <a:off x="2098" y="2065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0" name="Rectangle 80"/>
            <p:cNvSpPr>
              <a:spLocks noChangeArrowheads="1"/>
            </p:cNvSpPr>
            <p:nvPr/>
          </p:nvSpPr>
          <p:spPr bwMode="auto">
            <a:xfrm>
              <a:off x="1906" y="1559"/>
              <a:ext cx="21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1" name="Oval 81"/>
            <p:cNvSpPr>
              <a:spLocks noChangeArrowheads="1"/>
            </p:cNvSpPr>
            <p:nvPr/>
          </p:nvSpPr>
          <p:spPr bwMode="auto">
            <a:xfrm>
              <a:off x="2367" y="2065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2" name="Rectangle 82"/>
            <p:cNvSpPr>
              <a:spLocks noChangeArrowheads="1"/>
            </p:cNvSpPr>
            <p:nvPr/>
          </p:nvSpPr>
          <p:spPr bwMode="auto">
            <a:xfrm>
              <a:off x="2741" y="1616"/>
              <a:ext cx="21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3" name="Oval 83"/>
            <p:cNvSpPr>
              <a:spLocks noChangeArrowheads="1"/>
            </p:cNvSpPr>
            <p:nvPr/>
          </p:nvSpPr>
          <p:spPr bwMode="auto">
            <a:xfrm>
              <a:off x="3701" y="2042"/>
              <a:ext cx="130" cy="13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4" name="Rectangle 84"/>
            <p:cNvSpPr>
              <a:spLocks noChangeArrowheads="1"/>
            </p:cNvSpPr>
            <p:nvPr/>
          </p:nvSpPr>
          <p:spPr bwMode="auto">
            <a:xfrm>
              <a:off x="2461" y="1800"/>
              <a:ext cx="20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5" name="Oval 85"/>
            <p:cNvSpPr>
              <a:spLocks noChangeArrowheads="1"/>
            </p:cNvSpPr>
            <p:nvPr/>
          </p:nvSpPr>
          <p:spPr bwMode="auto">
            <a:xfrm>
              <a:off x="786" y="2071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6" name="Rectangle 86"/>
            <p:cNvSpPr>
              <a:spLocks noChangeArrowheads="1"/>
            </p:cNvSpPr>
            <p:nvPr/>
          </p:nvSpPr>
          <p:spPr bwMode="auto">
            <a:xfrm>
              <a:off x="413" y="1415"/>
              <a:ext cx="21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7" name="Oval 87"/>
            <p:cNvSpPr>
              <a:spLocks noChangeArrowheads="1"/>
            </p:cNvSpPr>
            <p:nvPr/>
          </p:nvSpPr>
          <p:spPr bwMode="auto">
            <a:xfrm>
              <a:off x="1846" y="2439"/>
              <a:ext cx="130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8" name="Rectangle 88"/>
            <p:cNvSpPr>
              <a:spLocks noChangeArrowheads="1"/>
            </p:cNvSpPr>
            <p:nvPr/>
          </p:nvSpPr>
          <p:spPr bwMode="auto">
            <a:xfrm>
              <a:off x="3701" y="1593"/>
              <a:ext cx="211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9" name="Oval 89"/>
            <p:cNvSpPr>
              <a:spLocks noChangeArrowheads="1"/>
            </p:cNvSpPr>
            <p:nvPr/>
          </p:nvSpPr>
          <p:spPr bwMode="auto">
            <a:xfrm>
              <a:off x="1187" y="2214"/>
              <a:ext cx="130" cy="13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0" name="Rectangle 90"/>
            <p:cNvSpPr>
              <a:spLocks noChangeArrowheads="1"/>
            </p:cNvSpPr>
            <p:nvPr/>
          </p:nvSpPr>
          <p:spPr bwMode="auto">
            <a:xfrm>
              <a:off x="1311" y="1030"/>
              <a:ext cx="308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1" name="Oval 91"/>
            <p:cNvSpPr>
              <a:spLocks noChangeArrowheads="1"/>
            </p:cNvSpPr>
            <p:nvPr/>
          </p:nvSpPr>
          <p:spPr bwMode="auto">
            <a:xfrm>
              <a:off x="2559" y="2232"/>
              <a:ext cx="131" cy="13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2" name="Rectangle 92"/>
            <p:cNvSpPr>
              <a:spLocks noChangeArrowheads="1"/>
            </p:cNvSpPr>
            <p:nvPr/>
          </p:nvSpPr>
          <p:spPr bwMode="auto">
            <a:xfrm>
              <a:off x="3218" y="1087"/>
              <a:ext cx="318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3" name="Rectangle 93"/>
            <p:cNvSpPr>
              <a:spLocks noChangeArrowheads="1"/>
            </p:cNvSpPr>
            <p:nvPr/>
          </p:nvSpPr>
          <p:spPr bwMode="auto">
            <a:xfrm>
              <a:off x="235" y="2584"/>
              <a:ext cx="320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4" name="Rectangle 94"/>
            <p:cNvSpPr>
              <a:spLocks noChangeArrowheads="1"/>
            </p:cNvSpPr>
            <p:nvPr/>
          </p:nvSpPr>
          <p:spPr bwMode="auto">
            <a:xfrm>
              <a:off x="1537" y="29"/>
              <a:ext cx="409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5" name="Rectangle 95"/>
            <p:cNvSpPr>
              <a:spLocks noChangeArrowheads="1"/>
            </p:cNvSpPr>
            <p:nvPr/>
          </p:nvSpPr>
          <p:spPr bwMode="auto">
            <a:xfrm>
              <a:off x="1922" y="29"/>
              <a:ext cx="86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Lasso 58 Flip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6" name="Rectangle 96"/>
            <p:cNvSpPr>
              <a:spLocks noChangeArrowheads="1"/>
            </p:cNvSpPr>
            <p:nvPr/>
          </p:nvSpPr>
          <p:spPr bwMode="auto">
            <a:xfrm>
              <a:off x="243" y="2855"/>
              <a:ext cx="18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7" name="Rectangle 97"/>
            <p:cNvSpPr>
              <a:spLocks noChangeArrowheads="1"/>
            </p:cNvSpPr>
            <p:nvPr/>
          </p:nvSpPr>
          <p:spPr bwMode="auto">
            <a:xfrm>
              <a:off x="384" y="2855"/>
              <a:ext cx="167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 Block #1 outside B 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8" name="Rectangle 98"/>
            <p:cNvSpPr>
              <a:spLocks noChangeArrowheads="1"/>
            </p:cNvSpPr>
            <p:nvPr/>
          </p:nvSpPr>
          <p:spPr bwMode="auto">
            <a:xfrm>
              <a:off x="243" y="3073"/>
              <a:ext cx="19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9" name="Rectangle 99"/>
            <p:cNvSpPr>
              <a:spLocks noChangeArrowheads="1"/>
            </p:cNvSpPr>
            <p:nvPr/>
          </p:nvSpPr>
          <p:spPr bwMode="auto">
            <a:xfrm>
              <a:off x="384" y="3072"/>
              <a:ext cx="217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Uncovered: Pull-Wall-off. Covered: Zone/Pull tech.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0" name="Rectangle 100"/>
            <p:cNvSpPr>
              <a:spLocks noChangeArrowheads="1"/>
            </p:cNvSpPr>
            <p:nvPr/>
          </p:nvSpPr>
          <p:spPr bwMode="auto">
            <a:xfrm>
              <a:off x="243" y="3292"/>
              <a:ext cx="19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1" name="Rectangle 101"/>
            <p:cNvSpPr>
              <a:spLocks noChangeArrowheads="1"/>
            </p:cNvSpPr>
            <p:nvPr/>
          </p:nvSpPr>
          <p:spPr bwMode="auto">
            <a:xfrm>
              <a:off x="405" y="3292"/>
              <a:ext cx="74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2" name="Rectangle 102"/>
            <p:cNvSpPr>
              <a:spLocks noChangeArrowheads="1"/>
            </p:cNvSpPr>
            <p:nvPr/>
          </p:nvSpPr>
          <p:spPr bwMode="auto">
            <a:xfrm>
              <a:off x="243" y="3510"/>
              <a:ext cx="18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3" name="Rectangle 103"/>
            <p:cNvSpPr>
              <a:spLocks noChangeArrowheads="1"/>
            </p:cNvSpPr>
            <p:nvPr/>
          </p:nvSpPr>
          <p:spPr bwMode="auto">
            <a:xfrm>
              <a:off x="384" y="3510"/>
              <a:ext cx="32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4" name="Rectangle 104"/>
            <p:cNvSpPr>
              <a:spLocks noChangeArrowheads="1"/>
            </p:cNvSpPr>
            <p:nvPr/>
          </p:nvSpPr>
          <p:spPr bwMode="auto">
            <a:xfrm>
              <a:off x="243" y="3729"/>
              <a:ext cx="17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5" name="Rectangle 105"/>
            <p:cNvSpPr>
              <a:spLocks noChangeArrowheads="1"/>
            </p:cNvSpPr>
            <p:nvPr/>
          </p:nvSpPr>
          <p:spPr bwMode="auto">
            <a:xfrm>
              <a:off x="384" y="3729"/>
              <a:ext cx="32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6" name="Rectangle 106"/>
            <p:cNvSpPr>
              <a:spLocks noChangeArrowheads="1"/>
            </p:cNvSpPr>
            <p:nvPr/>
          </p:nvSpPr>
          <p:spPr bwMode="auto">
            <a:xfrm>
              <a:off x="243" y="3948"/>
              <a:ext cx="18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7" name="Rectangle 107"/>
            <p:cNvSpPr>
              <a:spLocks noChangeArrowheads="1"/>
            </p:cNvSpPr>
            <p:nvPr/>
          </p:nvSpPr>
          <p:spPr bwMode="auto">
            <a:xfrm>
              <a:off x="432" y="3948"/>
              <a:ext cx="32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8" name="Rectangle 108"/>
            <p:cNvSpPr>
              <a:spLocks noChangeArrowheads="1"/>
            </p:cNvSpPr>
            <p:nvPr/>
          </p:nvSpPr>
          <p:spPr bwMode="auto">
            <a:xfrm>
              <a:off x="243" y="4166"/>
              <a:ext cx="180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9" name="Rectangle 109"/>
            <p:cNvSpPr>
              <a:spLocks noChangeArrowheads="1"/>
            </p:cNvSpPr>
            <p:nvPr/>
          </p:nvSpPr>
          <p:spPr bwMode="auto">
            <a:xfrm>
              <a:off x="407" y="4166"/>
              <a:ext cx="127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the man covering you.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0" name="Rectangle 110"/>
            <p:cNvSpPr>
              <a:spLocks noChangeArrowheads="1"/>
            </p:cNvSpPr>
            <p:nvPr/>
          </p:nvSpPr>
          <p:spPr bwMode="auto">
            <a:xfrm>
              <a:off x="243" y="4385"/>
              <a:ext cx="18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1" name="Rectangle 111"/>
            <p:cNvSpPr>
              <a:spLocks noChangeArrowheads="1"/>
            </p:cNvSpPr>
            <p:nvPr/>
          </p:nvSpPr>
          <p:spPr bwMode="auto">
            <a:xfrm>
              <a:off x="414" y="4385"/>
              <a:ext cx="4016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5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Snap on Red-Set. Retrace the path of the ball and shovel it to the ball carrier in the PS A gap. Fake Naked.</a:t>
              </a:r>
              <a:endParaRPr kumimoji="0" lang="en-US" sz="11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2" name="Rectangle 112"/>
            <p:cNvSpPr>
              <a:spLocks noChangeArrowheads="1"/>
            </p:cNvSpPr>
            <p:nvPr/>
          </p:nvSpPr>
          <p:spPr bwMode="auto">
            <a:xfrm>
              <a:off x="243" y="4603"/>
              <a:ext cx="19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3" name="Rectangle 113"/>
            <p:cNvSpPr>
              <a:spLocks noChangeArrowheads="1"/>
            </p:cNvSpPr>
            <p:nvPr/>
          </p:nvSpPr>
          <p:spPr bwMode="auto">
            <a:xfrm>
              <a:off x="430" y="4603"/>
              <a:ext cx="173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Step 45. Block #2 outside of B-Gap.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4" name="Rectangle 114"/>
            <p:cNvSpPr>
              <a:spLocks noChangeArrowheads="1"/>
            </p:cNvSpPr>
            <p:nvPr/>
          </p:nvSpPr>
          <p:spPr bwMode="auto">
            <a:xfrm>
              <a:off x="243" y="4822"/>
              <a:ext cx="17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5" name="Rectangle 115"/>
            <p:cNvSpPr>
              <a:spLocks noChangeArrowheads="1"/>
            </p:cNvSpPr>
            <p:nvPr/>
          </p:nvSpPr>
          <p:spPr bwMode="auto">
            <a:xfrm>
              <a:off x="336" y="4822"/>
              <a:ext cx="4001" cy="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5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Ball Carrier. Aim pt. 1.5ft in front of QB. Run to(jet) motion. Think: Hash-#'s-Sideline. Keep eyes on the </a:t>
              </a:r>
              <a:endParaRPr kumimoji="0" lang="en-US" sz="11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6" name="Rectangle 116"/>
            <p:cNvSpPr>
              <a:spLocks noChangeArrowheads="1"/>
            </p:cNvSpPr>
            <p:nvPr/>
          </p:nvSpPr>
          <p:spPr bwMode="auto">
            <a:xfrm>
              <a:off x="243" y="4931"/>
              <a:ext cx="99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ball...on snap and pitch.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7" name="Rectangle 117"/>
            <p:cNvSpPr>
              <a:spLocks noChangeArrowheads="1"/>
            </p:cNvSpPr>
            <p:nvPr/>
          </p:nvSpPr>
          <p:spPr bwMode="auto">
            <a:xfrm>
              <a:off x="243" y="5150"/>
              <a:ext cx="34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Lasso: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8" name="Rectangle 118"/>
            <p:cNvSpPr>
              <a:spLocks noChangeArrowheads="1"/>
            </p:cNvSpPr>
            <p:nvPr/>
          </p:nvSpPr>
          <p:spPr bwMode="auto">
            <a:xfrm>
              <a:off x="628" y="5150"/>
              <a:ext cx="100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Block back @ the hole.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9" name="Rectangle 119"/>
            <p:cNvSpPr>
              <a:spLocks noChangeArrowheads="1"/>
            </p:cNvSpPr>
            <p:nvPr/>
          </p:nvSpPr>
          <p:spPr bwMode="auto">
            <a:xfrm>
              <a:off x="243" y="5368"/>
              <a:ext cx="73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0" name="Freeform 120"/>
            <p:cNvSpPr>
              <a:spLocks/>
            </p:cNvSpPr>
            <p:nvPr/>
          </p:nvSpPr>
          <p:spPr bwMode="auto">
            <a:xfrm>
              <a:off x="2437" y="1994"/>
              <a:ext cx="45" cy="71"/>
            </a:xfrm>
            <a:custGeom>
              <a:avLst/>
              <a:gdLst>
                <a:gd name="T0" fmla="*/ 0 w 124"/>
                <a:gd name="T1" fmla="*/ 184 h 184"/>
                <a:gd name="T2" fmla="*/ 124 w 124"/>
                <a:gd name="T3" fmla="*/ 92 h 184"/>
                <a:gd name="T4" fmla="*/ 124 w 124"/>
                <a:gd name="T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4" h="184">
                  <a:moveTo>
                    <a:pt x="0" y="184"/>
                  </a:moveTo>
                  <a:lnTo>
                    <a:pt x="124" y="92"/>
                  </a:lnTo>
                  <a:lnTo>
                    <a:pt x="12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1" name="Freeform 121"/>
            <p:cNvSpPr>
              <a:spLocks/>
            </p:cNvSpPr>
            <p:nvPr/>
          </p:nvSpPr>
          <p:spPr bwMode="auto">
            <a:xfrm>
              <a:off x="2444" y="1987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2" name="Line 122"/>
            <p:cNvSpPr>
              <a:spLocks noChangeShapeType="1"/>
            </p:cNvSpPr>
            <p:nvPr/>
          </p:nvSpPr>
          <p:spPr bwMode="auto">
            <a:xfrm>
              <a:off x="2444" y="198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3" name="Freeform 123"/>
            <p:cNvSpPr>
              <a:spLocks/>
            </p:cNvSpPr>
            <p:nvPr/>
          </p:nvSpPr>
          <p:spPr bwMode="auto">
            <a:xfrm>
              <a:off x="507" y="2284"/>
              <a:ext cx="2432" cy="51"/>
            </a:xfrm>
            <a:custGeom>
              <a:avLst/>
              <a:gdLst>
                <a:gd name="T0" fmla="*/ 0 w 6646"/>
                <a:gd name="T1" fmla="*/ 75 h 134"/>
                <a:gd name="T2" fmla="*/ 29 w 6646"/>
                <a:gd name="T3" fmla="*/ 14 h 134"/>
                <a:gd name="T4" fmla="*/ 90 w 6646"/>
                <a:gd name="T5" fmla="*/ 134 h 134"/>
                <a:gd name="T6" fmla="*/ 149 w 6646"/>
                <a:gd name="T7" fmla="*/ 14 h 134"/>
                <a:gd name="T8" fmla="*/ 210 w 6646"/>
                <a:gd name="T9" fmla="*/ 133 h 134"/>
                <a:gd name="T10" fmla="*/ 269 w 6646"/>
                <a:gd name="T11" fmla="*/ 13 h 134"/>
                <a:gd name="T12" fmla="*/ 330 w 6646"/>
                <a:gd name="T13" fmla="*/ 133 h 134"/>
                <a:gd name="T14" fmla="*/ 389 w 6646"/>
                <a:gd name="T15" fmla="*/ 13 h 134"/>
                <a:gd name="T16" fmla="*/ 450 w 6646"/>
                <a:gd name="T17" fmla="*/ 132 h 134"/>
                <a:gd name="T18" fmla="*/ 509 w 6646"/>
                <a:gd name="T19" fmla="*/ 12 h 134"/>
                <a:gd name="T20" fmla="*/ 570 w 6646"/>
                <a:gd name="T21" fmla="*/ 132 h 134"/>
                <a:gd name="T22" fmla="*/ 629 w 6646"/>
                <a:gd name="T23" fmla="*/ 12 h 134"/>
                <a:gd name="T24" fmla="*/ 690 w 6646"/>
                <a:gd name="T25" fmla="*/ 131 h 134"/>
                <a:gd name="T26" fmla="*/ 749 w 6646"/>
                <a:gd name="T27" fmla="*/ 11 h 134"/>
                <a:gd name="T28" fmla="*/ 810 w 6646"/>
                <a:gd name="T29" fmla="*/ 131 h 134"/>
                <a:gd name="T30" fmla="*/ 869 w 6646"/>
                <a:gd name="T31" fmla="*/ 10 h 134"/>
                <a:gd name="T32" fmla="*/ 930 w 6646"/>
                <a:gd name="T33" fmla="*/ 130 h 134"/>
                <a:gd name="T34" fmla="*/ 989 w 6646"/>
                <a:gd name="T35" fmla="*/ 10 h 134"/>
                <a:gd name="T36" fmla="*/ 1050 w 6646"/>
                <a:gd name="T37" fmla="*/ 129 h 134"/>
                <a:gd name="T38" fmla="*/ 1109 w 6646"/>
                <a:gd name="T39" fmla="*/ 9 h 134"/>
                <a:gd name="T40" fmla="*/ 1170 w 6646"/>
                <a:gd name="T41" fmla="*/ 129 h 134"/>
                <a:gd name="T42" fmla="*/ 1229 w 6646"/>
                <a:gd name="T43" fmla="*/ 9 h 134"/>
                <a:gd name="T44" fmla="*/ 1290 w 6646"/>
                <a:gd name="T45" fmla="*/ 128 h 134"/>
                <a:gd name="T46" fmla="*/ 1349 w 6646"/>
                <a:gd name="T47" fmla="*/ 8 h 134"/>
                <a:gd name="T48" fmla="*/ 1410 w 6646"/>
                <a:gd name="T49" fmla="*/ 128 h 134"/>
                <a:gd name="T50" fmla="*/ 1469 w 6646"/>
                <a:gd name="T51" fmla="*/ 8 h 134"/>
                <a:gd name="T52" fmla="*/ 1530 w 6646"/>
                <a:gd name="T53" fmla="*/ 127 h 134"/>
                <a:gd name="T54" fmla="*/ 1589 w 6646"/>
                <a:gd name="T55" fmla="*/ 7 h 134"/>
                <a:gd name="T56" fmla="*/ 1650 w 6646"/>
                <a:gd name="T57" fmla="*/ 127 h 134"/>
                <a:gd name="T58" fmla="*/ 1709 w 6646"/>
                <a:gd name="T59" fmla="*/ 6 h 134"/>
                <a:gd name="T60" fmla="*/ 1770 w 6646"/>
                <a:gd name="T61" fmla="*/ 126 h 134"/>
                <a:gd name="T62" fmla="*/ 1829 w 6646"/>
                <a:gd name="T63" fmla="*/ 6 h 134"/>
                <a:gd name="T64" fmla="*/ 1890 w 6646"/>
                <a:gd name="T65" fmla="*/ 126 h 134"/>
                <a:gd name="T66" fmla="*/ 1949 w 6646"/>
                <a:gd name="T67" fmla="*/ 5 h 134"/>
                <a:gd name="T68" fmla="*/ 2010 w 6646"/>
                <a:gd name="T69" fmla="*/ 125 h 134"/>
                <a:gd name="T70" fmla="*/ 2069 w 6646"/>
                <a:gd name="T71" fmla="*/ 5 h 134"/>
                <a:gd name="T72" fmla="*/ 2130 w 6646"/>
                <a:gd name="T73" fmla="*/ 124 h 134"/>
                <a:gd name="T74" fmla="*/ 2189 w 6646"/>
                <a:gd name="T75" fmla="*/ 4 h 134"/>
                <a:gd name="T76" fmla="*/ 2250 w 6646"/>
                <a:gd name="T77" fmla="*/ 124 h 134"/>
                <a:gd name="T78" fmla="*/ 2309 w 6646"/>
                <a:gd name="T79" fmla="*/ 4 h 134"/>
                <a:gd name="T80" fmla="*/ 2370 w 6646"/>
                <a:gd name="T81" fmla="*/ 123 h 134"/>
                <a:gd name="T82" fmla="*/ 2429 w 6646"/>
                <a:gd name="T83" fmla="*/ 3 h 134"/>
                <a:gd name="T84" fmla="*/ 2490 w 6646"/>
                <a:gd name="T85" fmla="*/ 123 h 134"/>
                <a:gd name="T86" fmla="*/ 2549 w 6646"/>
                <a:gd name="T87" fmla="*/ 2 h 134"/>
                <a:gd name="T88" fmla="*/ 2610 w 6646"/>
                <a:gd name="T89" fmla="*/ 122 h 134"/>
                <a:gd name="T90" fmla="*/ 2669 w 6646"/>
                <a:gd name="T91" fmla="*/ 2 h 134"/>
                <a:gd name="T92" fmla="*/ 2730 w 6646"/>
                <a:gd name="T93" fmla="*/ 122 h 134"/>
                <a:gd name="T94" fmla="*/ 2789 w 6646"/>
                <a:gd name="T95" fmla="*/ 1 h 134"/>
                <a:gd name="T96" fmla="*/ 2850 w 6646"/>
                <a:gd name="T97" fmla="*/ 121 h 134"/>
                <a:gd name="T98" fmla="*/ 2909 w 6646"/>
                <a:gd name="T99" fmla="*/ 1 h 134"/>
                <a:gd name="T100" fmla="*/ 2970 w 6646"/>
                <a:gd name="T101" fmla="*/ 120 h 134"/>
                <a:gd name="T102" fmla="*/ 3029 w 6646"/>
                <a:gd name="T103" fmla="*/ 0 h 134"/>
                <a:gd name="T104" fmla="*/ 3090 w 6646"/>
                <a:gd name="T105" fmla="*/ 120 h 134"/>
                <a:gd name="T106" fmla="*/ 3119 w 6646"/>
                <a:gd name="T107" fmla="*/ 60 h 134"/>
                <a:gd name="T108" fmla="*/ 3150 w 6646"/>
                <a:gd name="T109" fmla="*/ 60 h 134"/>
                <a:gd name="T110" fmla="*/ 6646 w 6646"/>
                <a:gd name="T111" fmla="*/ 7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646" h="134">
                  <a:moveTo>
                    <a:pt x="0" y="75"/>
                  </a:moveTo>
                  <a:lnTo>
                    <a:pt x="29" y="14"/>
                  </a:lnTo>
                  <a:lnTo>
                    <a:pt x="90" y="134"/>
                  </a:lnTo>
                  <a:lnTo>
                    <a:pt x="149" y="14"/>
                  </a:lnTo>
                  <a:lnTo>
                    <a:pt x="210" y="133"/>
                  </a:lnTo>
                  <a:lnTo>
                    <a:pt x="269" y="13"/>
                  </a:lnTo>
                  <a:lnTo>
                    <a:pt x="330" y="133"/>
                  </a:lnTo>
                  <a:lnTo>
                    <a:pt x="389" y="13"/>
                  </a:lnTo>
                  <a:lnTo>
                    <a:pt x="450" y="132"/>
                  </a:lnTo>
                  <a:lnTo>
                    <a:pt x="509" y="12"/>
                  </a:lnTo>
                  <a:lnTo>
                    <a:pt x="570" y="132"/>
                  </a:lnTo>
                  <a:lnTo>
                    <a:pt x="629" y="12"/>
                  </a:lnTo>
                  <a:lnTo>
                    <a:pt x="690" y="131"/>
                  </a:lnTo>
                  <a:lnTo>
                    <a:pt x="749" y="11"/>
                  </a:lnTo>
                  <a:lnTo>
                    <a:pt x="810" y="131"/>
                  </a:lnTo>
                  <a:lnTo>
                    <a:pt x="869" y="10"/>
                  </a:lnTo>
                  <a:lnTo>
                    <a:pt x="930" y="130"/>
                  </a:lnTo>
                  <a:lnTo>
                    <a:pt x="989" y="10"/>
                  </a:lnTo>
                  <a:lnTo>
                    <a:pt x="1050" y="129"/>
                  </a:lnTo>
                  <a:lnTo>
                    <a:pt x="1109" y="9"/>
                  </a:lnTo>
                  <a:lnTo>
                    <a:pt x="1170" y="129"/>
                  </a:lnTo>
                  <a:lnTo>
                    <a:pt x="1229" y="9"/>
                  </a:lnTo>
                  <a:lnTo>
                    <a:pt x="1290" y="128"/>
                  </a:lnTo>
                  <a:lnTo>
                    <a:pt x="1349" y="8"/>
                  </a:lnTo>
                  <a:lnTo>
                    <a:pt x="1410" y="128"/>
                  </a:lnTo>
                  <a:lnTo>
                    <a:pt x="1469" y="8"/>
                  </a:lnTo>
                  <a:lnTo>
                    <a:pt x="1530" y="127"/>
                  </a:lnTo>
                  <a:lnTo>
                    <a:pt x="1589" y="7"/>
                  </a:lnTo>
                  <a:lnTo>
                    <a:pt x="1650" y="127"/>
                  </a:lnTo>
                  <a:lnTo>
                    <a:pt x="1709" y="6"/>
                  </a:lnTo>
                  <a:lnTo>
                    <a:pt x="1770" y="126"/>
                  </a:lnTo>
                  <a:lnTo>
                    <a:pt x="1829" y="6"/>
                  </a:lnTo>
                  <a:lnTo>
                    <a:pt x="1890" y="126"/>
                  </a:lnTo>
                  <a:lnTo>
                    <a:pt x="1949" y="5"/>
                  </a:lnTo>
                  <a:lnTo>
                    <a:pt x="2010" y="125"/>
                  </a:lnTo>
                  <a:lnTo>
                    <a:pt x="2069" y="5"/>
                  </a:lnTo>
                  <a:lnTo>
                    <a:pt x="2130" y="124"/>
                  </a:lnTo>
                  <a:lnTo>
                    <a:pt x="2189" y="4"/>
                  </a:lnTo>
                  <a:lnTo>
                    <a:pt x="2250" y="124"/>
                  </a:lnTo>
                  <a:lnTo>
                    <a:pt x="2309" y="4"/>
                  </a:lnTo>
                  <a:lnTo>
                    <a:pt x="2370" y="123"/>
                  </a:lnTo>
                  <a:lnTo>
                    <a:pt x="2429" y="3"/>
                  </a:lnTo>
                  <a:lnTo>
                    <a:pt x="2490" y="123"/>
                  </a:lnTo>
                  <a:lnTo>
                    <a:pt x="2549" y="2"/>
                  </a:lnTo>
                  <a:lnTo>
                    <a:pt x="2610" y="122"/>
                  </a:lnTo>
                  <a:lnTo>
                    <a:pt x="2669" y="2"/>
                  </a:lnTo>
                  <a:lnTo>
                    <a:pt x="2730" y="122"/>
                  </a:lnTo>
                  <a:lnTo>
                    <a:pt x="2789" y="1"/>
                  </a:lnTo>
                  <a:lnTo>
                    <a:pt x="2850" y="121"/>
                  </a:lnTo>
                  <a:lnTo>
                    <a:pt x="2909" y="1"/>
                  </a:lnTo>
                  <a:lnTo>
                    <a:pt x="2970" y="120"/>
                  </a:lnTo>
                  <a:lnTo>
                    <a:pt x="3029" y="0"/>
                  </a:lnTo>
                  <a:lnTo>
                    <a:pt x="3090" y="120"/>
                  </a:lnTo>
                  <a:lnTo>
                    <a:pt x="3119" y="60"/>
                  </a:lnTo>
                  <a:lnTo>
                    <a:pt x="3150" y="60"/>
                  </a:lnTo>
                  <a:lnTo>
                    <a:pt x="6646" y="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4" name="Arc 124"/>
            <p:cNvSpPr>
              <a:spLocks/>
            </p:cNvSpPr>
            <p:nvPr/>
          </p:nvSpPr>
          <p:spPr bwMode="auto">
            <a:xfrm>
              <a:off x="2938" y="1224"/>
              <a:ext cx="613" cy="108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20 h 21600"/>
                <a:gd name="T2" fmla="*/ 35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9"/>
                  </a:moveTo>
                  <a:cubicBezTo>
                    <a:pt x="21588" y="11927"/>
                    <a:pt x="11942" y="21580"/>
                    <a:pt x="34" y="21599"/>
                  </a:cubicBezTo>
                </a:path>
                <a:path w="21600" h="21600" stroke="0" extrusionOk="0">
                  <a:moveTo>
                    <a:pt x="21599" y="19"/>
                  </a:moveTo>
                  <a:cubicBezTo>
                    <a:pt x="21588" y="11927"/>
                    <a:pt x="11942" y="21580"/>
                    <a:pt x="3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5" name="Freeform 125"/>
            <p:cNvSpPr>
              <a:spLocks/>
            </p:cNvSpPr>
            <p:nvPr/>
          </p:nvSpPr>
          <p:spPr bwMode="auto">
            <a:xfrm>
              <a:off x="3534" y="1225"/>
              <a:ext cx="38" cy="57"/>
            </a:xfrm>
            <a:custGeom>
              <a:avLst/>
              <a:gdLst>
                <a:gd name="T0" fmla="*/ 19 w 38"/>
                <a:gd name="T1" fmla="*/ 0 h 57"/>
                <a:gd name="T2" fmla="*/ 0 w 38"/>
                <a:gd name="T3" fmla="*/ 57 h 57"/>
                <a:gd name="T4" fmla="*/ 19 w 38"/>
                <a:gd name="T5" fmla="*/ 43 h 57"/>
                <a:gd name="T6" fmla="*/ 38 w 38"/>
                <a:gd name="T7" fmla="*/ 57 h 57"/>
                <a:gd name="T8" fmla="*/ 19 w 38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7">
                  <a:moveTo>
                    <a:pt x="19" y="0"/>
                  </a:moveTo>
                  <a:lnTo>
                    <a:pt x="0" y="57"/>
                  </a:lnTo>
                  <a:lnTo>
                    <a:pt x="19" y="43"/>
                  </a:lnTo>
                  <a:lnTo>
                    <a:pt x="38" y="5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6" name="Arc 126"/>
            <p:cNvSpPr>
              <a:spLocks/>
            </p:cNvSpPr>
            <p:nvPr/>
          </p:nvSpPr>
          <p:spPr bwMode="auto">
            <a:xfrm>
              <a:off x="890" y="1202"/>
              <a:ext cx="526" cy="90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41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3"/>
                    <a:pt x="11954" y="21577"/>
                    <a:pt x="4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3"/>
                    <a:pt x="11954" y="21577"/>
                    <a:pt x="4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7" name="Freeform 127"/>
            <p:cNvSpPr>
              <a:spLocks/>
            </p:cNvSpPr>
            <p:nvPr/>
          </p:nvSpPr>
          <p:spPr bwMode="auto">
            <a:xfrm>
              <a:off x="1380" y="1195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8" name="Line 128"/>
            <p:cNvSpPr>
              <a:spLocks noChangeShapeType="1"/>
            </p:cNvSpPr>
            <p:nvPr/>
          </p:nvSpPr>
          <p:spPr bwMode="auto">
            <a:xfrm>
              <a:off x="1380" y="119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9" name="Arc 129"/>
            <p:cNvSpPr>
              <a:spLocks/>
            </p:cNvSpPr>
            <p:nvPr/>
          </p:nvSpPr>
          <p:spPr bwMode="auto">
            <a:xfrm>
              <a:off x="1225" y="1961"/>
              <a:ext cx="126" cy="27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8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77"/>
                  </a:moveTo>
                  <a:cubicBezTo>
                    <a:pt x="21556" y="11976"/>
                    <a:pt x="11898" y="21599"/>
                    <a:pt x="0" y="21600"/>
                  </a:cubicBezTo>
                </a:path>
                <a:path w="21600" h="21600" stroke="0" extrusionOk="0">
                  <a:moveTo>
                    <a:pt x="21599" y="77"/>
                  </a:moveTo>
                  <a:cubicBezTo>
                    <a:pt x="21556" y="11976"/>
                    <a:pt x="11898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0" name="Freeform 130"/>
            <p:cNvSpPr>
              <a:spLocks/>
            </p:cNvSpPr>
            <p:nvPr/>
          </p:nvSpPr>
          <p:spPr bwMode="auto">
            <a:xfrm>
              <a:off x="1314" y="1955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1" name="Line 131"/>
            <p:cNvSpPr>
              <a:spLocks noChangeShapeType="1"/>
            </p:cNvSpPr>
            <p:nvPr/>
          </p:nvSpPr>
          <p:spPr bwMode="auto">
            <a:xfrm>
              <a:off x="1314" y="195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2" name="Line 132"/>
            <p:cNvSpPr>
              <a:spLocks noChangeShapeType="1"/>
            </p:cNvSpPr>
            <p:nvPr/>
          </p:nvSpPr>
          <p:spPr bwMode="auto">
            <a:xfrm flipV="1">
              <a:off x="1953" y="2409"/>
              <a:ext cx="44" cy="5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3" name="Arc 133"/>
            <p:cNvSpPr>
              <a:spLocks/>
            </p:cNvSpPr>
            <p:nvPr/>
          </p:nvSpPr>
          <p:spPr bwMode="auto">
            <a:xfrm>
              <a:off x="1376" y="2408"/>
              <a:ext cx="620" cy="2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82 h 21600"/>
                <a:gd name="T2" fmla="*/ 35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81"/>
                  </a:moveTo>
                  <a:cubicBezTo>
                    <a:pt x="21554" y="11965"/>
                    <a:pt x="11918" y="21580"/>
                    <a:pt x="34" y="21599"/>
                  </a:cubicBezTo>
                </a:path>
                <a:path w="21600" h="21600" stroke="0" extrusionOk="0">
                  <a:moveTo>
                    <a:pt x="21599" y="81"/>
                  </a:moveTo>
                  <a:cubicBezTo>
                    <a:pt x="21554" y="11965"/>
                    <a:pt x="11918" y="21580"/>
                    <a:pt x="34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4" name="Arc 134"/>
            <p:cNvSpPr>
              <a:spLocks/>
            </p:cNvSpPr>
            <p:nvPr/>
          </p:nvSpPr>
          <p:spPr bwMode="auto">
            <a:xfrm>
              <a:off x="888" y="2425"/>
              <a:ext cx="488" cy="24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4 w 21644"/>
                <a:gd name="T1" fmla="*/ 21600 h 21600"/>
                <a:gd name="T2" fmla="*/ 0 w 21644"/>
                <a:gd name="T3" fmla="*/ 88 h 21600"/>
                <a:gd name="T4" fmla="*/ 21600 w 2164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4" h="21600" fill="none" extrusionOk="0">
                  <a:moveTo>
                    <a:pt x="21643" y="21599"/>
                  </a:moveTo>
                  <a:cubicBezTo>
                    <a:pt x="21629" y="21599"/>
                    <a:pt x="21614" y="21599"/>
                    <a:pt x="21600" y="21600"/>
                  </a:cubicBezTo>
                  <a:cubicBezTo>
                    <a:pt x="9705" y="21600"/>
                    <a:pt x="48" y="11982"/>
                    <a:pt x="0" y="87"/>
                  </a:cubicBezTo>
                </a:path>
                <a:path w="21644" h="21600" stroke="0" extrusionOk="0">
                  <a:moveTo>
                    <a:pt x="21643" y="21599"/>
                  </a:moveTo>
                  <a:cubicBezTo>
                    <a:pt x="21629" y="21599"/>
                    <a:pt x="21614" y="21599"/>
                    <a:pt x="21600" y="21600"/>
                  </a:cubicBezTo>
                  <a:cubicBezTo>
                    <a:pt x="9705" y="21600"/>
                    <a:pt x="48" y="11982"/>
                    <a:pt x="0" y="8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5" name="Freeform 135"/>
            <p:cNvSpPr>
              <a:spLocks/>
            </p:cNvSpPr>
            <p:nvPr/>
          </p:nvSpPr>
          <p:spPr bwMode="auto">
            <a:xfrm>
              <a:off x="869" y="2426"/>
              <a:ext cx="38" cy="57"/>
            </a:xfrm>
            <a:custGeom>
              <a:avLst/>
              <a:gdLst>
                <a:gd name="T0" fmla="*/ 19 w 38"/>
                <a:gd name="T1" fmla="*/ 0 h 57"/>
                <a:gd name="T2" fmla="*/ 0 w 38"/>
                <a:gd name="T3" fmla="*/ 57 h 57"/>
                <a:gd name="T4" fmla="*/ 19 w 38"/>
                <a:gd name="T5" fmla="*/ 42 h 57"/>
                <a:gd name="T6" fmla="*/ 38 w 38"/>
                <a:gd name="T7" fmla="*/ 57 h 57"/>
                <a:gd name="T8" fmla="*/ 19 w 38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7">
                  <a:moveTo>
                    <a:pt x="19" y="0"/>
                  </a:moveTo>
                  <a:lnTo>
                    <a:pt x="0" y="57"/>
                  </a:lnTo>
                  <a:lnTo>
                    <a:pt x="19" y="42"/>
                  </a:lnTo>
                  <a:lnTo>
                    <a:pt x="38" y="5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" name="Arc 136"/>
            <p:cNvSpPr>
              <a:spLocks/>
            </p:cNvSpPr>
            <p:nvPr/>
          </p:nvSpPr>
          <p:spPr bwMode="auto">
            <a:xfrm>
              <a:off x="1464" y="1913"/>
              <a:ext cx="81" cy="20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2 h 21598"/>
                <a:gd name="T2" fmla="*/ 265 w 21600"/>
                <a:gd name="T3" fmla="*/ 21598 h 21598"/>
                <a:gd name="T4" fmla="*/ 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599" y="101"/>
                  </a:moveTo>
                  <a:cubicBezTo>
                    <a:pt x="21544" y="11888"/>
                    <a:pt x="12050" y="21453"/>
                    <a:pt x="265" y="21598"/>
                  </a:cubicBezTo>
                </a:path>
                <a:path w="21600" h="21598" stroke="0" extrusionOk="0">
                  <a:moveTo>
                    <a:pt x="21599" y="101"/>
                  </a:moveTo>
                  <a:cubicBezTo>
                    <a:pt x="21544" y="11888"/>
                    <a:pt x="12050" y="21453"/>
                    <a:pt x="265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7" name="Freeform 137"/>
            <p:cNvSpPr>
              <a:spLocks/>
            </p:cNvSpPr>
            <p:nvPr/>
          </p:nvSpPr>
          <p:spPr bwMode="auto">
            <a:xfrm>
              <a:off x="1508" y="1906"/>
              <a:ext cx="77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8" name="Line 138"/>
            <p:cNvSpPr>
              <a:spLocks noChangeShapeType="1"/>
            </p:cNvSpPr>
            <p:nvPr/>
          </p:nvSpPr>
          <p:spPr bwMode="auto">
            <a:xfrm>
              <a:off x="1508" y="1906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9" name="Arc 139"/>
            <p:cNvSpPr>
              <a:spLocks/>
            </p:cNvSpPr>
            <p:nvPr/>
          </p:nvSpPr>
          <p:spPr bwMode="auto">
            <a:xfrm>
              <a:off x="1711" y="1891"/>
              <a:ext cx="137" cy="20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7 h 21599"/>
                <a:gd name="T2" fmla="*/ 156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06"/>
                  </a:moveTo>
                  <a:cubicBezTo>
                    <a:pt x="21541" y="11933"/>
                    <a:pt x="11982" y="21514"/>
                    <a:pt x="156" y="21599"/>
                  </a:cubicBezTo>
                </a:path>
                <a:path w="21600" h="21599" stroke="0" extrusionOk="0">
                  <a:moveTo>
                    <a:pt x="21599" y="106"/>
                  </a:moveTo>
                  <a:cubicBezTo>
                    <a:pt x="21541" y="11933"/>
                    <a:pt x="11982" y="21514"/>
                    <a:pt x="15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0" name="Freeform 140"/>
            <p:cNvSpPr>
              <a:spLocks/>
            </p:cNvSpPr>
            <p:nvPr/>
          </p:nvSpPr>
          <p:spPr bwMode="auto">
            <a:xfrm>
              <a:off x="1811" y="1885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1" name="Line 141"/>
            <p:cNvSpPr>
              <a:spLocks noChangeShapeType="1"/>
            </p:cNvSpPr>
            <p:nvPr/>
          </p:nvSpPr>
          <p:spPr bwMode="auto">
            <a:xfrm>
              <a:off x="1811" y="188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2" name="Line 142"/>
            <p:cNvSpPr>
              <a:spLocks noChangeShapeType="1"/>
            </p:cNvSpPr>
            <p:nvPr/>
          </p:nvSpPr>
          <p:spPr bwMode="auto">
            <a:xfrm flipV="1">
              <a:off x="1981" y="2008"/>
              <a:ext cx="71" cy="5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3" name="Arc 143"/>
            <p:cNvSpPr>
              <a:spLocks/>
            </p:cNvSpPr>
            <p:nvPr/>
          </p:nvSpPr>
          <p:spPr bwMode="auto">
            <a:xfrm>
              <a:off x="2052" y="1806"/>
              <a:ext cx="77" cy="2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7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06"/>
                  </a:moveTo>
                  <a:cubicBezTo>
                    <a:pt x="21540" y="11994"/>
                    <a:pt x="11887" y="21599"/>
                    <a:pt x="0" y="21600"/>
                  </a:cubicBezTo>
                </a:path>
                <a:path w="21600" h="21600" stroke="0" extrusionOk="0">
                  <a:moveTo>
                    <a:pt x="21599" y="106"/>
                  </a:moveTo>
                  <a:cubicBezTo>
                    <a:pt x="21540" y="11994"/>
                    <a:pt x="11887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4" name="Freeform 144"/>
            <p:cNvSpPr>
              <a:spLocks/>
            </p:cNvSpPr>
            <p:nvPr/>
          </p:nvSpPr>
          <p:spPr bwMode="auto">
            <a:xfrm>
              <a:off x="2091" y="1799"/>
              <a:ext cx="76" cy="8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5" name="Line 145"/>
            <p:cNvSpPr>
              <a:spLocks noChangeShapeType="1"/>
            </p:cNvSpPr>
            <p:nvPr/>
          </p:nvSpPr>
          <p:spPr bwMode="auto">
            <a:xfrm>
              <a:off x="2091" y="1799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6" name="Line 146"/>
            <p:cNvSpPr>
              <a:spLocks noChangeShapeType="1"/>
            </p:cNvSpPr>
            <p:nvPr/>
          </p:nvSpPr>
          <p:spPr bwMode="auto">
            <a:xfrm>
              <a:off x="2211" y="2192"/>
              <a:ext cx="104" cy="5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7" name="Arc 147"/>
            <p:cNvSpPr>
              <a:spLocks/>
            </p:cNvSpPr>
            <p:nvPr/>
          </p:nvSpPr>
          <p:spPr bwMode="auto">
            <a:xfrm>
              <a:off x="2315" y="1645"/>
              <a:ext cx="955" cy="59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8" name="Freeform 148"/>
            <p:cNvSpPr>
              <a:spLocks/>
            </p:cNvSpPr>
            <p:nvPr/>
          </p:nvSpPr>
          <p:spPr bwMode="auto">
            <a:xfrm>
              <a:off x="3233" y="1638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9" name="Line 149"/>
            <p:cNvSpPr>
              <a:spLocks noChangeShapeType="1"/>
            </p:cNvSpPr>
            <p:nvPr/>
          </p:nvSpPr>
          <p:spPr bwMode="auto">
            <a:xfrm>
              <a:off x="3233" y="163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0" name="Arc 150"/>
            <p:cNvSpPr>
              <a:spLocks/>
            </p:cNvSpPr>
            <p:nvPr/>
          </p:nvSpPr>
          <p:spPr bwMode="auto">
            <a:xfrm>
              <a:off x="3725" y="1742"/>
              <a:ext cx="43" cy="29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71 h 21594"/>
                <a:gd name="T2" fmla="*/ 499 w 21600"/>
                <a:gd name="T3" fmla="*/ 21594 h 21594"/>
                <a:gd name="T4" fmla="*/ 0 w 21600"/>
                <a:gd name="T5" fmla="*/ 0 h 21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4" fill="none" extrusionOk="0">
                  <a:moveTo>
                    <a:pt x="21599" y="70"/>
                  </a:moveTo>
                  <a:cubicBezTo>
                    <a:pt x="21561" y="11778"/>
                    <a:pt x="12203" y="21323"/>
                    <a:pt x="499" y="21594"/>
                  </a:cubicBezTo>
                </a:path>
                <a:path w="21600" h="21594" stroke="0" extrusionOk="0">
                  <a:moveTo>
                    <a:pt x="21599" y="70"/>
                  </a:moveTo>
                  <a:cubicBezTo>
                    <a:pt x="21561" y="11778"/>
                    <a:pt x="12203" y="21323"/>
                    <a:pt x="499" y="21594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1" name="Freeform 151"/>
            <p:cNvSpPr>
              <a:spLocks/>
            </p:cNvSpPr>
            <p:nvPr/>
          </p:nvSpPr>
          <p:spPr bwMode="auto">
            <a:xfrm>
              <a:off x="3732" y="1730"/>
              <a:ext cx="77" cy="19"/>
            </a:xfrm>
            <a:custGeom>
              <a:avLst/>
              <a:gdLst>
                <a:gd name="T0" fmla="*/ 211 w 211"/>
                <a:gd name="T1" fmla="*/ 30 h 49"/>
                <a:gd name="T2" fmla="*/ 209 w 211"/>
                <a:gd name="T3" fmla="*/ 49 h 49"/>
                <a:gd name="T4" fmla="*/ 0 w 211"/>
                <a:gd name="T5" fmla="*/ 19 h 49"/>
                <a:gd name="T6" fmla="*/ 2 w 211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9">
                  <a:moveTo>
                    <a:pt x="211" y="30"/>
                  </a:moveTo>
                  <a:lnTo>
                    <a:pt x="209" y="49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2" name="Line 152"/>
            <p:cNvSpPr>
              <a:spLocks noChangeShapeType="1"/>
            </p:cNvSpPr>
            <p:nvPr/>
          </p:nvSpPr>
          <p:spPr bwMode="auto">
            <a:xfrm flipH="1">
              <a:off x="3732" y="1730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3" name="Line 153"/>
            <p:cNvSpPr>
              <a:spLocks noChangeShapeType="1"/>
            </p:cNvSpPr>
            <p:nvPr/>
          </p:nvSpPr>
          <p:spPr bwMode="auto">
            <a:xfrm flipV="1">
              <a:off x="2618" y="2106"/>
              <a:ext cx="186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4" name="Arc 154"/>
            <p:cNvSpPr>
              <a:spLocks/>
            </p:cNvSpPr>
            <p:nvPr/>
          </p:nvSpPr>
          <p:spPr bwMode="auto">
            <a:xfrm>
              <a:off x="2803" y="1783"/>
              <a:ext cx="76" cy="32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8"/>
                <a:gd name="T2" fmla="*/ 283 w 21600"/>
                <a:gd name="T3" fmla="*/ 21598 h 21598"/>
                <a:gd name="T4" fmla="*/ 0 w 21600"/>
                <a:gd name="T5" fmla="*/ 0 h 2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8" fill="none" extrusionOk="0">
                  <a:moveTo>
                    <a:pt x="21600" y="0"/>
                  </a:moveTo>
                  <a:cubicBezTo>
                    <a:pt x="21600" y="11818"/>
                    <a:pt x="12100" y="21443"/>
                    <a:pt x="283" y="21598"/>
                  </a:cubicBezTo>
                </a:path>
                <a:path w="21600" h="21598" stroke="0" extrusionOk="0">
                  <a:moveTo>
                    <a:pt x="21600" y="0"/>
                  </a:moveTo>
                  <a:cubicBezTo>
                    <a:pt x="21600" y="11818"/>
                    <a:pt x="12100" y="21443"/>
                    <a:pt x="283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5" name="Freeform 155"/>
            <p:cNvSpPr>
              <a:spLocks/>
            </p:cNvSpPr>
            <p:nvPr/>
          </p:nvSpPr>
          <p:spPr bwMode="auto">
            <a:xfrm>
              <a:off x="2843" y="1776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6" name="Line 156"/>
            <p:cNvSpPr>
              <a:spLocks noChangeShapeType="1"/>
            </p:cNvSpPr>
            <p:nvPr/>
          </p:nvSpPr>
          <p:spPr bwMode="auto">
            <a:xfrm>
              <a:off x="7375" y="4631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76200" y="228600"/>
            <a:ext cx="6629400" cy="8686800"/>
            <a:chOff x="144" y="144"/>
            <a:chExt cx="4176" cy="547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44"/>
              <a:ext cx="4176" cy="5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Line 5"/>
            <p:cNvSpPr>
              <a:spLocks noChangeShapeType="1"/>
            </p:cNvSpPr>
            <p:nvPr/>
          </p:nvSpPr>
          <p:spPr bwMode="auto">
            <a:xfrm>
              <a:off x="181" y="2446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4228" y="2446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181" y="237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4228" y="237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181" y="2299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4228" y="2299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181" y="222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>
              <a:off x="4228" y="222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181" y="2152"/>
              <a:ext cx="409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1713" y="2130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2748" y="2130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181" y="2076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4228" y="2076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181" y="2005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4228" y="2005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0"/>
            <p:cNvSpPr>
              <a:spLocks noChangeShapeType="1"/>
            </p:cNvSpPr>
            <p:nvPr/>
          </p:nvSpPr>
          <p:spPr bwMode="auto">
            <a:xfrm>
              <a:off x="181" y="1929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4228" y="1929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>
              <a:off x="181" y="185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4228" y="185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>
              <a:off x="181" y="1782"/>
              <a:ext cx="409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>
              <a:off x="1713" y="1760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>
              <a:off x="2748" y="1760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7"/>
            <p:cNvSpPr>
              <a:spLocks noChangeShapeType="1"/>
            </p:cNvSpPr>
            <p:nvPr/>
          </p:nvSpPr>
          <p:spPr bwMode="auto">
            <a:xfrm>
              <a:off x="181" y="1711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8"/>
            <p:cNvSpPr>
              <a:spLocks noChangeShapeType="1"/>
            </p:cNvSpPr>
            <p:nvPr/>
          </p:nvSpPr>
          <p:spPr bwMode="auto">
            <a:xfrm>
              <a:off x="4228" y="1711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>
              <a:off x="181" y="1635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>
              <a:off x="4228" y="1635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1"/>
            <p:cNvSpPr>
              <a:spLocks noChangeShapeType="1"/>
            </p:cNvSpPr>
            <p:nvPr/>
          </p:nvSpPr>
          <p:spPr bwMode="auto">
            <a:xfrm>
              <a:off x="181" y="1564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2"/>
            <p:cNvSpPr>
              <a:spLocks noChangeShapeType="1"/>
            </p:cNvSpPr>
            <p:nvPr/>
          </p:nvSpPr>
          <p:spPr bwMode="auto">
            <a:xfrm>
              <a:off x="4228" y="1564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" name="Line 33"/>
            <p:cNvSpPr>
              <a:spLocks noChangeShapeType="1"/>
            </p:cNvSpPr>
            <p:nvPr/>
          </p:nvSpPr>
          <p:spPr bwMode="auto">
            <a:xfrm>
              <a:off x="181" y="148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" name="Line 34"/>
            <p:cNvSpPr>
              <a:spLocks noChangeShapeType="1"/>
            </p:cNvSpPr>
            <p:nvPr/>
          </p:nvSpPr>
          <p:spPr bwMode="auto">
            <a:xfrm>
              <a:off x="4228" y="1488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" name="Line 35"/>
            <p:cNvSpPr>
              <a:spLocks noChangeShapeType="1"/>
            </p:cNvSpPr>
            <p:nvPr/>
          </p:nvSpPr>
          <p:spPr bwMode="auto">
            <a:xfrm>
              <a:off x="181" y="1417"/>
              <a:ext cx="409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" name="Line 36"/>
            <p:cNvSpPr>
              <a:spLocks noChangeShapeType="1"/>
            </p:cNvSpPr>
            <p:nvPr/>
          </p:nvSpPr>
          <p:spPr bwMode="auto">
            <a:xfrm>
              <a:off x="1713" y="1396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" name="Line 37"/>
            <p:cNvSpPr>
              <a:spLocks noChangeShapeType="1"/>
            </p:cNvSpPr>
            <p:nvPr/>
          </p:nvSpPr>
          <p:spPr bwMode="auto">
            <a:xfrm>
              <a:off x="2748" y="1396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" name="Line 38"/>
            <p:cNvSpPr>
              <a:spLocks noChangeShapeType="1"/>
            </p:cNvSpPr>
            <p:nvPr/>
          </p:nvSpPr>
          <p:spPr bwMode="auto">
            <a:xfrm>
              <a:off x="181" y="1341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" name="Line 39"/>
            <p:cNvSpPr>
              <a:spLocks noChangeShapeType="1"/>
            </p:cNvSpPr>
            <p:nvPr/>
          </p:nvSpPr>
          <p:spPr bwMode="auto">
            <a:xfrm>
              <a:off x="4228" y="1341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" name="Line 40"/>
            <p:cNvSpPr>
              <a:spLocks noChangeShapeType="1"/>
            </p:cNvSpPr>
            <p:nvPr/>
          </p:nvSpPr>
          <p:spPr bwMode="auto">
            <a:xfrm>
              <a:off x="181" y="127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" name="Line 41"/>
            <p:cNvSpPr>
              <a:spLocks noChangeShapeType="1"/>
            </p:cNvSpPr>
            <p:nvPr/>
          </p:nvSpPr>
          <p:spPr bwMode="auto">
            <a:xfrm>
              <a:off x="4228" y="127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" name="Line 42"/>
            <p:cNvSpPr>
              <a:spLocks noChangeShapeType="1"/>
            </p:cNvSpPr>
            <p:nvPr/>
          </p:nvSpPr>
          <p:spPr bwMode="auto">
            <a:xfrm>
              <a:off x="181" y="1194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" name="Line 43"/>
            <p:cNvSpPr>
              <a:spLocks noChangeShapeType="1"/>
            </p:cNvSpPr>
            <p:nvPr/>
          </p:nvSpPr>
          <p:spPr bwMode="auto">
            <a:xfrm>
              <a:off x="4228" y="1194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8" name="Line 44"/>
            <p:cNvSpPr>
              <a:spLocks noChangeShapeType="1"/>
            </p:cNvSpPr>
            <p:nvPr/>
          </p:nvSpPr>
          <p:spPr bwMode="auto">
            <a:xfrm>
              <a:off x="181" y="112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9" name="Line 45"/>
            <p:cNvSpPr>
              <a:spLocks noChangeShapeType="1"/>
            </p:cNvSpPr>
            <p:nvPr/>
          </p:nvSpPr>
          <p:spPr bwMode="auto">
            <a:xfrm>
              <a:off x="4228" y="112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0" name="Line 46"/>
            <p:cNvSpPr>
              <a:spLocks noChangeShapeType="1"/>
            </p:cNvSpPr>
            <p:nvPr/>
          </p:nvSpPr>
          <p:spPr bwMode="auto">
            <a:xfrm>
              <a:off x="181" y="1047"/>
              <a:ext cx="409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1" name="Line 47"/>
            <p:cNvSpPr>
              <a:spLocks noChangeShapeType="1"/>
            </p:cNvSpPr>
            <p:nvPr/>
          </p:nvSpPr>
          <p:spPr bwMode="auto">
            <a:xfrm>
              <a:off x="1713" y="1026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2" name="Line 48"/>
            <p:cNvSpPr>
              <a:spLocks noChangeShapeType="1"/>
            </p:cNvSpPr>
            <p:nvPr/>
          </p:nvSpPr>
          <p:spPr bwMode="auto">
            <a:xfrm>
              <a:off x="2748" y="1026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3" name="Line 49"/>
            <p:cNvSpPr>
              <a:spLocks noChangeShapeType="1"/>
            </p:cNvSpPr>
            <p:nvPr/>
          </p:nvSpPr>
          <p:spPr bwMode="auto">
            <a:xfrm>
              <a:off x="181" y="977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4" name="Line 50"/>
            <p:cNvSpPr>
              <a:spLocks noChangeShapeType="1"/>
            </p:cNvSpPr>
            <p:nvPr/>
          </p:nvSpPr>
          <p:spPr bwMode="auto">
            <a:xfrm>
              <a:off x="4228" y="977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5" name="Line 51"/>
            <p:cNvSpPr>
              <a:spLocks noChangeShapeType="1"/>
            </p:cNvSpPr>
            <p:nvPr/>
          </p:nvSpPr>
          <p:spPr bwMode="auto">
            <a:xfrm>
              <a:off x="181" y="90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6" name="Line 52"/>
            <p:cNvSpPr>
              <a:spLocks noChangeShapeType="1"/>
            </p:cNvSpPr>
            <p:nvPr/>
          </p:nvSpPr>
          <p:spPr bwMode="auto">
            <a:xfrm>
              <a:off x="4228" y="90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7" name="Line 53"/>
            <p:cNvSpPr>
              <a:spLocks noChangeShapeType="1"/>
            </p:cNvSpPr>
            <p:nvPr/>
          </p:nvSpPr>
          <p:spPr bwMode="auto">
            <a:xfrm>
              <a:off x="181" y="83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8" name="Line 54"/>
            <p:cNvSpPr>
              <a:spLocks noChangeShapeType="1"/>
            </p:cNvSpPr>
            <p:nvPr/>
          </p:nvSpPr>
          <p:spPr bwMode="auto">
            <a:xfrm>
              <a:off x="4228" y="83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9" name="Line 55"/>
            <p:cNvSpPr>
              <a:spLocks noChangeShapeType="1"/>
            </p:cNvSpPr>
            <p:nvPr/>
          </p:nvSpPr>
          <p:spPr bwMode="auto">
            <a:xfrm>
              <a:off x="181" y="75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0" name="Line 56"/>
            <p:cNvSpPr>
              <a:spLocks noChangeShapeType="1"/>
            </p:cNvSpPr>
            <p:nvPr/>
          </p:nvSpPr>
          <p:spPr bwMode="auto">
            <a:xfrm>
              <a:off x="4228" y="753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1" name="Line 57"/>
            <p:cNvSpPr>
              <a:spLocks noChangeShapeType="1"/>
            </p:cNvSpPr>
            <p:nvPr/>
          </p:nvSpPr>
          <p:spPr bwMode="auto">
            <a:xfrm>
              <a:off x="181" y="683"/>
              <a:ext cx="409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2" name="Line 58"/>
            <p:cNvSpPr>
              <a:spLocks noChangeShapeType="1"/>
            </p:cNvSpPr>
            <p:nvPr/>
          </p:nvSpPr>
          <p:spPr bwMode="auto">
            <a:xfrm>
              <a:off x="1713" y="661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3" name="Line 59"/>
            <p:cNvSpPr>
              <a:spLocks noChangeShapeType="1"/>
            </p:cNvSpPr>
            <p:nvPr/>
          </p:nvSpPr>
          <p:spPr bwMode="auto">
            <a:xfrm>
              <a:off x="2748" y="661"/>
              <a:ext cx="0" cy="4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4" name="Line 60"/>
            <p:cNvSpPr>
              <a:spLocks noChangeShapeType="1"/>
            </p:cNvSpPr>
            <p:nvPr/>
          </p:nvSpPr>
          <p:spPr bwMode="auto">
            <a:xfrm>
              <a:off x="181" y="607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5" name="Line 61"/>
            <p:cNvSpPr>
              <a:spLocks noChangeShapeType="1"/>
            </p:cNvSpPr>
            <p:nvPr/>
          </p:nvSpPr>
          <p:spPr bwMode="auto">
            <a:xfrm>
              <a:off x="4228" y="607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6" name="Line 62"/>
            <p:cNvSpPr>
              <a:spLocks noChangeShapeType="1"/>
            </p:cNvSpPr>
            <p:nvPr/>
          </p:nvSpPr>
          <p:spPr bwMode="auto">
            <a:xfrm>
              <a:off x="181" y="536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7" name="Line 63"/>
            <p:cNvSpPr>
              <a:spLocks noChangeShapeType="1"/>
            </p:cNvSpPr>
            <p:nvPr/>
          </p:nvSpPr>
          <p:spPr bwMode="auto">
            <a:xfrm>
              <a:off x="4228" y="536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8" name="Line 64"/>
            <p:cNvSpPr>
              <a:spLocks noChangeShapeType="1"/>
            </p:cNvSpPr>
            <p:nvPr/>
          </p:nvSpPr>
          <p:spPr bwMode="auto">
            <a:xfrm>
              <a:off x="181" y="46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9" name="Line 65"/>
            <p:cNvSpPr>
              <a:spLocks noChangeShapeType="1"/>
            </p:cNvSpPr>
            <p:nvPr/>
          </p:nvSpPr>
          <p:spPr bwMode="auto">
            <a:xfrm>
              <a:off x="4228" y="460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0" name="Line 66"/>
            <p:cNvSpPr>
              <a:spLocks noChangeShapeType="1"/>
            </p:cNvSpPr>
            <p:nvPr/>
          </p:nvSpPr>
          <p:spPr bwMode="auto">
            <a:xfrm>
              <a:off x="181" y="389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1" name="Line 67"/>
            <p:cNvSpPr>
              <a:spLocks noChangeShapeType="1"/>
            </p:cNvSpPr>
            <p:nvPr/>
          </p:nvSpPr>
          <p:spPr bwMode="auto">
            <a:xfrm>
              <a:off x="4228" y="389"/>
              <a:ext cx="5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2" name="Rectangle 68"/>
            <p:cNvSpPr>
              <a:spLocks noChangeArrowheads="1"/>
            </p:cNvSpPr>
            <p:nvPr/>
          </p:nvSpPr>
          <p:spPr bwMode="auto">
            <a:xfrm>
              <a:off x="173" y="318"/>
              <a:ext cx="4108" cy="2196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3" name="Oval 69"/>
            <p:cNvSpPr>
              <a:spLocks noChangeArrowheads="1"/>
            </p:cNvSpPr>
            <p:nvPr/>
          </p:nvSpPr>
          <p:spPr bwMode="auto">
            <a:xfrm>
              <a:off x="3844" y="1848"/>
              <a:ext cx="136" cy="128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4" name="Rectangle 70"/>
            <p:cNvSpPr>
              <a:spLocks noChangeArrowheads="1"/>
            </p:cNvSpPr>
            <p:nvPr/>
          </p:nvSpPr>
          <p:spPr bwMode="auto">
            <a:xfrm>
              <a:off x="3027" y="1597"/>
              <a:ext cx="203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5" name="Oval 71"/>
            <p:cNvSpPr>
              <a:spLocks noChangeArrowheads="1"/>
            </p:cNvSpPr>
            <p:nvPr/>
          </p:nvSpPr>
          <p:spPr bwMode="auto">
            <a:xfrm>
              <a:off x="2843" y="1874"/>
              <a:ext cx="136" cy="129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6" name="Rectangle 72"/>
            <p:cNvSpPr>
              <a:spLocks noChangeArrowheads="1"/>
            </p:cNvSpPr>
            <p:nvPr/>
          </p:nvSpPr>
          <p:spPr bwMode="auto">
            <a:xfrm>
              <a:off x="2555" y="1597"/>
              <a:ext cx="223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7" name="Oval 73"/>
            <p:cNvSpPr>
              <a:spLocks noChangeArrowheads="1"/>
            </p:cNvSpPr>
            <p:nvPr/>
          </p:nvSpPr>
          <p:spPr bwMode="auto">
            <a:xfrm>
              <a:off x="2583" y="1863"/>
              <a:ext cx="136" cy="129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8" name="Rectangle 74"/>
            <p:cNvSpPr>
              <a:spLocks noChangeArrowheads="1"/>
            </p:cNvSpPr>
            <p:nvPr/>
          </p:nvSpPr>
          <p:spPr bwMode="auto">
            <a:xfrm>
              <a:off x="2003" y="1630"/>
              <a:ext cx="203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39" name="Rectangle 75"/>
            <p:cNvSpPr>
              <a:spLocks noChangeArrowheads="1"/>
            </p:cNvSpPr>
            <p:nvPr/>
          </p:nvSpPr>
          <p:spPr bwMode="auto">
            <a:xfrm>
              <a:off x="2319" y="1863"/>
              <a:ext cx="136" cy="129"/>
            </a:xfrm>
            <a:prstGeom prst="rect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0" name="Line 76"/>
            <p:cNvSpPr>
              <a:spLocks noChangeShapeType="1"/>
            </p:cNvSpPr>
            <p:nvPr/>
          </p:nvSpPr>
          <p:spPr bwMode="auto">
            <a:xfrm>
              <a:off x="2319" y="1864"/>
              <a:ext cx="132" cy="12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1" name="Line 77"/>
            <p:cNvSpPr>
              <a:spLocks noChangeShapeType="1"/>
            </p:cNvSpPr>
            <p:nvPr/>
          </p:nvSpPr>
          <p:spPr bwMode="auto">
            <a:xfrm flipV="1">
              <a:off x="2319" y="1864"/>
              <a:ext cx="132" cy="12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2" name="Rectangle 78"/>
            <p:cNvSpPr>
              <a:spLocks noChangeArrowheads="1"/>
            </p:cNvSpPr>
            <p:nvPr/>
          </p:nvSpPr>
          <p:spPr bwMode="auto">
            <a:xfrm>
              <a:off x="3366" y="1434"/>
              <a:ext cx="223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3" name="Oval 79"/>
            <p:cNvSpPr>
              <a:spLocks noChangeArrowheads="1"/>
            </p:cNvSpPr>
            <p:nvPr/>
          </p:nvSpPr>
          <p:spPr bwMode="auto">
            <a:xfrm>
              <a:off x="2054" y="1863"/>
              <a:ext cx="136" cy="129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4" name="Rectangle 80"/>
            <p:cNvSpPr>
              <a:spLocks noChangeArrowheads="1"/>
            </p:cNvSpPr>
            <p:nvPr/>
          </p:nvSpPr>
          <p:spPr bwMode="auto">
            <a:xfrm>
              <a:off x="2307" y="1423"/>
              <a:ext cx="223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5" name="Oval 81"/>
            <p:cNvSpPr>
              <a:spLocks noChangeArrowheads="1"/>
            </p:cNvSpPr>
            <p:nvPr/>
          </p:nvSpPr>
          <p:spPr bwMode="auto">
            <a:xfrm>
              <a:off x="1778" y="1863"/>
              <a:ext cx="136" cy="129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6" name="Rectangle 82"/>
            <p:cNvSpPr>
              <a:spLocks noChangeArrowheads="1"/>
            </p:cNvSpPr>
            <p:nvPr/>
          </p:nvSpPr>
          <p:spPr bwMode="auto">
            <a:xfrm>
              <a:off x="1450" y="1461"/>
              <a:ext cx="223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7" name="Oval 83"/>
            <p:cNvSpPr>
              <a:spLocks noChangeArrowheads="1"/>
            </p:cNvSpPr>
            <p:nvPr/>
          </p:nvSpPr>
          <p:spPr bwMode="auto">
            <a:xfrm>
              <a:off x="714" y="1863"/>
              <a:ext cx="136" cy="129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8" name="Rectangle 84"/>
            <p:cNvSpPr>
              <a:spLocks noChangeArrowheads="1"/>
            </p:cNvSpPr>
            <p:nvPr/>
          </p:nvSpPr>
          <p:spPr bwMode="auto">
            <a:xfrm>
              <a:off x="1640" y="1624"/>
              <a:ext cx="213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9" name="Oval 85"/>
            <p:cNvSpPr>
              <a:spLocks noChangeArrowheads="1"/>
            </p:cNvSpPr>
            <p:nvPr/>
          </p:nvSpPr>
          <p:spPr bwMode="auto">
            <a:xfrm>
              <a:off x="2290" y="2272"/>
              <a:ext cx="136" cy="128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0" name="Rectangle 86"/>
            <p:cNvSpPr>
              <a:spLocks noChangeArrowheads="1"/>
            </p:cNvSpPr>
            <p:nvPr/>
          </p:nvSpPr>
          <p:spPr bwMode="auto">
            <a:xfrm>
              <a:off x="4062" y="1401"/>
              <a:ext cx="223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1" name="Oval 87"/>
            <p:cNvSpPr>
              <a:spLocks noChangeArrowheads="1"/>
            </p:cNvSpPr>
            <p:nvPr/>
          </p:nvSpPr>
          <p:spPr bwMode="auto">
            <a:xfrm>
              <a:off x="1582" y="2027"/>
              <a:ext cx="137" cy="129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2" name="Rectangle 88"/>
            <p:cNvSpPr>
              <a:spLocks noChangeArrowheads="1"/>
            </p:cNvSpPr>
            <p:nvPr/>
          </p:nvSpPr>
          <p:spPr bwMode="auto">
            <a:xfrm>
              <a:off x="714" y="1450"/>
              <a:ext cx="223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3" name="Oval 89"/>
            <p:cNvSpPr>
              <a:spLocks noChangeArrowheads="1"/>
            </p:cNvSpPr>
            <p:nvPr/>
          </p:nvSpPr>
          <p:spPr bwMode="auto">
            <a:xfrm>
              <a:off x="2935" y="2059"/>
              <a:ext cx="136" cy="129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4" name="Rectangle 90"/>
            <p:cNvSpPr>
              <a:spLocks noChangeArrowheads="1"/>
            </p:cNvSpPr>
            <p:nvPr/>
          </p:nvSpPr>
          <p:spPr bwMode="auto">
            <a:xfrm>
              <a:off x="3151" y="911"/>
              <a:ext cx="32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5" name="Oval 91"/>
            <p:cNvSpPr>
              <a:spLocks noChangeArrowheads="1"/>
            </p:cNvSpPr>
            <p:nvPr/>
          </p:nvSpPr>
          <p:spPr bwMode="auto">
            <a:xfrm>
              <a:off x="184" y="2021"/>
              <a:ext cx="136" cy="129"/>
            </a:xfrm>
            <a:prstGeom prst="ellipse">
              <a:avLst/>
            </a:prstGeom>
            <a:solidFill>
              <a:srgbClr val="FFFFFF"/>
            </a:solidFill>
            <a:ln w="12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6" name="Rectangle 92"/>
            <p:cNvSpPr>
              <a:spLocks noChangeArrowheads="1"/>
            </p:cNvSpPr>
            <p:nvPr/>
          </p:nvSpPr>
          <p:spPr bwMode="auto">
            <a:xfrm>
              <a:off x="1404" y="911"/>
              <a:ext cx="337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7" name="Rectangle 93"/>
            <p:cNvSpPr>
              <a:spLocks noChangeArrowheads="1"/>
            </p:cNvSpPr>
            <p:nvPr/>
          </p:nvSpPr>
          <p:spPr bwMode="auto">
            <a:xfrm>
              <a:off x="3957" y="2588"/>
              <a:ext cx="35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8" name="Rectangle 94"/>
            <p:cNvSpPr>
              <a:spLocks noChangeArrowheads="1"/>
            </p:cNvSpPr>
            <p:nvPr/>
          </p:nvSpPr>
          <p:spPr bwMode="auto">
            <a:xfrm>
              <a:off x="1371" y="171"/>
              <a:ext cx="1294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Lasso 58 Flip Naked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59" name="Rectangle 95"/>
            <p:cNvSpPr>
              <a:spLocks noChangeArrowheads="1"/>
            </p:cNvSpPr>
            <p:nvPr/>
          </p:nvSpPr>
          <p:spPr bwMode="auto">
            <a:xfrm>
              <a:off x="432" y="2844"/>
              <a:ext cx="20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0" name="Rectangle 96"/>
            <p:cNvSpPr>
              <a:spLocks noChangeArrowheads="1"/>
            </p:cNvSpPr>
            <p:nvPr/>
          </p:nvSpPr>
          <p:spPr bwMode="auto">
            <a:xfrm>
              <a:off x="593" y="2844"/>
              <a:ext cx="75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1" name="Rectangle 97"/>
            <p:cNvSpPr>
              <a:spLocks noChangeArrowheads="1"/>
            </p:cNvSpPr>
            <p:nvPr/>
          </p:nvSpPr>
          <p:spPr bwMode="auto">
            <a:xfrm>
              <a:off x="432" y="3073"/>
              <a:ext cx="22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2" name="Rectangle 98"/>
            <p:cNvSpPr>
              <a:spLocks noChangeArrowheads="1"/>
            </p:cNvSpPr>
            <p:nvPr/>
          </p:nvSpPr>
          <p:spPr bwMode="auto">
            <a:xfrm>
              <a:off x="624" y="3073"/>
              <a:ext cx="75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 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3" name="Rectangle 99"/>
            <p:cNvSpPr>
              <a:spLocks noChangeArrowheads="1"/>
            </p:cNvSpPr>
            <p:nvPr/>
          </p:nvSpPr>
          <p:spPr bwMode="auto">
            <a:xfrm>
              <a:off x="432" y="3301"/>
              <a:ext cx="22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4" name="Rectangle 100"/>
            <p:cNvSpPr>
              <a:spLocks noChangeArrowheads="1"/>
            </p:cNvSpPr>
            <p:nvPr/>
          </p:nvSpPr>
          <p:spPr bwMode="auto">
            <a:xfrm>
              <a:off x="624" y="3301"/>
              <a:ext cx="75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5" name="Rectangle 101"/>
            <p:cNvSpPr>
              <a:spLocks noChangeArrowheads="1"/>
            </p:cNvSpPr>
            <p:nvPr/>
          </p:nvSpPr>
          <p:spPr bwMode="auto">
            <a:xfrm>
              <a:off x="432" y="3530"/>
              <a:ext cx="22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6" name="Rectangle 102"/>
            <p:cNvSpPr>
              <a:spLocks noChangeArrowheads="1"/>
            </p:cNvSpPr>
            <p:nvPr/>
          </p:nvSpPr>
          <p:spPr bwMode="auto">
            <a:xfrm>
              <a:off x="624" y="3530"/>
              <a:ext cx="75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7" name="Rectangle 103"/>
            <p:cNvSpPr>
              <a:spLocks noChangeArrowheads="1"/>
            </p:cNvSpPr>
            <p:nvPr/>
          </p:nvSpPr>
          <p:spPr bwMode="auto">
            <a:xfrm>
              <a:off x="432" y="3759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8" name="Rectangle 104"/>
            <p:cNvSpPr>
              <a:spLocks noChangeArrowheads="1"/>
            </p:cNvSpPr>
            <p:nvPr/>
          </p:nvSpPr>
          <p:spPr bwMode="auto">
            <a:xfrm>
              <a:off x="624" y="3759"/>
              <a:ext cx="173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Gap-On-Area: 1st Outside B Gap.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9" name="Rectangle 105"/>
            <p:cNvSpPr>
              <a:spLocks noChangeArrowheads="1"/>
            </p:cNvSpPr>
            <p:nvPr/>
          </p:nvSpPr>
          <p:spPr bwMode="auto">
            <a:xfrm>
              <a:off x="432" y="3987"/>
              <a:ext cx="33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Lasso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0" name="Rectangle 106"/>
            <p:cNvSpPr>
              <a:spLocks noChangeArrowheads="1"/>
            </p:cNvSpPr>
            <p:nvPr/>
          </p:nvSpPr>
          <p:spPr bwMode="auto">
            <a:xfrm>
              <a:off x="720" y="3987"/>
              <a:ext cx="267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V-Pattern. Break off at 18 yards if covered deep.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1" name="Rectangle 107"/>
            <p:cNvSpPr>
              <a:spLocks noChangeArrowheads="1"/>
            </p:cNvSpPr>
            <p:nvPr/>
          </p:nvSpPr>
          <p:spPr bwMode="auto">
            <a:xfrm>
              <a:off x="432" y="4216"/>
              <a:ext cx="21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2" name="Rectangle 108"/>
            <p:cNvSpPr>
              <a:spLocks noChangeArrowheads="1"/>
            </p:cNvSpPr>
            <p:nvPr/>
          </p:nvSpPr>
          <p:spPr bwMode="auto">
            <a:xfrm>
              <a:off x="616" y="4216"/>
              <a:ext cx="106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Centerfield Control.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3" name="Rectangle 109"/>
            <p:cNvSpPr>
              <a:spLocks noChangeArrowheads="1"/>
            </p:cNvSpPr>
            <p:nvPr/>
          </p:nvSpPr>
          <p:spPr bwMode="auto">
            <a:xfrm>
              <a:off x="432" y="4444"/>
              <a:ext cx="22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4" name="Rectangle 110"/>
            <p:cNvSpPr>
              <a:spLocks noChangeArrowheads="1"/>
            </p:cNvSpPr>
            <p:nvPr/>
          </p:nvSpPr>
          <p:spPr bwMode="auto">
            <a:xfrm>
              <a:off x="624" y="4444"/>
              <a:ext cx="277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 Fake Flip. Boot away. Attack the flank. 3 level stretch.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5" name="Rectangle 111"/>
            <p:cNvSpPr>
              <a:spLocks noChangeArrowheads="1"/>
            </p:cNvSpPr>
            <p:nvPr/>
          </p:nvSpPr>
          <p:spPr bwMode="auto">
            <a:xfrm>
              <a:off x="432" y="4673"/>
              <a:ext cx="20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6" name="Rectangle 112"/>
            <p:cNvSpPr>
              <a:spLocks noChangeArrowheads="1"/>
            </p:cNvSpPr>
            <p:nvPr/>
          </p:nvSpPr>
          <p:spPr bwMode="auto">
            <a:xfrm>
              <a:off x="624" y="4673"/>
              <a:ext cx="175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Flip. Block 1st outside BST.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7" name="Rectangle 113"/>
            <p:cNvSpPr>
              <a:spLocks noChangeArrowheads="1"/>
            </p:cNvSpPr>
            <p:nvPr/>
          </p:nvSpPr>
          <p:spPr bwMode="auto">
            <a:xfrm>
              <a:off x="432" y="4901"/>
              <a:ext cx="22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8" name="Rectangle 114"/>
            <p:cNvSpPr>
              <a:spLocks noChangeArrowheads="1"/>
            </p:cNvSpPr>
            <p:nvPr/>
          </p:nvSpPr>
          <p:spPr bwMode="auto">
            <a:xfrm>
              <a:off x="624" y="4901"/>
              <a:ext cx="177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Fire Step and run 10-12 yard drag.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9" name="Rectangle 115"/>
            <p:cNvSpPr>
              <a:spLocks noChangeArrowheads="1"/>
            </p:cNvSpPr>
            <p:nvPr/>
          </p:nvSpPr>
          <p:spPr bwMode="auto">
            <a:xfrm>
              <a:off x="432" y="5130"/>
              <a:ext cx="22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0" name="Rectangle 116"/>
            <p:cNvSpPr>
              <a:spLocks noChangeArrowheads="1"/>
            </p:cNvSpPr>
            <p:nvPr/>
          </p:nvSpPr>
          <p:spPr bwMode="auto">
            <a:xfrm>
              <a:off x="672" y="5130"/>
              <a:ext cx="145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Down Block. Slide into flat.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1" name="Rectangle 117"/>
            <p:cNvSpPr>
              <a:spLocks noChangeArrowheads="1"/>
            </p:cNvSpPr>
            <p:nvPr/>
          </p:nvSpPr>
          <p:spPr bwMode="auto">
            <a:xfrm>
              <a:off x="432" y="5375"/>
              <a:ext cx="88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2" name="Arc 118"/>
            <p:cNvSpPr>
              <a:spLocks/>
            </p:cNvSpPr>
            <p:nvPr/>
          </p:nvSpPr>
          <p:spPr bwMode="auto">
            <a:xfrm>
              <a:off x="1875" y="1798"/>
              <a:ext cx="146" cy="19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1 h 21600"/>
                <a:gd name="T2" fmla="*/ 147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10"/>
                  </a:moveTo>
                  <a:cubicBezTo>
                    <a:pt x="21538" y="11939"/>
                    <a:pt x="11975" y="21519"/>
                    <a:pt x="146" y="21599"/>
                  </a:cubicBezTo>
                </a:path>
                <a:path w="21600" h="21600" stroke="0" extrusionOk="0">
                  <a:moveTo>
                    <a:pt x="21599" y="110"/>
                  </a:moveTo>
                  <a:cubicBezTo>
                    <a:pt x="21538" y="11939"/>
                    <a:pt x="11975" y="21519"/>
                    <a:pt x="146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3" name="Freeform 119"/>
            <p:cNvSpPr>
              <a:spLocks/>
            </p:cNvSpPr>
            <p:nvPr/>
          </p:nvSpPr>
          <p:spPr bwMode="auto">
            <a:xfrm>
              <a:off x="1982" y="1792"/>
              <a:ext cx="80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4" name="Line 120"/>
            <p:cNvSpPr>
              <a:spLocks noChangeShapeType="1"/>
            </p:cNvSpPr>
            <p:nvPr/>
          </p:nvSpPr>
          <p:spPr bwMode="auto">
            <a:xfrm>
              <a:off x="1982" y="179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5" name="Arc 121"/>
            <p:cNvSpPr>
              <a:spLocks/>
            </p:cNvSpPr>
            <p:nvPr/>
          </p:nvSpPr>
          <p:spPr bwMode="auto">
            <a:xfrm>
              <a:off x="2549" y="554"/>
              <a:ext cx="253" cy="10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85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84" y="0"/>
                  </a:moveTo>
                  <a:cubicBezTo>
                    <a:pt x="11981" y="46"/>
                    <a:pt x="21600" y="9703"/>
                    <a:pt x="21600" y="21600"/>
                  </a:cubicBezTo>
                </a:path>
                <a:path w="21600" h="21600" stroke="0" extrusionOk="0">
                  <a:moveTo>
                    <a:pt x="84" y="0"/>
                  </a:moveTo>
                  <a:cubicBezTo>
                    <a:pt x="11981" y="46"/>
                    <a:pt x="21600" y="9703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6" name="Arc 122"/>
            <p:cNvSpPr>
              <a:spLocks/>
            </p:cNvSpPr>
            <p:nvPr/>
          </p:nvSpPr>
          <p:spPr bwMode="auto">
            <a:xfrm>
              <a:off x="2487" y="554"/>
              <a:ext cx="62" cy="16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951"/>
                <a:gd name="T1" fmla="*/ 21600 h 21600"/>
                <a:gd name="T2" fmla="*/ 21951 w 21951"/>
                <a:gd name="T3" fmla="*/ 3 h 21600"/>
                <a:gd name="T4" fmla="*/ 21600 w 21951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51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717" y="0"/>
                    <a:pt x="21834" y="0"/>
                    <a:pt x="21951" y="2"/>
                  </a:cubicBezTo>
                </a:path>
                <a:path w="21951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717" y="0"/>
                    <a:pt x="21834" y="0"/>
                    <a:pt x="21951" y="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7" name="Freeform 123"/>
            <p:cNvSpPr>
              <a:spLocks/>
            </p:cNvSpPr>
            <p:nvPr/>
          </p:nvSpPr>
          <p:spPr bwMode="auto">
            <a:xfrm>
              <a:off x="2487" y="659"/>
              <a:ext cx="39" cy="57"/>
            </a:xfrm>
            <a:custGeom>
              <a:avLst/>
              <a:gdLst>
                <a:gd name="T0" fmla="*/ 0 w 39"/>
                <a:gd name="T1" fmla="*/ 57 h 57"/>
                <a:gd name="T2" fmla="*/ 39 w 39"/>
                <a:gd name="T3" fmla="*/ 14 h 57"/>
                <a:gd name="T4" fmla="*/ 13 w 39"/>
                <a:gd name="T5" fmla="*/ 20 h 57"/>
                <a:gd name="T6" fmla="*/ 0 w 39"/>
                <a:gd name="T7" fmla="*/ 0 h 57"/>
                <a:gd name="T8" fmla="*/ 0 w 39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7">
                  <a:moveTo>
                    <a:pt x="0" y="57"/>
                  </a:moveTo>
                  <a:lnTo>
                    <a:pt x="39" y="14"/>
                  </a:lnTo>
                  <a:lnTo>
                    <a:pt x="13" y="20"/>
                  </a:lnTo>
                  <a:lnTo>
                    <a:pt x="0" y="0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8" name="Freeform 124"/>
            <p:cNvSpPr>
              <a:spLocks/>
            </p:cNvSpPr>
            <p:nvPr/>
          </p:nvSpPr>
          <p:spPr bwMode="auto">
            <a:xfrm>
              <a:off x="2734" y="499"/>
              <a:ext cx="1145" cy="1350"/>
            </a:xfrm>
            <a:custGeom>
              <a:avLst/>
              <a:gdLst>
                <a:gd name="T0" fmla="*/ 2984 w 2984"/>
                <a:gd name="T1" fmla="*/ 3721 h 3721"/>
                <a:gd name="T2" fmla="*/ 1094 w 2984"/>
                <a:gd name="T3" fmla="*/ 2611 h 3721"/>
                <a:gd name="T4" fmla="*/ 0 w 2984"/>
                <a:gd name="T5" fmla="*/ 0 h 3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84" h="3721">
                  <a:moveTo>
                    <a:pt x="2984" y="3721"/>
                  </a:moveTo>
                  <a:lnTo>
                    <a:pt x="1094" y="2611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9" name="Freeform 125"/>
            <p:cNvSpPr>
              <a:spLocks/>
            </p:cNvSpPr>
            <p:nvPr/>
          </p:nvSpPr>
          <p:spPr bwMode="auto">
            <a:xfrm>
              <a:off x="2734" y="499"/>
              <a:ext cx="41" cy="57"/>
            </a:xfrm>
            <a:custGeom>
              <a:avLst/>
              <a:gdLst>
                <a:gd name="T0" fmla="*/ 0 w 41"/>
                <a:gd name="T1" fmla="*/ 0 h 57"/>
                <a:gd name="T2" fmla="*/ 3 w 41"/>
                <a:gd name="T3" fmla="*/ 57 h 57"/>
                <a:gd name="T4" fmla="*/ 17 w 41"/>
                <a:gd name="T5" fmla="*/ 37 h 57"/>
                <a:gd name="T6" fmla="*/ 41 w 41"/>
                <a:gd name="T7" fmla="*/ 42 h 57"/>
                <a:gd name="T8" fmla="*/ 0 w 41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7">
                  <a:moveTo>
                    <a:pt x="0" y="0"/>
                  </a:moveTo>
                  <a:lnTo>
                    <a:pt x="3" y="57"/>
                  </a:lnTo>
                  <a:lnTo>
                    <a:pt x="17" y="37"/>
                  </a:lnTo>
                  <a:lnTo>
                    <a:pt x="41" y="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0" name="Line 126"/>
            <p:cNvSpPr>
              <a:spLocks noChangeShapeType="1"/>
            </p:cNvSpPr>
            <p:nvPr/>
          </p:nvSpPr>
          <p:spPr bwMode="auto">
            <a:xfrm flipV="1">
              <a:off x="3045" y="1903"/>
              <a:ext cx="138" cy="15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1" name="Arc 127"/>
            <p:cNvSpPr>
              <a:spLocks/>
            </p:cNvSpPr>
            <p:nvPr/>
          </p:nvSpPr>
          <p:spPr bwMode="auto">
            <a:xfrm>
              <a:off x="973" y="1196"/>
              <a:ext cx="2209" cy="70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31"/>
                <a:gd name="T2" fmla="*/ 21600 w 21600"/>
                <a:gd name="T3" fmla="*/ 21631 h 21631"/>
                <a:gd name="T4" fmla="*/ 0 w 21600"/>
                <a:gd name="T5" fmla="*/ 21600 h 21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1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10"/>
                    <a:pt x="21599" y="21620"/>
                    <a:pt x="21599" y="21630"/>
                  </a:cubicBezTo>
                </a:path>
                <a:path w="21600" h="21631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10"/>
                    <a:pt x="21599" y="21620"/>
                    <a:pt x="21599" y="2163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2" name="Freeform 128"/>
            <p:cNvSpPr>
              <a:spLocks/>
            </p:cNvSpPr>
            <p:nvPr/>
          </p:nvSpPr>
          <p:spPr bwMode="auto">
            <a:xfrm>
              <a:off x="973" y="1176"/>
              <a:ext cx="57" cy="39"/>
            </a:xfrm>
            <a:custGeom>
              <a:avLst/>
              <a:gdLst>
                <a:gd name="T0" fmla="*/ 0 w 57"/>
                <a:gd name="T1" fmla="*/ 20 h 39"/>
                <a:gd name="T2" fmla="*/ 57 w 57"/>
                <a:gd name="T3" fmla="*/ 39 h 39"/>
                <a:gd name="T4" fmla="*/ 43 w 57"/>
                <a:gd name="T5" fmla="*/ 20 h 39"/>
                <a:gd name="T6" fmla="*/ 57 w 57"/>
                <a:gd name="T7" fmla="*/ 0 h 39"/>
                <a:gd name="T8" fmla="*/ 0 w 57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9">
                  <a:moveTo>
                    <a:pt x="0" y="20"/>
                  </a:moveTo>
                  <a:lnTo>
                    <a:pt x="57" y="39"/>
                  </a:lnTo>
                  <a:lnTo>
                    <a:pt x="43" y="20"/>
                  </a:lnTo>
                  <a:lnTo>
                    <a:pt x="57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3" name="Freeform 129"/>
            <p:cNvSpPr>
              <a:spLocks/>
            </p:cNvSpPr>
            <p:nvPr/>
          </p:nvSpPr>
          <p:spPr bwMode="auto">
            <a:xfrm>
              <a:off x="340" y="2050"/>
              <a:ext cx="2981" cy="86"/>
            </a:xfrm>
            <a:custGeom>
              <a:avLst/>
              <a:gdLst>
                <a:gd name="T0" fmla="*/ 30 w 7770"/>
                <a:gd name="T1" fmla="*/ 61 h 239"/>
                <a:gd name="T2" fmla="*/ 150 w 7770"/>
                <a:gd name="T3" fmla="*/ 62 h 239"/>
                <a:gd name="T4" fmla="*/ 270 w 7770"/>
                <a:gd name="T5" fmla="*/ 64 h 239"/>
                <a:gd name="T6" fmla="*/ 390 w 7770"/>
                <a:gd name="T7" fmla="*/ 65 h 239"/>
                <a:gd name="T8" fmla="*/ 510 w 7770"/>
                <a:gd name="T9" fmla="*/ 67 h 239"/>
                <a:gd name="T10" fmla="*/ 630 w 7770"/>
                <a:gd name="T11" fmla="*/ 68 h 239"/>
                <a:gd name="T12" fmla="*/ 750 w 7770"/>
                <a:gd name="T13" fmla="*/ 70 h 239"/>
                <a:gd name="T14" fmla="*/ 870 w 7770"/>
                <a:gd name="T15" fmla="*/ 71 h 239"/>
                <a:gd name="T16" fmla="*/ 990 w 7770"/>
                <a:gd name="T17" fmla="*/ 73 h 239"/>
                <a:gd name="T18" fmla="*/ 1110 w 7770"/>
                <a:gd name="T19" fmla="*/ 74 h 239"/>
                <a:gd name="T20" fmla="*/ 1230 w 7770"/>
                <a:gd name="T21" fmla="*/ 76 h 239"/>
                <a:gd name="T22" fmla="*/ 1350 w 7770"/>
                <a:gd name="T23" fmla="*/ 77 h 239"/>
                <a:gd name="T24" fmla="*/ 1470 w 7770"/>
                <a:gd name="T25" fmla="*/ 78 h 239"/>
                <a:gd name="T26" fmla="*/ 1590 w 7770"/>
                <a:gd name="T27" fmla="*/ 80 h 239"/>
                <a:gd name="T28" fmla="*/ 1710 w 7770"/>
                <a:gd name="T29" fmla="*/ 81 h 239"/>
                <a:gd name="T30" fmla="*/ 1830 w 7770"/>
                <a:gd name="T31" fmla="*/ 83 h 239"/>
                <a:gd name="T32" fmla="*/ 1950 w 7770"/>
                <a:gd name="T33" fmla="*/ 84 h 239"/>
                <a:gd name="T34" fmla="*/ 2070 w 7770"/>
                <a:gd name="T35" fmla="*/ 86 h 239"/>
                <a:gd name="T36" fmla="*/ 2190 w 7770"/>
                <a:gd name="T37" fmla="*/ 87 h 239"/>
                <a:gd name="T38" fmla="*/ 2310 w 7770"/>
                <a:gd name="T39" fmla="*/ 89 h 239"/>
                <a:gd name="T40" fmla="*/ 2430 w 7770"/>
                <a:gd name="T41" fmla="*/ 90 h 239"/>
                <a:gd name="T42" fmla="*/ 2550 w 7770"/>
                <a:gd name="T43" fmla="*/ 92 h 239"/>
                <a:gd name="T44" fmla="*/ 2670 w 7770"/>
                <a:gd name="T45" fmla="*/ 93 h 239"/>
                <a:gd name="T46" fmla="*/ 2790 w 7770"/>
                <a:gd name="T47" fmla="*/ 95 h 239"/>
                <a:gd name="T48" fmla="*/ 2910 w 7770"/>
                <a:gd name="T49" fmla="*/ 96 h 239"/>
                <a:gd name="T50" fmla="*/ 3030 w 7770"/>
                <a:gd name="T51" fmla="*/ 98 h 239"/>
                <a:gd name="T52" fmla="*/ 3150 w 7770"/>
                <a:gd name="T53" fmla="*/ 99 h 239"/>
                <a:gd name="T54" fmla="*/ 3270 w 7770"/>
                <a:gd name="T55" fmla="*/ 101 h 239"/>
                <a:gd name="T56" fmla="*/ 3390 w 7770"/>
                <a:gd name="T57" fmla="*/ 102 h 239"/>
                <a:gd name="T58" fmla="*/ 3510 w 7770"/>
                <a:gd name="T59" fmla="*/ 103 h 239"/>
                <a:gd name="T60" fmla="*/ 3630 w 7770"/>
                <a:gd name="T61" fmla="*/ 105 h 239"/>
                <a:gd name="T62" fmla="*/ 3750 w 7770"/>
                <a:gd name="T63" fmla="*/ 106 h 239"/>
                <a:gd name="T64" fmla="*/ 3870 w 7770"/>
                <a:gd name="T65" fmla="*/ 108 h 239"/>
                <a:gd name="T66" fmla="*/ 3990 w 7770"/>
                <a:gd name="T67" fmla="*/ 109 h 239"/>
                <a:gd name="T68" fmla="*/ 4110 w 7770"/>
                <a:gd name="T69" fmla="*/ 111 h 239"/>
                <a:gd name="T70" fmla="*/ 4230 w 7770"/>
                <a:gd name="T71" fmla="*/ 112 h 239"/>
                <a:gd name="T72" fmla="*/ 4350 w 7770"/>
                <a:gd name="T73" fmla="*/ 114 h 239"/>
                <a:gd name="T74" fmla="*/ 4470 w 7770"/>
                <a:gd name="T75" fmla="*/ 115 h 239"/>
                <a:gd name="T76" fmla="*/ 4590 w 7770"/>
                <a:gd name="T77" fmla="*/ 117 h 239"/>
                <a:gd name="T78" fmla="*/ 4710 w 7770"/>
                <a:gd name="T79" fmla="*/ 118 h 239"/>
                <a:gd name="T80" fmla="*/ 4830 w 7770"/>
                <a:gd name="T81" fmla="*/ 120 h 239"/>
                <a:gd name="T82" fmla="*/ 4905 w 7770"/>
                <a:gd name="T83" fmla="*/ 18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770" h="239">
                  <a:moveTo>
                    <a:pt x="0" y="121"/>
                  </a:moveTo>
                  <a:lnTo>
                    <a:pt x="30" y="61"/>
                  </a:lnTo>
                  <a:lnTo>
                    <a:pt x="89" y="182"/>
                  </a:lnTo>
                  <a:lnTo>
                    <a:pt x="150" y="62"/>
                  </a:lnTo>
                  <a:lnTo>
                    <a:pt x="209" y="183"/>
                  </a:lnTo>
                  <a:lnTo>
                    <a:pt x="270" y="64"/>
                  </a:lnTo>
                  <a:lnTo>
                    <a:pt x="329" y="185"/>
                  </a:lnTo>
                  <a:lnTo>
                    <a:pt x="390" y="65"/>
                  </a:lnTo>
                  <a:lnTo>
                    <a:pt x="449" y="186"/>
                  </a:lnTo>
                  <a:lnTo>
                    <a:pt x="510" y="67"/>
                  </a:lnTo>
                  <a:lnTo>
                    <a:pt x="569" y="187"/>
                  </a:lnTo>
                  <a:lnTo>
                    <a:pt x="630" y="68"/>
                  </a:lnTo>
                  <a:lnTo>
                    <a:pt x="689" y="189"/>
                  </a:lnTo>
                  <a:lnTo>
                    <a:pt x="750" y="70"/>
                  </a:lnTo>
                  <a:lnTo>
                    <a:pt x="809" y="190"/>
                  </a:lnTo>
                  <a:lnTo>
                    <a:pt x="870" y="71"/>
                  </a:lnTo>
                  <a:lnTo>
                    <a:pt x="929" y="192"/>
                  </a:lnTo>
                  <a:lnTo>
                    <a:pt x="990" y="73"/>
                  </a:lnTo>
                  <a:lnTo>
                    <a:pt x="1049" y="193"/>
                  </a:lnTo>
                  <a:lnTo>
                    <a:pt x="1110" y="74"/>
                  </a:lnTo>
                  <a:lnTo>
                    <a:pt x="1169" y="195"/>
                  </a:lnTo>
                  <a:lnTo>
                    <a:pt x="1230" y="76"/>
                  </a:lnTo>
                  <a:lnTo>
                    <a:pt x="1289" y="196"/>
                  </a:lnTo>
                  <a:lnTo>
                    <a:pt x="1350" y="77"/>
                  </a:lnTo>
                  <a:lnTo>
                    <a:pt x="1409" y="198"/>
                  </a:lnTo>
                  <a:lnTo>
                    <a:pt x="1470" y="78"/>
                  </a:lnTo>
                  <a:lnTo>
                    <a:pt x="1529" y="199"/>
                  </a:lnTo>
                  <a:lnTo>
                    <a:pt x="1590" y="80"/>
                  </a:lnTo>
                  <a:lnTo>
                    <a:pt x="1649" y="201"/>
                  </a:lnTo>
                  <a:lnTo>
                    <a:pt x="1710" y="81"/>
                  </a:lnTo>
                  <a:lnTo>
                    <a:pt x="1769" y="202"/>
                  </a:lnTo>
                  <a:lnTo>
                    <a:pt x="1830" y="83"/>
                  </a:lnTo>
                  <a:lnTo>
                    <a:pt x="1889" y="204"/>
                  </a:lnTo>
                  <a:lnTo>
                    <a:pt x="1950" y="84"/>
                  </a:lnTo>
                  <a:lnTo>
                    <a:pt x="2009" y="205"/>
                  </a:lnTo>
                  <a:lnTo>
                    <a:pt x="2070" y="86"/>
                  </a:lnTo>
                  <a:lnTo>
                    <a:pt x="2129" y="207"/>
                  </a:lnTo>
                  <a:lnTo>
                    <a:pt x="2190" y="87"/>
                  </a:lnTo>
                  <a:lnTo>
                    <a:pt x="2249" y="208"/>
                  </a:lnTo>
                  <a:lnTo>
                    <a:pt x="2310" y="89"/>
                  </a:lnTo>
                  <a:lnTo>
                    <a:pt x="2369" y="209"/>
                  </a:lnTo>
                  <a:lnTo>
                    <a:pt x="2430" y="90"/>
                  </a:lnTo>
                  <a:lnTo>
                    <a:pt x="2489" y="211"/>
                  </a:lnTo>
                  <a:lnTo>
                    <a:pt x="2550" y="92"/>
                  </a:lnTo>
                  <a:lnTo>
                    <a:pt x="2608" y="212"/>
                  </a:lnTo>
                  <a:lnTo>
                    <a:pt x="2670" y="93"/>
                  </a:lnTo>
                  <a:lnTo>
                    <a:pt x="2728" y="214"/>
                  </a:lnTo>
                  <a:lnTo>
                    <a:pt x="2790" y="95"/>
                  </a:lnTo>
                  <a:lnTo>
                    <a:pt x="2848" y="215"/>
                  </a:lnTo>
                  <a:lnTo>
                    <a:pt x="2910" y="96"/>
                  </a:lnTo>
                  <a:lnTo>
                    <a:pt x="2968" y="217"/>
                  </a:lnTo>
                  <a:lnTo>
                    <a:pt x="3030" y="98"/>
                  </a:lnTo>
                  <a:lnTo>
                    <a:pt x="3088" y="218"/>
                  </a:lnTo>
                  <a:lnTo>
                    <a:pt x="3150" y="99"/>
                  </a:lnTo>
                  <a:lnTo>
                    <a:pt x="3208" y="220"/>
                  </a:lnTo>
                  <a:lnTo>
                    <a:pt x="3270" y="101"/>
                  </a:lnTo>
                  <a:lnTo>
                    <a:pt x="3328" y="221"/>
                  </a:lnTo>
                  <a:lnTo>
                    <a:pt x="3390" y="102"/>
                  </a:lnTo>
                  <a:lnTo>
                    <a:pt x="3448" y="223"/>
                  </a:lnTo>
                  <a:lnTo>
                    <a:pt x="3510" y="103"/>
                  </a:lnTo>
                  <a:lnTo>
                    <a:pt x="3568" y="224"/>
                  </a:lnTo>
                  <a:lnTo>
                    <a:pt x="3630" y="105"/>
                  </a:lnTo>
                  <a:lnTo>
                    <a:pt x="3688" y="226"/>
                  </a:lnTo>
                  <a:lnTo>
                    <a:pt x="3750" y="106"/>
                  </a:lnTo>
                  <a:lnTo>
                    <a:pt x="3808" y="227"/>
                  </a:lnTo>
                  <a:lnTo>
                    <a:pt x="3870" y="108"/>
                  </a:lnTo>
                  <a:lnTo>
                    <a:pt x="3928" y="229"/>
                  </a:lnTo>
                  <a:lnTo>
                    <a:pt x="3990" y="109"/>
                  </a:lnTo>
                  <a:lnTo>
                    <a:pt x="4048" y="230"/>
                  </a:lnTo>
                  <a:lnTo>
                    <a:pt x="4110" y="111"/>
                  </a:lnTo>
                  <a:lnTo>
                    <a:pt x="4168" y="231"/>
                  </a:lnTo>
                  <a:lnTo>
                    <a:pt x="4230" y="112"/>
                  </a:lnTo>
                  <a:lnTo>
                    <a:pt x="4288" y="233"/>
                  </a:lnTo>
                  <a:lnTo>
                    <a:pt x="4350" y="114"/>
                  </a:lnTo>
                  <a:lnTo>
                    <a:pt x="4408" y="234"/>
                  </a:lnTo>
                  <a:lnTo>
                    <a:pt x="4470" y="115"/>
                  </a:lnTo>
                  <a:lnTo>
                    <a:pt x="4528" y="236"/>
                  </a:lnTo>
                  <a:lnTo>
                    <a:pt x="4590" y="117"/>
                  </a:lnTo>
                  <a:lnTo>
                    <a:pt x="4648" y="237"/>
                  </a:lnTo>
                  <a:lnTo>
                    <a:pt x="4710" y="118"/>
                  </a:lnTo>
                  <a:lnTo>
                    <a:pt x="4768" y="239"/>
                  </a:lnTo>
                  <a:lnTo>
                    <a:pt x="4830" y="120"/>
                  </a:lnTo>
                  <a:lnTo>
                    <a:pt x="4859" y="180"/>
                  </a:lnTo>
                  <a:lnTo>
                    <a:pt x="4905" y="181"/>
                  </a:lnTo>
                  <a:lnTo>
                    <a:pt x="777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4" name="Arc 130"/>
            <p:cNvSpPr>
              <a:spLocks/>
            </p:cNvSpPr>
            <p:nvPr/>
          </p:nvSpPr>
          <p:spPr bwMode="auto">
            <a:xfrm>
              <a:off x="3320" y="1107"/>
              <a:ext cx="563" cy="94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23 h 21600"/>
                <a:gd name="T2" fmla="*/ 3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22"/>
                  </a:moveTo>
                  <a:cubicBezTo>
                    <a:pt x="21587" y="11928"/>
                    <a:pt x="11943" y="21579"/>
                    <a:pt x="37" y="21599"/>
                  </a:cubicBezTo>
                </a:path>
                <a:path w="21600" h="21600" stroke="0" extrusionOk="0">
                  <a:moveTo>
                    <a:pt x="21599" y="22"/>
                  </a:moveTo>
                  <a:cubicBezTo>
                    <a:pt x="21587" y="11928"/>
                    <a:pt x="11943" y="21579"/>
                    <a:pt x="3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5" name="Freeform 131"/>
            <p:cNvSpPr>
              <a:spLocks/>
            </p:cNvSpPr>
            <p:nvPr/>
          </p:nvSpPr>
          <p:spPr bwMode="auto">
            <a:xfrm>
              <a:off x="3864" y="1108"/>
              <a:ext cx="41" cy="54"/>
            </a:xfrm>
            <a:custGeom>
              <a:avLst/>
              <a:gdLst>
                <a:gd name="T0" fmla="*/ 21 w 41"/>
                <a:gd name="T1" fmla="*/ 0 h 54"/>
                <a:gd name="T2" fmla="*/ 0 w 41"/>
                <a:gd name="T3" fmla="*/ 54 h 54"/>
                <a:gd name="T4" fmla="*/ 21 w 41"/>
                <a:gd name="T5" fmla="*/ 40 h 54"/>
                <a:gd name="T6" fmla="*/ 41 w 41"/>
                <a:gd name="T7" fmla="*/ 54 h 54"/>
                <a:gd name="T8" fmla="*/ 21 w 4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">
                  <a:moveTo>
                    <a:pt x="21" y="0"/>
                  </a:moveTo>
                  <a:lnTo>
                    <a:pt x="0" y="54"/>
                  </a:lnTo>
                  <a:lnTo>
                    <a:pt x="21" y="40"/>
                  </a:lnTo>
                  <a:lnTo>
                    <a:pt x="41" y="5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6" name="Arc 132"/>
            <p:cNvSpPr>
              <a:spLocks/>
            </p:cNvSpPr>
            <p:nvPr/>
          </p:nvSpPr>
          <p:spPr bwMode="auto">
            <a:xfrm>
              <a:off x="494" y="1696"/>
              <a:ext cx="1202" cy="16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8 w 21600"/>
                <a:gd name="T1" fmla="*/ 0 h 21729"/>
                <a:gd name="T2" fmla="*/ 21600 w 21600"/>
                <a:gd name="T3" fmla="*/ 21729 h 21729"/>
                <a:gd name="T4" fmla="*/ 0 w 21600"/>
                <a:gd name="T5" fmla="*/ 21600 h 21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29" fill="none" extrusionOk="0">
                  <a:moveTo>
                    <a:pt x="17" y="0"/>
                  </a:moveTo>
                  <a:cubicBezTo>
                    <a:pt x="11940" y="9"/>
                    <a:pt x="21600" y="9677"/>
                    <a:pt x="21600" y="21600"/>
                  </a:cubicBezTo>
                  <a:cubicBezTo>
                    <a:pt x="21600" y="21642"/>
                    <a:pt x="21599" y="21685"/>
                    <a:pt x="21599" y="21728"/>
                  </a:cubicBezTo>
                </a:path>
                <a:path w="21600" h="21729" stroke="0" extrusionOk="0">
                  <a:moveTo>
                    <a:pt x="17" y="0"/>
                  </a:moveTo>
                  <a:cubicBezTo>
                    <a:pt x="11940" y="9"/>
                    <a:pt x="21600" y="9677"/>
                    <a:pt x="21600" y="21600"/>
                  </a:cubicBezTo>
                  <a:cubicBezTo>
                    <a:pt x="21600" y="21642"/>
                    <a:pt x="21599" y="21685"/>
                    <a:pt x="21599" y="2172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7" name="Freeform 133"/>
            <p:cNvSpPr>
              <a:spLocks/>
            </p:cNvSpPr>
            <p:nvPr/>
          </p:nvSpPr>
          <p:spPr bwMode="auto">
            <a:xfrm>
              <a:off x="495" y="1677"/>
              <a:ext cx="58" cy="38"/>
            </a:xfrm>
            <a:custGeom>
              <a:avLst/>
              <a:gdLst>
                <a:gd name="T0" fmla="*/ 0 w 58"/>
                <a:gd name="T1" fmla="*/ 19 h 38"/>
                <a:gd name="T2" fmla="*/ 58 w 58"/>
                <a:gd name="T3" fmla="*/ 38 h 38"/>
                <a:gd name="T4" fmla="*/ 43 w 58"/>
                <a:gd name="T5" fmla="*/ 19 h 38"/>
                <a:gd name="T6" fmla="*/ 58 w 58"/>
                <a:gd name="T7" fmla="*/ 0 h 38"/>
                <a:gd name="T8" fmla="*/ 0 w 58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8">
                  <a:moveTo>
                    <a:pt x="0" y="19"/>
                  </a:moveTo>
                  <a:lnTo>
                    <a:pt x="58" y="38"/>
                  </a:lnTo>
                  <a:lnTo>
                    <a:pt x="43" y="19"/>
                  </a:lnTo>
                  <a:lnTo>
                    <a:pt x="58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8" name="Line 134"/>
            <p:cNvSpPr>
              <a:spLocks noChangeShapeType="1"/>
            </p:cNvSpPr>
            <p:nvPr/>
          </p:nvSpPr>
          <p:spPr bwMode="auto">
            <a:xfrm flipV="1">
              <a:off x="1641" y="1865"/>
              <a:ext cx="74" cy="17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9" name="Freeform 135"/>
            <p:cNvSpPr>
              <a:spLocks/>
            </p:cNvSpPr>
            <p:nvPr/>
          </p:nvSpPr>
          <p:spPr bwMode="auto">
            <a:xfrm>
              <a:off x="1678" y="1844"/>
              <a:ext cx="77" cy="35"/>
            </a:xfrm>
            <a:custGeom>
              <a:avLst/>
              <a:gdLst>
                <a:gd name="T0" fmla="*/ 203 w 203"/>
                <a:gd name="T1" fmla="*/ 77 h 96"/>
                <a:gd name="T2" fmla="*/ 196 w 203"/>
                <a:gd name="T3" fmla="*/ 96 h 96"/>
                <a:gd name="T4" fmla="*/ 0 w 203"/>
                <a:gd name="T5" fmla="*/ 19 h 96"/>
                <a:gd name="T6" fmla="*/ 7 w 203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96">
                  <a:moveTo>
                    <a:pt x="203" y="77"/>
                  </a:moveTo>
                  <a:lnTo>
                    <a:pt x="196" y="96"/>
                  </a:lnTo>
                  <a:lnTo>
                    <a:pt x="0" y="19"/>
                  </a:lnTo>
                  <a:lnTo>
                    <a:pt x="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0" name="Line 136"/>
            <p:cNvSpPr>
              <a:spLocks noChangeShapeType="1"/>
            </p:cNvSpPr>
            <p:nvPr/>
          </p:nvSpPr>
          <p:spPr bwMode="auto">
            <a:xfrm flipH="1">
              <a:off x="1678" y="1844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1" name="Freeform 137"/>
            <p:cNvSpPr>
              <a:spLocks/>
            </p:cNvSpPr>
            <p:nvPr/>
          </p:nvSpPr>
          <p:spPr bwMode="auto">
            <a:xfrm>
              <a:off x="2937" y="1766"/>
              <a:ext cx="94" cy="100"/>
            </a:xfrm>
            <a:custGeom>
              <a:avLst/>
              <a:gdLst>
                <a:gd name="T0" fmla="*/ 0 w 245"/>
                <a:gd name="T1" fmla="*/ 275 h 275"/>
                <a:gd name="T2" fmla="*/ 245 w 245"/>
                <a:gd name="T3" fmla="*/ 168 h 275"/>
                <a:gd name="T4" fmla="*/ 245 w 24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275">
                  <a:moveTo>
                    <a:pt x="0" y="275"/>
                  </a:moveTo>
                  <a:lnTo>
                    <a:pt x="245" y="168"/>
                  </a:lnTo>
                  <a:lnTo>
                    <a:pt x="24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2" name="Freeform 138"/>
            <p:cNvSpPr>
              <a:spLocks/>
            </p:cNvSpPr>
            <p:nvPr/>
          </p:nvSpPr>
          <p:spPr bwMode="auto">
            <a:xfrm>
              <a:off x="2991" y="1759"/>
              <a:ext cx="80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3" name="Line 139"/>
            <p:cNvSpPr>
              <a:spLocks noChangeShapeType="1"/>
            </p:cNvSpPr>
            <p:nvPr/>
          </p:nvSpPr>
          <p:spPr bwMode="auto">
            <a:xfrm>
              <a:off x="2991" y="175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4" name="Freeform 140"/>
            <p:cNvSpPr>
              <a:spLocks/>
            </p:cNvSpPr>
            <p:nvPr/>
          </p:nvSpPr>
          <p:spPr bwMode="auto">
            <a:xfrm>
              <a:off x="2415" y="1766"/>
              <a:ext cx="100" cy="105"/>
            </a:xfrm>
            <a:custGeom>
              <a:avLst/>
              <a:gdLst>
                <a:gd name="T0" fmla="*/ 0 w 260"/>
                <a:gd name="T1" fmla="*/ 290 h 290"/>
                <a:gd name="T2" fmla="*/ 260 w 260"/>
                <a:gd name="T3" fmla="*/ 138 h 290"/>
                <a:gd name="T4" fmla="*/ 260 w 260"/>
                <a:gd name="T5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" h="290">
                  <a:moveTo>
                    <a:pt x="0" y="290"/>
                  </a:moveTo>
                  <a:lnTo>
                    <a:pt x="260" y="138"/>
                  </a:lnTo>
                  <a:lnTo>
                    <a:pt x="26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5" name="Freeform 141"/>
            <p:cNvSpPr>
              <a:spLocks/>
            </p:cNvSpPr>
            <p:nvPr/>
          </p:nvSpPr>
          <p:spPr bwMode="auto">
            <a:xfrm>
              <a:off x="2474" y="1759"/>
              <a:ext cx="81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6" name="Line 142"/>
            <p:cNvSpPr>
              <a:spLocks noChangeShapeType="1"/>
            </p:cNvSpPr>
            <p:nvPr/>
          </p:nvSpPr>
          <p:spPr bwMode="auto">
            <a:xfrm>
              <a:off x="2474" y="175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7" name="Freeform 143"/>
            <p:cNvSpPr>
              <a:spLocks/>
            </p:cNvSpPr>
            <p:nvPr/>
          </p:nvSpPr>
          <p:spPr bwMode="auto">
            <a:xfrm>
              <a:off x="2673" y="1766"/>
              <a:ext cx="106" cy="100"/>
            </a:xfrm>
            <a:custGeom>
              <a:avLst/>
              <a:gdLst>
                <a:gd name="T0" fmla="*/ 0 w 275"/>
                <a:gd name="T1" fmla="*/ 275 h 275"/>
                <a:gd name="T2" fmla="*/ 275 w 275"/>
                <a:gd name="T3" fmla="*/ 123 h 275"/>
                <a:gd name="T4" fmla="*/ 275 w 275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5" h="275">
                  <a:moveTo>
                    <a:pt x="0" y="275"/>
                  </a:moveTo>
                  <a:lnTo>
                    <a:pt x="275" y="123"/>
                  </a:lnTo>
                  <a:lnTo>
                    <a:pt x="27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8" name="Freeform 144"/>
            <p:cNvSpPr>
              <a:spLocks/>
            </p:cNvSpPr>
            <p:nvPr/>
          </p:nvSpPr>
          <p:spPr bwMode="auto">
            <a:xfrm>
              <a:off x="2738" y="1759"/>
              <a:ext cx="80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9" name="Line 145"/>
            <p:cNvSpPr>
              <a:spLocks noChangeShapeType="1"/>
            </p:cNvSpPr>
            <p:nvPr/>
          </p:nvSpPr>
          <p:spPr bwMode="auto">
            <a:xfrm>
              <a:off x="2738" y="175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0" name="Arc 146"/>
            <p:cNvSpPr>
              <a:spLocks/>
            </p:cNvSpPr>
            <p:nvPr/>
          </p:nvSpPr>
          <p:spPr bwMode="auto">
            <a:xfrm>
              <a:off x="2133" y="1798"/>
              <a:ext cx="140" cy="20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04 h 21599"/>
                <a:gd name="T2" fmla="*/ 153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03"/>
                  </a:moveTo>
                  <a:cubicBezTo>
                    <a:pt x="21542" y="11932"/>
                    <a:pt x="11981" y="21515"/>
                    <a:pt x="153" y="21599"/>
                  </a:cubicBezTo>
                </a:path>
                <a:path w="21600" h="21599" stroke="0" extrusionOk="0">
                  <a:moveTo>
                    <a:pt x="21599" y="103"/>
                  </a:moveTo>
                  <a:cubicBezTo>
                    <a:pt x="21542" y="11932"/>
                    <a:pt x="11981" y="21515"/>
                    <a:pt x="153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1" name="Freeform 147"/>
            <p:cNvSpPr>
              <a:spLocks/>
            </p:cNvSpPr>
            <p:nvPr/>
          </p:nvSpPr>
          <p:spPr bwMode="auto">
            <a:xfrm>
              <a:off x="2234" y="1792"/>
              <a:ext cx="80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2" name="Line 148"/>
            <p:cNvSpPr>
              <a:spLocks noChangeShapeType="1"/>
            </p:cNvSpPr>
            <p:nvPr/>
          </p:nvSpPr>
          <p:spPr bwMode="auto">
            <a:xfrm>
              <a:off x="2234" y="1792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3" name="Freeform 149"/>
            <p:cNvSpPr>
              <a:spLocks/>
            </p:cNvSpPr>
            <p:nvPr/>
          </p:nvSpPr>
          <p:spPr bwMode="auto">
            <a:xfrm>
              <a:off x="714" y="562"/>
              <a:ext cx="778" cy="1303"/>
            </a:xfrm>
            <a:custGeom>
              <a:avLst/>
              <a:gdLst>
                <a:gd name="T0" fmla="*/ 183 w 2030"/>
                <a:gd name="T1" fmla="*/ 3591 h 3591"/>
                <a:gd name="T2" fmla="*/ 2030 w 2030"/>
                <a:gd name="T3" fmla="*/ 1958 h 3591"/>
                <a:gd name="T4" fmla="*/ 748 w 2030"/>
                <a:gd name="T5" fmla="*/ 0 h 3591"/>
                <a:gd name="T6" fmla="*/ 0 w 2030"/>
                <a:gd name="T7" fmla="*/ 15 h 3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0" h="3591">
                  <a:moveTo>
                    <a:pt x="183" y="3591"/>
                  </a:moveTo>
                  <a:lnTo>
                    <a:pt x="2030" y="1958"/>
                  </a:lnTo>
                  <a:lnTo>
                    <a:pt x="748" y="0"/>
                  </a:lnTo>
                  <a:lnTo>
                    <a:pt x="0" y="1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4" name="Freeform 150"/>
            <p:cNvSpPr>
              <a:spLocks/>
            </p:cNvSpPr>
            <p:nvPr/>
          </p:nvSpPr>
          <p:spPr bwMode="auto">
            <a:xfrm>
              <a:off x="714" y="547"/>
              <a:ext cx="57" cy="39"/>
            </a:xfrm>
            <a:custGeom>
              <a:avLst/>
              <a:gdLst>
                <a:gd name="T0" fmla="*/ 0 w 57"/>
                <a:gd name="T1" fmla="*/ 20 h 39"/>
                <a:gd name="T2" fmla="*/ 57 w 57"/>
                <a:gd name="T3" fmla="*/ 39 h 39"/>
                <a:gd name="T4" fmla="*/ 42 w 57"/>
                <a:gd name="T5" fmla="*/ 20 h 39"/>
                <a:gd name="T6" fmla="*/ 56 w 57"/>
                <a:gd name="T7" fmla="*/ 0 h 39"/>
                <a:gd name="T8" fmla="*/ 0 w 57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9">
                  <a:moveTo>
                    <a:pt x="0" y="20"/>
                  </a:moveTo>
                  <a:lnTo>
                    <a:pt x="57" y="39"/>
                  </a:lnTo>
                  <a:lnTo>
                    <a:pt x="42" y="20"/>
                  </a:lnTo>
                  <a:lnTo>
                    <a:pt x="56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5" name="Line 151"/>
            <p:cNvSpPr>
              <a:spLocks noChangeShapeType="1"/>
            </p:cNvSpPr>
            <p:nvPr/>
          </p:nvSpPr>
          <p:spPr bwMode="auto">
            <a:xfrm flipH="1" flipV="1">
              <a:off x="929" y="441"/>
              <a:ext cx="72" cy="10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6" name="Freeform 152"/>
            <p:cNvSpPr>
              <a:spLocks/>
            </p:cNvSpPr>
            <p:nvPr/>
          </p:nvSpPr>
          <p:spPr bwMode="auto">
            <a:xfrm>
              <a:off x="929" y="441"/>
              <a:ext cx="49" cy="56"/>
            </a:xfrm>
            <a:custGeom>
              <a:avLst/>
              <a:gdLst>
                <a:gd name="T0" fmla="*/ 0 w 49"/>
                <a:gd name="T1" fmla="*/ 0 h 56"/>
                <a:gd name="T2" fmla="*/ 15 w 49"/>
                <a:gd name="T3" fmla="*/ 56 h 56"/>
                <a:gd name="T4" fmla="*/ 24 w 49"/>
                <a:gd name="T5" fmla="*/ 34 h 56"/>
                <a:gd name="T6" fmla="*/ 49 w 49"/>
                <a:gd name="T7" fmla="*/ 35 h 56"/>
                <a:gd name="T8" fmla="*/ 0 w 49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6">
                  <a:moveTo>
                    <a:pt x="0" y="0"/>
                  </a:moveTo>
                  <a:lnTo>
                    <a:pt x="15" y="56"/>
                  </a:lnTo>
                  <a:lnTo>
                    <a:pt x="24" y="34"/>
                  </a:lnTo>
                  <a:lnTo>
                    <a:pt x="49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7" name="Arc 153"/>
            <p:cNvSpPr>
              <a:spLocks/>
            </p:cNvSpPr>
            <p:nvPr/>
          </p:nvSpPr>
          <p:spPr bwMode="auto">
            <a:xfrm>
              <a:off x="2356" y="2212"/>
              <a:ext cx="121" cy="5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75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61"/>
                    <a:pt x="12035" y="21503"/>
                    <a:pt x="175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61"/>
                    <a:pt x="12035" y="21503"/>
                    <a:pt x="17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8" name="Arc 154"/>
            <p:cNvSpPr>
              <a:spLocks/>
            </p:cNvSpPr>
            <p:nvPr/>
          </p:nvSpPr>
          <p:spPr bwMode="auto">
            <a:xfrm>
              <a:off x="1594" y="2212"/>
              <a:ext cx="883" cy="41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9" name="Arc 155"/>
            <p:cNvSpPr>
              <a:spLocks/>
            </p:cNvSpPr>
            <p:nvPr/>
          </p:nvSpPr>
          <p:spPr bwMode="auto">
            <a:xfrm>
              <a:off x="808" y="2314"/>
              <a:ext cx="786" cy="31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0" name="Freeform 156"/>
            <p:cNvSpPr>
              <a:spLocks/>
            </p:cNvSpPr>
            <p:nvPr/>
          </p:nvSpPr>
          <p:spPr bwMode="auto">
            <a:xfrm>
              <a:off x="787" y="2314"/>
              <a:ext cx="41" cy="54"/>
            </a:xfrm>
            <a:custGeom>
              <a:avLst/>
              <a:gdLst>
                <a:gd name="T0" fmla="*/ 21 w 41"/>
                <a:gd name="T1" fmla="*/ 0 h 54"/>
                <a:gd name="T2" fmla="*/ 0 w 41"/>
                <a:gd name="T3" fmla="*/ 54 h 54"/>
                <a:gd name="T4" fmla="*/ 21 w 41"/>
                <a:gd name="T5" fmla="*/ 41 h 54"/>
                <a:gd name="T6" fmla="*/ 41 w 41"/>
                <a:gd name="T7" fmla="*/ 54 h 54"/>
                <a:gd name="T8" fmla="*/ 21 w 41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">
                  <a:moveTo>
                    <a:pt x="21" y="0"/>
                  </a:moveTo>
                  <a:lnTo>
                    <a:pt x="0" y="54"/>
                  </a:lnTo>
                  <a:lnTo>
                    <a:pt x="21" y="41"/>
                  </a:lnTo>
                  <a:lnTo>
                    <a:pt x="41" y="5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6604000" cy="8458200"/>
            <a:chOff x="192" y="144"/>
            <a:chExt cx="4160" cy="532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840" cy="5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Line 5"/>
            <p:cNvSpPr>
              <a:spLocks noChangeShapeType="1"/>
            </p:cNvSpPr>
            <p:nvPr/>
          </p:nvSpPr>
          <p:spPr bwMode="auto">
            <a:xfrm>
              <a:off x="226" y="245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3948" y="245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226" y="237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3948" y="23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226" y="230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3948" y="23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226" y="222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>
              <a:off x="3948" y="222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226" y="2158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1634" y="213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2587" y="2136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226" y="208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3948" y="208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226" y="201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3948" y="20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0"/>
            <p:cNvSpPr>
              <a:spLocks noChangeShapeType="1"/>
            </p:cNvSpPr>
            <p:nvPr/>
          </p:nvSpPr>
          <p:spPr bwMode="auto">
            <a:xfrm>
              <a:off x="226" y="193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3948" y="193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>
              <a:off x="226" y="186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3948" y="186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>
              <a:off x="226" y="1787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>
              <a:off x="1634" y="176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>
              <a:off x="2587" y="176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7"/>
            <p:cNvSpPr>
              <a:spLocks noChangeShapeType="1"/>
            </p:cNvSpPr>
            <p:nvPr/>
          </p:nvSpPr>
          <p:spPr bwMode="auto">
            <a:xfrm>
              <a:off x="226" y="171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8"/>
            <p:cNvSpPr>
              <a:spLocks noChangeShapeType="1"/>
            </p:cNvSpPr>
            <p:nvPr/>
          </p:nvSpPr>
          <p:spPr bwMode="auto">
            <a:xfrm>
              <a:off x="3948" y="17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>
              <a:off x="226" y="163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>
              <a:off x="3948" y="16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1"/>
            <p:cNvSpPr>
              <a:spLocks noChangeShapeType="1"/>
            </p:cNvSpPr>
            <p:nvPr/>
          </p:nvSpPr>
          <p:spPr bwMode="auto">
            <a:xfrm>
              <a:off x="226" y="156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2"/>
            <p:cNvSpPr>
              <a:spLocks noChangeShapeType="1"/>
            </p:cNvSpPr>
            <p:nvPr/>
          </p:nvSpPr>
          <p:spPr bwMode="auto">
            <a:xfrm>
              <a:off x="3948" y="15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" name="Line 33"/>
            <p:cNvSpPr>
              <a:spLocks noChangeShapeType="1"/>
            </p:cNvSpPr>
            <p:nvPr/>
          </p:nvSpPr>
          <p:spPr bwMode="auto">
            <a:xfrm>
              <a:off x="226" y="149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" name="Line 34"/>
            <p:cNvSpPr>
              <a:spLocks noChangeShapeType="1"/>
            </p:cNvSpPr>
            <p:nvPr/>
          </p:nvSpPr>
          <p:spPr bwMode="auto">
            <a:xfrm>
              <a:off x="3948" y="14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3" name="Line 35"/>
            <p:cNvSpPr>
              <a:spLocks noChangeShapeType="1"/>
            </p:cNvSpPr>
            <p:nvPr/>
          </p:nvSpPr>
          <p:spPr bwMode="auto">
            <a:xfrm>
              <a:off x="226" y="1421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4" name="Line 36"/>
            <p:cNvSpPr>
              <a:spLocks noChangeShapeType="1"/>
            </p:cNvSpPr>
            <p:nvPr/>
          </p:nvSpPr>
          <p:spPr bwMode="auto">
            <a:xfrm>
              <a:off x="1634" y="139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Line 37"/>
            <p:cNvSpPr>
              <a:spLocks noChangeShapeType="1"/>
            </p:cNvSpPr>
            <p:nvPr/>
          </p:nvSpPr>
          <p:spPr bwMode="auto">
            <a:xfrm>
              <a:off x="2587" y="1399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" name="Line 38"/>
            <p:cNvSpPr>
              <a:spLocks noChangeShapeType="1"/>
            </p:cNvSpPr>
            <p:nvPr/>
          </p:nvSpPr>
          <p:spPr bwMode="auto">
            <a:xfrm>
              <a:off x="226" y="134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7" name="Line 39"/>
            <p:cNvSpPr>
              <a:spLocks noChangeShapeType="1"/>
            </p:cNvSpPr>
            <p:nvPr/>
          </p:nvSpPr>
          <p:spPr bwMode="auto">
            <a:xfrm>
              <a:off x="3948" y="13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Line 40"/>
            <p:cNvSpPr>
              <a:spLocks noChangeShapeType="1"/>
            </p:cNvSpPr>
            <p:nvPr/>
          </p:nvSpPr>
          <p:spPr bwMode="auto">
            <a:xfrm>
              <a:off x="226" y="1274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9" name="Line 41"/>
            <p:cNvSpPr>
              <a:spLocks noChangeShapeType="1"/>
            </p:cNvSpPr>
            <p:nvPr/>
          </p:nvSpPr>
          <p:spPr bwMode="auto">
            <a:xfrm>
              <a:off x="3948" y="12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0" name="Line 42"/>
            <p:cNvSpPr>
              <a:spLocks noChangeShapeType="1"/>
            </p:cNvSpPr>
            <p:nvPr/>
          </p:nvSpPr>
          <p:spPr bwMode="auto">
            <a:xfrm>
              <a:off x="226" y="119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1" name="Line 43"/>
            <p:cNvSpPr>
              <a:spLocks noChangeShapeType="1"/>
            </p:cNvSpPr>
            <p:nvPr/>
          </p:nvSpPr>
          <p:spPr bwMode="auto">
            <a:xfrm>
              <a:off x="3948" y="11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2" name="Line 44"/>
            <p:cNvSpPr>
              <a:spLocks noChangeShapeType="1"/>
            </p:cNvSpPr>
            <p:nvPr/>
          </p:nvSpPr>
          <p:spPr bwMode="auto">
            <a:xfrm>
              <a:off x="226" y="1126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3" name="Line 45"/>
            <p:cNvSpPr>
              <a:spLocks noChangeShapeType="1"/>
            </p:cNvSpPr>
            <p:nvPr/>
          </p:nvSpPr>
          <p:spPr bwMode="auto">
            <a:xfrm>
              <a:off x="3948" y="11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4" name="Line 46"/>
            <p:cNvSpPr>
              <a:spLocks noChangeShapeType="1"/>
            </p:cNvSpPr>
            <p:nvPr/>
          </p:nvSpPr>
          <p:spPr bwMode="auto">
            <a:xfrm>
              <a:off x="226" y="1050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5" name="Line 47"/>
            <p:cNvSpPr>
              <a:spLocks noChangeShapeType="1"/>
            </p:cNvSpPr>
            <p:nvPr/>
          </p:nvSpPr>
          <p:spPr bwMode="auto">
            <a:xfrm>
              <a:off x="1634" y="1028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6" name="Line 48"/>
            <p:cNvSpPr>
              <a:spLocks noChangeShapeType="1"/>
            </p:cNvSpPr>
            <p:nvPr/>
          </p:nvSpPr>
          <p:spPr bwMode="auto">
            <a:xfrm>
              <a:off x="2587" y="1028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7" name="Line 49"/>
            <p:cNvSpPr>
              <a:spLocks noChangeShapeType="1"/>
            </p:cNvSpPr>
            <p:nvPr/>
          </p:nvSpPr>
          <p:spPr bwMode="auto">
            <a:xfrm>
              <a:off x="226" y="979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Line 50"/>
            <p:cNvSpPr>
              <a:spLocks noChangeShapeType="1"/>
            </p:cNvSpPr>
            <p:nvPr/>
          </p:nvSpPr>
          <p:spPr bwMode="auto">
            <a:xfrm>
              <a:off x="3948" y="97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Line 51"/>
            <p:cNvSpPr>
              <a:spLocks noChangeShapeType="1"/>
            </p:cNvSpPr>
            <p:nvPr/>
          </p:nvSpPr>
          <p:spPr bwMode="auto">
            <a:xfrm>
              <a:off x="226" y="903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Line 52"/>
            <p:cNvSpPr>
              <a:spLocks noChangeShapeType="1"/>
            </p:cNvSpPr>
            <p:nvPr/>
          </p:nvSpPr>
          <p:spPr bwMode="auto">
            <a:xfrm>
              <a:off x="3948" y="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Line 53"/>
            <p:cNvSpPr>
              <a:spLocks noChangeShapeType="1"/>
            </p:cNvSpPr>
            <p:nvPr/>
          </p:nvSpPr>
          <p:spPr bwMode="auto">
            <a:xfrm>
              <a:off x="226" y="832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Line 54"/>
            <p:cNvSpPr>
              <a:spLocks noChangeShapeType="1"/>
            </p:cNvSpPr>
            <p:nvPr/>
          </p:nvSpPr>
          <p:spPr bwMode="auto">
            <a:xfrm>
              <a:off x="3948" y="83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3" name="Line 55"/>
            <p:cNvSpPr>
              <a:spLocks noChangeShapeType="1"/>
            </p:cNvSpPr>
            <p:nvPr/>
          </p:nvSpPr>
          <p:spPr bwMode="auto">
            <a:xfrm>
              <a:off x="226" y="755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4" name="Line 56"/>
            <p:cNvSpPr>
              <a:spLocks noChangeShapeType="1"/>
            </p:cNvSpPr>
            <p:nvPr/>
          </p:nvSpPr>
          <p:spPr bwMode="auto">
            <a:xfrm>
              <a:off x="3948" y="75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5" name="Line 57"/>
            <p:cNvSpPr>
              <a:spLocks noChangeShapeType="1"/>
            </p:cNvSpPr>
            <p:nvPr/>
          </p:nvSpPr>
          <p:spPr bwMode="auto">
            <a:xfrm>
              <a:off x="226" y="684"/>
              <a:ext cx="376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6" name="Line 58"/>
            <p:cNvSpPr>
              <a:spLocks noChangeShapeType="1"/>
            </p:cNvSpPr>
            <p:nvPr/>
          </p:nvSpPr>
          <p:spPr bwMode="auto">
            <a:xfrm>
              <a:off x="1634" y="66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7" name="Line 59"/>
            <p:cNvSpPr>
              <a:spLocks noChangeShapeType="1"/>
            </p:cNvSpPr>
            <p:nvPr/>
          </p:nvSpPr>
          <p:spPr bwMode="auto">
            <a:xfrm>
              <a:off x="2587" y="662"/>
              <a:ext cx="0" cy="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8" name="Line 60"/>
            <p:cNvSpPr>
              <a:spLocks noChangeShapeType="1"/>
            </p:cNvSpPr>
            <p:nvPr/>
          </p:nvSpPr>
          <p:spPr bwMode="auto">
            <a:xfrm>
              <a:off x="226" y="608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9" name="Line 61"/>
            <p:cNvSpPr>
              <a:spLocks noChangeShapeType="1"/>
            </p:cNvSpPr>
            <p:nvPr/>
          </p:nvSpPr>
          <p:spPr bwMode="auto">
            <a:xfrm>
              <a:off x="3948" y="60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0" name="Line 62"/>
            <p:cNvSpPr>
              <a:spLocks noChangeShapeType="1"/>
            </p:cNvSpPr>
            <p:nvPr/>
          </p:nvSpPr>
          <p:spPr bwMode="auto">
            <a:xfrm>
              <a:off x="226" y="537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1" name="Line 63"/>
            <p:cNvSpPr>
              <a:spLocks noChangeShapeType="1"/>
            </p:cNvSpPr>
            <p:nvPr/>
          </p:nvSpPr>
          <p:spPr bwMode="auto">
            <a:xfrm>
              <a:off x="3948" y="5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2" name="Line 64"/>
            <p:cNvSpPr>
              <a:spLocks noChangeShapeType="1"/>
            </p:cNvSpPr>
            <p:nvPr/>
          </p:nvSpPr>
          <p:spPr bwMode="auto">
            <a:xfrm>
              <a:off x="226" y="461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3" name="Line 65"/>
            <p:cNvSpPr>
              <a:spLocks noChangeShapeType="1"/>
            </p:cNvSpPr>
            <p:nvPr/>
          </p:nvSpPr>
          <p:spPr bwMode="auto">
            <a:xfrm>
              <a:off x="3948" y="46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4" name="Line 66"/>
            <p:cNvSpPr>
              <a:spLocks noChangeShapeType="1"/>
            </p:cNvSpPr>
            <p:nvPr/>
          </p:nvSpPr>
          <p:spPr bwMode="auto">
            <a:xfrm>
              <a:off x="226" y="390"/>
              <a:ext cx="4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5" name="Line 67"/>
            <p:cNvSpPr>
              <a:spLocks noChangeShapeType="1"/>
            </p:cNvSpPr>
            <p:nvPr/>
          </p:nvSpPr>
          <p:spPr bwMode="auto">
            <a:xfrm>
              <a:off x="3948" y="3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6" name="Rectangle 68"/>
            <p:cNvSpPr>
              <a:spLocks noChangeArrowheads="1"/>
            </p:cNvSpPr>
            <p:nvPr/>
          </p:nvSpPr>
          <p:spPr bwMode="auto">
            <a:xfrm>
              <a:off x="218" y="319"/>
              <a:ext cx="3778" cy="2201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7" name="Oval 69"/>
            <p:cNvSpPr>
              <a:spLocks noChangeArrowheads="1"/>
            </p:cNvSpPr>
            <p:nvPr/>
          </p:nvSpPr>
          <p:spPr bwMode="auto">
            <a:xfrm>
              <a:off x="3584" y="2103"/>
              <a:ext cx="125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8" name="Rectangle 70"/>
            <p:cNvSpPr>
              <a:spLocks noChangeArrowheads="1"/>
            </p:cNvSpPr>
            <p:nvPr/>
          </p:nvSpPr>
          <p:spPr bwMode="auto">
            <a:xfrm>
              <a:off x="2705" y="1852"/>
              <a:ext cx="18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59" name="Oval 71"/>
            <p:cNvSpPr>
              <a:spLocks noChangeArrowheads="1"/>
            </p:cNvSpPr>
            <p:nvPr/>
          </p:nvSpPr>
          <p:spPr bwMode="auto">
            <a:xfrm>
              <a:off x="2546" y="2109"/>
              <a:ext cx="126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0" name="Rectangle 72"/>
            <p:cNvSpPr>
              <a:spLocks noChangeArrowheads="1"/>
            </p:cNvSpPr>
            <p:nvPr/>
          </p:nvSpPr>
          <p:spPr bwMode="auto">
            <a:xfrm>
              <a:off x="2224" y="1852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1" name="Oval 73"/>
            <p:cNvSpPr>
              <a:spLocks noChangeArrowheads="1"/>
            </p:cNvSpPr>
            <p:nvPr/>
          </p:nvSpPr>
          <p:spPr bwMode="auto">
            <a:xfrm>
              <a:off x="2308" y="2103"/>
              <a:ext cx="125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2" name="Rectangle 74"/>
            <p:cNvSpPr>
              <a:spLocks noChangeArrowheads="1"/>
            </p:cNvSpPr>
            <p:nvPr/>
          </p:nvSpPr>
          <p:spPr bwMode="auto">
            <a:xfrm>
              <a:off x="1758" y="1852"/>
              <a:ext cx="186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3" name="Rectangle 75"/>
            <p:cNvSpPr>
              <a:spLocks noChangeArrowheads="1"/>
            </p:cNvSpPr>
            <p:nvPr/>
          </p:nvSpPr>
          <p:spPr bwMode="auto">
            <a:xfrm>
              <a:off x="2065" y="2103"/>
              <a:ext cx="125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4" name="Line 76"/>
            <p:cNvSpPr>
              <a:spLocks noChangeShapeType="1"/>
            </p:cNvSpPr>
            <p:nvPr/>
          </p:nvSpPr>
          <p:spPr bwMode="auto">
            <a:xfrm>
              <a:off x="2065" y="2103"/>
              <a:ext cx="122" cy="1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5" name="Line 77"/>
            <p:cNvSpPr>
              <a:spLocks noChangeShapeType="1"/>
            </p:cNvSpPr>
            <p:nvPr/>
          </p:nvSpPr>
          <p:spPr bwMode="auto">
            <a:xfrm flipV="1">
              <a:off x="2065" y="2103"/>
              <a:ext cx="122" cy="1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6" name="Rectangle 78"/>
            <p:cNvSpPr>
              <a:spLocks noChangeArrowheads="1"/>
            </p:cNvSpPr>
            <p:nvPr/>
          </p:nvSpPr>
          <p:spPr bwMode="auto">
            <a:xfrm>
              <a:off x="3044" y="1683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7" name="Oval 79"/>
            <p:cNvSpPr>
              <a:spLocks noChangeArrowheads="1"/>
            </p:cNvSpPr>
            <p:nvPr/>
          </p:nvSpPr>
          <p:spPr bwMode="auto">
            <a:xfrm>
              <a:off x="1822" y="2103"/>
              <a:ext cx="125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8" name="Rectangle 80"/>
            <p:cNvSpPr>
              <a:spLocks noChangeArrowheads="1"/>
            </p:cNvSpPr>
            <p:nvPr/>
          </p:nvSpPr>
          <p:spPr bwMode="auto">
            <a:xfrm>
              <a:off x="2081" y="1656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9" name="Oval 81"/>
            <p:cNvSpPr>
              <a:spLocks noChangeArrowheads="1"/>
            </p:cNvSpPr>
            <p:nvPr/>
          </p:nvSpPr>
          <p:spPr bwMode="auto">
            <a:xfrm>
              <a:off x="1568" y="2103"/>
              <a:ext cx="125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0" name="Rectangle 82"/>
            <p:cNvSpPr>
              <a:spLocks noChangeArrowheads="1"/>
            </p:cNvSpPr>
            <p:nvPr/>
          </p:nvSpPr>
          <p:spPr bwMode="auto">
            <a:xfrm>
              <a:off x="1123" y="1792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1" name="Oval 83"/>
            <p:cNvSpPr>
              <a:spLocks noChangeArrowheads="1"/>
            </p:cNvSpPr>
            <p:nvPr/>
          </p:nvSpPr>
          <p:spPr bwMode="auto">
            <a:xfrm>
              <a:off x="398" y="2114"/>
              <a:ext cx="126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2" name="Rectangle 84"/>
            <p:cNvSpPr>
              <a:spLocks noChangeArrowheads="1"/>
            </p:cNvSpPr>
            <p:nvPr/>
          </p:nvSpPr>
          <p:spPr bwMode="auto">
            <a:xfrm>
              <a:off x="1494" y="1852"/>
              <a:ext cx="19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3" name="Oval 85"/>
            <p:cNvSpPr>
              <a:spLocks noChangeArrowheads="1"/>
            </p:cNvSpPr>
            <p:nvPr/>
          </p:nvSpPr>
          <p:spPr bwMode="auto">
            <a:xfrm>
              <a:off x="2732" y="2267"/>
              <a:ext cx="125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4" name="Rectangle 86"/>
            <p:cNvSpPr>
              <a:spLocks noChangeArrowheads="1"/>
            </p:cNvSpPr>
            <p:nvPr/>
          </p:nvSpPr>
          <p:spPr bwMode="auto">
            <a:xfrm>
              <a:off x="3589" y="1639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5" name="Oval 87"/>
            <p:cNvSpPr>
              <a:spLocks noChangeArrowheads="1"/>
            </p:cNvSpPr>
            <p:nvPr/>
          </p:nvSpPr>
          <p:spPr bwMode="auto">
            <a:xfrm>
              <a:off x="2065" y="2458"/>
              <a:ext cx="125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6" name="Rectangle 88"/>
            <p:cNvSpPr>
              <a:spLocks noChangeArrowheads="1"/>
            </p:cNvSpPr>
            <p:nvPr/>
          </p:nvSpPr>
          <p:spPr bwMode="auto">
            <a:xfrm>
              <a:off x="367" y="1312"/>
              <a:ext cx="20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7" name="Oval 89"/>
            <p:cNvSpPr>
              <a:spLocks noChangeArrowheads="1"/>
            </p:cNvSpPr>
            <p:nvPr/>
          </p:nvSpPr>
          <p:spPr bwMode="auto">
            <a:xfrm>
              <a:off x="1393" y="2261"/>
              <a:ext cx="125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8" name="Rectangle 90"/>
            <p:cNvSpPr>
              <a:spLocks noChangeArrowheads="1"/>
            </p:cNvSpPr>
            <p:nvPr/>
          </p:nvSpPr>
          <p:spPr bwMode="auto">
            <a:xfrm>
              <a:off x="2094" y="1034"/>
              <a:ext cx="29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9" name="Oval 91"/>
            <p:cNvSpPr>
              <a:spLocks noChangeArrowheads="1"/>
            </p:cNvSpPr>
            <p:nvPr/>
          </p:nvSpPr>
          <p:spPr bwMode="auto">
            <a:xfrm>
              <a:off x="726" y="2267"/>
              <a:ext cx="126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0" name="Rectangle 92"/>
            <p:cNvSpPr>
              <a:spLocks noChangeArrowheads="1"/>
            </p:cNvSpPr>
            <p:nvPr/>
          </p:nvSpPr>
          <p:spPr bwMode="auto">
            <a:xfrm>
              <a:off x="726" y="1612"/>
              <a:ext cx="3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1" name="Rectangle 93"/>
            <p:cNvSpPr>
              <a:spLocks noChangeArrowheads="1"/>
            </p:cNvSpPr>
            <p:nvPr/>
          </p:nvSpPr>
          <p:spPr bwMode="auto">
            <a:xfrm>
              <a:off x="280" y="2595"/>
              <a:ext cx="325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2" name="Rectangle 94"/>
            <p:cNvSpPr>
              <a:spLocks noChangeArrowheads="1"/>
            </p:cNvSpPr>
            <p:nvPr/>
          </p:nvSpPr>
          <p:spPr bwMode="auto">
            <a:xfrm>
              <a:off x="1535" y="171"/>
              <a:ext cx="391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3" name="Rectangle 95"/>
            <p:cNvSpPr>
              <a:spLocks noChangeArrowheads="1"/>
            </p:cNvSpPr>
            <p:nvPr/>
          </p:nvSpPr>
          <p:spPr bwMode="auto">
            <a:xfrm>
              <a:off x="1906" y="171"/>
              <a:ext cx="1315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Lasso 52 Mountaineer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4" name="Rectangle 96"/>
            <p:cNvSpPr>
              <a:spLocks noChangeArrowheads="1"/>
            </p:cNvSpPr>
            <p:nvPr/>
          </p:nvSpPr>
          <p:spPr bwMode="auto">
            <a:xfrm>
              <a:off x="288" y="2852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5" name="Rectangle 97"/>
            <p:cNvSpPr>
              <a:spLocks noChangeArrowheads="1"/>
            </p:cNvSpPr>
            <p:nvPr/>
          </p:nvSpPr>
          <p:spPr bwMode="auto">
            <a:xfrm>
              <a:off x="480" y="2852"/>
              <a:ext cx="86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6" name="Rectangle 98"/>
            <p:cNvSpPr>
              <a:spLocks noChangeArrowheads="1"/>
            </p:cNvSpPr>
            <p:nvPr/>
          </p:nvSpPr>
          <p:spPr bwMode="auto">
            <a:xfrm>
              <a:off x="288" y="3060"/>
              <a:ext cx="219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7" name="Rectangle 99"/>
            <p:cNvSpPr>
              <a:spLocks noChangeArrowheads="1"/>
            </p:cNvSpPr>
            <p:nvPr/>
          </p:nvSpPr>
          <p:spPr bwMode="auto">
            <a:xfrm>
              <a:off x="502" y="3060"/>
              <a:ext cx="84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8" name="Rectangle 100"/>
            <p:cNvSpPr>
              <a:spLocks noChangeArrowheads="1"/>
            </p:cNvSpPr>
            <p:nvPr/>
          </p:nvSpPr>
          <p:spPr bwMode="auto">
            <a:xfrm>
              <a:off x="288" y="3267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9" name="Rectangle 101"/>
            <p:cNvSpPr>
              <a:spLocks noChangeArrowheads="1"/>
            </p:cNvSpPr>
            <p:nvPr/>
          </p:nvSpPr>
          <p:spPr bwMode="auto">
            <a:xfrm>
              <a:off x="480" y="3267"/>
              <a:ext cx="86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0" name="Rectangle 102"/>
            <p:cNvSpPr>
              <a:spLocks noChangeArrowheads="1"/>
            </p:cNvSpPr>
            <p:nvPr/>
          </p:nvSpPr>
          <p:spPr bwMode="auto">
            <a:xfrm>
              <a:off x="288" y="3474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1" name="Rectangle 103"/>
            <p:cNvSpPr>
              <a:spLocks noChangeArrowheads="1"/>
            </p:cNvSpPr>
            <p:nvPr/>
          </p:nvSpPr>
          <p:spPr bwMode="auto">
            <a:xfrm>
              <a:off x="480" y="3474"/>
              <a:ext cx="86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2" name="Rectangle 104"/>
            <p:cNvSpPr>
              <a:spLocks noChangeArrowheads="1"/>
            </p:cNvSpPr>
            <p:nvPr/>
          </p:nvSpPr>
          <p:spPr bwMode="auto">
            <a:xfrm>
              <a:off x="288" y="3682"/>
              <a:ext cx="202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3" name="Rectangle 105"/>
            <p:cNvSpPr>
              <a:spLocks noChangeArrowheads="1"/>
            </p:cNvSpPr>
            <p:nvPr/>
          </p:nvSpPr>
          <p:spPr bwMode="auto">
            <a:xfrm>
              <a:off x="480" y="3682"/>
              <a:ext cx="83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#3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4" name="Rectangle 106"/>
            <p:cNvSpPr>
              <a:spLocks noChangeArrowheads="1"/>
            </p:cNvSpPr>
            <p:nvPr/>
          </p:nvSpPr>
          <p:spPr bwMode="auto">
            <a:xfrm>
              <a:off x="288" y="3889"/>
              <a:ext cx="183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5" name="Rectangle 107"/>
            <p:cNvSpPr>
              <a:spLocks noChangeArrowheads="1"/>
            </p:cNvSpPr>
            <p:nvPr/>
          </p:nvSpPr>
          <p:spPr bwMode="auto">
            <a:xfrm>
              <a:off x="480" y="3889"/>
              <a:ext cx="64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 Yard Post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6" name="Rectangle 108"/>
            <p:cNvSpPr>
              <a:spLocks noChangeArrowheads="1"/>
            </p:cNvSpPr>
            <p:nvPr/>
          </p:nvSpPr>
          <p:spPr bwMode="auto">
            <a:xfrm>
              <a:off x="288" y="4096"/>
              <a:ext cx="177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7" name="Rectangle 109"/>
            <p:cNvSpPr>
              <a:spLocks noChangeArrowheads="1"/>
            </p:cNvSpPr>
            <p:nvPr/>
          </p:nvSpPr>
          <p:spPr bwMode="auto">
            <a:xfrm>
              <a:off x="506" y="4096"/>
              <a:ext cx="502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Far Hook.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8" name="Rectangle 110"/>
            <p:cNvSpPr>
              <a:spLocks noChangeArrowheads="1"/>
            </p:cNvSpPr>
            <p:nvPr/>
          </p:nvSpPr>
          <p:spPr bwMode="auto">
            <a:xfrm>
              <a:off x="288" y="4304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9" name="Rectangle 111"/>
            <p:cNvSpPr>
              <a:spLocks noChangeArrowheads="1"/>
            </p:cNvSpPr>
            <p:nvPr/>
          </p:nvSpPr>
          <p:spPr bwMode="auto">
            <a:xfrm>
              <a:off x="432" y="4304"/>
              <a:ext cx="3815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full step &amp; gather. Read Flat defender. Throw behind him if he buzzes he flat. Back Side </a:t>
              </a:r>
              <a:r>
                <a:rPr kumimoji="0" lang="en-US" sz="11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Hih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-low with a 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0" name="Rectangle 112"/>
            <p:cNvSpPr>
              <a:spLocks noChangeArrowheads="1"/>
            </p:cNvSpPr>
            <p:nvPr/>
          </p:nvSpPr>
          <p:spPr bwMode="auto">
            <a:xfrm>
              <a:off x="288" y="4408"/>
              <a:ext cx="61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delay pattern.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1" name="Rectangle 113"/>
            <p:cNvSpPr>
              <a:spLocks noChangeArrowheads="1"/>
            </p:cNvSpPr>
            <p:nvPr/>
          </p:nvSpPr>
          <p:spPr bwMode="auto">
            <a:xfrm>
              <a:off x="288" y="4615"/>
              <a:ext cx="1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2" name="Rectangle 114"/>
            <p:cNvSpPr>
              <a:spLocks noChangeArrowheads="1"/>
            </p:cNvSpPr>
            <p:nvPr/>
          </p:nvSpPr>
          <p:spPr bwMode="auto">
            <a:xfrm>
              <a:off x="479" y="4608"/>
              <a:ext cx="67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 Yard Drag.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3" name="Rectangle 115"/>
            <p:cNvSpPr>
              <a:spLocks noChangeArrowheads="1"/>
            </p:cNvSpPr>
            <p:nvPr/>
          </p:nvSpPr>
          <p:spPr bwMode="auto">
            <a:xfrm>
              <a:off x="288" y="4822"/>
              <a:ext cx="194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4" name="Rectangle 116"/>
            <p:cNvSpPr>
              <a:spLocks noChangeArrowheads="1"/>
            </p:cNvSpPr>
            <p:nvPr/>
          </p:nvSpPr>
          <p:spPr bwMode="auto">
            <a:xfrm>
              <a:off x="448" y="4822"/>
              <a:ext cx="56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5 Yard Zip.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5" name="Rectangle 117"/>
            <p:cNvSpPr>
              <a:spLocks noChangeArrowheads="1"/>
            </p:cNvSpPr>
            <p:nvPr/>
          </p:nvSpPr>
          <p:spPr bwMode="auto">
            <a:xfrm>
              <a:off x="288" y="5030"/>
              <a:ext cx="28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Lasso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6" name="Rectangle 118"/>
            <p:cNvSpPr>
              <a:spLocks noChangeArrowheads="1"/>
            </p:cNvSpPr>
            <p:nvPr/>
          </p:nvSpPr>
          <p:spPr bwMode="auto">
            <a:xfrm>
              <a:off x="528" y="5030"/>
              <a:ext cx="3824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Delay Route. Run Slant and Stop. Turn and Run to sideline when QB turns shoulders to you.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7" name="Rectangle 119"/>
            <p:cNvSpPr>
              <a:spLocks noChangeArrowheads="1"/>
            </p:cNvSpPr>
            <p:nvPr/>
          </p:nvSpPr>
          <p:spPr bwMode="auto">
            <a:xfrm>
              <a:off x="288" y="5237"/>
              <a:ext cx="748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8" name="Line 120"/>
            <p:cNvSpPr>
              <a:spLocks noChangeShapeType="1"/>
            </p:cNvSpPr>
            <p:nvPr/>
          </p:nvSpPr>
          <p:spPr bwMode="auto">
            <a:xfrm>
              <a:off x="2170" y="2578"/>
              <a:ext cx="80" cy="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9" name="Freeform 121"/>
            <p:cNvSpPr>
              <a:spLocks/>
            </p:cNvSpPr>
            <p:nvPr/>
          </p:nvSpPr>
          <p:spPr bwMode="auto">
            <a:xfrm>
              <a:off x="2667" y="2016"/>
              <a:ext cx="38" cy="115"/>
            </a:xfrm>
            <a:custGeom>
              <a:avLst/>
              <a:gdLst>
                <a:gd name="T0" fmla="*/ 0 w 106"/>
                <a:gd name="T1" fmla="*/ 315 h 315"/>
                <a:gd name="T2" fmla="*/ 106 w 106"/>
                <a:gd name="T3" fmla="*/ 209 h 315"/>
                <a:gd name="T4" fmla="*/ 106 w 106"/>
                <a:gd name="T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6" h="315">
                  <a:moveTo>
                    <a:pt x="0" y="315"/>
                  </a:moveTo>
                  <a:lnTo>
                    <a:pt x="106" y="209"/>
                  </a:lnTo>
                  <a:lnTo>
                    <a:pt x="10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0" name="Freeform 122"/>
            <p:cNvSpPr>
              <a:spLocks/>
            </p:cNvSpPr>
            <p:nvPr/>
          </p:nvSpPr>
          <p:spPr bwMode="auto">
            <a:xfrm>
              <a:off x="2668" y="2009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1" name="Line 123"/>
            <p:cNvSpPr>
              <a:spLocks noChangeShapeType="1"/>
            </p:cNvSpPr>
            <p:nvPr/>
          </p:nvSpPr>
          <p:spPr bwMode="auto">
            <a:xfrm>
              <a:off x="2668" y="200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2" name="Freeform 124"/>
            <p:cNvSpPr>
              <a:spLocks/>
            </p:cNvSpPr>
            <p:nvPr/>
          </p:nvSpPr>
          <p:spPr bwMode="auto">
            <a:xfrm>
              <a:off x="2430" y="2005"/>
              <a:ext cx="47" cy="115"/>
            </a:xfrm>
            <a:custGeom>
              <a:avLst/>
              <a:gdLst>
                <a:gd name="T0" fmla="*/ 0 w 134"/>
                <a:gd name="T1" fmla="*/ 315 h 315"/>
                <a:gd name="T2" fmla="*/ 134 w 134"/>
                <a:gd name="T3" fmla="*/ 239 h 315"/>
                <a:gd name="T4" fmla="*/ 134 w 134"/>
                <a:gd name="T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315">
                  <a:moveTo>
                    <a:pt x="0" y="315"/>
                  </a:moveTo>
                  <a:lnTo>
                    <a:pt x="134" y="239"/>
                  </a:lnTo>
                  <a:lnTo>
                    <a:pt x="1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3" name="Freeform 125"/>
            <p:cNvSpPr>
              <a:spLocks/>
            </p:cNvSpPr>
            <p:nvPr/>
          </p:nvSpPr>
          <p:spPr bwMode="auto">
            <a:xfrm>
              <a:off x="2440" y="1998"/>
              <a:ext cx="74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4" name="Line 126"/>
            <p:cNvSpPr>
              <a:spLocks noChangeShapeType="1"/>
            </p:cNvSpPr>
            <p:nvPr/>
          </p:nvSpPr>
          <p:spPr bwMode="auto">
            <a:xfrm>
              <a:off x="2440" y="199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5" name="Freeform 127"/>
            <p:cNvSpPr>
              <a:spLocks/>
            </p:cNvSpPr>
            <p:nvPr/>
          </p:nvSpPr>
          <p:spPr bwMode="auto">
            <a:xfrm>
              <a:off x="2192" y="2016"/>
              <a:ext cx="47" cy="99"/>
            </a:xfrm>
            <a:custGeom>
              <a:avLst/>
              <a:gdLst>
                <a:gd name="T0" fmla="*/ 0 w 134"/>
                <a:gd name="T1" fmla="*/ 271 h 271"/>
                <a:gd name="T2" fmla="*/ 134 w 134"/>
                <a:gd name="T3" fmla="*/ 179 h 271"/>
                <a:gd name="T4" fmla="*/ 134 w 134"/>
                <a:gd name="T5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271">
                  <a:moveTo>
                    <a:pt x="0" y="271"/>
                  </a:moveTo>
                  <a:lnTo>
                    <a:pt x="134" y="179"/>
                  </a:lnTo>
                  <a:lnTo>
                    <a:pt x="13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6" name="Freeform 128"/>
            <p:cNvSpPr>
              <a:spLocks/>
            </p:cNvSpPr>
            <p:nvPr/>
          </p:nvSpPr>
          <p:spPr bwMode="auto">
            <a:xfrm>
              <a:off x="2202" y="2009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7" name="Line 129"/>
            <p:cNvSpPr>
              <a:spLocks noChangeShapeType="1"/>
            </p:cNvSpPr>
            <p:nvPr/>
          </p:nvSpPr>
          <p:spPr bwMode="auto">
            <a:xfrm>
              <a:off x="2202" y="200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8" name="Freeform 130"/>
            <p:cNvSpPr>
              <a:spLocks/>
            </p:cNvSpPr>
            <p:nvPr/>
          </p:nvSpPr>
          <p:spPr bwMode="auto">
            <a:xfrm>
              <a:off x="1932" y="1984"/>
              <a:ext cx="42" cy="114"/>
            </a:xfrm>
            <a:custGeom>
              <a:avLst/>
              <a:gdLst>
                <a:gd name="T0" fmla="*/ 0 w 119"/>
                <a:gd name="T1" fmla="*/ 313 h 313"/>
                <a:gd name="T2" fmla="*/ 104 w 119"/>
                <a:gd name="T3" fmla="*/ 253 h 313"/>
                <a:gd name="T4" fmla="*/ 119 w 119"/>
                <a:gd name="T5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" h="313">
                  <a:moveTo>
                    <a:pt x="0" y="313"/>
                  </a:moveTo>
                  <a:lnTo>
                    <a:pt x="104" y="253"/>
                  </a:lnTo>
                  <a:lnTo>
                    <a:pt x="1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9" name="Freeform 131"/>
            <p:cNvSpPr>
              <a:spLocks/>
            </p:cNvSpPr>
            <p:nvPr/>
          </p:nvSpPr>
          <p:spPr bwMode="auto">
            <a:xfrm>
              <a:off x="1938" y="1975"/>
              <a:ext cx="73" cy="10"/>
            </a:xfrm>
            <a:custGeom>
              <a:avLst/>
              <a:gdLst>
                <a:gd name="T0" fmla="*/ 208 w 208"/>
                <a:gd name="T1" fmla="*/ 9 h 28"/>
                <a:gd name="T2" fmla="*/ 208 w 208"/>
                <a:gd name="T3" fmla="*/ 28 h 28"/>
                <a:gd name="T4" fmla="*/ 0 w 208"/>
                <a:gd name="T5" fmla="*/ 19 h 28"/>
                <a:gd name="T6" fmla="*/ 0 w 208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28">
                  <a:moveTo>
                    <a:pt x="208" y="9"/>
                  </a:moveTo>
                  <a:lnTo>
                    <a:pt x="208" y="28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0" name="Line 132"/>
            <p:cNvSpPr>
              <a:spLocks noChangeShapeType="1"/>
            </p:cNvSpPr>
            <p:nvPr/>
          </p:nvSpPr>
          <p:spPr bwMode="auto">
            <a:xfrm>
              <a:off x="1938" y="197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1" name="Freeform 133"/>
            <p:cNvSpPr>
              <a:spLocks/>
            </p:cNvSpPr>
            <p:nvPr/>
          </p:nvSpPr>
          <p:spPr bwMode="auto">
            <a:xfrm>
              <a:off x="1635" y="2000"/>
              <a:ext cx="49" cy="103"/>
            </a:xfrm>
            <a:custGeom>
              <a:avLst/>
              <a:gdLst>
                <a:gd name="T0" fmla="*/ 0 w 137"/>
                <a:gd name="T1" fmla="*/ 284 h 284"/>
                <a:gd name="T2" fmla="*/ 122 w 137"/>
                <a:gd name="T3" fmla="*/ 209 h 284"/>
                <a:gd name="T4" fmla="*/ 137 w 137"/>
                <a:gd name="T5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7" h="284">
                  <a:moveTo>
                    <a:pt x="0" y="284"/>
                  </a:moveTo>
                  <a:lnTo>
                    <a:pt x="122" y="209"/>
                  </a:lnTo>
                  <a:lnTo>
                    <a:pt x="13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2" name="Freeform 134"/>
            <p:cNvSpPr>
              <a:spLocks/>
            </p:cNvSpPr>
            <p:nvPr/>
          </p:nvSpPr>
          <p:spPr bwMode="auto">
            <a:xfrm>
              <a:off x="1647" y="1991"/>
              <a:ext cx="73" cy="11"/>
            </a:xfrm>
            <a:custGeom>
              <a:avLst/>
              <a:gdLst>
                <a:gd name="T0" fmla="*/ 209 w 209"/>
                <a:gd name="T1" fmla="*/ 13 h 32"/>
                <a:gd name="T2" fmla="*/ 209 w 209"/>
                <a:gd name="T3" fmla="*/ 32 h 32"/>
                <a:gd name="T4" fmla="*/ 0 w 209"/>
                <a:gd name="T5" fmla="*/ 19 h 32"/>
                <a:gd name="T6" fmla="*/ 0 w 209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32">
                  <a:moveTo>
                    <a:pt x="209" y="13"/>
                  </a:moveTo>
                  <a:lnTo>
                    <a:pt x="209" y="32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" name="Line 135"/>
            <p:cNvSpPr>
              <a:spLocks noChangeShapeType="1"/>
            </p:cNvSpPr>
            <p:nvPr/>
          </p:nvSpPr>
          <p:spPr bwMode="auto">
            <a:xfrm>
              <a:off x="1647" y="199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" name="Arc 136"/>
            <p:cNvSpPr>
              <a:spLocks/>
            </p:cNvSpPr>
            <p:nvPr/>
          </p:nvSpPr>
          <p:spPr bwMode="auto">
            <a:xfrm>
              <a:off x="2805" y="1891"/>
              <a:ext cx="127" cy="39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" name="Arc 137"/>
            <p:cNvSpPr>
              <a:spLocks/>
            </p:cNvSpPr>
            <p:nvPr/>
          </p:nvSpPr>
          <p:spPr bwMode="auto">
            <a:xfrm>
              <a:off x="2932" y="1803"/>
              <a:ext cx="884" cy="8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624"/>
                <a:gd name="T1" fmla="*/ 21848 h 21848"/>
                <a:gd name="T2" fmla="*/ 21624 w 21624"/>
                <a:gd name="T3" fmla="*/ 0 h 21848"/>
                <a:gd name="T4" fmla="*/ 21600 w 21624"/>
                <a:gd name="T5" fmla="*/ 21600 h 21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4" h="21848" fill="none" extrusionOk="0">
                  <a:moveTo>
                    <a:pt x="1" y="21847"/>
                  </a:moveTo>
                  <a:cubicBezTo>
                    <a:pt x="0" y="21765"/>
                    <a:pt x="0" y="216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7" y="-1"/>
                    <a:pt x="21615" y="0"/>
                    <a:pt x="21623" y="0"/>
                  </a:cubicBezTo>
                </a:path>
                <a:path w="21624" h="21848" stroke="0" extrusionOk="0">
                  <a:moveTo>
                    <a:pt x="1" y="21847"/>
                  </a:moveTo>
                  <a:cubicBezTo>
                    <a:pt x="0" y="21765"/>
                    <a:pt x="0" y="2168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7" y="-1"/>
                    <a:pt x="21615" y="0"/>
                    <a:pt x="2162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" name="Freeform 138"/>
            <p:cNvSpPr>
              <a:spLocks/>
            </p:cNvSpPr>
            <p:nvPr/>
          </p:nvSpPr>
          <p:spPr bwMode="auto">
            <a:xfrm>
              <a:off x="3763" y="1784"/>
              <a:ext cx="53" cy="39"/>
            </a:xfrm>
            <a:custGeom>
              <a:avLst/>
              <a:gdLst>
                <a:gd name="T0" fmla="*/ 53 w 53"/>
                <a:gd name="T1" fmla="*/ 19 h 39"/>
                <a:gd name="T2" fmla="*/ 0 w 53"/>
                <a:gd name="T3" fmla="*/ 0 h 39"/>
                <a:gd name="T4" fmla="*/ 14 w 53"/>
                <a:gd name="T5" fmla="*/ 19 h 39"/>
                <a:gd name="T6" fmla="*/ 0 w 53"/>
                <a:gd name="T7" fmla="*/ 39 h 39"/>
                <a:gd name="T8" fmla="*/ 53 w 53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9">
                  <a:moveTo>
                    <a:pt x="53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9"/>
                  </a:lnTo>
                  <a:lnTo>
                    <a:pt x="53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" name="Freeform 139"/>
            <p:cNvSpPr>
              <a:spLocks/>
            </p:cNvSpPr>
            <p:nvPr/>
          </p:nvSpPr>
          <p:spPr bwMode="auto">
            <a:xfrm>
              <a:off x="3250" y="690"/>
              <a:ext cx="434" cy="1402"/>
            </a:xfrm>
            <a:custGeom>
              <a:avLst/>
              <a:gdLst>
                <a:gd name="T0" fmla="*/ 1184 w 1231"/>
                <a:gd name="T1" fmla="*/ 3853 h 3853"/>
                <a:gd name="T2" fmla="*/ 1231 w 1231"/>
                <a:gd name="T3" fmla="*/ 1904 h 3853"/>
                <a:gd name="T4" fmla="*/ 0 w 1231"/>
                <a:gd name="T5" fmla="*/ 0 h 3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1" h="3853">
                  <a:moveTo>
                    <a:pt x="1184" y="3853"/>
                  </a:moveTo>
                  <a:lnTo>
                    <a:pt x="1231" y="190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" name="Freeform 140"/>
            <p:cNvSpPr>
              <a:spLocks/>
            </p:cNvSpPr>
            <p:nvPr/>
          </p:nvSpPr>
          <p:spPr bwMode="auto">
            <a:xfrm>
              <a:off x="3250" y="690"/>
              <a:ext cx="44" cy="57"/>
            </a:xfrm>
            <a:custGeom>
              <a:avLst/>
              <a:gdLst>
                <a:gd name="T0" fmla="*/ 0 w 44"/>
                <a:gd name="T1" fmla="*/ 0 h 57"/>
                <a:gd name="T2" fmla="*/ 11 w 44"/>
                <a:gd name="T3" fmla="*/ 57 h 57"/>
                <a:gd name="T4" fmla="*/ 20 w 44"/>
                <a:gd name="T5" fmla="*/ 34 h 57"/>
                <a:gd name="T6" fmla="*/ 44 w 44"/>
                <a:gd name="T7" fmla="*/ 35 h 57"/>
                <a:gd name="T8" fmla="*/ 0 w 44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7">
                  <a:moveTo>
                    <a:pt x="0" y="0"/>
                  </a:moveTo>
                  <a:lnTo>
                    <a:pt x="11" y="57"/>
                  </a:lnTo>
                  <a:lnTo>
                    <a:pt x="20" y="34"/>
                  </a:lnTo>
                  <a:lnTo>
                    <a:pt x="44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" name="Arc 141"/>
            <p:cNvSpPr>
              <a:spLocks/>
            </p:cNvSpPr>
            <p:nvPr/>
          </p:nvSpPr>
          <p:spPr bwMode="auto">
            <a:xfrm>
              <a:off x="1456" y="1628"/>
              <a:ext cx="174" cy="61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35 h 21635"/>
                <a:gd name="T2" fmla="*/ 21600 w 21600"/>
                <a:gd name="T3" fmla="*/ 0 h 21635"/>
                <a:gd name="T4" fmla="*/ 21600 w 21600"/>
                <a:gd name="T5" fmla="*/ 21600 h 21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5" fill="none" extrusionOk="0">
                  <a:moveTo>
                    <a:pt x="0" y="21634"/>
                  </a:moveTo>
                  <a:cubicBezTo>
                    <a:pt x="0" y="21623"/>
                    <a:pt x="0" y="21611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635" stroke="0" extrusionOk="0">
                  <a:moveTo>
                    <a:pt x="0" y="21634"/>
                  </a:moveTo>
                  <a:cubicBezTo>
                    <a:pt x="0" y="21623"/>
                    <a:pt x="0" y="21611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" name="Arc 142"/>
            <p:cNvSpPr>
              <a:spLocks/>
            </p:cNvSpPr>
            <p:nvPr/>
          </p:nvSpPr>
          <p:spPr bwMode="auto">
            <a:xfrm>
              <a:off x="1630" y="1443"/>
              <a:ext cx="1567" cy="18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14"/>
                <a:gd name="T1" fmla="*/ 21717 h 21717"/>
                <a:gd name="T2" fmla="*/ 21614 w 21614"/>
                <a:gd name="T3" fmla="*/ 0 h 21717"/>
                <a:gd name="T4" fmla="*/ 21600 w 21614"/>
                <a:gd name="T5" fmla="*/ 21600 h 21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4" h="21717" fill="none" extrusionOk="0">
                  <a:moveTo>
                    <a:pt x="0" y="21716"/>
                  </a:moveTo>
                  <a:cubicBezTo>
                    <a:pt x="0" y="21677"/>
                    <a:pt x="0" y="2163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4" y="-1"/>
                    <a:pt x="21609" y="0"/>
                    <a:pt x="21613" y="0"/>
                  </a:cubicBezTo>
                </a:path>
                <a:path w="21614" h="21717" stroke="0" extrusionOk="0">
                  <a:moveTo>
                    <a:pt x="0" y="21716"/>
                  </a:moveTo>
                  <a:cubicBezTo>
                    <a:pt x="0" y="21677"/>
                    <a:pt x="0" y="2163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04" y="-1"/>
                    <a:pt x="21609" y="0"/>
                    <a:pt x="2161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" name="Freeform 143"/>
            <p:cNvSpPr>
              <a:spLocks/>
            </p:cNvSpPr>
            <p:nvPr/>
          </p:nvSpPr>
          <p:spPr bwMode="auto">
            <a:xfrm>
              <a:off x="3144" y="1424"/>
              <a:ext cx="53" cy="38"/>
            </a:xfrm>
            <a:custGeom>
              <a:avLst/>
              <a:gdLst>
                <a:gd name="T0" fmla="*/ 53 w 53"/>
                <a:gd name="T1" fmla="*/ 19 h 38"/>
                <a:gd name="T2" fmla="*/ 0 w 53"/>
                <a:gd name="T3" fmla="*/ 0 h 38"/>
                <a:gd name="T4" fmla="*/ 14 w 53"/>
                <a:gd name="T5" fmla="*/ 19 h 38"/>
                <a:gd name="T6" fmla="*/ 0 w 53"/>
                <a:gd name="T7" fmla="*/ 38 h 38"/>
                <a:gd name="T8" fmla="*/ 53 w 53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8">
                  <a:moveTo>
                    <a:pt x="53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8"/>
                  </a:lnTo>
                  <a:lnTo>
                    <a:pt x="53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" name="Freeform 144"/>
            <p:cNvSpPr>
              <a:spLocks/>
            </p:cNvSpPr>
            <p:nvPr/>
          </p:nvSpPr>
          <p:spPr bwMode="auto">
            <a:xfrm>
              <a:off x="794" y="1705"/>
              <a:ext cx="376" cy="551"/>
            </a:xfrm>
            <a:custGeom>
              <a:avLst/>
              <a:gdLst>
                <a:gd name="T0" fmla="*/ 0 w 1065"/>
                <a:gd name="T1" fmla="*/ 1516 h 1516"/>
                <a:gd name="T2" fmla="*/ 0 w 1065"/>
                <a:gd name="T3" fmla="*/ 1065 h 1516"/>
                <a:gd name="T4" fmla="*/ 1065 w 1065"/>
                <a:gd name="T5" fmla="*/ 0 h 1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65" h="1516">
                  <a:moveTo>
                    <a:pt x="0" y="1516"/>
                  </a:moveTo>
                  <a:lnTo>
                    <a:pt x="0" y="1065"/>
                  </a:lnTo>
                  <a:lnTo>
                    <a:pt x="10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" name="Arc 145"/>
            <p:cNvSpPr>
              <a:spLocks/>
            </p:cNvSpPr>
            <p:nvPr/>
          </p:nvSpPr>
          <p:spPr bwMode="auto">
            <a:xfrm>
              <a:off x="1169" y="1705"/>
              <a:ext cx="52" cy="44"/>
            </a:xfrm>
            <a:custGeom>
              <a:avLst/>
              <a:gdLst>
                <a:gd name="G0" fmla="+- 0 0 0"/>
                <a:gd name="G1" fmla="+- 21596 0 0"/>
                <a:gd name="G2" fmla="+- 21600 0 0"/>
                <a:gd name="T0" fmla="*/ 415 w 21600"/>
                <a:gd name="T1" fmla="*/ 0 h 22080"/>
                <a:gd name="T2" fmla="*/ 21595 w 21600"/>
                <a:gd name="T3" fmla="*/ 22080 h 22080"/>
                <a:gd name="T4" fmla="*/ 0 w 21600"/>
                <a:gd name="T5" fmla="*/ 21596 h 22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080" fill="none" extrusionOk="0">
                  <a:moveTo>
                    <a:pt x="415" y="-1"/>
                  </a:moveTo>
                  <a:cubicBezTo>
                    <a:pt x="12180" y="226"/>
                    <a:pt x="21600" y="9828"/>
                    <a:pt x="21600" y="21596"/>
                  </a:cubicBezTo>
                  <a:cubicBezTo>
                    <a:pt x="21600" y="21757"/>
                    <a:pt x="21598" y="21918"/>
                    <a:pt x="21594" y="22079"/>
                  </a:cubicBezTo>
                </a:path>
                <a:path w="21600" h="22080" stroke="0" extrusionOk="0">
                  <a:moveTo>
                    <a:pt x="415" y="-1"/>
                  </a:moveTo>
                  <a:cubicBezTo>
                    <a:pt x="12180" y="226"/>
                    <a:pt x="21600" y="9828"/>
                    <a:pt x="21600" y="21596"/>
                  </a:cubicBezTo>
                  <a:cubicBezTo>
                    <a:pt x="21600" y="21757"/>
                    <a:pt x="21598" y="21918"/>
                    <a:pt x="21594" y="22079"/>
                  </a:cubicBezTo>
                  <a:lnTo>
                    <a:pt x="0" y="2159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4" name="Line 146"/>
            <p:cNvSpPr>
              <a:spLocks noChangeShapeType="1"/>
            </p:cNvSpPr>
            <p:nvPr/>
          </p:nvSpPr>
          <p:spPr bwMode="auto">
            <a:xfrm flipH="1">
              <a:off x="446" y="1749"/>
              <a:ext cx="777" cy="7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5" name="Freeform 147"/>
            <p:cNvSpPr>
              <a:spLocks/>
            </p:cNvSpPr>
            <p:nvPr/>
          </p:nvSpPr>
          <p:spPr bwMode="auto">
            <a:xfrm>
              <a:off x="446" y="1795"/>
              <a:ext cx="54" cy="39"/>
            </a:xfrm>
            <a:custGeom>
              <a:avLst/>
              <a:gdLst>
                <a:gd name="T0" fmla="*/ 0 w 54"/>
                <a:gd name="T1" fmla="*/ 24 h 39"/>
                <a:gd name="T2" fmla="*/ 54 w 54"/>
                <a:gd name="T3" fmla="*/ 39 h 39"/>
                <a:gd name="T4" fmla="*/ 38 w 54"/>
                <a:gd name="T5" fmla="*/ 21 h 39"/>
                <a:gd name="T6" fmla="*/ 50 w 54"/>
                <a:gd name="T7" fmla="*/ 0 h 39"/>
                <a:gd name="T8" fmla="*/ 0 w 54"/>
                <a:gd name="T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0" y="24"/>
                  </a:moveTo>
                  <a:lnTo>
                    <a:pt x="54" y="39"/>
                  </a:lnTo>
                  <a:lnTo>
                    <a:pt x="38" y="21"/>
                  </a:lnTo>
                  <a:lnTo>
                    <a:pt x="5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6" name="Freeform 148"/>
            <p:cNvSpPr>
              <a:spLocks/>
            </p:cNvSpPr>
            <p:nvPr/>
          </p:nvSpPr>
          <p:spPr bwMode="auto">
            <a:xfrm>
              <a:off x="486" y="926"/>
              <a:ext cx="427" cy="1179"/>
            </a:xfrm>
            <a:custGeom>
              <a:avLst/>
              <a:gdLst>
                <a:gd name="T0" fmla="*/ 0 w 1209"/>
                <a:gd name="T1" fmla="*/ 3240 h 3240"/>
                <a:gd name="T2" fmla="*/ 0 w 1209"/>
                <a:gd name="T3" fmla="*/ 1438 h 3240"/>
                <a:gd name="T4" fmla="*/ 1209 w 1209"/>
                <a:gd name="T5" fmla="*/ 0 h 3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9" h="3240">
                  <a:moveTo>
                    <a:pt x="0" y="3240"/>
                  </a:moveTo>
                  <a:lnTo>
                    <a:pt x="0" y="1438"/>
                  </a:lnTo>
                  <a:lnTo>
                    <a:pt x="120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7" name="Freeform 149"/>
            <p:cNvSpPr>
              <a:spLocks/>
            </p:cNvSpPr>
            <p:nvPr/>
          </p:nvSpPr>
          <p:spPr bwMode="auto">
            <a:xfrm>
              <a:off x="864" y="926"/>
              <a:ext cx="49" cy="54"/>
            </a:xfrm>
            <a:custGeom>
              <a:avLst/>
              <a:gdLst>
                <a:gd name="T0" fmla="*/ 49 w 49"/>
                <a:gd name="T1" fmla="*/ 0 h 54"/>
                <a:gd name="T2" fmla="*/ 0 w 49"/>
                <a:gd name="T3" fmla="*/ 29 h 54"/>
                <a:gd name="T4" fmla="*/ 24 w 49"/>
                <a:gd name="T5" fmla="*/ 31 h 54"/>
                <a:gd name="T6" fmla="*/ 30 w 49"/>
                <a:gd name="T7" fmla="*/ 54 h 54"/>
                <a:gd name="T8" fmla="*/ 49 w 4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4">
                  <a:moveTo>
                    <a:pt x="49" y="0"/>
                  </a:moveTo>
                  <a:lnTo>
                    <a:pt x="0" y="29"/>
                  </a:lnTo>
                  <a:lnTo>
                    <a:pt x="24" y="31"/>
                  </a:lnTo>
                  <a:lnTo>
                    <a:pt x="30" y="54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8" name="Arc 150"/>
            <p:cNvSpPr>
              <a:spLocks/>
            </p:cNvSpPr>
            <p:nvPr/>
          </p:nvSpPr>
          <p:spPr bwMode="auto">
            <a:xfrm>
              <a:off x="905" y="810"/>
              <a:ext cx="168" cy="13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9" name="Arc 151"/>
            <p:cNvSpPr>
              <a:spLocks/>
            </p:cNvSpPr>
            <p:nvPr/>
          </p:nvSpPr>
          <p:spPr bwMode="auto">
            <a:xfrm>
              <a:off x="1073" y="810"/>
              <a:ext cx="48" cy="19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706"/>
                <a:gd name="T2" fmla="*/ 21600 w 21600"/>
                <a:gd name="T3" fmla="*/ 21706 h 21706"/>
                <a:gd name="T4" fmla="*/ 0 w 21600"/>
                <a:gd name="T5" fmla="*/ 21600 h 21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06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35"/>
                    <a:pt x="21599" y="21670"/>
                    <a:pt x="21599" y="21705"/>
                  </a:cubicBezTo>
                </a:path>
                <a:path w="21600" h="21706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35"/>
                    <a:pt x="21599" y="21670"/>
                    <a:pt x="21599" y="21705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0" name="Freeform 152"/>
            <p:cNvSpPr>
              <a:spLocks/>
            </p:cNvSpPr>
            <p:nvPr/>
          </p:nvSpPr>
          <p:spPr bwMode="auto">
            <a:xfrm>
              <a:off x="1091" y="951"/>
              <a:ext cx="36" cy="58"/>
            </a:xfrm>
            <a:custGeom>
              <a:avLst/>
              <a:gdLst>
                <a:gd name="T0" fmla="*/ 31 w 36"/>
                <a:gd name="T1" fmla="*/ 58 h 58"/>
                <a:gd name="T2" fmla="*/ 36 w 36"/>
                <a:gd name="T3" fmla="*/ 0 h 58"/>
                <a:gd name="T4" fmla="*/ 22 w 36"/>
                <a:gd name="T5" fmla="*/ 19 h 58"/>
                <a:gd name="T6" fmla="*/ 0 w 36"/>
                <a:gd name="T7" fmla="*/ 10 h 58"/>
                <a:gd name="T8" fmla="*/ 31 w 36"/>
                <a:gd name="T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8">
                  <a:moveTo>
                    <a:pt x="31" y="58"/>
                  </a:moveTo>
                  <a:lnTo>
                    <a:pt x="36" y="0"/>
                  </a:lnTo>
                  <a:lnTo>
                    <a:pt x="22" y="19"/>
                  </a:lnTo>
                  <a:lnTo>
                    <a:pt x="0" y="10"/>
                  </a:lnTo>
                  <a:lnTo>
                    <a:pt x="31" y="5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3" name="Rectangle 152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2" name="Group 4"/>
          <p:cNvGrpSpPr>
            <a:grpSpLocks noChangeAspect="1"/>
          </p:cNvGrpSpPr>
          <p:nvPr/>
        </p:nvGrpSpPr>
        <p:grpSpPr bwMode="auto">
          <a:xfrm>
            <a:off x="152400" y="228600"/>
            <a:ext cx="6553200" cy="8686800"/>
            <a:chOff x="192" y="144"/>
            <a:chExt cx="4128" cy="5472"/>
          </a:xfrm>
        </p:grpSpPr>
        <p:sp>
          <p:nvSpPr>
            <p:cNvPr id="2051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4128" cy="5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Line 5"/>
            <p:cNvSpPr>
              <a:spLocks noChangeShapeType="1"/>
            </p:cNvSpPr>
            <p:nvPr/>
          </p:nvSpPr>
          <p:spPr bwMode="auto">
            <a:xfrm>
              <a:off x="229" y="2563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6"/>
            <p:cNvSpPr>
              <a:spLocks noChangeShapeType="1"/>
            </p:cNvSpPr>
            <p:nvPr/>
          </p:nvSpPr>
          <p:spPr bwMode="auto">
            <a:xfrm>
              <a:off x="4229" y="2563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7"/>
            <p:cNvSpPr>
              <a:spLocks noChangeShapeType="1"/>
            </p:cNvSpPr>
            <p:nvPr/>
          </p:nvSpPr>
          <p:spPr bwMode="auto">
            <a:xfrm>
              <a:off x="229" y="2483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Line 8"/>
            <p:cNvSpPr>
              <a:spLocks noChangeShapeType="1"/>
            </p:cNvSpPr>
            <p:nvPr/>
          </p:nvSpPr>
          <p:spPr bwMode="auto">
            <a:xfrm>
              <a:off x="4229" y="2483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9"/>
            <p:cNvSpPr>
              <a:spLocks noChangeShapeType="1"/>
            </p:cNvSpPr>
            <p:nvPr/>
          </p:nvSpPr>
          <p:spPr bwMode="auto">
            <a:xfrm>
              <a:off x="229" y="2408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10"/>
            <p:cNvSpPr>
              <a:spLocks noChangeShapeType="1"/>
            </p:cNvSpPr>
            <p:nvPr/>
          </p:nvSpPr>
          <p:spPr bwMode="auto">
            <a:xfrm>
              <a:off x="4229" y="2408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Line 11"/>
            <p:cNvSpPr>
              <a:spLocks noChangeShapeType="1"/>
            </p:cNvSpPr>
            <p:nvPr/>
          </p:nvSpPr>
          <p:spPr bwMode="auto">
            <a:xfrm>
              <a:off x="229" y="2328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12"/>
            <p:cNvSpPr>
              <a:spLocks noChangeShapeType="1"/>
            </p:cNvSpPr>
            <p:nvPr/>
          </p:nvSpPr>
          <p:spPr bwMode="auto">
            <a:xfrm>
              <a:off x="4229" y="2328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13"/>
            <p:cNvSpPr>
              <a:spLocks noChangeShapeType="1"/>
            </p:cNvSpPr>
            <p:nvPr/>
          </p:nvSpPr>
          <p:spPr bwMode="auto">
            <a:xfrm>
              <a:off x="229" y="2254"/>
              <a:ext cx="40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14"/>
            <p:cNvSpPr>
              <a:spLocks noChangeShapeType="1"/>
            </p:cNvSpPr>
            <p:nvPr/>
          </p:nvSpPr>
          <p:spPr bwMode="auto">
            <a:xfrm>
              <a:off x="1743" y="2231"/>
              <a:ext cx="1" cy="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15"/>
            <p:cNvSpPr>
              <a:spLocks noChangeShapeType="1"/>
            </p:cNvSpPr>
            <p:nvPr/>
          </p:nvSpPr>
          <p:spPr bwMode="auto">
            <a:xfrm>
              <a:off x="2766" y="2231"/>
              <a:ext cx="1" cy="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16"/>
            <p:cNvSpPr>
              <a:spLocks noChangeShapeType="1"/>
            </p:cNvSpPr>
            <p:nvPr/>
          </p:nvSpPr>
          <p:spPr bwMode="auto">
            <a:xfrm>
              <a:off x="229" y="2174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17"/>
            <p:cNvSpPr>
              <a:spLocks noChangeShapeType="1"/>
            </p:cNvSpPr>
            <p:nvPr/>
          </p:nvSpPr>
          <p:spPr bwMode="auto">
            <a:xfrm>
              <a:off x="4229" y="2174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18"/>
            <p:cNvSpPr>
              <a:spLocks noChangeShapeType="1"/>
            </p:cNvSpPr>
            <p:nvPr/>
          </p:nvSpPr>
          <p:spPr bwMode="auto">
            <a:xfrm>
              <a:off x="229" y="2100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19"/>
            <p:cNvSpPr>
              <a:spLocks noChangeShapeType="1"/>
            </p:cNvSpPr>
            <p:nvPr/>
          </p:nvSpPr>
          <p:spPr bwMode="auto">
            <a:xfrm>
              <a:off x="4229" y="2100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20"/>
            <p:cNvSpPr>
              <a:spLocks noChangeShapeType="1"/>
            </p:cNvSpPr>
            <p:nvPr/>
          </p:nvSpPr>
          <p:spPr bwMode="auto">
            <a:xfrm>
              <a:off x="229" y="2019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21"/>
            <p:cNvSpPr>
              <a:spLocks noChangeShapeType="1"/>
            </p:cNvSpPr>
            <p:nvPr/>
          </p:nvSpPr>
          <p:spPr bwMode="auto">
            <a:xfrm>
              <a:off x="4229" y="2019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Line 22"/>
            <p:cNvSpPr>
              <a:spLocks noChangeShapeType="1"/>
            </p:cNvSpPr>
            <p:nvPr/>
          </p:nvSpPr>
          <p:spPr bwMode="auto">
            <a:xfrm>
              <a:off x="229" y="1945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23"/>
            <p:cNvSpPr>
              <a:spLocks noChangeShapeType="1"/>
            </p:cNvSpPr>
            <p:nvPr/>
          </p:nvSpPr>
          <p:spPr bwMode="auto">
            <a:xfrm>
              <a:off x="4229" y="1945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24"/>
            <p:cNvSpPr>
              <a:spLocks noChangeShapeType="1"/>
            </p:cNvSpPr>
            <p:nvPr/>
          </p:nvSpPr>
          <p:spPr bwMode="auto">
            <a:xfrm>
              <a:off x="229" y="1865"/>
              <a:ext cx="40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25"/>
            <p:cNvSpPr>
              <a:spLocks noChangeShapeType="1"/>
            </p:cNvSpPr>
            <p:nvPr/>
          </p:nvSpPr>
          <p:spPr bwMode="auto">
            <a:xfrm>
              <a:off x="1743" y="1842"/>
              <a:ext cx="1" cy="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26"/>
            <p:cNvSpPr>
              <a:spLocks noChangeShapeType="1"/>
            </p:cNvSpPr>
            <p:nvPr/>
          </p:nvSpPr>
          <p:spPr bwMode="auto">
            <a:xfrm>
              <a:off x="2766" y="1842"/>
              <a:ext cx="1" cy="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27"/>
            <p:cNvSpPr>
              <a:spLocks noChangeShapeType="1"/>
            </p:cNvSpPr>
            <p:nvPr/>
          </p:nvSpPr>
          <p:spPr bwMode="auto">
            <a:xfrm>
              <a:off x="229" y="1791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28"/>
            <p:cNvSpPr>
              <a:spLocks noChangeShapeType="1"/>
            </p:cNvSpPr>
            <p:nvPr/>
          </p:nvSpPr>
          <p:spPr bwMode="auto">
            <a:xfrm>
              <a:off x="4229" y="1791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29"/>
            <p:cNvSpPr>
              <a:spLocks noChangeShapeType="1"/>
            </p:cNvSpPr>
            <p:nvPr/>
          </p:nvSpPr>
          <p:spPr bwMode="auto">
            <a:xfrm>
              <a:off x="229" y="1711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30"/>
            <p:cNvSpPr>
              <a:spLocks noChangeShapeType="1"/>
            </p:cNvSpPr>
            <p:nvPr/>
          </p:nvSpPr>
          <p:spPr bwMode="auto">
            <a:xfrm>
              <a:off x="4229" y="1711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31"/>
            <p:cNvSpPr>
              <a:spLocks noChangeShapeType="1"/>
            </p:cNvSpPr>
            <p:nvPr/>
          </p:nvSpPr>
          <p:spPr bwMode="auto">
            <a:xfrm>
              <a:off x="229" y="1636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32"/>
            <p:cNvSpPr>
              <a:spLocks noChangeShapeType="1"/>
            </p:cNvSpPr>
            <p:nvPr/>
          </p:nvSpPr>
          <p:spPr bwMode="auto">
            <a:xfrm>
              <a:off x="4229" y="1636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33"/>
            <p:cNvSpPr>
              <a:spLocks noChangeShapeType="1"/>
            </p:cNvSpPr>
            <p:nvPr/>
          </p:nvSpPr>
          <p:spPr bwMode="auto">
            <a:xfrm>
              <a:off x="229" y="1556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34"/>
            <p:cNvSpPr>
              <a:spLocks noChangeShapeType="1"/>
            </p:cNvSpPr>
            <p:nvPr/>
          </p:nvSpPr>
          <p:spPr bwMode="auto">
            <a:xfrm>
              <a:off x="4229" y="1556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35"/>
            <p:cNvSpPr>
              <a:spLocks noChangeShapeType="1"/>
            </p:cNvSpPr>
            <p:nvPr/>
          </p:nvSpPr>
          <p:spPr bwMode="auto">
            <a:xfrm>
              <a:off x="229" y="1482"/>
              <a:ext cx="40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36"/>
            <p:cNvSpPr>
              <a:spLocks noChangeShapeType="1"/>
            </p:cNvSpPr>
            <p:nvPr/>
          </p:nvSpPr>
          <p:spPr bwMode="auto">
            <a:xfrm>
              <a:off x="1743" y="1459"/>
              <a:ext cx="1" cy="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Line 37"/>
            <p:cNvSpPr>
              <a:spLocks noChangeShapeType="1"/>
            </p:cNvSpPr>
            <p:nvPr/>
          </p:nvSpPr>
          <p:spPr bwMode="auto">
            <a:xfrm>
              <a:off x="2766" y="1459"/>
              <a:ext cx="1" cy="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Line 38"/>
            <p:cNvSpPr>
              <a:spLocks noChangeShapeType="1"/>
            </p:cNvSpPr>
            <p:nvPr/>
          </p:nvSpPr>
          <p:spPr bwMode="auto">
            <a:xfrm>
              <a:off x="229" y="1402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Line 39"/>
            <p:cNvSpPr>
              <a:spLocks noChangeShapeType="1"/>
            </p:cNvSpPr>
            <p:nvPr/>
          </p:nvSpPr>
          <p:spPr bwMode="auto">
            <a:xfrm>
              <a:off x="4229" y="1402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Line 40"/>
            <p:cNvSpPr>
              <a:spLocks noChangeShapeType="1"/>
            </p:cNvSpPr>
            <p:nvPr/>
          </p:nvSpPr>
          <p:spPr bwMode="auto">
            <a:xfrm>
              <a:off x="229" y="1328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Line 41"/>
            <p:cNvSpPr>
              <a:spLocks noChangeShapeType="1"/>
            </p:cNvSpPr>
            <p:nvPr/>
          </p:nvSpPr>
          <p:spPr bwMode="auto">
            <a:xfrm>
              <a:off x="4229" y="1328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Line 42"/>
            <p:cNvSpPr>
              <a:spLocks noChangeShapeType="1"/>
            </p:cNvSpPr>
            <p:nvPr/>
          </p:nvSpPr>
          <p:spPr bwMode="auto">
            <a:xfrm>
              <a:off x="229" y="1248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Line 43"/>
            <p:cNvSpPr>
              <a:spLocks noChangeShapeType="1"/>
            </p:cNvSpPr>
            <p:nvPr/>
          </p:nvSpPr>
          <p:spPr bwMode="auto">
            <a:xfrm>
              <a:off x="4229" y="1248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Line 44"/>
            <p:cNvSpPr>
              <a:spLocks noChangeShapeType="1"/>
            </p:cNvSpPr>
            <p:nvPr/>
          </p:nvSpPr>
          <p:spPr bwMode="auto">
            <a:xfrm>
              <a:off x="229" y="1173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Line 45"/>
            <p:cNvSpPr>
              <a:spLocks noChangeShapeType="1"/>
            </p:cNvSpPr>
            <p:nvPr/>
          </p:nvSpPr>
          <p:spPr bwMode="auto">
            <a:xfrm>
              <a:off x="4229" y="1173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46"/>
            <p:cNvSpPr>
              <a:spLocks noChangeShapeType="1"/>
            </p:cNvSpPr>
            <p:nvPr/>
          </p:nvSpPr>
          <p:spPr bwMode="auto">
            <a:xfrm>
              <a:off x="229" y="1093"/>
              <a:ext cx="40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Line 47"/>
            <p:cNvSpPr>
              <a:spLocks noChangeShapeType="1"/>
            </p:cNvSpPr>
            <p:nvPr/>
          </p:nvSpPr>
          <p:spPr bwMode="auto">
            <a:xfrm>
              <a:off x="1743" y="1070"/>
              <a:ext cx="1" cy="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Line 48"/>
            <p:cNvSpPr>
              <a:spLocks noChangeShapeType="1"/>
            </p:cNvSpPr>
            <p:nvPr/>
          </p:nvSpPr>
          <p:spPr bwMode="auto">
            <a:xfrm>
              <a:off x="2766" y="1070"/>
              <a:ext cx="1" cy="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Line 49"/>
            <p:cNvSpPr>
              <a:spLocks noChangeShapeType="1"/>
            </p:cNvSpPr>
            <p:nvPr/>
          </p:nvSpPr>
          <p:spPr bwMode="auto">
            <a:xfrm>
              <a:off x="229" y="1019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8" name="Line 50"/>
            <p:cNvSpPr>
              <a:spLocks noChangeShapeType="1"/>
            </p:cNvSpPr>
            <p:nvPr/>
          </p:nvSpPr>
          <p:spPr bwMode="auto">
            <a:xfrm>
              <a:off x="4229" y="1019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Line 51"/>
            <p:cNvSpPr>
              <a:spLocks noChangeShapeType="1"/>
            </p:cNvSpPr>
            <p:nvPr/>
          </p:nvSpPr>
          <p:spPr bwMode="auto">
            <a:xfrm>
              <a:off x="229" y="939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Line 52"/>
            <p:cNvSpPr>
              <a:spLocks noChangeShapeType="1"/>
            </p:cNvSpPr>
            <p:nvPr/>
          </p:nvSpPr>
          <p:spPr bwMode="auto">
            <a:xfrm>
              <a:off x="4229" y="939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Line 53"/>
            <p:cNvSpPr>
              <a:spLocks noChangeShapeType="1"/>
            </p:cNvSpPr>
            <p:nvPr/>
          </p:nvSpPr>
          <p:spPr bwMode="auto">
            <a:xfrm>
              <a:off x="229" y="864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Line 54"/>
            <p:cNvSpPr>
              <a:spLocks noChangeShapeType="1"/>
            </p:cNvSpPr>
            <p:nvPr/>
          </p:nvSpPr>
          <p:spPr bwMode="auto">
            <a:xfrm>
              <a:off x="4229" y="864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Line 55"/>
            <p:cNvSpPr>
              <a:spLocks noChangeShapeType="1"/>
            </p:cNvSpPr>
            <p:nvPr/>
          </p:nvSpPr>
          <p:spPr bwMode="auto">
            <a:xfrm>
              <a:off x="229" y="784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4" name="Line 56"/>
            <p:cNvSpPr>
              <a:spLocks noChangeShapeType="1"/>
            </p:cNvSpPr>
            <p:nvPr/>
          </p:nvSpPr>
          <p:spPr bwMode="auto">
            <a:xfrm>
              <a:off x="4229" y="784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Line 57"/>
            <p:cNvSpPr>
              <a:spLocks noChangeShapeType="1"/>
            </p:cNvSpPr>
            <p:nvPr/>
          </p:nvSpPr>
          <p:spPr bwMode="auto">
            <a:xfrm>
              <a:off x="229" y="710"/>
              <a:ext cx="40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6" name="Line 58"/>
            <p:cNvSpPr>
              <a:spLocks noChangeShapeType="1"/>
            </p:cNvSpPr>
            <p:nvPr/>
          </p:nvSpPr>
          <p:spPr bwMode="auto">
            <a:xfrm>
              <a:off x="1743" y="687"/>
              <a:ext cx="1" cy="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Line 59"/>
            <p:cNvSpPr>
              <a:spLocks noChangeShapeType="1"/>
            </p:cNvSpPr>
            <p:nvPr/>
          </p:nvSpPr>
          <p:spPr bwMode="auto">
            <a:xfrm>
              <a:off x="2766" y="687"/>
              <a:ext cx="1" cy="4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8" name="Line 60"/>
            <p:cNvSpPr>
              <a:spLocks noChangeShapeType="1"/>
            </p:cNvSpPr>
            <p:nvPr/>
          </p:nvSpPr>
          <p:spPr bwMode="auto">
            <a:xfrm>
              <a:off x="229" y="630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Line 61"/>
            <p:cNvSpPr>
              <a:spLocks noChangeShapeType="1"/>
            </p:cNvSpPr>
            <p:nvPr/>
          </p:nvSpPr>
          <p:spPr bwMode="auto">
            <a:xfrm>
              <a:off x="4229" y="630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0" name="Line 62"/>
            <p:cNvSpPr>
              <a:spLocks noChangeShapeType="1"/>
            </p:cNvSpPr>
            <p:nvPr/>
          </p:nvSpPr>
          <p:spPr bwMode="auto">
            <a:xfrm>
              <a:off x="229" y="556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1" name="Line 63"/>
            <p:cNvSpPr>
              <a:spLocks noChangeShapeType="1"/>
            </p:cNvSpPr>
            <p:nvPr/>
          </p:nvSpPr>
          <p:spPr bwMode="auto">
            <a:xfrm>
              <a:off x="4229" y="556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2" name="Line 64"/>
            <p:cNvSpPr>
              <a:spLocks noChangeShapeType="1"/>
            </p:cNvSpPr>
            <p:nvPr/>
          </p:nvSpPr>
          <p:spPr bwMode="auto">
            <a:xfrm>
              <a:off x="229" y="476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3" name="Line 65"/>
            <p:cNvSpPr>
              <a:spLocks noChangeShapeType="1"/>
            </p:cNvSpPr>
            <p:nvPr/>
          </p:nvSpPr>
          <p:spPr bwMode="auto">
            <a:xfrm>
              <a:off x="4229" y="476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4" name="Line 66"/>
            <p:cNvSpPr>
              <a:spLocks noChangeShapeType="1"/>
            </p:cNvSpPr>
            <p:nvPr/>
          </p:nvSpPr>
          <p:spPr bwMode="auto">
            <a:xfrm>
              <a:off x="229" y="401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5" name="Line 67"/>
            <p:cNvSpPr>
              <a:spLocks noChangeShapeType="1"/>
            </p:cNvSpPr>
            <p:nvPr/>
          </p:nvSpPr>
          <p:spPr bwMode="auto">
            <a:xfrm>
              <a:off x="4229" y="401"/>
              <a:ext cx="51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6" name="Rectangle 68"/>
            <p:cNvSpPr>
              <a:spLocks noChangeArrowheads="1"/>
            </p:cNvSpPr>
            <p:nvPr/>
          </p:nvSpPr>
          <p:spPr bwMode="auto">
            <a:xfrm>
              <a:off x="220" y="327"/>
              <a:ext cx="4061" cy="230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7" name="Oval 69"/>
            <p:cNvSpPr>
              <a:spLocks noChangeArrowheads="1"/>
            </p:cNvSpPr>
            <p:nvPr/>
          </p:nvSpPr>
          <p:spPr bwMode="auto">
            <a:xfrm>
              <a:off x="3838" y="2197"/>
              <a:ext cx="135" cy="135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8" name="Rectangle 70"/>
            <p:cNvSpPr>
              <a:spLocks noChangeArrowheads="1"/>
            </p:cNvSpPr>
            <p:nvPr/>
          </p:nvSpPr>
          <p:spPr bwMode="auto">
            <a:xfrm>
              <a:off x="2894" y="1934"/>
              <a:ext cx="200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9" name="Oval 71"/>
            <p:cNvSpPr>
              <a:spLocks noChangeArrowheads="1"/>
            </p:cNvSpPr>
            <p:nvPr/>
          </p:nvSpPr>
          <p:spPr bwMode="auto">
            <a:xfrm>
              <a:off x="2723" y="2202"/>
              <a:ext cx="135" cy="136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0" name="Rectangle 72"/>
            <p:cNvSpPr>
              <a:spLocks noChangeArrowheads="1"/>
            </p:cNvSpPr>
            <p:nvPr/>
          </p:nvSpPr>
          <p:spPr bwMode="auto">
            <a:xfrm>
              <a:off x="2376" y="1934"/>
              <a:ext cx="221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1" name="Oval 73"/>
            <p:cNvSpPr>
              <a:spLocks noChangeArrowheads="1"/>
            </p:cNvSpPr>
            <p:nvPr/>
          </p:nvSpPr>
          <p:spPr bwMode="auto">
            <a:xfrm>
              <a:off x="2467" y="2197"/>
              <a:ext cx="134" cy="135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2" name="Rectangle 74"/>
            <p:cNvSpPr>
              <a:spLocks noChangeArrowheads="1"/>
            </p:cNvSpPr>
            <p:nvPr/>
          </p:nvSpPr>
          <p:spPr bwMode="auto">
            <a:xfrm>
              <a:off x="1876" y="1934"/>
              <a:ext cx="200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3" name="Rectangle 75"/>
            <p:cNvSpPr>
              <a:spLocks noChangeArrowheads="1"/>
            </p:cNvSpPr>
            <p:nvPr/>
          </p:nvSpPr>
          <p:spPr bwMode="auto">
            <a:xfrm>
              <a:off x="2205" y="2197"/>
              <a:ext cx="135" cy="135"/>
            </a:xfrm>
            <a:prstGeom prst="rect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4" name="Line 76"/>
            <p:cNvSpPr>
              <a:spLocks noChangeShapeType="1"/>
            </p:cNvSpPr>
            <p:nvPr/>
          </p:nvSpPr>
          <p:spPr bwMode="auto">
            <a:xfrm>
              <a:off x="2205" y="2197"/>
              <a:ext cx="131" cy="1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5" name="Line 77"/>
            <p:cNvSpPr>
              <a:spLocks noChangeShapeType="1"/>
            </p:cNvSpPr>
            <p:nvPr/>
          </p:nvSpPr>
          <p:spPr bwMode="auto">
            <a:xfrm flipV="1">
              <a:off x="2205" y="2197"/>
              <a:ext cx="131" cy="1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6" name="Rectangle 78"/>
            <p:cNvSpPr>
              <a:spLocks noChangeArrowheads="1"/>
            </p:cNvSpPr>
            <p:nvPr/>
          </p:nvSpPr>
          <p:spPr bwMode="auto">
            <a:xfrm>
              <a:off x="3258" y="1756"/>
              <a:ext cx="221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7" name="Oval 79"/>
            <p:cNvSpPr>
              <a:spLocks noChangeArrowheads="1"/>
            </p:cNvSpPr>
            <p:nvPr/>
          </p:nvSpPr>
          <p:spPr bwMode="auto">
            <a:xfrm>
              <a:off x="1944" y="2197"/>
              <a:ext cx="134" cy="135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8" name="Rectangle 80"/>
            <p:cNvSpPr>
              <a:spLocks noChangeArrowheads="1"/>
            </p:cNvSpPr>
            <p:nvPr/>
          </p:nvSpPr>
          <p:spPr bwMode="auto">
            <a:xfrm>
              <a:off x="2223" y="1728"/>
              <a:ext cx="221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9" name="Oval 81"/>
            <p:cNvSpPr>
              <a:spLocks noChangeArrowheads="1"/>
            </p:cNvSpPr>
            <p:nvPr/>
          </p:nvSpPr>
          <p:spPr bwMode="auto">
            <a:xfrm>
              <a:off x="1671" y="2197"/>
              <a:ext cx="134" cy="135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0" name="Rectangle 82"/>
            <p:cNvSpPr>
              <a:spLocks noChangeArrowheads="1"/>
            </p:cNvSpPr>
            <p:nvPr/>
          </p:nvSpPr>
          <p:spPr bwMode="auto">
            <a:xfrm>
              <a:off x="1193" y="1871"/>
              <a:ext cx="221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1" name="Oval 83"/>
            <p:cNvSpPr>
              <a:spLocks noChangeArrowheads="1"/>
            </p:cNvSpPr>
            <p:nvPr/>
          </p:nvSpPr>
          <p:spPr bwMode="auto">
            <a:xfrm>
              <a:off x="414" y="2368"/>
              <a:ext cx="134" cy="135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2" name="Rectangle 84"/>
            <p:cNvSpPr>
              <a:spLocks noChangeArrowheads="1"/>
            </p:cNvSpPr>
            <p:nvPr/>
          </p:nvSpPr>
          <p:spPr bwMode="auto">
            <a:xfrm>
              <a:off x="1591" y="1934"/>
              <a:ext cx="211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3" name="Oval 85"/>
            <p:cNvSpPr>
              <a:spLocks noChangeArrowheads="1"/>
            </p:cNvSpPr>
            <p:nvPr/>
          </p:nvSpPr>
          <p:spPr bwMode="auto">
            <a:xfrm>
              <a:off x="2923" y="2368"/>
              <a:ext cx="134" cy="135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4" name="Rectangle 86"/>
            <p:cNvSpPr>
              <a:spLocks noChangeArrowheads="1"/>
            </p:cNvSpPr>
            <p:nvPr/>
          </p:nvSpPr>
          <p:spPr bwMode="auto">
            <a:xfrm>
              <a:off x="3844" y="1711"/>
              <a:ext cx="221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5" name="Oval 87"/>
            <p:cNvSpPr>
              <a:spLocks noChangeArrowheads="1"/>
            </p:cNvSpPr>
            <p:nvPr/>
          </p:nvSpPr>
          <p:spPr bwMode="auto">
            <a:xfrm>
              <a:off x="2205" y="2568"/>
              <a:ext cx="135" cy="136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6" name="Rectangle 88"/>
            <p:cNvSpPr>
              <a:spLocks noChangeArrowheads="1"/>
            </p:cNvSpPr>
            <p:nvPr/>
          </p:nvSpPr>
          <p:spPr bwMode="auto">
            <a:xfrm>
              <a:off x="380" y="1368"/>
              <a:ext cx="221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7" name="Oval 89"/>
            <p:cNvSpPr>
              <a:spLocks noChangeArrowheads="1"/>
            </p:cNvSpPr>
            <p:nvPr/>
          </p:nvSpPr>
          <p:spPr bwMode="auto">
            <a:xfrm>
              <a:off x="1483" y="2363"/>
              <a:ext cx="135" cy="134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8" name="Rectangle 90"/>
            <p:cNvSpPr>
              <a:spLocks noChangeArrowheads="1"/>
            </p:cNvSpPr>
            <p:nvPr/>
          </p:nvSpPr>
          <p:spPr bwMode="auto">
            <a:xfrm>
              <a:off x="2237" y="1076"/>
              <a:ext cx="323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9" name="Oval 91"/>
            <p:cNvSpPr>
              <a:spLocks noChangeArrowheads="1"/>
            </p:cNvSpPr>
            <p:nvPr/>
          </p:nvSpPr>
          <p:spPr bwMode="auto">
            <a:xfrm>
              <a:off x="806" y="2214"/>
              <a:ext cx="135" cy="135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Rectangle 92"/>
            <p:cNvSpPr>
              <a:spLocks noChangeArrowheads="1"/>
            </p:cNvSpPr>
            <p:nvPr/>
          </p:nvSpPr>
          <p:spPr bwMode="auto">
            <a:xfrm>
              <a:off x="766" y="1682"/>
              <a:ext cx="334" cy="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1" name="Rectangle 93"/>
            <p:cNvSpPr>
              <a:spLocks noChangeArrowheads="1"/>
            </p:cNvSpPr>
            <p:nvPr/>
          </p:nvSpPr>
          <p:spPr bwMode="auto">
            <a:xfrm>
              <a:off x="287" y="2712"/>
              <a:ext cx="336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2" name="Rectangle 94"/>
            <p:cNvSpPr>
              <a:spLocks noChangeArrowheads="1"/>
            </p:cNvSpPr>
            <p:nvPr/>
          </p:nvSpPr>
          <p:spPr bwMode="auto">
            <a:xfrm>
              <a:off x="1636" y="173"/>
              <a:ext cx="426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3" name="Rectangle 95"/>
            <p:cNvSpPr>
              <a:spLocks noChangeArrowheads="1"/>
            </p:cNvSpPr>
            <p:nvPr/>
          </p:nvSpPr>
          <p:spPr bwMode="auto">
            <a:xfrm>
              <a:off x="2034" y="173"/>
              <a:ext cx="949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Lasso 51 Ditch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4" name="Rectangle 96"/>
            <p:cNvSpPr>
              <a:spLocks noChangeArrowheads="1"/>
            </p:cNvSpPr>
            <p:nvPr/>
          </p:nvSpPr>
          <p:spPr bwMode="auto">
            <a:xfrm>
              <a:off x="295" y="2982"/>
              <a:ext cx="182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5" name="Rectangle 97"/>
            <p:cNvSpPr>
              <a:spLocks noChangeArrowheads="1"/>
            </p:cNvSpPr>
            <p:nvPr/>
          </p:nvSpPr>
          <p:spPr bwMode="auto">
            <a:xfrm>
              <a:off x="432" y="2982"/>
              <a:ext cx="896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6" name="Rectangle 98"/>
            <p:cNvSpPr>
              <a:spLocks noChangeArrowheads="1"/>
            </p:cNvSpPr>
            <p:nvPr/>
          </p:nvSpPr>
          <p:spPr bwMode="auto">
            <a:xfrm>
              <a:off x="295" y="3199"/>
              <a:ext cx="220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7" name="Rectangle 99"/>
            <p:cNvSpPr>
              <a:spLocks noChangeArrowheads="1"/>
            </p:cNvSpPr>
            <p:nvPr/>
          </p:nvSpPr>
          <p:spPr bwMode="auto">
            <a:xfrm>
              <a:off x="480" y="3199"/>
              <a:ext cx="870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#1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8" name="Rectangle 100"/>
            <p:cNvSpPr>
              <a:spLocks noChangeArrowheads="1"/>
            </p:cNvSpPr>
            <p:nvPr/>
          </p:nvSpPr>
          <p:spPr bwMode="auto">
            <a:xfrm>
              <a:off x="295" y="3416"/>
              <a:ext cx="200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49" name="Rectangle 101"/>
            <p:cNvSpPr>
              <a:spLocks noChangeArrowheads="1"/>
            </p:cNvSpPr>
            <p:nvPr/>
          </p:nvSpPr>
          <p:spPr bwMode="auto">
            <a:xfrm>
              <a:off x="480" y="3416"/>
              <a:ext cx="890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#1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0" name="Rectangle 102"/>
            <p:cNvSpPr>
              <a:spLocks noChangeArrowheads="1"/>
            </p:cNvSpPr>
            <p:nvPr/>
          </p:nvSpPr>
          <p:spPr bwMode="auto">
            <a:xfrm>
              <a:off x="295" y="3633"/>
              <a:ext cx="200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1" name="Rectangle 103"/>
            <p:cNvSpPr>
              <a:spLocks noChangeArrowheads="1"/>
            </p:cNvSpPr>
            <p:nvPr/>
          </p:nvSpPr>
          <p:spPr bwMode="auto">
            <a:xfrm>
              <a:off x="480" y="3633"/>
              <a:ext cx="890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#2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2" name="Rectangle 104"/>
            <p:cNvSpPr>
              <a:spLocks noChangeArrowheads="1"/>
            </p:cNvSpPr>
            <p:nvPr/>
          </p:nvSpPr>
          <p:spPr bwMode="auto">
            <a:xfrm>
              <a:off x="295" y="3851"/>
              <a:ext cx="214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3" name="Rectangle 105"/>
            <p:cNvSpPr>
              <a:spLocks noChangeArrowheads="1"/>
            </p:cNvSpPr>
            <p:nvPr/>
          </p:nvSpPr>
          <p:spPr bwMode="auto">
            <a:xfrm>
              <a:off x="480" y="3851"/>
              <a:ext cx="864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#3 backside.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4" name="Rectangle 106"/>
            <p:cNvSpPr>
              <a:spLocks noChangeArrowheads="1"/>
            </p:cNvSpPr>
            <p:nvPr/>
          </p:nvSpPr>
          <p:spPr bwMode="auto">
            <a:xfrm>
              <a:off x="295" y="4068"/>
              <a:ext cx="188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5" name="Rectangle 107"/>
            <p:cNvSpPr>
              <a:spLocks noChangeArrowheads="1"/>
            </p:cNvSpPr>
            <p:nvPr/>
          </p:nvSpPr>
          <p:spPr bwMode="auto">
            <a:xfrm>
              <a:off x="480" y="4068"/>
              <a:ext cx="666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6 Yard Hitch.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" name="Rectangle 108"/>
            <p:cNvSpPr>
              <a:spLocks noChangeArrowheads="1"/>
            </p:cNvSpPr>
            <p:nvPr/>
          </p:nvSpPr>
          <p:spPr bwMode="auto">
            <a:xfrm>
              <a:off x="295" y="4285"/>
              <a:ext cx="182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" name="Rectangle 109"/>
            <p:cNvSpPr>
              <a:spLocks noChangeArrowheads="1"/>
            </p:cNvSpPr>
            <p:nvPr/>
          </p:nvSpPr>
          <p:spPr bwMode="auto">
            <a:xfrm>
              <a:off x="528" y="4285"/>
              <a:ext cx="666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6 Yard Hitch.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" name="Rectangle 110"/>
            <p:cNvSpPr>
              <a:spLocks noChangeArrowheads="1"/>
            </p:cNvSpPr>
            <p:nvPr/>
          </p:nvSpPr>
          <p:spPr bwMode="auto">
            <a:xfrm>
              <a:off x="295" y="4503"/>
              <a:ext cx="195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9" name="Rectangle 111"/>
            <p:cNvSpPr>
              <a:spLocks noChangeArrowheads="1"/>
            </p:cNvSpPr>
            <p:nvPr/>
          </p:nvSpPr>
          <p:spPr bwMode="auto">
            <a:xfrm>
              <a:off x="528" y="4503"/>
              <a:ext cx="2016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full step &amp; gather. Inside verticals to hitches.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0" name="Rectangle 112"/>
            <p:cNvSpPr>
              <a:spLocks noChangeArrowheads="1"/>
            </p:cNvSpPr>
            <p:nvPr/>
          </p:nvSpPr>
          <p:spPr bwMode="auto">
            <a:xfrm>
              <a:off x="295" y="4720"/>
              <a:ext cx="195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1" name="Rectangle 113"/>
            <p:cNvSpPr>
              <a:spLocks noChangeArrowheads="1"/>
            </p:cNvSpPr>
            <p:nvPr/>
          </p:nvSpPr>
          <p:spPr bwMode="auto">
            <a:xfrm>
              <a:off x="531" y="4720"/>
              <a:ext cx="1197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Vertical. Think Dive Pass.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2" name="Rectangle 114"/>
            <p:cNvSpPr>
              <a:spLocks noChangeArrowheads="1"/>
            </p:cNvSpPr>
            <p:nvPr/>
          </p:nvSpPr>
          <p:spPr bwMode="auto">
            <a:xfrm>
              <a:off x="295" y="4937"/>
              <a:ext cx="200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3" name="Rectangle 115"/>
            <p:cNvSpPr>
              <a:spLocks noChangeArrowheads="1"/>
            </p:cNvSpPr>
            <p:nvPr/>
          </p:nvSpPr>
          <p:spPr bwMode="auto">
            <a:xfrm>
              <a:off x="528" y="4937"/>
              <a:ext cx="1171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Vertical. Think Dive Pass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4" name="Rectangle 116"/>
            <p:cNvSpPr>
              <a:spLocks noChangeArrowheads="1"/>
            </p:cNvSpPr>
            <p:nvPr/>
          </p:nvSpPr>
          <p:spPr bwMode="auto">
            <a:xfrm>
              <a:off x="295" y="5154"/>
              <a:ext cx="297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Lasso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5" name="Rectangle 117"/>
            <p:cNvSpPr>
              <a:spLocks noChangeArrowheads="1"/>
            </p:cNvSpPr>
            <p:nvPr/>
          </p:nvSpPr>
          <p:spPr bwMode="auto">
            <a:xfrm>
              <a:off x="576" y="5154"/>
              <a:ext cx="1079" cy="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Vertical over the Hitch.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6" name="Rectangle 118"/>
            <p:cNvSpPr>
              <a:spLocks noChangeArrowheads="1"/>
            </p:cNvSpPr>
            <p:nvPr/>
          </p:nvSpPr>
          <p:spPr bwMode="auto">
            <a:xfrm>
              <a:off x="295" y="5372"/>
              <a:ext cx="771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67" name="Freeform 119"/>
            <p:cNvSpPr>
              <a:spLocks/>
            </p:cNvSpPr>
            <p:nvPr/>
          </p:nvSpPr>
          <p:spPr bwMode="auto">
            <a:xfrm>
              <a:off x="2194" y="2704"/>
              <a:ext cx="52" cy="76"/>
            </a:xfrm>
            <a:custGeom>
              <a:avLst/>
              <a:gdLst/>
              <a:ahLst/>
              <a:cxnLst>
                <a:cxn ang="0">
                  <a:pos x="138" y="0"/>
                </a:cxn>
                <a:cxn ang="0">
                  <a:pos x="2" y="198"/>
                </a:cxn>
                <a:cxn ang="0">
                  <a:pos x="0" y="196"/>
                </a:cxn>
              </a:cxnLst>
              <a:rect l="0" t="0" r="r" b="b"/>
              <a:pathLst>
                <a:path w="138" h="198">
                  <a:moveTo>
                    <a:pt x="138" y="0"/>
                  </a:moveTo>
                  <a:lnTo>
                    <a:pt x="2" y="198"/>
                  </a:lnTo>
                  <a:lnTo>
                    <a:pt x="0" y="19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8" name="Freeform 120"/>
            <p:cNvSpPr>
              <a:spLocks/>
            </p:cNvSpPr>
            <p:nvPr/>
          </p:nvSpPr>
          <p:spPr bwMode="auto">
            <a:xfrm>
              <a:off x="3843" y="1694"/>
              <a:ext cx="73" cy="515"/>
            </a:xfrm>
            <a:custGeom>
              <a:avLst/>
              <a:gdLst/>
              <a:ahLst/>
              <a:cxnLst>
                <a:cxn ang="0">
                  <a:pos x="164" y="1351"/>
                </a:cxn>
                <a:cxn ang="0">
                  <a:pos x="194" y="0"/>
                </a:cxn>
                <a:cxn ang="0">
                  <a:pos x="0" y="164"/>
                </a:cxn>
              </a:cxnLst>
              <a:rect l="0" t="0" r="r" b="b"/>
              <a:pathLst>
                <a:path w="194" h="1351">
                  <a:moveTo>
                    <a:pt x="164" y="1351"/>
                  </a:moveTo>
                  <a:lnTo>
                    <a:pt x="194" y="0"/>
                  </a:lnTo>
                  <a:lnTo>
                    <a:pt x="0" y="164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9" name="Freeform 121"/>
            <p:cNvSpPr>
              <a:spLocks/>
            </p:cNvSpPr>
            <p:nvPr/>
          </p:nvSpPr>
          <p:spPr bwMode="auto">
            <a:xfrm>
              <a:off x="3843" y="1704"/>
              <a:ext cx="56" cy="52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56" y="32"/>
                </a:cxn>
                <a:cxn ang="0">
                  <a:pos x="32" y="26"/>
                </a:cxn>
                <a:cxn ang="0">
                  <a:pos x="30" y="0"/>
                </a:cxn>
                <a:cxn ang="0">
                  <a:pos x="0" y="52"/>
                </a:cxn>
              </a:cxnLst>
              <a:rect l="0" t="0" r="r" b="b"/>
              <a:pathLst>
                <a:path w="56" h="52">
                  <a:moveTo>
                    <a:pt x="0" y="52"/>
                  </a:moveTo>
                  <a:lnTo>
                    <a:pt x="56" y="32"/>
                  </a:lnTo>
                  <a:lnTo>
                    <a:pt x="32" y="26"/>
                  </a:lnTo>
                  <a:lnTo>
                    <a:pt x="30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0" name="Freeform 122"/>
            <p:cNvSpPr>
              <a:spLocks/>
            </p:cNvSpPr>
            <p:nvPr/>
          </p:nvSpPr>
          <p:spPr bwMode="auto">
            <a:xfrm>
              <a:off x="2989" y="911"/>
              <a:ext cx="63" cy="1458"/>
            </a:xfrm>
            <a:custGeom>
              <a:avLst/>
              <a:gdLst/>
              <a:ahLst/>
              <a:cxnLst>
                <a:cxn ang="0">
                  <a:pos x="0" y="3825"/>
                </a:cxn>
                <a:cxn ang="0">
                  <a:pos x="166" y="3450"/>
                </a:cxn>
                <a:cxn ang="0">
                  <a:pos x="166" y="0"/>
                </a:cxn>
              </a:cxnLst>
              <a:rect l="0" t="0" r="r" b="b"/>
              <a:pathLst>
                <a:path w="166" h="3825">
                  <a:moveTo>
                    <a:pt x="0" y="3825"/>
                  </a:moveTo>
                  <a:lnTo>
                    <a:pt x="166" y="3450"/>
                  </a:lnTo>
                  <a:lnTo>
                    <a:pt x="166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1" name="Freeform 123"/>
            <p:cNvSpPr>
              <a:spLocks/>
            </p:cNvSpPr>
            <p:nvPr/>
          </p:nvSpPr>
          <p:spPr bwMode="auto">
            <a:xfrm>
              <a:off x="3032" y="911"/>
              <a:ext cx="40" cy="56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0" y="56"/>
                </a:cxn>
                <a:cxn ang="0">
                  <a:pos x="20" y="42"/>
                </a:cxn>
                <a:cxn ang="0">
                  <a:pos x="40" y="56"/>
                </a:cxn>
                <a:cxn ang="0">
                  <a:pos x="20" y="0"/>
                </a:cxn>
              </a:cxnLst>
              <a:rect l="0" t="0" r="r" b="b"/>
              <a:pathLst>
                <a:path w="40" h="56">
                  <a:moveTo>
                    <a:pt x="20" y="0"/>
                  </a:moveTo>
                  <a:lnTo>
                    <a:pt x="0" y="56"/>
                  </a:lnTo>
                  <a:lnTo>
                    <a:pt x="20" y="42"/>
                  </a:lnTo>
                  <a:lnTo>
                    <a:pt x="40" y="56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2" name="Freeform 124"/>
            <p:cNvSpPr>
              <a:spLocks/>
            </p:cNvSpPr>
            <p:nvPr/>
          </p:nvSpPr>
          <p:spPr bwMode="auto">
            <a:xfrm>
              <a:off x="1443" y="854"/>
              <a:ext cx="102" cy="1520"/>
            </a:xfrm>
            <a:custGeom>
              <a:avLst/>
              <a:gdLst/>
              <a:ahLst/>
              <a:cxnLst>
                <a:cxn ang="0">
                  <a:pos x="270" y="3989"/>
                </a:cxn>
                <a:cxn ang="0">
                  <a:pos x="0" y="3478"/>
                </a:cxn>
                <a:cxn ang="0">
                  <a:pos x="104" y="0"/>
                </a:cxn>
              </a:cxnLst>
              <a:rect l="0" t="0" r="r" b="b"/>
              <a:pathLst>
                <a:path w="270" h="3989">
                  <a:moveTo>
                    <a:pt x="270" y="3989"/>
                  </a:moveTo>
                  <a:lnTo>
                    <a:pt x="0" y="3478"/>
                  </a:lnTo>
                  <a:lnTo>
                    <a:pt x="104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3" name="Freeform 125"/>
            <p:cNvSpPr>
              <a:spLocks/>
            </p:cNvSpPr>
            <p:nvPr/>
          </p:nvSpPr>
          <p:spPr bwMode="auto">
            <a:xfrm>
              <a:off x="1460" y="854"/>
              <a:ext cx="41" cy="57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0" y="56"/>
                </a:cxn>
                <a:cxn ang="0">
                  <a:pos x="21" y="42"/>
                </a:cxn>
                <a:cxn ang="0">
                  <a:pos x="41" y="57"/>
                </a:cxn>
                <a:cxn ang="0">
                  <a:pos x="22" y="0"/>
                </a:cxn>
              </a:cxnLst>
              <a:rect l="0" t="0" r="r" b="b"/>
              <a:pathLst>
                <a:path w="41" h="57">
                  <a:moveTo>
                    <a:pt x="22" y="0"/>
                  </a:moveTo>
                  <a:lnTo>
                    <a:pt x="0" y="56"/>
                  </a:lnTo>
                  <a:lnTo>
                    <a:pt x="21" y="42"/>
                  </a:lnTo>
                  <a:lnTo>
                    <a:pt x="41" y="5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4" name="Freeform 126"/>
            <p:cNvSpPr>
              <a:spLocks/>
            </p:cNvSpPr>
            <p:nvPr/>
          </p:nvSpPr>
          <p:spPr bwMode="auto">
            <a:xfrm>
              <a:off x="703" y="722"/>
              <a:ext cx="154" cy="1515"/>
            </a:xfrm>
            <a:custGeom>
              <a:avLst/>
              <a:gdLst/>
              <a:ahLst/>
              <a:cxnLst>
                <a:cxn ang="0">
                  <a:pos x="407" y="3974"/>
                </a:cxn>
                <a:cxn ang="0">
                  <a:pos x="0" y="2683"/>
                </a:cxn>
                <a:cxn ang="0">
                  <a:pos x="32" y="0"/>
                </a:cxn>
              </a:cxnLst>
              <a:rect l="0" t="0" r="r" b="b"/>
              <a:pathLst>
                <a:path w="407" h="3974">
                  <a:moveTo>
                    <a:pt x="407" y="3974"/>
                  </a:moveTo>
                  <a:lnTo>
                    <a:pt x="0" y="2683"/>
                  </a:lnTo>
                  <a:lnTo>
                    <a:pt x="32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5" name="Freeform 127"/>
            <p:cNvSpPr>
              <a:spLocks/>
            </p:cNvSpPr>
            <p:nvPr/>
          </p:nvSpPr>
          <p:spPr bwMode="auto">
            <a:xfrm>
              <a:off x="694" y="722"/>
              <a:ext cx="40" cy="57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0" y="57"/>
                </a:cxn>
                <a:cxn ang="0">
                  <a:pos x="21" y="42"/>
                </a:cxn>
                <a:cxn ang="0">
                  <a:pos x="40" y="57"/>
                </a:cxn>
                <a:cxn ang="0">
                  <a:pos x="21" y="0"/>
                </a:cxn>
              </a:cxnLst>
              <a:rect l="0" t="0" r="r" b="b"/>
              <a:pathLst>
                <a:path w="40" h="57">
                  <a:moveTo>
                    <a:pt x="21" y="0"/>
                  </a:moveTo>
                  <a:lnTo>
                    <a:pt x="0" y="57"/>
                  </a:lnTo>
                  <a:lnTo>
                    <a:pt x="21" y="42"/>
                  </a:lnTo>
                  <a:lnTo>
                    <a:pt x="40" y="57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6" name="Freeform 128"/>
            <p:cNvSpPr>
              <a:spLocks/>
            </p:cNvSpPr>
            <p:nvPr/>
          </p:nvSpPr>
          <p:spPr bwMode="auto">
            <a:xfrm>
              <a:off x="2676" y="2116"/>
              <a:ext cx="86" cy="93"/>
            </a:xfrm>
            <a:custGeom>
              <a:avLst/>
              <a:gdLst/>
              <a:ahLst/>
              <a:cxnLst>
                <a:cxn ang="0">
                  <a:pos x="228" y="245"/>
                </a:cxn>
                <a:cxn ang="0">
                  <a:pos x="0" y="121"/>
                </a:cxn>
                <a:cxn ang="0">
                  <a:pos x="0" y="0"/>
                </a:cxn>
              </a:cxnLst>
              <a:rect l="0" t="0" r="r" b="b"/>
              <a:pathLst>
                <a:path w="228" h="245">
                  <a:moveTo>
                    <a:pt x="228" y="245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7" name="Freeform 129"/>
            <p:cNvSpPr>
              <a:spLocks/>
            </p:cNvSpPr>
            <p:nvPr/>
          </p:nvSpPr>
          <p:spPr bwMode="auto">
            <a:xfrm>
              <a:off x="2636" y="2108"/>
              <a:ext cx="80" cy="8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20"/>
                </a:cxn>
                <a:cxn ang="0">
                  <a:pos x="0" y="20"/>
                </a:cxn>
                <a:cxn ang="0">
                  <a:pos x="0" y="0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8" name="Line 130"/>
            <p:cNvSpPr>
              <a:spLocks noChangeShapeType="1"/>
            </p:cNvSpPr>
            <p:nvPr/>
          </p:nvSpPr>
          <p:spPr bwMode="auto">
            <a:xfrm>
              <a:off x="2636" y="2108"/>
              <a:ext cx="1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9" name="Freeform 131"/>
            <p:cNvSpPr>
              <a:spLocks/>
            </p:cNvSpPr>
            <p:nvPr/>
          </p:nvSpPr>
          <p:spPr bwMode="auto">
            <a:xfrm>
              <a:off x="2450" y="2127"/>
              <a:ext cx="57" cy="82"/>
            </a:xfrm>
            <a:custGeom>
              <a:avLst/>
              <a:gdLst/>
              <a:ahLst/>
              <a:cxnLst>
                <a:cxn ang="0">
                  <a:pos x="151" y="216"/>
                </a:cxn>
                <a:cxn ang="0">
                  <a:pos x="0" y="124"/>
                </a:cxn>
                <a:cxn ang="0">
                  <a:pos x="0" y="0"/>
                </a:cxn>
              </a:cxnLst>
              <a:rect l="0" t="0" r="r" b="b"/>
              <a:pathLst>
                <a:path w="151" h="216">
                  <a:moveTo>
                    <a:pt x="151" y="216"/>
                  </a:moveTo>
                  <a:lnTo>
                    <a:pt x="0" y="124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0" name="Freeform 132"/>
            <p:cNvSpPr>
              <a:spLocks/>
            </p:cNvSpPr>
            <p:nvPr/>
          </p:nvSpPr>
          <p:spPr bwMode="auto">
            <a:xfrm>
              <a:off x="2410" y="2119"/>
              <a:ext cx="79" cy="8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08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1" name="Line 133"/>
            <p:cNvSpPr>
              <a:spLocks noChangeShapeType="1"/>
            </p:cNvSpPr>
            <p:nvPr/>
          </p:nvSpPr>
          <p:spPr bwMode="auto">
            <a:xfrm>
              <a:off x="2410" y="2119"/>
              <a:ext cx="1" cy="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2" name="Freeform 134"/>
            <p:cNvSpPr>
              <a:spLocks/>
            </p:cNvSpPr>
            <p:nvPr/>
          </p:nvSpPr>
          <p:spPr bwMode="auto">
            <a:xfrm>
              <a:off x="2212" y="2092"/>
              <a:ext cx="41" cy="105"/>
            </a:xfrm>
            <a:custGeom>
              <a:avLst/>
              <a:gdLst/>
              <a:ahLst/>
              <a:cxnLst>
                <a:cxn ang="0">
                  <a:pos x="108" y="275"/>
                </a:cxn>
                <a:cxn ang="0">
                  <a:pos x="0" y="77"/>
                </a:cxn>
                <a:cxn ang="0">
                  <a:pos x="0" y="0"/>
                </a:cxn>
              </a:cxnLst>
              <a:rect l="0" t="0" r="r" b="b"/>
              <a:pathLst>
                <a:path w="108" h="275">
                  <a:moveTo>
                    <a:pt x="108" y="275"/>
                  </a:moveTo>
                  <a:lnTo>
                    <a:pt x="0" y="77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3" name="Freeform 135"/>
            <p:cNvSpPr>
              <a:spLocks/>
            </p:cNvSpPr>
            <p:nvPr/>
          </p:nvSpPr>
          <p:spPr bwMode="auto">
            <a:xfrm>
              <a:off x="2172" y="2085"/>
              <a:ext cx="79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4" name="Line 136"/>
            <p:cNvSpPr>
              <a:spLocks noChangeShapeType="1"/>
            </p:cNvSpPr>
            <p:nvPr/>
          </p:nvSpPr>
          <p:spPr bwMode="auto">
            <a:xfrm>
              <a:off x="2172" y="2085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5" name="Freeform 137"/>
            <p:cNvSpPr>
              <a:spLocks/>
            </p:cNvSpPr>
            <p:nvPr/>
          </p:nvSpPr>
          <p:spPr bwMode="auto">
            <a:xfrm>
              <a:off x="1928" y="2110"/>
              <a:ext cx="75" cy="99"/>
            </a:xfrm>
            <a:custGeom>
              <a:avLst/>
              <a:gdLst/>
              <a:ahLst/>
              <a:cxnLst>
                <a:cxn ang="0">
                  <a:pos x="198" y="260"/>
                </a:cxn>
                <a:cxn ang="0">
                  <a:pos x="0" y="121"/>
                </a:cxn>
                <a:cxn ang="0">
                  <a:pos x="0" y="0"/>
                </a:cxn>
              </a:cxnLst>
              <a:rect l="0" t="0" r="r" b="b"/>
              <a:pathLst>
                <a:path w="198" h="260">
                  <a:moveTo>
                    <a:pt x="198" y="260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6" name="Freeform 138"/>
            <p:cNvSpPr>
              <a:spLocks/>
            </p:cNvSpPr>
            <p:nvPr/>
          </p:nvSpPr>
          <p:spPr bwMode="auto">
            <a:xfrm>
              <a:off x="1888" y="2103"/>
              <a:ext cx="79" cy="7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08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7" name="Line 139"/>
            <p:cNvSpPr>
              <a:spLocks noChangeShapeType="1"/>
            </p:cNvSpPr>
            <p:nvPr/>
          </p:nvSpPr>
          <p:spPr bwMode="auto">
            <a:xfrm>
              <a:off x="1888" y="2103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8" name="Freeform 140"/>
            <p:cNvSpPr>
              <a:spLocks/>
            </p:cNvSpPr>
            <p:nvPr/>
          </p:nvSpPr>
          <p:spPr bwMode="auto">
            <a:xfrm>
              <a:off x="1661" y="2103"/>
              <a:ext cx="63" cy="99"/>
            </a:xfrm>
            <a:custGeom>
              <a:avLst/>
              <a:gdLst/>
              <a:ahLst/>
              <a:cxnLst>
                <a:cxn ang="0">
                  <a:pos x="166" y="260"/>
                </a:cxn>
                <a:cxn ang="0">
                  <a:pos x="0" y="93"/>
                </a:cxn>
                <a:cxn ang="0">
                  <a:pos x="0" y="0"/>
                </a:cxn>
              </a:cxnLst>
              <a:rect l="0" t="0" r="r" b="b"/>
              <a:pathLst>
                <a:path w="166" h="260">
                  <a:moveTo>
                    <a:pt x="166" y="260"/>
                  </a:moveTo>
                  <a:lnTo>
                    <a:pt x="0" y="93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9" name="Freeform 141"/>
            <p:cNvSpPr>
              <a:spLocks/>
            </p:cNvSpPr>
            <p:nvPr/>
          </p:nvSpPr>
          <p:spPr bwMode="auto">
            <a:xfrm>
              <a:off x="1622" y="2096"/>
              <a:ext cx="79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20"/>
                </a:cxn>
                <a:cxn ang="0">
                  <a:pos x="0" y="20"/>
                </a:cxn>
                <a:cxn ang="0">
                  <a:pos x="0" y="0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0" name="Line 142"/>
            <p:cNvSpPr>
              <a:spLocks noChangeShapeType="1"/>
            </p:cNvSpPr>
            <p:nvPr/>
          </p:nvSpPr>
          <p:spPr bwMode="auto">
            <a:xfrm>
              <a:off x="1622" y="2096"/>
              <a:ext cx="1" cy="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1" name="Freeform 143"/>
            <p:cNvSpPr>
              <a:spLocks/>
            </p:cNvSpPr>
            <p:nvPr/>
          </p:nvSpPr>
          <p:spPr bwMode="auto">
            <a:xfrm>
              <a:off x="430" y="1902"/>
              <a:ext cx="68" cy="463"/>
            </a:xfrm>
            <a:custGeom>
              <a:avLst/>
              <a:gdLst/>
              <a:ahLst/>
              <a:cxnLst>
                <a:cxn ang="0">
                  <a:pos x="121" y="1215"/>
                </a:cxn>
                <a:cxn ang="0">
                  <a:pos x="0" y="0"/>
                </a:cxn>
                <a:cxn ang="0">
                  <a:pos x="181" y="150"/>
                </a:cxn>
              </a:cxnLst>
              <a:rect l="0" t="0" r="r" b="b"/>
              <a:pathLst>
                <a:path w="181" h="1215">
                  <a:moveTo>
                    <a:pt x="121" y="1215"/>
                  </a:moveTo>
                  <a:lnTo>
                    <a:pt x="0" y="0"/>
                  </a:lnTo>
                  <a:lnTo>
                    <a:pt x="181" y="15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2" name="Freeform 144"/>
            <p:cNvSpPr>
              <a:spLocks/>
            </p:cNvSpPr>
            <p:nvPr/>
          </p:nvSpPr>
          <p:spPr bwMode="auto">
            <a:xfrm>
              <a:off x="442" y="1907"/>
              <a:ext cx="56" cy="52"/>
            </a:xfrm>
            <a:custGeom>
              <a:avLst/>
              <a:gdLst/>
              <a:ahLst/>
              <a:cxnLst>
                <a:cxn ang="0">
                  <a:pos x="56" y="52"/>
                </a:cxn>
                <a:cxn ang="0">
                  <a:pos x="26" y="0"/>
                </a:cxn>
                <a:cxn ang="0">
                  <a:pos x="24" y="25"/>
                </a:cxn>
                <a:cxn ang="0">
                  <a:pos x="0" y="31"/>
                </a:cxn>
                <a:cxn ang="0">
                  <a:pos x="56" y="52"/>
                </a:cxn>
              </a:cxnLst>
              <a:rect l="0" t="0" r="r" b="b"/>
              <a:pathLst>
                <a:path w="56" h="52">
                  <a:moveTo>
                    <a:pt x="56" y="52"/>
                  </a:moveTo>
                  <a:lnTo>
                    <a:pt x="26" y="0"/>
                  </a:lnTo>
                  <a:lnTo>
                    <a:pt x="24" y="25"/>
                  </a:lnTo>
                  <a:lnTo>
                    <a:pt x="0" y="31"/>
                  </a:lnTo>
                  <a:lnTo>
                    <a:pt x="56" y="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4" name="Rectangle 143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0"/>
            <a:ext cx="6324600" cy="8915400"/>
            <a:chOff x="192" y="0"/>
            <a:chExt cx="3984" cy="561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0"/>
              <a:ext cx="3984" cy="5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Line 5"/>
            <p:cNvSpPr>
              <a:spLocks noChangeShapeType="1"/>
            </p:cNvSpPr>
            <p:nvPr/>
          </p:nvSpPr>
          <p:spPr bwMode="auto">
            <a:xfrm>
              <a:off x="227" y="248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4088" y="248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227" y="240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4088" y="240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227" y="232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4088" y="232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>
              <a:off x="227" y="224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>
              <a:off x="4088" y="224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227" y="2165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1688" y="2142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2677" y="2142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227" y="208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4088" y="208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227" y="200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>
              <a:off x="4088" y="200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0"/>
            <p:cNvSpPr>
              <a:spLocks noChangeShapeType="1"/>
            </p:cNvSpPr>
            <p:nvPr/>
          </p:nvSpPr>
          <p:spPr bwMode="auto">
            <a:xfrm>
              <a:off x="227" y="192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>
              <a:off x="4088" y="192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>
              <a:off x="227" y="184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>
              <a:off x="4088" y="184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>
              <a:off x="227" y="1766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>
              <a:off x="1688" y="1743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>
              <a:off x="2677" y="1743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7"/>
            <p:cNvSpPr>
              <a:spLocks noChangeShapeType="1"/>
            </p:cNvSpPr>
            <p:nvPr/>
          </p:nvSpPr>
          <p:spPr bwMode="auto">
            <a:xfrm>
              <a:off x="227" y="169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8"/>
            <p:cNvSpPr>
              <a:spLocks noChangeShapeType="1"/>
            </p:cNvSpPr>
            <p:nvPr/>
          </p:nvSpPr>
          <p:spPr bwMode="auto">
            <a:xfrm>
              <a:off x="4088" y="169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>
              <a:off x="227" y="160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>
              <a:off x="4088" y="160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1"/>
            <p:cNvSpPr>
              <a:spLocks noChangeShapeType="1"/>
            </p:cNvSpPr>
            <p:nvPr/>
          </p:nvSpPr>
          <p:spPr bwMode="auto">
            <a:xfrm>
              <a:off x="227" y="153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2"/>
            <p:cNvSpPr>
              <a:spLocks noChangeShapeType="1"/>
            </p:cNvSpPr>
            <p:nvPr/>
          </p:nvSpPr>
          <p:spPr bwMode="auto">
            <a:xfrm>
              <a:off x="4088" y="153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4" name="Line 33"/>
            <p:cNvSpPr>
              <a:spLocks noChangeShapeType="1"/>
            </p:cNvSpPr>
            <p:nvPr/>
          </p:nvSpPr>
          <p:spPr bwMode="auto">
            <a:xfrm>
              <a:off x="227" y="144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5" name="Line 34"/>
            <p:cNvSpPr>
              <a:spLocks noChangeShapeType="1"/>
            </p:cNvSpPr>
            <p:nvPr/>
          </p:nvSpPr>
          <p:spPr bwMode="auto">
            <a:xfrm>
              <a:off x="4088" y="144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7" name="Line 35"/>
            <p:cNvSpPr>
              <a:spLocks noChangeShapeType="1"/>
            </p:cNvSpPr>
            <p:nvPr/>
          </p:nvSpPr>
          <p:spPr bwMode="auto">
            <a:xfrm>
              <a:off x="227" y="1373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8" name="Line 36"/>
            <p:cNvSpPr>
              <a:spLocks noChangeShapeType="1"/>
            </p:cNvSpPr>
            <p:nvPr/>
          </p:nvSpPr>
          <p:spPr bwMode="auto">
            <a:xfrm>
              <a:off x="1688" y="1350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9" name="Line 37"/>
            <p:cNvSpPr>
              <a:spLocks noChangeShapeType="1"/>
            </p:cNvSpPr>
            <p:nvPr/>
          </p:nvSpPr>
          <p:spPr bwMode="auto">
            <a:xfrm>
              <a:off x="2677" y="1350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0" name="Line 38"/>
            <p:cNvSpPr>
              <a:spLocks noChangeShapeType="1"/>
            </p:cNvSpPr>
            <p:nvPr/>
          </p:nvSpPr>
          <p:spPr bwMode="auto">
            <a:xfrm>
              <a:off x="227" y="129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1" name="Line 39"/>
            <p:cNvSpPr>
              <a:spLocks noChangeShapeType="1"/>
            </p:cNvSpPr>
            <p:nvPr/>
          </p:nvSpPr>
          <p:spPr bwMode="auto">
            <a:xfrm>
              <a:off x="4088" y="129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2" name="Line 40"/>
            <p:cNvSpPr>
              <a:spLocks noChangeShapeType="1"/>
            </p:cNvSpPr>
            <p:nvPr/>
          </p:nvSpPr>
          <p:spPr bwMode="auto">
            <a:xfrm>
              <a:off x="227" y="121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3" name="Line 41"/>
            <p:cNvSpPr>
              <a:spLocks noChangeShapeType="1"/>
            </p:cNvSpPr>
            <p:nvPr/>
          </p:nvSpPr>
          <p:spPr bwMode="auto">
            <a:xfrm>
              <a:off x="4088" y="121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4" name="Line 42"/>
            <p:cNvSpPr>
              <a:spLocks noChangeShapeType="1"/>
            </p:cNvSpPr>
            <p:nvPr/>
          </p:nvSpPr>
          <p:spPr bwMode="auto">
            <a:xfrm>
              <a:off x="227" y="113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5" name="Line 43"/>
            <p:cNvSpPr>
              <a:spLocks noChangeShapeType="1"/>
            </p:cNvSpPr>
            <p:nvPr/>
          </p:nvSpPr>
          <p:spPr bwMode="auto">
            <a:xfrm>
              <a:off x="4088" y="113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6" name="Line 44"/>
            <p:cNvSpPr>
              <a:spLocks noChangeShapeType="1"/>
            </p:cNvSpPr>
            <p:nvPr/>
          </p:nvSpPr>
          <p:spPr bwMode="auto">
            <a:xfrm>
              <a:off x="227" y="105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7" name="Line 45"/>
            <p:cNvSpPr>
              <a:spLocks noChangeShapeType="1"/>
            </p:cNvSpPr>
            <p:nvPr/>
          </p:nvSpPr>
          <p:spPr bwMode="auto">
            <a:xfrm>
              <a:off x="4088" y="105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8" name="Line 46"/>
            <p:cNvSpPr>
              <a:spLocks noChangeShapeType="1"/>
            </p:cNvSpPr>
            <p:nvPr/>
          </p:nvSpPr>
          <p:spPr bwMode="auto">
            <a:xfrm>
              <a:off x="227" y="974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9" name="Line 47"/>
            <p:cNvSpPr>
              <a:spLocks noChangeShapeType="1"/>
            </p:cNvSpPr>
            <p:nvPr/>
          </p:nvSpPr>
          <p:spPr bwMode="auto">
            <a:xfrm>
              <a:off x="1688" y="951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0" name="Line 48"/>
            <p:cNvSpPr>
              <a:spLocks noChangeShapeType="1"/>
            </p:cNvSpPr>
            <p:nvPr/>
          </p:nvSpPr>
          <p:spPr bwMode="auto">
            <a:xfrm>
              <a:off x="2677" y="951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1" name="Line 49"/>
            <p:cNvSpPr>
              <a:spLocks noChangeShapeType="1"/>
            </p:cNvSpPr>
            <p:nvPr/>
          </p:nvSpPr>
          <p:spPr bwMode="auto">
            <a:xfrm>
              <a:off x="227" y="89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2" name="Line 50"/>
            <p:cNvSpPr>
              <a:spLocks noChangeShapeType="1"/>
            </p:cNvSpPr>
            <p:nvPr/>
          </p:nvSpPr>
          <p:spPr bwMode="auto">
            <a:xfrm>
              <a:off x="4088" y="89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3" name="Line 51"/>
            <p:cNvSpPr>
              <a:spLocks noChangeShapeType="1"/>
            </p:cNvSpPr>
            <p:nvPr/>
          </p:nvSpPr>
          <p:spPr bwMode="auto">
            <a:xfrm>
              <a:off x="227" y="8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4" name="Line 52"/>
            <p:cNvSpPr>
              <a:spLocks noChangeShapeType="1"/>
            </p:cNvSpPr>
            <p:nvPr/>
          </p:nvSpPr>
          <p:spPr bwMode="auto">
            <a:xfrm>
              <a:off x="4088" y="81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5" name="Line 53"/>
            <p:cNvSpPr>
              <a:spLocks noChangeShapeType="1"/>
            </p:cNvSpPr>
            <p:nvPr/>
          </p:nvSpPr>
          <p:spPr bwMode="auto">
            <a:xfrm>
              <a:off x="227" y="73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6" name="Line 54"/>
            <p:cNvSpPr>
              <a:spLocks noChangeShapeType="1"/>
            </p:cNvSpPr>
            <p:nvPr/>
          </p:nvSpPr>
          <p:spPr bwMode="auto">
            <a:xfrm>
              <a:off x="4088" y="73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7" name="Line 55"/>
            <p:cNvSpPr>
              <a:spLocks noChangeShapeType="1"/>
            </p:cNvSpPr>
            <p:nvPr/>
          </p:nvSpPr>
          <p:spPr bwMode="auto">
            <a:xfrm>
              <a:off x="227" y="65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8" name="Line 56"/>
            <p:cNvSpPr>
              <a:spLocks noChangeShapeType="1"/>
            </p:cNvSpPr>
            <p:nvPr/>
          </p:nvSpPr>
          <p:spPr bwMode="auto">
            <a:xfrm>
              <a:off x="4088" y="65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9" name="Line 57"/>
            <p:cNvSpPr>
              <a:spLocks noChangeShapeType="1"/>
            </p:cNvSpPr>
            <p:nvPr/>
          </p:nvSpPr>
          <p:spPr bwMode="auto">
            <a:xfrm>
              <a:off x="227" y="581"/>
              <a:ext cx="391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0" name="Line 58"/>
            <p:cNvSpPr>
              <a:spLocks noChangeShapeType="1"/>
            </p:cNvSpPr>
            <p:nvPr/>
          </p:nvSpPr>
          <p:spPr bwMode="auto">
            <a:xfrm>
              <a:off x="1688" y="557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1" name="Line 59"/>
            <p:cNvSpPr>
              <a:spLocks noChangeShapeType="1"/>
            </p:cNvSpPr>
            <p:nvPr/>
          </p:nvSpPr>
          <p:spPr bwMode="auto">
            <a:xfrm>
              <a:off x="2677" y="557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2" name="Line 60"/>
            <p:cNvSpPr>
              <a:spLocks noChangeShapeType="1"/>
            </p:cNvSpPr>
            <p:nvPr/>
          </p:nvSpPr>
          <p:spPr bwMode="auto">
            <a:xfrm>
              <a:off x="227" y="49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3" name="Line 61"/>
            <p:cNvSpPr>
              <a:spLocks noChangeShapeType="1"/>
            </p:cNvSpPr>
            <p:nvPr/>
          </p:nvSpPr>
          <p:spPr bwMode="auto">
            <a:xfrm>
              <a:off x="4088" y="49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4" name="Line 62"/>
            <p:cNvSpPr>
              <a:spLocks noChangeShapeType="1"/>
            </p:cNvSpPr>
            <p:nvPr/>
          </p:nvSpPr>
          <p:spPr bwMode="auto">
            <a:xfrm>
              <a:off x="227" y="42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5" name="Line 63"/>
            <p:cNvSpPr>
              <a:spLocks noChangeShapeType="1"/>
            </p:cNvSpPr>
            <p:nvPr/>
          </p:nvSpPr>
          <p:spPr bwMode="auto">
            <a:xfrm>
              <a:off x="4088" y="42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6" name="Line 64"/>
            <p:cNvSpPr>
              <a:spLocks noChangeShapeType="1"/>
            </p:cNvSpPr>
            <p:nvPr/>
          </p:nvSpPr>
          <p:spPr bwMode="auto">
            <a:xfrm>
              <a:off x="227" y="34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7" name="Line 65"/>
            <p:cNvSpPr>
              <a:spLocks noChangeShapeType="1"/>
            </p:cNvSpPr>
            <p:nvPr/>
          </p:nvSpPr>
          <p:spPr bwMode="auto">
            <a:xfrm>
              <a:off x="4088" y="34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8" name="Line 66"/>
            <p:cNvSpPr>
              <a:spLocks noChangeShapeType="1"/>
            </p:cNvSpPr>
            <p:nvPr/>
          </p:nvSpPr>
          <p:spPr bwMode="auto">
            <a:xfrm>
              <a:off x="227" y="26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9" name="Line 67"/>
            <p:cNvSpPr>
              <a:spLocks noChangeShapeType="1"/>
            </p:cNvSpPr>
            <p:nvPr/>
          </p:nvSpPr>
          <p:spPr bwMode="auto">
            <a:xfrm>
              <a:off x="4088" y="26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0" name="Rectangle 68"/>
            <p:cNvSpPr>
              <a:spLocks noChangeArrowheads="1"/>
            </p:cNvSpPr>
            <p:nvPr/>
          </p:nvSpPr>
          <p:spPr bwMode="auto">
            <a:xfrm>
              <a:off x="219" y="187"/>
              <a:ext cx="3920" cy="2368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1" name="Oval 69"/>
            <p:cNvSpPr>
              <a:spLocks noChangeArrowheads="1"/>
            </p:cNvSpPr>
            <p:nvPr/>
          </p:nvSpPr>
          <p:spPr bwMode="auto">
            <a:xfrm>
              <a:off x="505" y="2107"/>
              <a:ext cx="130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2" name="Rectangle 70"/>
            <p:cNvSpPr>
              <a:spLocks noChangeArrowheads="1"/>
            </p:cNvSpPr>
            <p:nvPr/>
          </p:nvSpPr>
          <p:spPr bwMode="auto">
            <a:xfrm>
              <a:off x="2042" y="1831"/>
              <a:ext cx="197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3" name="Oval 71"/>
            <p:cNvSpPr>
              <a:spLocks noChangeArrowheads="1"/>
            </p:cNvSpPr>
            <p:nvPr/>
          </p:nvSpPr>
          <p:spPr bwMode="auto">
            <a:xfrm>
              <a:off x="2130" y="2113"/>
              <a:ext cx="129" cy="13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4" name="Rectangle 72"/>
            <p:cNvSpPr>
              <a:spLocks noChangeArrowheads="1"/>
            </p:cNvSpPr>
            <p:nvPr/>
          </p:nvSpPr>
          <p:spPr bwMode="auto">
            <a:xfrm>
              <a:off x="2756" y="1819"/>
              <a:ext cx="206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5" name="Oval 73"/>
            <p:cNvSpPr>
              <a:spLocks noChangeArrowheads="1"/>
            </p:cNvSpPr>
            <p:nvPr/>
          </p:nvSpPr>
          <p:spPr bwMode="auto">
            <a:xfrm>
              <a:off x="2376" y="2107"/>
              <a:ext cx="130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6" name="Rectangle 74"/>
            <p:cNvSpPr>
              <a:spLocks noChangeArrowheads="1"/>
            </p:cNvSpPr>
            <p:nvPr/>
          </p:nvSpPr>
          <p:spPr bwMode="auto">
            <a:xfrm>
              <a:off x="2338" y="1825"/>
              <a:ext cx="187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07" name="Rectangle 75"/>
            <p:cNvSpPr>
              <a:spLocks noChangeArrowheads="1"/>
            </p:cNvSpPr>
            <p:nvPr/>
          </p:nvSpPr>
          <p:spPr bwMode="auto">
            <a:xfrm>
              <a:off x="2629" y="2107"/>
              <a:ext cx="131" cy="13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8" name="Line 76"/>
            <p:cNvSpPr>
              <a:spLocks noChangeShapeType="1"/>
            </p:cNvSpPr>
            <p:nvPr/>
          </p:nvSpPr>
          <p:spPr bwMode="auto">
            <a:xfrm>
              <a:off x="2629" y="2107"/>
              <a:ext cx="127" cy="13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9" name="Line 77"/>
            <p:cNvSpPr>
              <a:spLocks noChangeShapeType="1"/>
            </p:cNvSpPr>
            <p:nvPr/>
          </p:nvSpPr>
          <p:spPr bwMode="auto">
            <a:xfrm flipV="1">
              <a:off x="2629" y="2107"/>
              <a:ext cx="127" cy="13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0" name="Rectangle 78"/>
            <p:cNvSpPr>
              <a:spLocks noChangeArrowheads="1"/>
            </p:cNvSpPr>
            <p:nvPr/>
          </p:nvSpPr>
          <p:spPr bwMode="auto">
            <a:xfrm>
              <a:off x="3376" y="1602"/>
              <a:ext cx="206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1" name="Oval 79"/>
            <p:cNvSpPr>
              <a:spLocks noChangeArrowheads="1"/>
            </p:cNvSpPr>
            <p:nvPr/>
          </p:nvSpPr>
          <p:spPr bwMode="auto">
            <a:xfrm>
              <a:off x="2882" y="2107"/>
              <a:ext cx="130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2" name="Rectangle 80"/>
            <p:cNvSpPr>
              <a:spLocks noChangeArrowheads="1"/>
            </p:cNvSpPr>
            <p:nvPr/>
          </p:nvSpPr>
          <p:spPr bwMode="auto">
            <a:xfrm>
              <a:off x="1883" y="1602"/>
              <a:ext cx="206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3" name="Oval 81"/>
            <p:cNvSpPr>
              <a:spLocks noChangeArrowheads="1"/>
            </p:cNvSpPr>
            <p:nvPr/>
          </p:nvSpPr>
          <p:spPr bwMode="auto">
            <a:xfrm>
              <a:off x="3146" y="2107"/>
              <a:ext cx="129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4" name="Rectangle 82"/>
            <p:cNvSpPr>
              <a:spLocks noChangeArrowheads="1"/>
            </p:cNvSpPr>
            <p:nvPr/>
          </p:nvSpPr>
          <p:spPr bwMode="auto">
            <a:xfrm>
              <a:off x="2541" y="1590"/>
              <a:ext cx="206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5" name="Oval 83"/>
            <p:cNvSpPr>
              <a:spLocks noChangeArrowheads="1"/>
            </p:cNvSpPr>
            <p:nvPr/>
          </p:nvSpPr>
          <p:spPr bwMode="auto">
            <a:xfrm>
              <a:off x="3777" y="2107"/>
              <a:ext cx="130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6" name="Rectangle 84"/>
            <p:cNvSpPr>
              <a:spLocks noChangeArrowheads="1"/>
            </p:cNvSpPr>
            <p:nvPr/>
          </p:nvSpPr>
          <p:spPr bwMode="auto">
            <a:xfrm>
              <a:off x="3233" y="1831"/>
              <a:ext cx="197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7" name="Oval 85"/>
            <p:cNvSpPr>
              <a:spLocks noChangeArrowheads="1"/>
            </p:cNvSpPr>
            <p:nvPr/>
          </p:nvSpPr>
          <p:spPr bwMode="auto">
            <a:xfrm>
              <a:off x="2640" y="2600"/>
              <a:ext cx="131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8" name="Rectangle 86"/>
            <p:cNvSpPr>
              <a:spLocks noChangeArrowheads="1"/>
            </p:cNvSpPr>
            <p:nvPr/>
          </p:nvSpPr>
          <p:spPr bwMode="auto">
            <a:xfrm>
              <a:off x="516" y="1514"/>
              <a:ext cx="206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19" name="Oval 87"/>
            <p:cNvSpPr>
              <a:spLocks noChangeArrowheads="1"/>
            </p:cNvSpPr>
            <p:nvPr/>
          </p:nvSpPr>
          <p:spPr bwMode="auto">
            <a:xfrm>
              <a:off x="1971" y="2318"/>
              <a:ext cx="129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0" name="Rectangle 88"/>
            <p:cNvSpPr>
              <a:spLocks noChangeArrowheads="1"/>
            </p:cNvSpPr>
            <p:nvPr/>
          </p:nvSpPr>
          <p:spPr bwMode="auto">
            <a:xfrm>
              <a:off x="3771" y="1408"/>
              <a:ext cx="206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1" name="Oval 89"/>
            <p:cNvSpPr>
              <a:spLocks noChangeArrowheads="1"/>
            </p:cNvSpPr>
            <p:nvPr/>
          </p:nvSpPr>
          <p:spPr bwMode="auto">
            <a:xfrm>
              <a:off x="3310" y="2347"/>
              <a:ext cx="130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2" name="Rectangle 90"/>
            <p:cNvSpPr>
              <a:spLocks noChangeArrowheads="1"/>
            </p:cNvSpPr>
            <p:nvPr/>
          </p:nvSpPr>
          <p:spPr bwMode="auto">
            <a:xfrm>
              <a:off x="2171" y="1133"/>
              <a:ext cx="302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3" name="Oval 91"/>
            <p:cNvSpPr>
              <a:spLocks noChangeArrowheads="1"/>
            </p:cNvSpPr>
            <p:nvPr/>
          </p:nvSpPr>
          <p:spPr bwMode="auto">
            <a:xfrm>
              <a:off x="939" y="2136"/>
              <a:ext cx="129" cy="13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4" name="Rectangle 92"/>
            <p:cNvSpPr>
              <a:spLocks noChangeArrowheads="1"/>
            </p:cNvSpPr>
            <p:nvPr/>
          </p:nvSpPr>
          <p:spPr bwMode="auto">
            <a:xfrm>
              <a:off x="1279" y="1455"/>
              <a:ext cx="312" cy="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5" name="Rectangle 93"/>
            <p:cNvSpPr>
              <a:spLocks noChangeArrowheads="1"/>
            </p:cNvSpPr>
            <p:nvPr/>
          </p:nvSpPr>
          <p:spPr bwMode="auto">
            <a:xfrm>
              <a:off x="283" y="2636"/>
              <a:ext cx="336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6" name="Rectangle 94"/>
            <p:cNvSpPr>
              <a:spLocks noChangeArrowheads="1"/>
            </p:cNvSpPr>
            <p:nvPr/>
          </p:nvSpPr>
          <p:spPr bwMode="auto">
            <a:xfrm>
              <a:off x="1585" y="29"/>
              <a:ext cx="423" cy="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7" name="Rectangle 95"/>
            <p:cNvSpPr>
              <a:spLocks noChangeArrowheads="1"/>
            </p:cNvSpPr>
            <p:nvPr/>
          </p:nvSpPr>
          <p:spPr bwMode="auto">
            <a:xfrm>
              <a:off x="1970" y="29"/>
              <a:ext cx="1500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7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Lasso RT 2 Point Play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8" name="Rectangle 96"/>
            <p:cNvSpPr>
              <a:spLocks noChangeArrowheads="1"/>
            </p:cNvSpPr>
            <p:nvPr/>
          </p:nvSpPr>
          <p:spPr bwMode="auto">
            <a:xfrm>
              <a:off x="286" y="2912"/>
              <a:ext cx="18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29" name="Rectangle 97"/>
            <p:cNvSpPr>
              <a:spLocks noChangeArrowheads="1"/>
            </p:cNvSpPr>
            <p:nvPr/>
          </p:nvSpPr>
          <p:spPr bwMode="auto">
            <a:xfrm>
              <a:off x="528" y="2912"/>
              <a:ext cx="175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gap. 1st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0" name="Rectangle 98"/>
            <p:cNvSpPr>
              <a:spLocks noChangeArrowheads="1"/>
            </p:cNvSpPr>
            <p:nvPr/>
          </p:nvSpPr>
          <p:spPr bwMode="auto">
            <a:xfrm>
              <a:off x="286" y="3135"/>
              <a:ext cx="19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1" name="Rectangle 99"/>
            <p:cNvSpPr>
              <a:spLocks noChangeArrowheads="1"/>
            </p:cNvSpPr>
            <p:nvPr/>
          </p:nvSpPr>
          <p:spPr bwMode="auto">
            <a:xfrm>
              <a:off x="528" y="3135"/>
              <a:ext cx="175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gap. 1st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2" name="Rectangle 100"/>
            <p:cNvSpPr>
              <a:spLocks noChangeArrowheads="1"/>
            </p:cNvSpPr>
            <p:nvPr/>
          </p:nvSpPr>
          <p:spPr bwMode="auto">
            <a:xfrm>
              <a:off x="286" y="3358"/>
              <a:ext cx="20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3" name="Rectangle 101"/>
            <p:cNvSpPr>
              <a:spLocks noChangeArrowheads="1"/>
            </p:cNvSpPr>
            <p:nvPr/>
          </p:nvSpPr>
          <p:spPr bwMode="auto">
            <a:xfrm>
              <a:off x="505" y="3358"/>
              <a:ext cx="175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gap. 1st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4" name="Rectangle 102"/>
            <p:cNvSpPr>
              <a:spLocks noChangeArrowheads="1"/>
            </p:cNvSpPr>
            <p:nvPr/>
          </p:nvSpPr>
          <p:spPr bwMode="auto">
            <a:xfrm>
              <a:off x="286" y="3581"/>
              <a:ext cx="20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5" name="Rectangle 103"/>
            <p:cNvSpPr>
              <a:spLocks noChangeArrowheads="1"/>
            </p:cNvSpPr>
            <p:nvPr/>
          </p:nvSpPr>
          <p:spPr bwMode="auto">
            <a:xfrm>
              <a:off x="505" y="3581"/>
              <a:ext cx="175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gap. 1st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6" name="Rectangle 104"/>
            <p:cNvSpPr>
              <a:spLocks noChangeArrowheads="1"/>
            </p:cNvSpPr>
            <p:nvPr/>
          </p:nvSpPr>
          <p:spPr bwMode="auto">
            <a:xfrm>
              <a:off x="286" y="3804"/>
              <a:ext cx="19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7" name="Rectangle 105"/>
            <p:cNvSpPr>
              <a:spLocks noChangeArrowheads="1"/>
            </p:cNvSpPr>
            <p:nvPr/>
          </p:nvSpPr>
          <p:spPr bwMode="auto">
            <a:xfrm>
              <a:off x="505" y="3804"/>
              <a:ext cx="175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gap. 1st on or outside.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8" name="Rectangle 106"/>
            <p:cNvSpPr>
              <a:spLocks noChangeArrowheads="1"/>
            </p:cNvSpPr>
            <p:nvPr/>
          </p:nvSpPr>
          <p:spPr bwMode="auto">
            <a:xfrm>
              <a:off x="286" y="4027"/>
              <a:ext cx="19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39" name="Rectangle 107"/>
            <p:cNvSpPr>
              <a:spLocks noChangeArrowheads="1"/>
            </p:cNvSpPr>
            <p:nvPr/>
          </p:nvSpPr>
          <p:spPr bwMode="auto">
            <a:xfrm>
              <a:off x="480" y="4027"/>
              <a:ext cx="211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:Hook under goal post. In the field drag @12 yds.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0" name="Rectangle 108"/>
            <p:cNvSpPr>
              <a:spLocks noChangeArrowheads="1"/>
            </p:cNvSpPr>
            <p:nvPr/>
          </p:nvSpPr>
          <p:spPr bwMode="auto">
            <a:xfrm>
              <a:off x="286" y="4250"/>
              <a:ext cx="18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1" name="Rectangle 109"/>
            <p:cNvSpPr>
              <a:spLocks noChangeArrowheads="1"/>
            </p:cNvSpPr>
            <p:nvPr/>
          </p:nvSpPr>
          <p:spPr bwMode="auto">
            <a:xfrm>
              <a:off x="480" y="4250"/>
              <a:ext cx="298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deep In pattern 2 yds. from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endline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 In the field run a 14 yd. In.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2" name="Rectangle 110"/>
            <p:cNvSpPr>
              <a:spLocks noChangeArrowheads="1"/>
            </p:cNvSpPr>
            <p:nvPr/>
          </p:nvSpPr>
          <p:spPr bwMode="auto">
            <a:xfrm>
              <a:off x="286" y="4473"/>
              <a:ext cx="19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3" name="Rectangle 111"/>
            <p:cNvSpPr>
              <a:spLocks noChangeArrowheads="1"/>
            </p:cNvSpPr>
            <p:nvPr/>
          </p:nvSpPr>
          <p:spPr bwMode="auto">
            <a:xfrm>
              <a:off x="480" y="4473"/>
              <a:ext cx="269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:Sprint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playside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 Run 1st/Pass 2nd. Go man or wall man are #1.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4" name="Rectangle 112"/>
            <p:cNvSpPr>
              <a:spLocks noChangeArrowheads="1"/>
            </p:cNvSpPr>
            <p:nvPr/>
          </p:nvSpPr>
          <p:spPr bwMode="auto">
            <a:xfrm>
              <a:off x="286" y="4696"/>
              <a:ext cx="30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Lasso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5" name="Rectangle 113"/>
            <p:cNvSpPr>
              <a:spLocks noChangeArrowheads="1"/>
            </p:cNvSpPr>
            <p:nvPr/>
          </p:nvSpPr>
          <p:spPr bwMode="auto">
            <a:xfrm>
              <a:off x="586" y="4696"/>
              <a:ext cx="109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slant/pick pattern.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6" name="Rectangle 114"/>
            <p:cNvSpPr>
              <a:spLocks noChangeArrowheads="1"/>
            </p:cNvSpPr>
            <p:nvPr/>
          </p:nvSpPr>
          <p:spPr bwMode="auto">
            <a:xfrm>
              <a:off x="286" y="4919"/>
              <a:ext cx="20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7" name="Rectangle 115"/>
            <p:cNvSpPr>
              <a:spLocks noChangeArrowheads="1"/>
            </p:cNvSpPr>
            <p:nvPr/>
          </p:nvSpPr>
          <p:spPr bwMode="auto">
            <a:xfrm>
              <a:off x="480" y="4919"/>
              <a:ext cx="307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.Run to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motion.Run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a go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patterm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under the pick. Get 1yd. into end zone.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8" name="Rectangle 116"/>
            <p:cNvSpPr>
              <a:spLocks noChangeArrowheads="1"/>
            </p:cNvSpPr>
            <p:nvPr/>
          </p:nvSpPr>
          <p:spPr bwMode="auto">
            <a:xfrm>
              <a:off x="286" y="5142"/>
              <a:ext cx="17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49" name="Rectangle 117"/>
            <p:cNvSpPr>
              <a:spLocks noChangeArrowheads="1"/>
            </p:cNvSpPr>
            <p:nvPr/>
          </p:nvSpPr>
          <p:spPr bwMode="auto">
            <a:xfrm>
              <a:off x="480" y="5142"/>
              <a:ext cx="170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:Cut the first defender outside the PST.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0" name="Rectangle 118"/>
            <p:cNvSpPr>
              <a:spLocks noChangeArrowheads="1"/>
            </p:cNvSpPr>
            <p:nvPr/>
          </p:nvSpPr>
          <p:spPr bwMode="auto">
            <a:xfrm>
              <a:off x="286" y="5365"/>
              <a:ext cx="78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51" name="Freeform 119"/>
            <p:cNvSpPr>
              <a:spLocks/>
            </p:cNvSpPr>
            <p:nvPr/>
          </p:nvSpPr>
          <p:spPr bwMode="auto">
            <a:xfrm>
              <a:off x="428" y="1102"/>
              <a:ext cx="554" cy="1011"/>
            </a:xfrm>
            <a:custGeom>
              <a:avLst/>
              <a:gdLst>
                <a:gd name="T0" fmla="*/ 351 w 1514"/>
                <a:gd name="T1" fmla="*/ 2582 h 2582"/>
                <a:gd name="T2" fmla="*/ 0 w 1514"/>
                <a:gd name="T3" fmla="*/ 0 h 2582"/>
                <a:gd name="T4" fmla="*/ 1514 w 1514"/>
                <a:gd name="T5" fmla="*/ 0 h 2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4" h="2582">
                  <a:moveTo>
                    <a:pt x="351" y="2582"/>
                  </a:moveTo>
                  <a:lnTo>
                    <a:pt x="0" y="0"/>
                  </a:lnTo>
                  <a:lnTo>
                    <a:pt x="15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2" name="Freeform 120"/>
            <p:cNvSpPr>
              <a:spLocks/>
            </p:cNvSpPr>
            <p:nvPr/>
          </p:nvSpPr>
          <p:spPr bwMode="auto">
            <a:xfrm>
              <a:off x="927" y="1082"/>
              <a:ext cx="55" cy="41"/>
            </a:xfrm>
            <a:custGeom>
              <a:avLst/>
              <a:gdLst>
                <a:gd name="T0" fmla="*/ 55 w 55"/>
                <a:gd name="T1" fmla="*/ 20 h 41"/>
                <a:gd name="T2" fmla="*/ 0 w 55"/>
                <a:gd name="T3" fmla="*/ 0 h 41"/>
                <a:gd name="T4" fmla="*/ 14 w 55"/>
                <a:gd name="T5" fmla="*/ 20 h 41"/>
                <a:gd name="T6" fmla="*/ 0 w 55"/>
                <a:gd name="T7" fmla="*/ 41 h 41"/>
                <a:gd name="T8" fmla="*/ 55 w 55"/>
                <a:gd name="T9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1">
                  <a:moveTo>
                    <a:pt x="55" y="20"/>
                  </a:moveTo>
                  <a:lnTo>
                    <a:pt x="0" y="0"/>
                  </a:lnTo>
                  <a:lnTo>
                    <a:pt x="14" y="20"/>
                  </a:lnTo>
                  <a:lnTo>
                    <a:pt x="0" y="41"/>
                  </a:lnTo>
                  <a:lnTo>
                    <a:pt x="55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3" name="Arc 121"/>
            <p:cNvSpPr>
              <a:spLocks/>
            </p:cNvSpPr>
            <p:nvPr/>
          </p:nvSpPr>
          <p:spPr bwMode="auto">
            <a:xfrm>
              <a:off x="2301" y="2687"/>
              <a:ext cx="373" cy="8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50 h 21600"/>
                <a:gd name="T2" fmla="*/ 56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49"/>
                  </a:moveTo>
                  <a:cubicBezTo>
                    <a:pt x="21461" y="12059"/>
                    <a:pt x="11865" y="21569"/>
                    <a:pt x="55" y="21599"/>
                  </a:cubicBezTo>
                </a:path>
                <a:path w="21599" h="21600" stroke="0" extrusionOk="0">
                  <a:moveTo>
                    <a:pt x="21598" y="249"/>
                  </a:moveTo>
                  <a:cubicBezTo>
                    <a:pt x="21461" y="12059"/>
                    <a:pt x="11865" y="21569"/>
                    <a:pt x="5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4" name="Arc 122"/>
            <p:cNvSpPr>
              <a:spLocks/>
            </p:cNvSpPr>
            <p:nvPr/>
          </p:nvSpPr>
          <p:spPr bwMode="auto">
            <a:xfrm>
              <a:off x="1769" y="2587"/>
              <a:ext cx="533" cy="18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0 w 21640"/>
                <a:gd name="T1" fmla="*/ 21600 h 21600"/>
                <a:gd name="T2" fmla="*/ 0 w 21640"/>
                <a:gd name="T3" fmla="*/ 116 h 21600"/>
                <a:gd name="T4" fmla="*/ 21600 w 2164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0" h="21600" fill="none" extrusionOk="0">
                  <a:moveTo>
                    <a:pt x="21639" y="21599"/>
                  </a:moveTo>
                  <a:cubicBezTo>
                    <a:pt x="21626" y="21599"/>
                    <a:pt x="21613" y="21599"/>
                    <a:pt x="21600" y="21600"/>
                  </a:cubicBezTo>
                  <a:cubicBezTo>
                    <a:pt x="9715" y="21600"/>
                    <a:pt x="64" y="11999"/>
                    <a:pt x="0" y="115"/>
                  </a:cubicBezTo>
                </a:path>
                <a:path w="21640" h="21600" stroke="0" extrusionOk="0">
                  <a:moveTo>
                    <a:pt x="21639" y="21599"/>
                  </a:moveTo>
                  <a:cubicBezTo>
                    <a:pt x="21626" y="21599"/>
                    <a:pt x="21613" y="21599"/>
                    <a:pt x="21600" y="21600"/>
                  </a:cubicBezTo>
                  <a:cubicBezTo>
                    <a:pt x="9715" y="21600"/>
                    <a:pt x="64" y="11999"/>
                    <a:pt x="0" y="11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5" name="Freeform 123"/>
            <p:cNvSpPr>
              <a:spLocks/>
            </p:cNvSpPr>
            <p:nvPr/>
          </p:nvSpPr>
          <p:spPr bwMode="auto">
            <a:xfrm>
              <a:off x="1750" y="2588"/>
              <a:ext cx="39" cy="59"/>
            </a:xfrm>
            <a:custGeom>
              <a:avLst/>
              <a:gdLst>
                <a:gd name="T0" fmla="*/ 19 w 39"/>
                <a:gd name="T1" fmla="*/ 0 h 59"/>
                <a:gd name="T2" fmla="*/ 0 w 39"/>
                <a:gd name="T3" fmla="*/ 59 h 59"/>
                <a:gd name="T4" fmla="*/ 19 w 39"/>
                <a:gd name="T5" fmla="*/ 43 h 59"/>
                <a:gd name="T6" fmla="*/ 39 w 39"/>
                <a:gd name="T7" fmla="*/ 59 h 59"/>
                <a:gd name="T8" fmla="*/ 19 w 39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9">
                  <a:moveTo>
                    <a:pt x="19" y="0"/>
                  </a:moveTo>
                  <a:lnTo>
                    <a:pt x="0" y="59"/>
                  </a:lnTo>
                  <a:lnTo>
                    <a:pt x="19" y="43"/>
                  </a:lnTo>
                  <a:lnTo>
                    <a:pt x="39" y="59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6" name="Freeform 124"/>
            <p:cNvSpPr>
              <a:spLocks/>
            </p:cNvSpPr>
            <p:nvPr/>
          </p:nvSpPr>
          <p:spPr bwMode="auto">
            <a:xfrm>
              <a:off x="1907" y="2060"/>
              <a:ext cx="147" cy="287"/>
            </a:xfrm>
            <a:custGeom>
              <a:avLst/>
              <a:gdLst>
                <a:gd name="T0" fmla="*/ 404 w 404"/>
                <a:gd name="T1" fmla="*/ 735 h 735"/>
                <a:gd name="T2" fmla="*/ 0 w 404"/>
                <a:gd name="T3" fmla="*/ 465 h 735"/>
                <a:gd name="T4" fmla="*/ 0 w 404"/>
                <a:gd name="T5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4" h="735">
                  <a:moveTo>
                    <a:pt x="404" y="735"/>
                  </a:moveTo>
                  <a:lnTo>
                    <a:pt x="0" y="46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7" name="Freeform 125"/>
            <p:cNvSpPr>
              <a:spLocks/>
            </p:cNvSpPr>
            <p:nvPr/>
          </p:nvSpPr>
          <p:spPr bwMode="auto">
            <a:xfrm>
              <a:off x="1868" y="2052"/>
              <a:ext cx="77" cy="8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8" name="Line 126"/>
            <p:cNvSpPr>
              <a:spLocks noChangeShapeType="1"/>
            </p:cNvSpPr>
            <p:nvPr/>
          </p:nvSpPr>
          <p:spPr bwMode="auto">
            <a:xfrm>
              <a:off x="1868" y="2052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9" name="Arc 127"/>
            <p:cNvSpPr>
              <a:spLocks/>
            </p:cNvSpPr>
            <p:nvPr/>
          </p:nvSpPr>
          <p:spPr bwMode="auto">
            <a:xfrm>
              <a:off x="3071" y="1180"/>
              <a:ext cx="771" cy="92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28 w 21600"/>
                <a:gd name="T1" fmla="*/ 0 h 21623"/>
                <a:gd name="T2" fmla="*/ 21600 w 21600"/>
                <a:gd name="T3" fmla="*/ 21623 h 21623"/>
                <a:gd name="T4" fmla="*/ 0 w 21600"/>
                <a:gd name="T5" fmla="*/ 21600 h 21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23" fill="none" extrusionOk="0">
                  <a:moveTo>
                    <a:pt x="27" y="0"/>
                  </a:moveTo>
                  <a:cubicBezTo>
                    <a:pt x="11946" y="15"/>
                    <a:pt x="21600" y="9681"/>
                    <a:pt x="21600" y="21600"/>
                  </a:cubicBezTo>
                  <a:cubicBezTo>
                    <a:pt x="21600" y="21607"/>
                    <a:pt x="21599" y="21615"/>
                    <a:pt x="21599" y="21622"/>
                  </a:cubicBezTo>
                </a:path>
                <a:path w="21600" h="21623" stroke="0" extrusionOk="0">
                  <a:moveTo>
                    <a:pt x="27" y="0"/>
                  </a:moveTo>
                  <a:cubicBezTo>
                    <a:pt x="11946" y="15"/>
                    <a:pt x="21600" y="9681"/>
                    <a:pt x="21600" y="21600"/>
                  </a:cubicBezTo>
                  <a:cubicBezTo>
                    <a:pt x="21600" y="21607"/>
                    <a:pt x="21599" y="21615"/>
                    <a:pt x="21599" y="21622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0" name="Freeform 128"/>
            <p:cNvSpPr>
              <a:spLocks/>
            </p:cNvSpPr>
            <p:nvPr/>
          </p:nvSpPr>
          <p:spPr bwMode="auto">
            <a:xfrm>
              <a:off x="3072" y="1159"/>
              <a:ext cx="54" cy="42"/>
            </a:xfrm>
            <a:custGeom>
              <a:avLst/>
              <a:gdLst>
                <a:gd name="T0" fmla="*/ 0 w 54"/>
                <a:gd name="T1" fmla="*/ 21 h 42"/>
                <a:gd name="T2" fmla="*/ 54 w 54"/>
                <a:gd name="T3" fmla="*/ 42 h 42"/>
                <a:gd name="T4" fmla="*/ 40 w 54"/>
                <a:gd name="T5" fmla="*/ 21 h 42"/>
                <a:gd name="T6" fmla="*/ 54 w 54"/>
                <a:gd name="T7" fmla="*/ 0 h 42"/>
                <a:gd name="T8" fmla="*/ 0 w 54"/>
                <a:gd name="T9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2">
                  <a:moveTo>
                    <a:pt x="0" y="21"/>
                  </a:moveTo>
                  <a:lnTo>
                    <a:pt x="54" y="42"/>
                  </a:lnTo>
                  <a:lnTo>
                    <a:pt x="40" y="21"/>
                  </a:lnTo>
                  <a:lnTo>
                    <a:pt x="54" y="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1" name="Line 129"/>
            <p:cNvSpPr>
              <a:spLocks noChangeShapeType="1"/>
            </p:cNvSpPr>
            <p:nvPr/>
          </p:nvSpPr>
          <p:spPr bwMode="auto">
            <a:xfrm flipH="1" flipV="1">
              <a:off x="966" y="1533"/>
              <a:ext cx="11" cy="6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2" name="Arc 130"/>
            <p:cNvSpPr>
              <a:spLocks/>
            </p:cNvSpPr>
            <p:nvPr/>
          </p:nvSpPr>
          <p:spPr bwMode="auto">
            <a:xfrm>
              <a:off x="966" y="1414"/>
              <a:ext cx="78" cy="11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880"/>
                <a:gd name="T1" fmla="*/ 21783 h 21783"/>
                <a:gd name="T2" fmla="*/ 21880 w 21880"/>
                <a:gd name="T3" fmla="*/ 2 h 21783"/>
                <a:gd name="T4" fmla="*/ 21600 w 21880"/>
                <a:gd name="T5" fmla="*/ 21600 h 21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80" h="21783" fill="none" extrusionOk="0">
                  <a:moveTo>
                    <a:pt x="0" y="21783"/>
                  </a:moveTo>
                  <a:cubicBezTo>
                    <a:pt x="0" y="21722"/>
                    <a:pt x="0" y="2166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93" y="-1"/>
                    <a:pt x="21786" y="0"/>
                    <a:pt x="21880" y="1"/>
                  </a:cubicBezTo>
                </a:path>
                <a:path w="21880" h="21783" stroke="0" extrusionOk="0">
                  <a:moveTo>
                    <a:pt x="0" y="21783"/>
                  </a:moveTo>
                  <a:cubicBezTo>
                    <a:pt x="0" y="21722"/>
                    <a:pt x="0" y="21661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93" y="-1"/>
                    <a:pt x="21786" y="0"/>
                    <a:pt x="21880" y="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3" name="Arc 131"/>
            <p:cNvSpPr>
              <a:spLocks/>
            </p:cNvSpPr>
            <p:nvPr/>
          </p:nvSpPr>
          <p:spPr bwMode="auto">
            <a:xfrm>
              <a:off x="1043" y="1414"/>
              <a:ext cx="89" cy="96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244 w 21600"/>
                <a:gd name="T1" fmla="*/ 0 h 21823"/>
                <a:gd name="T2" fmla="*/ 21599 w 21600"/>
                <a:gd name="T3" fmla="*/ 21823 h 21823"/>
                <a:gd name="T4" fmla="*/ 0 w 21600"/>
                <a:gd name="T5" fmla="*/ 21599 h 21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23" fill="none" extrusionOk="0">
                  <a:moveTo>
                    <a:pt x="243" y="0"/>
                  </a:moveTo>
                  <a:cubicBezTo>
                    <a:pt x="12077" y="134"/>
                    <a:pt x="21600" y="9764"/>
                    <a:pt x="21600" y="21599"/>
                  </a:cubicBezTo>
                  <a:cubicBezTo>
                    <a:pt x="21600" y="21673"/>
                    <a:pt x="21599" y="21748"/>
                    <a:pt x="21598" y="21822"/>
                  </a:cubicBezTo>
                </a:path>
                <a:path w="21600" h="21823" stroke="0" extrusionOk="0">
                  <a:moveTo>
                    <a:pt x="243" y="0"/>
                  </a:moveTo>
                  <a:cubicBezTo>
                    <a:pt x="12077" y="134"/>
                    <a:pt x="21600" y="9764"/>
                    <a:pt x="21600" y="21599"/>
                  </a:cubicBezTo>
                  <a:cubicBezTo>
                    <a:pt x="21600" y="21673"/>
                    <a:pt x="21599" y="21748"/>
                    <a:pt x="21598" y="21822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4" name="Freeform 132"/>
            <p:cNvSpPr>
              <a:spLocks/>
            </p:cNvSpPr>
            <p:nvPr/>
          </p:nvSpPr>
          <p:spPr bwMode="auto">
            <a:xfrm>
              <a:off x="2100" y="1975"/>
              <a:ext cx="78" cy="144"/>
            </a:xfrm>
            <a:custGeom>
              <a:avLst/>
              <a:gdLst>
                <a:gd name="T0" fmla="*/ 213 w 213"/>
                <a:gd name="T1" fmla="*/ 369 h 369"/>
                <a:gd name="T2" fmla="*/ 0 w 213"/>
                <a:gd name="T3" fmla="*/ 153 h 369"/>
                <a:gd name="T4" fmla="*/ 0 w 213"/>
                <a:gd name="T5" fmla="*/ 0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" h="369">
                  <a:moveTo>
                    <a:pt x="213" y="369"/>
                  </a:moveTo>
                  <a:lnTo>
                    <a:pt x="0" y="15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5" name="Freeform 133"/>
            <p:cNvSpPr>
              <a:spLocks/>
            </p:cNvSpPr>
            <p:nvPr/>
          </p:nvSpPr>
          <p:spPr bwMode="auto">
            <a:xfrm>
              <a:off x="2061" y="1967"/>
              <a:ext cx="77" cy="8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6" name="Line 134"/>
            <p:cNvSpPr>
              <a:spLocks noChangeShapeType="1"/>
            </p:cNvSpPr>
            <p:nvPr/>
          </p:nvSpPr>
          <p:spPr bwMode="auto">
            <a:xfrm>
              <a:off x="2061" y="1967"/>
              <a:ext cx="0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7" name="Freeform 135"/>
            <p:cNvSpPr>
              <a:spLocks/>
            </p:cNvSpPr>
            <p:nvPr/>
          </p:nvSpPr>
          <p:spPr bwMode="auto">
            <a:xfrm>
              <a:off x="2385" y="1987"/>
              <a:ext cx="56" cy="120"/>
            </a:xfrm>
            <a:custGeom>
              <a:avLst/>
              <a:gdLst>
                <a:gd name="T0" fmla="*/ 154 w 154"/>
                <a:gd name="T1" fmla="*/ 305 h 305"/>
                <a:gd name="T2" fmla="*/ 0 w 154"/>
                <a:gd name="T3" fmla="*/ 121 h 305"/>
                <a:gd name="T4" fmla="*/ 0 w 154"/>
                <a:gd name="T5" fmla="*/ 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305">
                  <a:moveTo>
                    <a:pt x="154" y="305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8" name="Freeform 136"/>
            <p:cNvSpPr>
              <a:spLocks/>
            </p:cNvSpPr>
            <p:nvPr/>
          </p:nvSpPr>
          <p:spPr bwMode="auto">
            <a:xfrm>
              <a:off x="2347" y="1980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9" name="Line 137"/>
            <p:cNvSpPr>
              <a:spLocks noChangeShapeType="1"/>
            </p:cNvSpPr>
            <p:nvPr/>
          </p:nvSpPr>
          <p:spPr bwMode="auto">
            <a:xfrm>
              <a:off x="2347" y="198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0" name="Freeform 138"/>
            <p:cNvSpPr>
              <a:spLocks/>
            </p:cNvSpPr>
            <p:nvPr/>
          </p:nvSpPr>
          <p:spPr bwMode="auto">
            <a:xfrm>
              <a:off x="2598" y="1993"/>
              <a:ext cx="72" cy="108"/>
            </a:xfrm>
            <a:custGeom>
              <a:avLst/>
              <a:gdLst>
                <a:gd name="T0" fmla="*/ 198 w 198"/>
                <a:gd name="T1" fmla="*/ 275 h 275"/>
                <a:gd name="T2" fmla="*/ 0 w 198"/>
                <a:gd name="T3" fmla="*/ 153 h 275"/>
                <a:gd name="T4" fmla="*/ 0 w 198"/>
                <a:gd name="T5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8" h="275">
                  <a:moveTo>
                    <a:pt x="198" y="275"/>
                  </a:moveTo>
                  <a:lnTo>
                    <a:pt x="0" y="15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1" name="Freeform 139"/>
            <p:cNvSpPr>
              <a:spLocks/>
            </p:cNvSpPr>
            <p:nvPr/>
          </p:nvSpPr>
          <p:spPr bwMode="auto">
            <a:xfrm>
              <a:off x="2560" y="1986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2" name="Line 140"/>
            <p:cNvSpPr>
              <a:spLocks noChangeShapeType="1"/>
            </p:cNvSpPr>
            <p:nvPr/>
          </p:nvSpPr>
          <p:spPr bwMode="auto">
            <a:xfrm>
              <a:off x="2560" y="198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3" name="Freeform 141"/>
            <p:cNvSpPr>
              <a:spLocks/>
            </p:cNvSpPr>
            <p:nvPr/>
          </p:nvSpPr>
          <p:spPr bwMode="auto">
            <a:xfrm>
              <a:off x="2838" y="1993"/>
              <a:ext cx="90" cy="114"/>
            </a:xfrm>
            <a:custGeom>
              <a:avLst/>
              <a:gdLst>
                <a:gd name="T0" fmla="*/ 245 w 245"/>
                <a:gd name="T1" fmla="*/ 290 h 290"/>
                <a:gd name="T2" fmla="*/ 0 w 245"/>
                <a:gd name="T3" fmla="*/ 121 h 290"/>
                <a:gd name="T4" fmla="*/ 0 w 245"/>
                <a:gd name="T5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5" h="290">
                  <a:moveTo>
                    <a:pt x="245" y="290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4" name="Freeform 142"/>
            <p:cNvSpPr>
              <a:spLocks/>
            </p:cNvSpPr>
            <p:nvPr/>
          </p:nvSpPr>
          <p:spPr bwMode="auto">
            <a:xfrm>
              <a:off x="2800" y="1986"/>
              <a:ext cx="76" cy="7"/>
            </a:xfrm>
            <a:custGeom>
              <a:avLst/>
              <a:gdLst>
                <a:gd name="T0" fmla="*/ 208 w 208"/>
                <a:gd name="T1" fmla="*/ 0 h 19"/>
                <a:gd name="T2" fmla="*/ 208 w 208"/>
                <a:gd name="T3" fmla="*/ 19 h 19"/>
                <a:gd name="T4" fmla="*/ 0 w 208"/>
                <a:gd name="T5" fmla="*/ 19 h 19"/>
                <a:gd name="T6" fmla="*/ 0 w 208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5" name="Line 143"/>
            <p:cNvSpPr>
              <a:spLocks noChangeShapeType="1"/>
            </p:cNvSpPr>
            <p:nvPr/>
          </p:nvSpPr>
          <p:spPr bwMode="auto">
            <a:xfrm>
              <a:off x="2800" y="198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6" name="Freeform 144"/>
            <p:cNvSpPr>
              <a:spLocks/>
            </p:cNvSpPr>
            <p:nvPr/>
          </p:nvSpPr>
          <p:spPr bwMode="auto">
            <a:xfrm>
              <a:off x="3112" y="2005"/>
              <a:ext cx="78" cy="114"/>
            </a:xfrm>
            <a:custGeom>
              <a:avLst/>
              <a:gdLst>
                <a:gd name="T0" fmla="*/ 213 w 213"/>
                <a:gd name="T1" fmla="*/ 292 h 292"/>
                <a:gd name="T2" fmla="*/ 0 w 213"/>
                <a:gd name="T3" fmla="*/ 91 h 292"/>
                <a:gd name="T4" fmla="*/ 0 w 213"/>
                <a:gd name="T5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" h="292">
                  <a:moveTo>
                    <a:pt x="213" y="292"/>
                  </a:moveTo>
                  <a:lnTo>
                    <a:pt x="0" y="9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7" name="Freeform 145"/>
            <p:cNvSpPr>
              <a:spLocks/>
            </p:cNvSpPr>
            <p:nvPr/>
          </p:nvSpPr>
          <p:spPr bwMode="auto">
            <a:xfrm>
              <a:off x="3074" y="1998"/>
              <a:ext cx="76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8" name="Line 146"/>
            <p:cNvSpPr>
              <a:spLocks noChangeShapeType="1"/>
            </p:cNvSpPr>
            <p:nvPr/>
          </p:nvSpPr>
          <p:spPr bwMode="auto">
            <a:xfrm>
              <a:off x="3074" y="199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9" name="Line 147"/>
            <p:cNvSpPr>
              <a:spLocks noChangeShapeType="1"/>
            </p:cNvSpPr>
            <p:nvPr/>
          </p:nvSpPr>
          <p:spPr bwMode="auto">
            <a:xfrm>
              <a:off x="1125" y="1498"/>
              <a:ext cx="20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0" name="Freeform 148"/>
            <p:cNvSpPr>
              <a:spLocks/>
            </p:cNvSpPr>
            <p:nvPr/>
          </p:nvSpPr>
          <p:spPr bwMode="auto">
            <a:xfrm>
              <a:off x="1272" y="1476"/>
              <a:ext cx="54" cy="42"/>
            </a:xfrm>
            <a:custGeom>
              <a:avLst/>
              <a:gdLst>
                <a:gd name="T0" fmla="*/ 54 w 54"/>
                <a:gd name="T1" fmla="*/ 22 h 42"/>
                <a:gd name="T2" fmla="*/ 0 w 54"/>
                <a:gd name="T3" fmla="*/ 0 h 42"/>
                <a:gd name="T4" fmla="*/ 14 w 54"/>
                <a:gd name="T5" fmla="*/ 22 h 42"/>
                <a:gd name="T6" fmla="*/ 0 w 54"/>
                <a:gd name="T7" fmla="*/ 42 h 42"/>
                <a:gd name="T8" fmla="*/ 54 w 54"/>
                <a:gd name="T9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2">
                  <a:moveTo>
                    <a:pt x="54" y="22"/>
                  </a:moveTo>
                  <a:lnTo>
                    <a:pt x="0" y="0"/>
                  </a:lnTo>
                  <a:lnTo>
                    <a:pt x="14" y="22"/>
                  </a:lnTo>
                  <a:lnTo>
                    <a:pt x="0" y="42"/>
                  </a:lnTo>
                  <a:lnTo>
                    <a:pt x="54" y="22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1" name="Freeform 149"/>
            <p:cNvSpPr>
              <a:spLocks/>
            </p:cNvSpPr>
            <p:nvPr/>
          </p:nvSpPr>
          <p:spPr bwMode="auto">
            <a:xfrm>
              <a:off x="2154" y="2316"/>
              <a:ext cx="1208" cy="54"/>
            </a:xfrm>
            <a:custGeom>
              <a:avLst/>
              <a:gdLst>
                <a:gd name="T0" fmla="*/ 3301 w 3301"/>
                <a:gd name="T1" fmla="*/ 77 h 136"/>
                <a:gd name="T2" fmla="*/ 3270 w 3301"/>
                <a:gd name="T3" fmla="*/ 136 h 136"/>
                <a:gd name="T4" fmla="*/ 3211 w 3301"/>
                <a:gd name="T5" fmla="*/ 16 h 136"/>
                <a:gd name="T6" fmla="*/ 3150 w 3301"/>
                <a:gd name="T7" fmla="*/ 136 h 136"/>
                <a:gd name="T8" fmla="*/ 3091 w 3301"/>
                <a:gd name="T9" fmla="*/ 15 h 136"/>
                <a:gd name="T10" fmla="*/ 3030 w 3301"/>
                <a:gd name="T11" fmla="*/ 135 h 136"/>
                <a:gd name="T12" fmla="*/ 2971 w 3301"/>
                <a:gd name="T13" fmla="*/ 15 h 136"/>
                <a:gd name="T14" fmla="*/ 2910 w 3301"/>
                <a:gd name="T15" fmla="*/ 134 h 136"/>
                <a:gd name="T16" fmla="*/ 2851 w 3301"/>
                <a:gd name="T17" fmla="*/ 14 h 136"/>
                <a:gd name="T18" fmla="*/ 2790 w 3301"/>
                <a:gd name="T19" fmla="*/ 134 h 136"/>
                <a:gd name="T20" fmla="*/ 2731 w 3301"/>
                <a:gd name="T21" fmla="*/ 14 h 136"/>
                <a:gd name="T22" fmla="*/ 2670 w 3301"/>
                <a:gd name="T23" fmla="*/ 133 h 136"/>
                <a:gd name="T24" fmla="*/ 2611 w 3301"/>
                <a:gd name="T25" fmla="*/ 13 h 136"/>
                <a:gd name="T26" fmla="*/ 2550 w 3301"/>
                <a:gd name="T27" fmla="*/ 133 h 136"/>
                <a:gd name="T28" fmla="*/ 2491 w 3301"/>
                <a:gd name="T29" fmla="*/ 12 h 136"/>
                <a:gd name="T30" fmla="*/ 2430 w 3301"/>
                <a:gd name="T31" fmla="*/ 132 h 136"/>
                <a:gd name="T32" fmla="*/ 2371 w 3301"/>
                <a:gd name="T33" fmla="*/ 12 h 136"/>
                <a:gd name="T34" fmla="*/ 2310 w 3301"/>
                <a:gd name="T35" fmla="*/ 131 h 136"/>
                <a:gd name="T36" fmla="*/ 2251 w 3301"/>
                <a:gd name="T37" fmla="*/ 11 h 136"/>
                <a:gd name="T38" fmla="*/ 2190 w 3301"/>
                <a:gd name="T39" fmla="*/ 131 h 136"/>
                <a:gd name="T40" fmla="*/ 2131 w 3301"/>
                <a:gd name="T41" fmla="*/ 10 h 136"/>
                <a:gd name="T42" fmla="*/ 2070 w 3301"/>
                <a:gd name="T43" fmla="*/ 130 h 136"/>
                <a:gd name="T44" fmla="*/ 2011 w 3301"/>
                <a:gd name="T45" fmla="*/ 10 h 136"/>
                <a:gd name="T46" fmla="*/ 1950 w 3301"/>
                <a:gd name="T47" fmla="*/ 130 h 136"/>
                <a:gd name="T48" fmla="*/ 1891 w 3301"/>
                <a:gd name="T49" fmla="*/ 9 h 136"/>
                <a:gd name="T50" fmla="*/ 1830 w 3301"/>
                <a:gd name="T51" fmla="*/ 129 h 136"/>
                <a:gd name="T52" fmla="*/ 1771 w 3301"/>
                <a:gd name="T53" fmla="*/ 9 h 136"/>
                <a:gd name="T54" fmla="*/ 1710 w 3301"/>
                <a:gd name="T55" fmla="*/ 128 h 136"/>
                <a:gd name="T56" fmla="*/ 1651 w 3301"/>
                <a:gd name="T57" fmla="*/ 8 h 136"/>
                <a:gd name="T58" fmla="*/ 1590 w 3301"/>
                <a:gd name="T59" fmla="*/ 128 h 136"/>
                <a:gd name="T60" fmla="*/ 1531 w 3301"/>
                <a:gd name="T61" fmla="*/ 7 h 136"/>
                <a:gd name="T62" fmla="*/ 1470 w 3301"/>
                <a:gd name="T63" fmla="*/ 127 h 136"/>
                <a:gd name="T64" fmla="*/ 1411 w 3301"/>
                <a:gd name="T65" fmla="*/ 7 h 136"/>
                <a:gd name="T66" fmla="*/ 1350 w 3301"/>
                <a:gd name="T67" fmla="*/ 126 h 136"/>
                <a:gd name="T68" fmla="*/ 1291 w 3301"/>
                <a:gd name="T69" fmla="*/ 6 h 136"/>
                <a:gd name="T70" fmla="*/ 1230 w 3301"/>
                <a:gd name="T71" fmla="*/ 126 h 136"/>
                <a:gd name="T72" fmla="*/ 1171 w 3301"/>
                <a:gd name="T73" fmla="*/ 6 h 136"/>
                <a:gd name="T74" fmla="*/ 1110 w 3301"/>
                <a:gd name="T75" fmla="*/ 125 h 136"/>
                <a:gd name="T76" fmla="*/ 1051 w 3301"/>
                <a:gd name="T77" fmla="*/ 5 h 136"/>
                <a:gd name="T78" fmla="*/ 990 w 3301"/>
                <a:gd name="T79" fmla="*/ 125 h 136"/>
                <a:gd name="T80" fmla="*/ 931 w 3301"/>
                <a:gd name="T81" fmla="*/ 4 h 136"/>
                <a:gd name="T82" fmla="*/ 870 w 3301"/>
                <a:gd name="T83" fmla="*/ 124 h 136"/>
                <a:gd name="T84" fmla="*/ 811 w 3301"/>
                <a:gd name="T85" fmla="*/ 4 h 136"/>
                <a:gd name="T86" fmla="*/ 750 w 3301"/>
                <a:gd name="T87" fmla="*/ 123 h 136"/>
                <a:gd name="T88" fmla="*/ 691 w 3301"/>
                <a:gd name="T89" fmla="*/ 3 h 136"/>
                <a:gd name="T90" fmla="*/ 630 w 3301"/>
                <a:gd name="T91" fmla="*/ 123 h 136"/>
                <a:gd name="T92" fmla="*/ 571 w 3301"/>
                <a:gd name="T93" fmla="*/ 2 h 136"/>
                <a:gd name="T94" fmla="*/ 510 w 3301"/>
                <a:gd name="T95" fmla="*/ 122 h 136"/>
                <a:gd name="T96" fmla="*/ 451 w 3301"/>
                <a:gd name="T97" fmla="*/ 2 h 136"/>
                <a:gd name="T98" fmla="*/ 390 w 3301"/>
                <a:gd name="T99" fmla="*/ 122 h 136"/>
                <a:gd name="T100" fmla="*/ 331 w 3301"/>
                <a:gd name="T101" fmla="*/ 1 h 136"/>
                <a:gd name="T102" fmla="*/ 270 w 3301"/>
                <a:gd name="T103" fmla="*/ 121 h 136"/>
                <a:gd name="T104" fmla="*/ 211 w 3301"/>
                <a:gd name="T105" fmla="*/ 1 h 136"/>
                <a:gd name="T106" fmla="*/ 150 w 3301"/>
                <a:gd name="T107" fmla="*/ 120 h 136"/>
                <a:gd name="T108" fmla="*/ 91 w 3301"/>
                <a:gd name="T109" fmla="*/ 0 h 136"/>
                <a:gd name="T110" fmla="*/ 30 w 3301"/>
                <a:gd name="T111" fmla="*/ 120 h 136"/>
                <a:gd name="T112" fmla="*/ 1 w 3301"/>
                <a:gd name="T113" fmla="*/ 60 h 136"/>
                <a:gd name="T114" fmla="*/ 0 w 3301"/>
                <a:gd name="T115" fmla="*/ 6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01" h="136">
                  <a:moveTo>
                    <a:pt x="3301" y="77"/>
                  </a:moveTo>
                  <a:lnTo>
                    <a:pt x="3270" y="136"/>
                  </a:lnTo>
                  <a:lnTo>
                    <a:pt x="3211" y="16"/>
                  </a:lnTo>
                  <a:lnTo>
                    <a:pt x="3150" y="136"/>
                  </a:lnTo>
                  <a:lnTo>
                    <a:pt x="3091" y="15"/>
                  </a:lnTo>
                  <a:lnTo>
                    <a:pt x="3030" y="135"/>
                  </a:lnTo>
                  <a:lnTo>
                    <a:pt x="2971" y="15"/>
                  </a:lnTo>
                  <a:lnTo>
                    <a:pt x="2910" y="134"/>
                  </a:lnTo>
                  <a:lnTo>
                    <a:pt x="2851" y="14"/>
                  </a:lnTo>
                  <a:lnTo>
                    <a:pt x="2790" y="134"/>
                  </a:lnTo>
                  <a:lnTo>
                    <a:pt x="2731" y="14"/>
                  </a:lnTo>
                  <a:lnTo>
                    <a:pt x="2670" y="133"/>
                  </a:lnTo>
                  <a:lnTo>
                    <a:pt x="2611" y="13"/>
                  </a:lnTo>
                  <a:lnTo>
                    <a:pt x="2550" y="133"/>
                  </a:lnTo>
                  <a:lnTo>
                    <a:pt x="2491" y="12"/>
                  </a:lnTo>
                  <a:lnTo>
                    <a:pt x="2430" y="132"/>
                  </a:lnTo>
                  <a:lnTo>
                    <a:pt x="2371" y="12"/>
                  </a:lnTo>
                  <a:lnTo>
                    <a:pt x="2310" y="131"/>
                  </a:lnTo>
                  <a:lnTo>
                    <a:pt x="2251" y="11"/>
                  </a:lnTo>
                  <a:lnTo>
                    <a:pt x="2190" y="131"/>
                  </a:lnTo>
                  <a:lnTo>
                    <a:pt x="2131" y="10"/>
                  </a:lnTo>
                  <a:lnTo>
                    <a:pt x="2070" y="130"/>
                  </a:lnTo>
                  <a:lnTo>
                    <a:pt x="2011" y="10"/>
                  </a:lnTo>
                  <a:lnTo>
                    <a:pt x="1950" y="130"/>
                  </a:lnTo>
                  <a:lnTo>
                    <a:pt x="1891" y="9"/>
                  </a:lnTo>
                  <a:lnTo>
                    <a:pt x="1830" y="129"/>
                  </a:lnTo>
                  <a:lnTo>
                    <a:pt x="1771" y="9"/>
                  </a:lnTo>
                  <a:lnTo>
                    <a:pt x="1710" y="128"/>
                  </a:lnTo>
                  <a:lnTo>
                    <a:pt x="1651" y="8"/>
                  </a:lnTo>
                  <a:lnTo>
                    <a:pt x="1590" y="128"/>
                  </a:lnTo>
                  <a:lnTo>
                    <a:pt x="1531" y="7"/>
                  </a:lnTo>
                  <a:lnTo>
                    <a:pt x="1470" y="127"/>
                  </a:lnTo>
                  <a:lnTo>
                    <a:pt x="1411" y="7"/>
                  </a:lnTo>
                  <a:lnTo>
                    <a:pt x="1350" y="126"/>
                  </a:lnTo>
                  <a:lnTo>
                    <a:pt x="1291" y="6"/>
                  </a:lnTo>
                  <a:lnTo>
                    <a:pt x="1230" y="126"/>
                  </a:lnTo>
                  <a:lnTo>
                    <a:pt x="1171" y="6"/>
                  </a:lnTo>
                  <a:lnTo>
                    <a:pt x="1110" y="125"/>
                  </a:lnTo>
                  <a:lnTo>
                    <a:pt x="1051" y="5"/>
                  </a:lnTo>
                  <a:lnTo>
                    <a:pt x="990" y="125"/>
                  </a:lnTo>
                  <a:lnTo>
                    <a:pt x="931" y="4"/>
                  </a:lnTo>
                  <a:lnTo>
                    <a:pt x="870" y="124"/>
                  </a:lnTo>
                  <a:lnTo>
                    <a:pt x="811" y="4"/>
                  </a:lnTo>
                  <a:lnTo>
                    <a:pt x="750" y="123"/>
                  </a:lnTo>
                  <a:lnTo>
                    <a:pt x="691" y="3"/>
                  </a:lnTo>
                  <a:lnTo>
                    <a:pt x="630" y="123"/>
                  </a:lnTo>
                  <a:lnTo>
                    <a:pt x="571" y="2"/>
                  </a:lnTo>
                  <a:lnTo>
                    <a:pt x="510" y="122"/>
                  </a:lnTo>
                  <a:lnTo>
                    <a:pt x="451" y="2"/>
                  </a:lnTo>
                  <a:lnTo>
                    <a:pt x="390" y="122"/>
                  </a:lnTo>
                  <a:lnTo>
                    <a:pt x="331" y="1"/>
                  </a:lnTo>
                  <a:lnTo>
                    <a:pt x="270" y="121"/>
                  </a:lnTo>
                  <a:lnTo>
                    <a:pt x="211" y="1"/>
                  </a:lnTo>
                  <a:lnTo>
                    <a:pt x="150" y="120"/>
                  </a:lnTo>
                  <a:lnTo>
                    <a:pt x="91" y="0"/>
                  </a:lnTo>
                  <a:lnTo>
                    <a:pt x="30" y="120"/>
                  </a:lnTo>
                  <a:lnTo>
                    <a:pt x="1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2" name="Line 150"/>
            <p:cNvSpPr>
              <a:spLocks noChangeShapeType="1"/>
            </p:cNvSpPr>
            <p:nvPr/>
          </p:nvSpPr>
          <p:spPr bwMode="auto">
            <a:xfrm flipH="1">
              <a:off x="2147" y="234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3" name="Arc 151"/>
            <p:cNvSpPr>
              <a:spLocks/>
            </p:cNvSpPr>
            <p:nvPr/>
          </p:nvSpPr>
          <p:spPr bwMode="auto">
            <a:xfrm>
              <a:off x="2073" y="2302"/>
              <a:ext cx="66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40 w 43200"/>
                <a:gd name="T1" fmla="*/ 24053 h 24053"/>
                <a:gd name="T2" fmla="*/ 43149 w 43200"/>
                <a:gd name="T3" fmla="*/ 23087 h 24053"/>
                <a:gd name="T4" fmla="*/ 21600 w 43200"/>
                <a:gd name="T5" fmla="*/ 21600 h 24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053" fill="none" extrusionOk="0">
                  <a:moveTo>
                    <a:pt x="139" y="24053"/>
                  </a:moveTo>
                  <a:cubicBezTo>
                    <a:pt x="46" y="23238"/>
                    <a:pt x="0" y="2241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096"/>
                    <a:pt x="43182" y="22592"/>
                    <a:pt x="43148" y="23086"/>
                  </a:cubicBezTo>
                </a:path>
                <a:path w="43200" h="24053" stroke="0" extrusionOk="0">
                  <a:moveTo>
                    <a:pt x="139" y="24053"/>
                  </a:moveTo>
                  <a:cubicBezTo>
                    <a:pt x="46" y="23238"/>
                    <a:pt x="0" y="2241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096"/>
                    <a:pt x="43182" y="22592"/>
                    <a:pt x="43148" y="2308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4" name="Arc 152"/>
            <p:cNvSpPr>
              <a:spLocks/>
            </p:cNvSpPr>
            <p:nvPr/>
          </p:nvSpPr>
          <p:spPr bwMode="auto">
            <a:xfrm>
              <a:off x="2000" y="2303"/>
              <a:ext cx="66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36 w 43200"/>
                <a:gd name="T1" fmla="*/ 24018 h 24018"/>
                <a:gd name="T2" fmla="*/ 43177 w 43200"/>
                <a:gd name="T3" fmla="*/ 22603 h 24018"/>
                <a:gd name="T4" fmla="*/ 21600 w 43200"/>
                <a:gd name="T5" fmla="*/ 21600 h 24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018" fill="none" extrusionOk="0">
                  <a:moveTo>
                    <a:pt x="135" y="24018"/>
                  </a:moveTo>
                  <a:cubicBezTo>
                    <a:pt x="45" y="23215"/>
                    <a:pt x="0" y="2240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34"/>
                    <a:pt x="43192" y="22268"/>
                    <a:pt x="43176" y="22602"/>
                  </a:cubicBezTo>
                </a:path>
                <a:path w="43200" h="24018" stroke="0" extrusionOk="0">
                  <a:moveTo>
                    <a:pt x="135" y="24018"/>
                  </a:moveTo>
                  <a:cubicBezTo>
                    <a:pt x="45" y="23215"/>
                    <a:pt x="0" y="2240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34"/>
                    <a:pt x="43192" y="22268"/>
                    <a:pt x="43176" y="2260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5" name="Arc 153"/>
            <p:cNvSpPr>
              <a:spLocks/>
            </p:cNvSpPr>
            <p:nvPr/>
          </p:nvSpPr>
          <p:spPr bwMode="auto">
            <a:xfrm>
              <a:off x="1927" y="2305"/>
              <a:ext cx="66" cy="4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17 w 43200"/>
                <a:gd name="T1" fmla="*/ 24655 h 24655"/>
                <a:gd name="T2" fmla="*/ 43146 w 43200"/>
                <a:gd name="T3" fmla="*/ 23124 h 24655"/>
                <a:gd name="T4" fmla="*/ 21600 w 43200"/>
                <a:gd name="T5" fmla="*/ 21600 h 24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655" fill="none" extrusionOk="0">
                  <a:moveTo>
                    <a:pt x="217" y="24654"/>
                  </a:moveTo>
                  <a:cubicBezTo>
                    <a:pt x="72" y="23643"/>
                    <a:pt x="0" y="2262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08"/>
                    <a:pt x="43182" y="22616"/>
                    <a:pt x="43146" y="23124"/>
                  </a:cubicBezTo>
                </a:path>
                <a:path w="43200" h="24655" stroke="0" extrusionOk="0">
                  <a:moveTo>
                    <a:pt x="217" y="24654"/>
                  </a:moveTo>
                  <a:cubicBezTo>
                    <a:pt x="72" y="23643"/>
                    <a:pt x="0" y="2262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08"/>
                    <a:pt x="43182" y="22616"/>
                    <a:pt x="43146" y="2312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6" name="Arc 154"/>
            <p:cNvSpPr>
              <a:spLocks/>
            </p:cNvSpPr>
            <p:nvPr/>
          </p:nvSpPr>
          <p:spPr bwMode="auto">
            <a:xfrm>
              <a:off x="1854" y="2306"/>
              <a:ext cx="66" cy="3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36 w 43200"/>
                <a:gd name="T1" fmla="*/ 24018 h 24018"/>
                <a:gd name="T2" fmla="*/ 43148 w 43200"/>
                <a:gd name="T3" fmla="*/ 23102 h 24018"/>
                <a:gd name="T4" fmla="*/ 21600 w 43200"/>
                <a:gd name="T5" fmla="*/ 21600 h 24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018" fill="none" extrusionOk="0">
                  <a:moveTo>
                    <a:pt x="135" y="24018"/>
                  </a:moveTo>
                  <a:cubicBezTo>
                    <a:pt x="45" y="23215"/>
                    <a:pt x="0" y="2240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01"/>
                    <a:pt x="43182" y="22602"/>
                    <a:pt x="43147" y="23101"/>
                  </a:cubicBezTo>
                </a:path>
                <a:path w="43200" h="24018" stroke="0" extrusionOk="0">
                  <a:moveTo>
                    <a:pt x="135" y="24018"/>
                  </a:moveTo>
                  <a:cubicBezTo>
                    <a:pt x="45" y="23215"/>
                    <a:pt x="0" y="22407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01"/>
                    <a:pt x="43182" y="22602"/>
                    <a:pt x="43147" y="2310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7" name="Freeform 155"/>
            <p:cNvSpPr>
              <a:spLocks/>
            </p:cNvSpPr>
            <p:nvPr/>
          </p:nvSpPr>
          <p:spPr bwMode="auto">
            <a:xfrm>
              <a:off x="901" y="1922"/>
              <a:ext cx="953" cy="425"/>
            </a:xfrm>
            <a:custGeom>
              <a:avLst/>
              <a:gdLst>
                <a:gd name="T0" fmla="*/ 2604 w 2604"/>
                <a:gd name="T1" fmla="*/ 1085 h 1086"/>
                <a:gd name="T2" fmla="*/ 2584 w 2604"/>
                <a:gd name="T3" fmla="*/ 1086 h 1086"/>
                <a:gd name="T4" fmla="*/ 0 w 2604"/>
                <a:gd name="T5" fmla="*/ 0 h 1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04" h="1086">
                  <a:moveTo>
                    <a:pt x="2604" y="1085"/>
                  </a:moveTo>
                  <a:lnTo>
                    <a:pt x="2584" y="108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8" name="Freeform 156"/>
            <p:cNvSpPr>
              <a:spLocks/>
            </p:cNvSpPr>
            <p:nvPr/>
          </p:nvSpPr>
          <p:spPr bwMode="auto">
            <a:xfrm>
              <a:off x="901" y="1922"/>
              <a:ext cx="58" cy="41"/>
            </a:xfrm>
            <a:custGeom>
              <a:avLst/>
              <a:gdLst>
                <a:gd name="T0" fmla="*/ 0 w 58"/>
                <a:gd name="T1" fmla="*/ 0 h 41"/>
                <a:gd name="T2" fmla="*/ 43 w 58"/>
                <a:gd name="T3" fmla="*/ 41 h 41"/>
                <a:gd name="T4" fmla="*/ 37 w 58"/>
                <a:gd name="T5" fmla="*/ 16 h 41"/>
                <a:gd name="T6" fmla="*/ 58 w 58"/>
                <a:gd name="T7" fmla="*/ 2 h 41"/>
                <a:gd name="T8" fmla="*/ 0 w 58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41">
                  <a:moveTo>
                    <a:pt x="0" y="0"/>
                  </a:moveTo>
                  <a:lnTo>
                    <a:pt x="43" y="41"/>
                  </a:lnTo>
                  <a:lnTo>
                    <a:pt x="37" y="16"/>
                  </a:lnTo>
                  <a:lnTo>
                    <a:pt x="58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0"/>
            <a:ext cx="7162800" cy="8839200"/>
            <a:chOff x="144" y="0"/>
            <a:chExt cx="4512" cy="5568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0"/>
              <a:ext cx="4032" cy="5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80" y="235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87" y="235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80" y="227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87" y="227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80" y="220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87" y="220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180" y="212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87" y="212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180" y="2052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58" y="2030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58" y="2030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180" y="197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87" y="197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80" y="190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87" y="190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180" y="182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87" y="182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180" y="175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87" y="175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180" y="1674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58" y="1652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58" y="1652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180" y="160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87" y="160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180" y="152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87" y="152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180" y="145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6" name="Line 32"/>
            <p:cNvSpPr>
              <a:spLocks noChangeShapeType="1"/>
            </p:cNvSpPr>
            <p:nvPr/>
          </p:nvSpPr>
          <p:spPr bwMode="auto">
            <a:xfrm>
              <a:off x="4087" y="145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7" name="Line 33"/>
            <p:cNvSpPr>
              <a:spLocks noChangeShapeType="1"/>
            </p:cNvSpPr>
            <p:nvPr/>
          </p:nvSpPr>
          <p:spPr bwMode="auto">
            <a:xfrm>
              <a:off x="180" y="137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9" name="Line 34"/>
            <p:cNvSpPr>
              <a:spLocks noChangeShapeType="1"/>
            </p:cNvSpPr>
            <p:nvPr/>
          </p:nvSpPr>
          <p:spPr bwMode="auto">
            <a:xfrm>
              <a:off x="4087" y="137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0" name="Line 35"/>
            <p:cNvSpPr>
              <a:spLocks noChangeShapeType="1"/>
            </p:cNvSpPr>
            <p:nvPr/>
          </p:nvSpPr>
          <p:spPr bwMode="auto">
            <a:xfrm>
              <a:off x="180" y="1302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1" name="Line 36"/>
            <p:cNvSpPr>
              <a:spLocks noChangeShapeType="1"/>
            </p:cNvSpPr>
            <p:nvPr/>
          </p:nvSpPr>
          <p:spPr bwMode="auto">
            <a:xfrm>
              <a:off x="1658" y="1279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2" name="Line 37"/>
            <p:cNvSpPr>
              <a:spLocks noChangeShapeType="1"/>
            </p:cNvSpPr>
            <p:nvPr/>
          </p:nvSpPr>
          <p:spPr bwMode="auto">
            <a:xfrm>
              <a:off x="2658" y="1279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3" name="Line 38"/>
            <p:cNvSpPr>
              <a:spLocks noChangeShapeType="1"/>
            </p:cNvSpPr>
            <p:nvPr/>
          </p:nvSpPr>
          <p:spPr bwMode="auto">
            <a:xfrm>
              <a:off x="180" y="122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4" name="Line 39"/>
            <p:cNvSpPr>
              <a:spLocks noChangeShapeType="1"/>
            </p:cNvSpPr>
            <p:nvPr/>
          </p:nvSpPr>
          <p:spPr bwMode="auto">
            <a:xfrm>
              <a:off x="4087" y="122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5" name="Line 40"/>
            <p:cNvSpPr>
              <a:spLocks noChangeShapeType="1"/>
            </p:cNvSpPr>
            <p:nvPr/>
          </p:nvSpPr>
          <p:spPr bwMode="auto">
            <a:xfrm>
              <a:off x="180" y="115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6" name="Line 41"/>
            <p:cNvSpPr>
              <a:spLocks noChangeShapeType="1"/>
            </p:cNvSpPr>
            <p:nvPr/>
          </p:nvSpPr>
          <p:spPr bwMode="auto">
            <a:xfrm>
              <a:off x="4087" y="115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7" name="Line 42"/>
            <p:cNvSpPr>
              <a:spLocks noChangeShapeType="1"/>
            </p:cNvSpPr>
            <p:nvPr/>
          </p:nvSpPr>
          <p:spPr bwMode="auto">
            <a:xfrm>
              <a:off x="180" y="107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8" name="Line 43"/>
            <p:cNvSpPr>
              <a:spLocks noChangeShapeType="1"/>
            </p:cNvSpPr>
            <p:nvPr/>
          </p:nvSpPr>
          <p:spPr bwMode="auto">
            <a:xfrm>
              <a:off x="4087" y="107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9" name="Line 44"/>
            <p:cNvSpPr>
              <a:spLocks noChangeShapeType="1"/>
            </p:cNvSpPr>
            <p:nvPr/>
          </p:nvSpPr>
          <p:spPr bwMode="auto">
            <a:xfrm>
              <a:off x="180" y="100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0" name="Line 45"/>
            <p:cNvSpPr>
              <a:spLocks noChangeShapeType="1"/>
            </p:cNvSpPr>
            <p:nvPr/>
          </p:nvSpPr>
          <p:spPr bwMode="auto">
            <a:xfrm>
              <a:off x="4087" y="100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1" name="Line 46"/>
            <p:cNvSpPr>
              <a:spLocks noChangeShapeType="1"/>
            </p:cNvSpPr>
            <p:nvPr/>
          </p:nvSpPr>
          <p:spPr bwMode="auto">
            <a:xfrm>
              <a:off x="180" y="923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2" name="Line 47"/>
            <p:cNvSpPr>
              <a:spLocks noChangeShapeType="1"/>
            </p:cNvSpPr>
            <p:nvPr/>
          </p:nvSpPr>
          <p:spPr bwMode="auto">
            <a:xfrm>
              <a:off x="1658" y="901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3" name="Line 48"/>
            <p:cNvSpPr>
              <a:spLocks noChangeShapeType="1"/>
            </p:cNvSpPr>
            <p:nvPr/>
          </p:nvSpPr>
          <p:spPr bwMode="auto">
            <a:xfrm>
              <a:off x="2658" y="901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4" name="Line 49"/>
            <p:cNvSpPr>
              <a:spLocks noChangeShapeType="1"/>
            </p:cNvSpPr>
            <p:nvPr/>
          </p:nvSpPr>
          <p:spPr bwMode="auto">
            <a:xfrm>
              <a:off x="180" y="85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5" name="Line 50"/>
            <p:cNvSpPr>
              <a:spLocks noChangeShapeType="1"/>
            </p:cNvSpPr>
            <p:nvPr/>
          </p:nvSpPr>
          <p:spPr bwMode="auto">
            <a:xfrm>
              <a:off x="4087" y="85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6" name="Line 51"/>
            <p:cNvSpPr>
              <a:spLocks noChangeShapeType="1"/>
            </p:cNvSpPr>
            <p:nvPr/>
          </p:nvSpPr>
          <p:spPr bwMode="auto">
            <a:xfrm>
              <a:off x="180" y="77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7" name="Line 52"/>
            <p:cNvSpPr>
              <a:spLocks noChangeShapeType="1"/>
            </p:cNvSpPr>
            <p:nvPr/>
          </p:nvSpPr>
          <p:spPr bwMode="auto">
            <a:xfrm>
              <a:off x="4087" y="77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8" name="Line 53"/>
            <p:cNvSpPr>
              <a:spLocks noChangeShapeType="1"/>
            </p:cNvSpPr>
            <p:nvPr/>
          </p:nvSpPr>
          <p:spPr bwMode="auto">
            <a:xfrm>
              <a:off x="180" y="70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9" name="Line 54"/>
            <p:cNvSpPr>
              <a:spLocks noChangeShapeType="1"/>
            </p:cNvSpPr>
            <p:nvPr/>
          </p:nvSpPr>
          <p:spPr bwMode="auto">
            <a:xfrm>
              <a:off x="4087" y="70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0" name="Line 55"/>
            <p:cNvSpPr>
              <a:spLocks noChangeShapeType="1"/>
            </p:cNvSpPr>
            <p:nvPr/>
          </p:nvSpPr>
          <p:spPr bwMode="auto">
            <a:xfrm>
              <a:off x="180" y="62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1" name="Line 56"/>
            <p:cNvSpPr>
              <a:spLocks noChangeShapeType="1"/>
            </p:cNvSpPr>
            <p:nvPr/>
          </p:nvSpPr>
          <p:spPr bwMode="auto">
            <a:xfrm>
              <a:off x="4087" y="62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2" name="Line 57"/>
            <p:cNvSpPr>
              <a:spLocks noChangeShapeType="1"/>
            </p:cNvSpPr>
            <p:nvPr/>
          </p:nvSpPr>
          <p:spPr bwMode="auto">
            <a:xfrm>
              <a:off x="180" y="551"/>
              <a:ext cx="395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3" name="Line 58"/>
            <p:cNvSpPr>
              <a:spLocks noChangeShapeType="1"/>
            </p:cNvSpPr>
            <p:nvPr/>
          </p:nvSpPr>
          <p:spPr bwMode="auto">
            <a:xfrm>
              <a:off x="1658" y="528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4" name="Line 59"/>
            <p:cNvSpPr>
              <a:spLocks noChangeShapeType="1"/>
            </p:cNvSpPr>
            <p:nvPr/>
          </p:nvSpPr>
          <p:spPr bwMode="auto">
            <a:xfrm>
              <a:off x="2658" y="528"/>
              <a:ext cx="0" cy="4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5" name="Line 60"/>
            <p:cNvSpPr>
              <a:spLocks noChangeShapeType="1"/>
            </p:cNvSpPr>
            <p:nvPr/>
          </p:nvSpPr>
          <p:spPr bwMode="auto">
            <a:xfrm>
              <a:off x="180" y="47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6" name="Line 61"/>
            <p:cNvSpPr>
              <a:spLocks noChangeShapeType="1"/>
            </p:cNvSpPr>
            <p:nvPr/>
          </p:nvSpPr>
          <p:spPr bwMode="auto">
            <a:xfrm>
              <a:off x="4087" y="47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7" name="Line 62"/>
            <p:cNvSpPr>
              <a:spLocks noChangeShapeType="1"/>
            </p:cNvSpPr>
            <p:nvPr/>
          </p:nvSpPr>
          <p:spPr bwMode="auto">
            <a:xfrm>
              <a:off x="180" y="40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8" name="Line 63"/>
            <p:cNvSpPr>
              <a:spLocks noChangeShapeType="1"/>
            </p:cNvSpPr>
            <p:nvPr/>
          </p:nvSpPr>
          <p:spPr bwMode="auto">
            <a:xfrm>
              <a:off x="4087" y="40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9" name="Line 64"/>
            <p:cNvSpPr>
              <a:spLocks noChangeShapeType="1"/>
            </p:cNvSpPr>
            <p:nvPr/>
          </p:nvSpPr>
          <p:spPr bwMode="auto">
            <a:xfrm>
              <a:off x="180" y="32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0" name="Line 65"/>
            <p:cNvSpPr>
              <a:spLocks noChangeShapeType="1"/>
            </p:cNvSpPr>
            <p:nvPr/>
          </p:nvSpPr>
          <p:spPr bwMode="auto">
            <a:xfrm>
              <a:off x="4087" y="32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1" name="Line 66"/>
            <p:cNvSpPr>
              <a:spLocks noChangeShapeType="1"/>
            </p:cNvSpPr>
            <p:nvPr/>
          </p:nvSpPr>
          <p:spPr bwMode="auto">
            <a:xfrm>
              <a:off x="180" y="25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2" name="Line 67"/>
            <p:cNvSpPr>
              <a:spLocks noChangeShapeType="1"/>
            </p:cNvSpPr>
            <p:nvPr/>
          </p:nvSpPr>
          <p:spPr bwMode="auto">
            <a:xfrm>
              <a:off x="4087" y="25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3" name="Rectangle 68"/>
            <p:cNvSpPr>
              <a:spLocks noChangeArrowheads="1"/>
            </p:cNvSpPr>
            <p:nvPr/>
          </p:nvSpPr>
          <p:spPr bwMode="auto">
            <a:xfrm>
              <a:off x="172" y="177"/>
              <a:ext cx="3966" cy="2245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4" name="Oval 69"/>
            <p:cNvSpPr>
              <a:spLocks noChangeArrowheads="1"/>
            </p:cNvSpPr>
            <p:nvPr/>
          </p:nvSpPr>
          <p:spPr bwMode="auto">
            <a:xfrm>
              <a:off x="3861" y="1997"/>
              <a:ext cx="131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5" name="Rectangle 70"/>
            <p:cNvSpPr>
              <a:spLocks noChangeArrowheads="1"/>
            </p:cNvSpPr>
            <p:nvPr/>
          </p:nvSpPr>
          <p:spPr bwMode="auto">
            <a:xfrm>
              <a:off x="2627" y="1741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6" name="Oval 71"/>
            <p:cNvSpPr>
              <a:spLocks noChangeArrowheads="1"/>
            </p:cNvSpPr>
            <p:nvPr/>
          </p:nvSpPr>
          <p:spPr bwMode="auto">
            <a:xfrm>
              <a:off x="2455" y="2002"/>
              <a:ext cx="131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7" name="Rectangle 72"/>
            <p:cNvSpPr>
              <a:spLocks noChangeArrowheads="1"/>
            </p:cNvSpPr>
            <p:nvPr/>
          </p:nvSpPr>
          <p:spPr bwMode="auto">
            <a:xfrm>
              <a:off x="2122" y="1741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8" name="Oval 73"/>
            <p:cNvSpPr>
              <a:spLocks noChangeArrowheads="1"/>
            </p:cNvSpPr>
            <p:nvPr/>
          </p:nvSpPr>
          <p:spPr bwMode="auto">
            <a:xfrm>
              <a:off x="2210" y="1997"/>
              <a:ext cx="132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9" name="Rectangle 74"/>
            <p:cNvSpPr>
              <a:spLocks noChangeArrowheads="1"/>
            </p:cNvSpPr>
            <p:nvPr/>
          </p:nvSpPr>
          <p:spPr bwMode="auto">
            <a:xfrm>
              <a:off x="1627" y="1741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0" name="Rectangle 75"/>
            <p:cNvSpPr>
              <a:spLocks noChangeArrowheads="1"/>
            </p:cNvSpPr>
            <p:nvPr/>
          </p:nvSpPr>
          <p:spPr bwMode="auto">
            <a:xfrm>
              <a:off x="1955" y="1997"/>
              <a:ext cx="132" cy="131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1" name="Line 76"/>
            <p:cNvSpPr>
              <a:spLocks noChangeShapeType="1"/>
            </p:cNvSpPr>
            <p:nvPr/>
          </p:nvSpPr>
          <p:spPr bwMode="auto">
            <a:xfrm>
              <a:off x="1955" y="1997"/>
              <a:ext cx="128" cy="12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2" name="Line 77"/>
            <p:cNvSpPr>
              <a:spLocks noChangeShapeType="1"/>
            </p:cNvSpPr>
            <p:nvPr/>
          </p:nvSpPr>
          <p:spPr bwMode="auto">
            <a:xfrm flipV="1">
              <a:off x="1955" y="1997"/>
              <a:ext cx="128" cy="12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3" name="Rectangle 78"/>
            <p:cNvSpPr>
              <a:spLocks noChangeArrowheads="1"/>
            </p:cNvSpPr>
            <p:nvPr/>
          </p:nvSpPr>
          <p:spPr bwMode="auto">
            <a:xfrm>
              <a:off x="2961" y="1535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4" name="Oval 79"/>
            <p:cNvSpPr>
              <a:spLocks noChangeArrowheads="1"/>
            </p:cNvSpPr>
            <p:nvPr/>
          </p:nvSpPr>
          <p:spPr bwMode="auto">
            <a:xfrm>
              <a:off x="1700" y="1997"/>
              <a:ext cx="131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5" name="Rectangle 80"/>
            <p:cNvSpPr>
              <a:spLocks noChangeArrowheads="1"/>
            </p:cNvSpPr>
            <p:nvPr/>
          </p:nvSpPr>
          <p:spPr bwMode="auto">
            <a:xfrm>
              <a:off x="1950" y="1518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6" name="Oval 81"/>
            <p:cNvSpPr>
              <a:spLocks noChangeArrowheads="1"/>
            </p:cNvSpPr>
            <p:nvPr/>
          </p:nvSpPr>
          <p:spPr bwMode="auto">
            <a:xfrm>
              <a:off x="1427" y="1997"/>
              <a:ext cx="132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7" name="Rectangle 82"/>
            <p:cNvSpPr>
              <a:spLocks noChangeArrowheads="1"/>
            </p:cNvSpPr>
            <p:nvPr/>
          </p:nvSpPr>
          <p:spPr bwMode="auto">
            <a:xfrm>
              <a:off x="983" y="1624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8" name="Oval 83"/>
            <p:cNvSpPr>
              <a:spLocks noChangeArrowheads="1"/>
            </p:cNvSpPr>
            <p:nvPr/>
          </p:nvSpPr>
          <p:spPr bwMode="auto">
            <a:xfrm>
              <a:off x="466" y="2141"/>
              <a:ext cx="132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9" name="Rectangle 84"/>
            <p:cNvSpPr>
              <a:spLocks noChangeArrowheads="1"/>
            </p:cNvSpPr>
            <p:nvPr/>
          </p:nvSpPr>
          <p:spPr bwMode="auto">
            <a:xfrm>
              <a:off x="1355" y="1741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0" name="Oval 85"/>
            <p:cNvSpPr>
              <a:spLocks noChangeArrowheads="1"/>
            </p:cNvSpPr>
            <p:nvPr/>
          </p:nvSpPr>
          <p:spPr bwMode="auto">
            <a:xfrm>
              <a:off x="1311" y="2181"/>
              <a:ext cx="131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1" name="Rectangle 86"/>
            <p:cNvSpPr>
              <a:spLocks noChangeArrowheads="1"/>
            </p:cNvSpPr>
            <p:nvPr/>
          </p:nvSpPr>
          <p:spPr bwMode="auto">
            <a:xfrm>
              <a:off x="3866" y="1524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2" name="Oval 87"/>
            <p:cNvSpPr>
              <a:spLocks noChangeArrowheads="1"/>
            </p:cNvSpPr>
            <p:nvPr/>
          </p:nvSpPr>
          <p:spPr bwMode="auto">
            <a:xfrm>
              <a:off x="1950" y="2292"/>
              <a:ext cx="131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3" name="Rectangle 88"/>
            <p:cNvSpPr>
              <a:spLocks noChangeArrowheads="1"/>
            </p:cNvSpPr>
            <p:nvPr/>
          </p:nvSpPr>
          <p:spPr bwMode="auto">
            <a:xfrm>
              <a:off x="455" y="1524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4" name="Oval 89"/>
            <p:cNvSpPr>
              <a:spLocks noChangeArrowheads="1"/>
            </p:cNvSpPr>
            <p:nvPr/>
          </p:nvSpPr>
          <p:spPr bwMode="auto">
            <a:xfrm>
              <a:off x="2527" y="2269"/>
              <a:ext cx="132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5" name="Rectangle 90"/>
            <p:cNvSpPr>
              <a:spLocks noChangeArrowheads="1"/>
            </p:cNvSpPr>
            <p:nvPr/>
          </p:nvSpPr>
          <p:spPr bwMode="auto">
            <a:xfrm>
              <a:off x="2753" y="1018"/>
              <a:ext cx="3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6" name="Oval 91"/>
            <p:cNvSpPr>
              <a:spLocks noChangeArrowheads="1"/>
            </p:cNvSpPr>
            <p:nvPr/>
          </p:nvSpPr>
          <p:spPr bwMode="auto">
            <a:xfrm>
              <a:off x="883" y="2002"/>
              <a:ext cx="131" cy="13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7" name="Rectangle 92"/>
            <p:cNvSpPr>
              <a:spLocks noChangeArrowheads="1"/>
            </p:cNvSpPr>
            <p:nvPr/>
          </p:nvSpPr>
          <p:spPr bwMode="auto">
            <a:xfrm>
              <a:off x="911" y="1018"/>
              <a:ext cx="31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8" name="Rectangle 93"/>
            <p:cNvSpPr>
              <a:spLocks noChangeArrowheads="1"/>
            </p:cNvSpPr>
            <p:nvPr/>
          </p:nvSpPr>
          <p:spPr bwMode="auto">
            <a:xfrm>
              <a:off x="237" y="2498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9" name="Rectangle 94"/>
            <p:cNvSpPr>
              <a:spLocks noChangeArrowheads="1"/>
            </p:cNvSpPr>
            <p:nvPr/>
          </p:nvSpPr>
          <p:spPr bwMode="auto">
            <a:xfrm>
              <a:off x="1554" y="28"/>
              <a:ext cx="42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0" name="Rectangle 95"/>
            <p:cNvSpPr>
              <a:spLocks noChangeArrowheads="1"/>
            </p:cNvSpPr>
            <p:nvPr/>
          </p:nvSpPr>
          <p:spPr bwMode="auto">
            <a:xfrm>
              <a:off x="1943" y="28"/>
              <a:ext cx="1515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Lasso Pass 5 Far Hook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1" name="Rectangle 96"/>
            <p:cNvSpPr>
              <a:spLocks noChangeArrowheads="1"/>
            </p:cNvSpPr>
            <p:nvPr/>
          </p:nvSpPr>
          <p:spPr bwMode="auto">
            <a:xfrm>
              <a:off x="244" y="2651"/>
              <a:ext cx="21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2" name="Rectangle 97"/>
            <p:cNvSpPr>
              <a:spLocks noChangeArrowheads="1"/>
            </p:cNvSpPr>
            <p:nvPr/>
          </p:nvSpPr>
          <p:spPr bwMode="auto">
            <a:xfrm>
              <a:off x="384" y="2651"/>
              <a:ext cx="142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3" name="Rectangle 98"/>
            <p:cNvSpPr>
              <a:spLocks noChangeArrowheads="1"/>
            </p:cNvSpPr>
            <p:nvPr/>
          </p:nvSpPr>
          <p:spPr bwMode="auto">
            <a:xfrm>
              <a:off x="244" y="2885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4" name="Rectangle 99"/>
            <p:cNvSpPr>
              <a:spLocks noChangeArrowheads="1"/>
            </p:cNvSpPr>
            <p:nvPr/>
          </p:nvSpPr>
          <p:spPr bwMode="auto">
            <a:xfrm>
              <a:off x="432" y="2885"/>
              <a:ext cx="142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Big on Big.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5" name="Rectangle 100"/>
            <p:cNvSpPr>
              <a:spLocks noChangeArrowheads="1"/>
            </p:cNvSpPr>
            <p:nvPr/>
          </p:nvSpPr>
          <p:spPr bwMode="auto">
            <a:xfrm>
              <a:off x="244" y="3118"/>
              <a:ext cx="23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6" name="Rectangle 101"/>
            <p:cNvSpPr>
              <a:spLocks noChangeArrowheads="1"/>
            </p:cNvSpPr>
            <p:nvPr/>
          </p:nvSpPr>
          <p:spPr bwMode="auto">
            <a:xfrm>
              <a:off x="432" y="3118"/>
              <a:ext cx="119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7" name="Rectangle 102"/>
            <p:cNvSpPr>
              <a:spLocks noChangeArrowheads="1"/>
            </p:cNvSpPr>
            <p:nvPr/>
          </p:nvSpPr>
          <p:spPr bwMode="auto">
            <a:xfrm>
              <a:off x="244" y="3352"/>
              <a:ext cx="23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8" name="Rectangle 103"/>
            <p:cNvSpPr>
              <a:spLocks noChangeArrowheads="1"/>
            </p:cNvSpPr>
            <p:nvPr/>
          </p:nvSpPr>
          <p:spPr bwMode="auto">
            <a:xfrm>
              <a:off x="432" y="3352"/>
              <a:ext cx="92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9" name="Rectangle 104"/>
            <p:cNvSpPr>
              <a:spLocks noChangeArrowheads="1"/>
            </p:cNvSpPr>
            <p:nvPr/>
          </p:nvSpPr>
          <p:spPr bwMode="auto">
            <a:xfrm>
              <a:off x="244" y="3586"/>
              <a:ext cx="21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0" name="Rectangle 105"/>
            <p:cNvSpPr>
              <a:spLocks noChangeArrowheads="1"/>
            </p:cNvSpPr>
            <p:nvPr/>
          </p:nvSpPr>
          <p:spPr bwMode="auto">
            <a:xfrm>
              <a:off x="432" y="3586"/>
              <a:ext cx="92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Hinge technique.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1" name="Rectangle 106"/>
            <p:cNvSpPr>
              <a:spLocks noChangeArrowheads="1"/>
            </p:cNvSpPr>
            <p:nvPr/>
          </p:nvSpPr>
          <p:spPr bwMode="auto">
            <a:xfrm>
              <a:off x="244" y="3819"/>
              <a:ext cx="21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2" name="Rectangle 107"/>
            <p:cNvSpPr>
              <a:spLocks noChangeArrowheads="1"/>
            </p:cNvSpPr>
            <p:nvPr/>
          </p:nvSpPr>
          <p:spPr bwMode="auto">
            <a:xfrm>
              <a:off x="432" y="3819"/>
              <a:ext cx="158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Post pattern. Beat corner deep.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3" name="Rectangle 108"/>
            <p:cNvSpPr>
              <a:spLocks noChangeArrowheads="1"/>
            </p:cNvSpPr>
            <p:nvPr/>
          </p:nvSpPr>
          <p:spPr bwMode="auto">
            <a:xfrm>
              <a:off x="244" y="4053"/>
              <a:ext cx="218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4" name="Rectangle 109"/>
            <p:cNvSpPr>
              <a:spLocks noChangeArrowheads="1"/>
            </p:cNvSpPr>
            <p:nvPr/>
          </p:nvSpPr>
          <p:spPr bwMode="auto">
            <a:xfrm>
              <a:off x="432" y="4053"/>
              <a:ext cx="367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15 yd. Hook inside.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Converst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to an In pattern vs. man. You must get open.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5" name="Rectangle 110"/>
            <p:cNvSpPr>
              <a:spLocks noChangeArrowheads="1"/>
            </p:cNvSpPr>
            <p:nvPr/>
          </p:nvSpPr>
          <p:spPr bwMode="auto">
            <a:xfrm>
              <a:off x="244" y="4287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6" name="Rectangle 111"/>
            <p:cNvSpPr>
              <a:spLocks noChangeArrowheads="1"/>
            </p:cNvSpPr>
            <p:nvPr/>
          </p:nvSpPr>
          <p:spPr bwMode="auto">
            <a:xfrm>
              <a:off x="465" y="4287"/>
              <a:ext cx="371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3 step drop behind PST.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Frontside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high/low is #1. Backside high/low is #2.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7" name="Rectangle 112"/>
            <p:cNvSpPr>
              <a:spLocks noChangeArrowheads="1"/>
            </p:cNvSpPr>
            <p:nvPr/>
          </p:nvSpPr>
          <p:spPr bwMode="auto">
            <a:xfrm>
              <a:off x="244" y="4520"/>
              <a:ext cx="34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Lasso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8" name="Rectangle 113"/>
            <p:cNvSpPr>
              <a:spLocks noChangeArrowheads="1"/>
            </p:cNvSpPr>
            <p:nvPr/>
          </p:nvSpPr>
          <p:spPr bwMode="auto">
            <a:xfrm>
              <a:off x="518" y="4520"/>
              <a:ext cx="361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Hook outside @ 12 yds. Slide out to get open. You are HOT. Run arrow.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9" name="Rectangle 114"/>
            <p:cNvSpPr>
              <a:spLocks noChangeArrowheads="1"/>
            </p:cNvSpPr>
            <p:nvPr/>
          </p:nvSpPr>
          <p:spPr bwMode="auto">
            <a:xfrm>
              <a:off x="244" y="4754"/>
              <a:ext cx="23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0" name="Rectangle 115"/>
            <p:cNvSpPr>
              <a:spLocks noChangeArrowheads="1"/>
            </p:cNvSpPr>
            <p:nvPr/>
          </p:nvSpPr>
          <p:spPr bwMode="auto">
            <a:xfrm>
              <a:off x="346" y="4754"/>
              <a:ext cx="431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Check release. Block #4 if 2 LB's blitz backside. Run dash route if no blitz between #'s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1" name="Rectangle 116"/>
            <p:cNvSpPr>
              <a:spLocks noChangeArrowheads="1"/>
            </p:cNvSpPr>
            <p:nvPr/>
          </p:nvSpPr>
          <p:spPr bwMode="auto">
            <a:xfrm>
              <a:off x="244" y="4871"/>
              <a:ext cx="65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and sideline.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2" name="Rectangle 117"/>
            <p:cNvSpPr>
              <a:spLocks noChangeArrowheads="1"/>
            </p:cNvSpPr>
            <p:nvPr/>
          </p:nvSpPr>
          <p:spPr bwMode="auto">
            <a:xfrm>
              <a:off x="244" y="5104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3" name="Rectangle 118"/>
            <p:cNvSpPr>
              <a:spLocks noChangeArrowheads="1"/>
            </p:cNvSpPr>
            <p:nvPr/>
          </p:nvSpPr>
          <p:spPr bwMode="auto">
            <a:xfrm>
              <a:off x="384" y="5104"/>
              <a:ext cx="261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outside PST. Double read LB's inside out.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4" name="Rectangle 119"/>
            <p:cNvSpPr>
              <a:spLocks noChangeArrowheads="1"/>
            </p:cNvSpPr>
            <p:nvPr/>
          </p:nvSpPr>
          <p:spPr bwMode="auto">
            <a:xfrm>
              <a:off x="244" y="5327"/>
              <a:ext cx="771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5" name="Freeform 120"/>
            <p:cNvSpPr>
              <a:spLocks/>
            </p:cNvSpPr>
            <p:nvPr/>
          </p:nvSpPr>
          <p:spPr bwMode="auto">
            <a:xfrm>
              <a:off x="498" y="595"/>
              <a:ext cx="482" cy="1564"/>
            </a:xfrm>
            <a:custGeom>
              <a:avLst/>
              <a:gdLst>
                <a:gd name="T0" fmla="*/ 124 w 1299"/>
                <a:gd name="T1" fmla="*/ 4219 h 4219"/>
                <a:gd name="T2" fmla="*/ 107 w 1299"/>
                <a:gd name="T3" fmla="*/ 1606 h 4219"/>
                <a:gd name="T4" fmla="*/ 0 w 1299"/>
                <a:gd name="T5" fmla="*/ 1453 h 4219"/>
                <a:gd name="T6" fmla="*/ 1299 w 1299"/>
                <a:gd name="T7" fmla="*/ 0 h 4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9" h="4219">
                  <a:moveTo>
                    <a:pt x="124" y="4219"/>
                  </a:moveTo>
                  <a:lnTo>
                    <a:pt x="107" y="1606"/>
                  </a:lnTo>
                  <a:lnTo>
                    <a:pt x="0" y="1453"/>
                  </a:lnTo>
                  <a:lnTo>
                    <a:pt x="129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6" name="Freeform 121"/>
            <p:cNvSpPr>
              <a:spLocks/>
            </p:cNvSpPr>
            <p:nvPr/>
          </p:nvSpPr>
          <p:spPr bwMode="auto">
            <a:xfrm>
              <a:off x="928" y="595"/>
              <a:ext cx="52" cy="54"/>
            </a:xfrm>
            <a:custGeom>
              <a:avLst/>
              <a:gdLst>
                <a:gd name="T0" fmla="*/ 52 w 52"/>
                <a:gd name="T1" fmla="*/ 0 h 54"/>
                <a:gd name="T2" fmla="*/ 0 w 52"/>
                <a:gd name="T3" fmla="*/ 27 h 54"/>
                <a:gd name="T4" fmla="*/ 24 w 52"/>
                <a:gd name="T5" fmla="*/ 31 h 54"/>
                <a:gd name="T6" fmla="*/ 30 w 52"/>
                <a:gd name="T7" fmla="*/ 54 h 54"/>
                <a:gd name="T8" fmla="*/ 52 w 52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4">
                  <a:moveTo>
                    <a:pt x="52" y="0"/>
                  </a:moveTo>
                  <a:lnTo>
                    <a:pt x="0" y="27"/>
                  </a:lnTo>
                  <a:lnTo>
                    <a:pt x="24" y="31"/>
                  </a:lnTo>
                  <a:lnTo>
                    <a:pt x="30" y="54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7" name="Freeform 122"/>
            <p:cNvSpPr>
              <a:spLocks/>
            </p:cNvSpPr>
            <p:nvPr/>
          </p:nvSpPr>
          <p:spPr bwMode="auto">
            <a:xfrm>
              <a:off x="1262" y="2002"/>
              <a:ext cx="95" cy="206"/>
            </a:xfrm>
            <a:custGeom>
              <a:avLst/>
              <a:gdLst>
                <a:gd name="T0" fmla="*/ 256 w 256"/>
                <a:gd name="T1" fmla="*/ 555 h 555"/>
                <a:gd name="T2" fmla="*/ 0 w 256"/>
                <a:gd name="T3" fmla="*/ 300 h 555"/>
                <a:gd name="T4" fmla="*/ 15 w 256"/>
                <a:gd name="T5" fmla="*/ 0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6" h="555">
                  <a:moveTo>
                    <a:pt x="256" y="555"/>
                  </a:moveTo>
                  <a:lnTo>
                    <a:pt x="0" y="300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8" name="Freeform 123"/>
            <p:cNvSpPr>
              <a:spLocks/>
            </p:cNvSpPr>
            <p:nvPr/>
          </p:nvSpPr>
          <p:spPr bwMode="auto">
            <a:xfrm>
              <a:off x="1229" y="1993"/>
              <a:ext cx="77" cy="11"/>
            </a:xfrm>
            <a:custGeom>
              <a:avLst/>
              <a:gdLst>
                <a:gd name="T0" fmla="*/ 209 w 209"/>
                <a:gd name="T1" fmla="*/ 9 h 28"/>
                <a:gd name="T2" fmla="*/ 209 w 209"/>
                <a:gd name="T3" fmla="*/ 28 h 28"/>
                <a:gd name="T4" fmla="*/ 0 w 209"/>
                <a:gd name="T5" fmla="*/ 19 h 28"/>
                <a:gd name="T6" fmla="*/ 0 w 209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8">
                  <a:moveTo>
                    <a:pt x="209" y="9"/>
                  </a:moveTo>
                  <a:lnTo>
                    <a:pt x="209" y="28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9" name="Line 124"/>
            <p:cNvSpPr>
              <a:spLocks noChangeShapeType="1"/>
            </p:cNvSpPr>
            <p:nvPr/>
          </p:nvSpPr>
          <p:spPr bwMode="auto">
            <a:xfrm>
              <a:off x="1229" y="1993"/>
              <a:ext cx="0" cy="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0" name="Line 125"/>
            <p:cNvSpPr>
              <a:spLocks noChangeShapeType="1"/>
            </p:cNvSpPr>
            <p:nvPr/>
          </p:nvSpPr>
          <p:spPr bwMode="auto">
            <a:xfrm flipH="1">
              <a:off x="1800" y="2415"/>
              <a:ext cx="153" cy="20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1" name="Arc 126"/>
            <p:cNvSpPr>
              <a:spLocks/>
            </p:cNvSpPr>
            <p:nvPr/>
          </p:nvSpPr>
          <p:spPr bwMode="auto">
            <a:xfrm>
              <a:off x="1959" y="2001"/>
              <a:ext cx="102" cy="19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2" name="Freeform 127"/>
            <p:cNvSpPr>
              <a:spLocks/>
            </p:cNvSpPr>
            <p:nvPr/>
          </p:nvSpPr>
          <p:spPr bwMode="auto">
            <a:xfrm>
              <a:off x="2061" y="2161"/>
              <a:ext cx="8" cy="77"/>
            </a:xfrm>
            <a:custGeom>
              <a:avLst/>
              <a:gdLst>
                <a:gd name="T0" fmla="*/ 21 w 21"/>
                <a:gd name="T1" fmla="*/ 208 h 208"/>
                <a:gd name="T2" fmla="*/ 0 w 21"/>
                <a:gd name="T3" fmla="*/ 208 h 208"/>
                <a:gd name="T4" fmla="*/ 0 w 21"/>
                <a:gd name="T5" fmla="*/ 0 h 208"/>
                <a:gd name="T6" fmla="*/ 21 w 21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8">
                  <a:moveTo>
                    <a:pt x="21" y="208"/>
                  </a:moveTo>
                  <a:lnTo>
                    <a:pt x="0" y="208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3" name="Line 128"/>
            <p:cNvSpPr>
              <a:spLocks noChangeShapeType="1"/>
            </p:cNvSpPr>
            <p:nvPr/>
          </p:nvSpPr>
          <p:spPr bwMode="auto">
            <a:xfrm flipH="1">
              <a:off x="2061" y="2161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4" name="Arc 129"/>
            <p:cNvSpPr>
              <a:spLocks/>
            </p:cNvSpPr>
            <p:nvPr/>
          </p:nvSpPr>
          <p:spPr bwMode="auto">
            <a:xfrm>
              <a:off x="2225" y="2029"/>
              <a:ext cx="79" cy="16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74 w 21874"/>
                <a:gd name="T1" fmla="*/ 21598 h 21600"/>
                <a:gd name="T2" fmla="*/ 0 w 21874"/>
                <a:gd name="T3" fmla="*/ 133 h 21600"/>
                <a:gd name="T4" fmla="*/ 21600 w 2187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74" h="21600" fill="none" extrusionOk="0">
                  <a:moveTo>
                    <a:pt x="21874" y="21598"/>
                  </a:moveTo>
                  <a:cubicBezTo>
                    <a:pt x="21782" y="21599"/>
                    <a:pt x="21691" y="21599"/>
                    <a:pt x="21600" y="21600"/>
                  </a:cubicBezTo>
                  <a:cubicBezTo>
                    <a:pt x="9722" y="21600"/>
                    <a:pt x="73" y="12010"/>
                    <a:pt x="0" y="132"/>
                  </a:cubicBezTo>
                </a:path>
                <a:path w="21874" h="21600" stroke="0" extrusionOk="0">
                  <a:moveTo>
                    <a:pt x="21874" y="21598"/>
                  </a:moveTo>
                  <a:cubicBezTo>
                    <a:pt x="21782" y="21599"/>
                    <a:pt x="21691" y="21599"/>
                    <a:pt x="21600" y="21600"/>
                  </a:cubicBezTo>
                  <a:cubicBezTo>
                    <a:pt x="9722" y="21600"/>
                    <a:pt x="73" y="12010"/>
                    <a:pt x="0" y="132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5" name="Freeform 130"/>
            <p:cNvSpPr>
              <a:spLocks/>
            </p:cNvSpPr>
            <p:nvPr/>
          </p:nvSpPr>
          <p:spPr bwMode="auto">
            <a:xfrm>
              <a:off x="2304" y="2156"/>
              <a:ext cx="8" cy="77"/>
            </a:xfrm>
            <a:custGeom>
              <a:avLst/>
              <a:gdLst>
                <a:gd name="T0" fmla="*/ 21 w 21"/>
                <a:gd name="T1" fmla="*/ 208 h 208"/>
                <a:gd name="T2" fmla="*/ 0 w 21"/>
                <a:gd name="T3" fmla="*/ 208 h 208"/>
                <a:gd name="T4" fmla="*/ 0 w 21"/>
                <a:gd name="T5" fmla="*/ 0 h 208"/>
                <a:gd name="T6" fmla="*/ 21 w 21"/>
                <a:gd name="T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8">
                  <a:moveTo>
                    <a:pt x="21" y="208"/>
                  </a:moveTo>
                  <a:lnTo>
                    <a:pt x="0" y="208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6" name="Line 131"/>
            <p:cNvSpPr>
              <a:spLocks noChangeShapeType="1"/>
            </p:cNvSpPr>
            <p:nvPr/>
          </p:nvSpPr>
          <p:spPr bwMode="auto">
            <a:xfrm flipH="1">
              <a:off x="2304" y="2156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7" name="Arc 132"/>
            <p:cNvSpPr>
              <a:spLocks/>
            </p:cNvSpPr>
            <p:nvPr/>
          </p:nvSpPr>
          <p:spPr bwMode="auto">
            <a:xfrm>
              <a:off x="2474" y="2029"/>
              <a:ext cx="113" cy="15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36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23" y="21600"/>
                    <a:pt x="75" y="12012"/>
                    <a:pt x="0" y="135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23" y="21600"/>
                    <a:pt x="75" y="12012"/>
                    <a:pt x="0" y="13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8" name="Freeform 133"/>
            <p:cNvSpPr>
              <a:spLocks/>
            </p:cNvSpPr>
            <p:nvPr/>
          </p:nvSpPr>
          <p:spPr bwMode="auto">
            <a:xfrm>
              <a:off x="2587" y="2150"/>
              <a:ext cx="8" cy="77"/>
            </a:xfrm>
            <a:custGeom>
              <a:avLst/>
              <a:gdLst>
                <a:gd name="T0" fmla="*/ 22 w 22"/>
                <a:gd name="T1" fmla="*/ 209 h 209"/>
                <a:gd name="T2" fmla="*/ 0 w 22"/>
                <a:gd name="T3" fmla="*/ 209 h 209"/>
                <a:gd name="T4" fmla="*/ 0 w 22"/>
                <a:gd name="T5" fmla="*/ 0 h 209"/>
                <a:gd name="T6" fmla="*/ 22 w 22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09">
                  <a:moveTo>
                    <a:pt x="22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9" name="Line 134"/>
            <p:cNvSpPr>
              <a:spLocks noChangeShapeType="1"/>
            </p:cNvSpPr>
            <p:nvPr/>
          </p:nvSpPr>
          <p:spPr bwMode="auto">
            <a:xfrm flipH="1">
              <a:off x="2587" y="2150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0" name="Freeform 135"/>
            <p:cNvSpPr>
              <a:spLocks/>
            </p:cNvSpPr>
            <p:nvPr/>
          </p:nvSpPr>
          <p:spPr bwMode="auto">
            <a:xfrm>
              <a:off x="2474" y="1916"/>
              <a:ext cx="51" cy="85"/>
            </a:xfrm>
            <a:custGeom>
              <a:avLst/>
              <a:gdLst>
                <a:gd name="T0" fmla="*/ 138 w 138"/>
                <a:gd name="T1" fmla="*/ 230 h 230"/>
                <a:gd name="T2" fmla="*/ 0 w 138"/>
                <a:gd name="T3" fmla="*/ 92 h 230"/>
                <a:gd name="T4" fmla="*/ 0 w 138"/>
                <a:gd name="T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" h="230">
                  <a:moveTo>
                    <a:pt x="138" y="230"/>
                  </a:moveTo>
                  <a:lnTo>
                    <a:pt x="0" y="9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1" name="Freeform 136"/>
            <p:cNvSpPr>
              <a:spLocks/>
            </p:cNvSpPr>
            <p:nvPr/>
          </p:nvSpPr>
          <p:spPr bwMode="auto">
            <a:xfrm>
              <a:off x="2435" y="1909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2" name="Line 137"/>
            <p:cNvSpPr>
              <a:spLocks noChangeShapeType="1"/>
            </p:cNvSpPr>
            <p:nvPr/>
          </p:nvSpPr>
          <p:spPr bwMode="auto">
            <a:xfrm>
              <a:off x="2435" y="1909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3" name="Freeform 138"/>
            <p:cNvSpPr>
              <a:spLocks/>
            </p:cNvSpPr>
            <p:nvPr/>
          </p:nvSpPr>
          <p:spPr bwMode="auto">
            <a:xfrm>
              <a:off x="2208" y="1922"/>
              <a:ext cx="46" cy="79"/>
            </a:xfrm>
            <a:custGeom>
              <a:avLst/>
              <a:gdLst>
                <a:gd name="T0" fmla="*/ 123 w 123"/>
                <a:gd name="T1" fmla="*/ 213 h 213"/>
                <a:gd name="T2" fmla="*/ 0 w 123"/>
                <a:gd name="T3" fmla="*/ 107 h 213"/>
                <a:gd name="T4" fmla="*/ 0 w 123"/>
                <a:gd name="T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213">
                  <a:moveTo>
                    <a:pt x="123" y="213"/>
                  </a:moveTo>
                  <a:lnTo>
                    <a:pt x="0" y="107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4" name="Freeform 139"/>
            <p:cNvSpPr>
              <a:spLocks/>
            </p:cNvSpPr>
            <p:nvPr/>
          </p:nvSpPr>
          <p:spPr bwMode="auto">
            <a:xfrm>
              <a:off x="2169" y="1915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5" name="Line 140"/>
            <p:cNvSpPr>
              <a:spLocks noChangeShapeType="1"/>
            </p:cNvSpPr>
            <p:nvPr/>
          </p:nvSpPr>
          <p:spPr bwMode="auto">
            <a:xfrm>
              <a:off x="2169" y="1915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6" name="Freeform 141"/>
            <p:cNvSpPr>
              <a:spLocks/>
            </p:cNvSpPr>
            <p:nvPr/>
          </p:nvSpPr>
          <p:spPr bwMode="auto">
            <a:xfrm>
              <a:off x="1880" y="1905"/>
              <a:ext cx="85" cy="85"/>
            </a:xfrm>
            <a:custGeom>
              <a:avLst/>
              <a:gdLst>
                <a:gd name="T0" fmla="*/ 230 w 230"/>
                <a:gd name="T1" fmla="*/ 230 h 230"/>
                <a:gd name="T2" fmla="*/ 0 w 230"/>
                <a:gd name="T3" fmla="*/ 91 h 230"/>
                <a:gd name="T4" fmla="*/ 0 w 230"/>
                <a:gd name="T5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230">
                  <a:moveTo>
                    <a:pt x="230" y="230"/>
                  </a:moveTo>
                  <a:lnTo>
                    <a:pt x="0" y="91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7" name="Freeform 142"/>
            <p:cNvSpPr>
              <a:spLocks/>
            </p:cNvSpPr>
            <p:nvPr/>
          </p:nvSpPr>
          <p:spPr bwMode="auto">
            <a:xfrm>
              <a:off x="1841" y="1898"/>
              <a:ext cx="77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8" name="Line 143"/>
            <p:cNvSpPr>
              <a:spLocks noChangeShapeType="1"/>
            </p:cNvSpPr>
            <p:nvPr/>
          </p:nvSpPr>
          <p:spPr bwMode="auto">
            <a:xfrm>
              <a:off x="1841" y="189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9" name="Freeform 144"/>
            <p:cNvSpPr>
              <a:spLocks/>
            </p:cNvSpPr>
            <p:nvPr/>
          </p:nvSpPr>
          <p:spPr bwMode="auto">
            <a:xfrm>
              <a:off x="1698" y="1905"/>
              <a:ext cx="46" cy="91"/>
            </a:xfrm>
            <a:custGeom>
              <a:avLst/>
              <a:gdLst>
                <a:gd name="T0" fmla="*/ 123 w 123"/>
                <a:gd name="T1" fmla="*/ 244 h 244"/>
                <a:gd name="T2" fmla="*/ 0 w 123"/>
                <a:gd name="T3" fmla="*/ 61 h 244"/>
                <a:gd name="T4" fmla="*/ 0 w 123"/>
                <a:gd name="T5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244">
                  <a:moveTo>
                    <a:pt x="123" y="244"/>
                  </a:moveTo>
                  <a:lnTo>
                    <a:pt x="0" y="61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0" name="Freeform 145"/>
            <p:cNvSpPr>
              <a:spLocks/>
            </p:cNvSpPr>
            <p:nvPr/>
          </p:nvSpPr>
          <p:spPr bwMode="auto">
            <a:xfrm>
              <a:off x="1660" y="1898"/>
              <a:ext cx="77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1" name="Line 146"/>
            <p:cNvSpPr>
              <a:spLocks noChangeShapeType="1"/>
            </p:cNvSpPr>
            <p:nvPr/>
          </p:nvSpPr>
          <p:spPr bwMode="auto">
            <a:xfrm>
              <a:off x="1660" y="189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2" name="Freeform 147"/>
            <p:cNvSpPr>
              <a:spLocks/>
            </p:cNvSpPr>
            <p:nvPr/>
          </p:nvSpPr>
          <p:spPr bwMode="auto">
            <a:xfrm>
              <a:off x="1415" y="1905"/>
              <a:ext cx="57" cy="102"/>
            </a:xfrm>
            <a:custGeom>
              <a:avLst/>
              <a:gdLst>
                <a:gd name="T0" fmla="*/ 154 w 154"/>
                <a:gd name="T1" fmla="*/ 274 h 274"/>
                <a:gd name="T2" fmla="*/ 0 w 154"/>
                <a:gd name="T3" fmla="*/ 138 h 274"/>
                <a:gd name="T4" fmla="*/ 0 w 154"/>
                <a:gd name="T5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274">
                  <a:moveTo>
                    <a:pt x="154" y="274"/>
                  </a:moveTo>
                  <a:lnTo>
                    <a:pt x="0" y="13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3" name="Freeform 148"/>
            <p:cNvSpPr>
              <a:spLocks/>
            </p:cNvSpPr>
            <p:nvPr/>
          </p:nvSpPr>
          <p:spPr bwMode="auto">
            <a:xfrm>
              <a:off x="1377" y="1898"/>
              <a:ext cx="77" cy="7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4" name="Line 149"/>
            <p:cNvSpPr>
              <a:spLocks noChangeShapeType="1"/>
            </p:cNvSpPr>
            <p:nvPr/>
          </p:nvSpPr>
          <p:spPr bwMode="auto">
            <a:xfrm>
              <a:off x="1377" y="189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5" name="Line 150"/>
            <p:cNvSpPr>
              <a:spLocks noChangeShapeType="1"/>
            </p:cNvSpPr>
            <p:nvPr/>
          </p:nvSpPr>
          <p:spPr bwMode="auto">
            <a:xfrm flipV="1">
              <a:off x="938" y="1080"/>
              <a:ext cx="0" cy="91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6" name="Arc 151"/>
            <p:cNvSpPr>
              <a:spLocks/>
            </p:cNvSpPr>
            <p:nvPr/>
          </p:nvSpPr>
          <p:spPr bwMode="auto">
            <a:xfrm>
              <a:off x="859" y="989"/>
              <a:ext cx="78" cy="9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835"/>
                <a:gd name="T2" fmla="*/ 21599 w 21600"/>
                <a:gd name="T3" fmla="*/ 21835 h 21835"/>
                <a:gd name="T4" fmla="*/ 0 w 21600"/>
                <a:gd name="T5" fmla="*/ 21600 h 21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35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78"/>
                    <a:pt x="21599" y="21756"/>
                    <a:pt x="21598" y="21834"/>
                  </a:cubicBezTo>
                </a:path>
                <a:path w="21600" h="21835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78"/>
                    <a:pt x="21599" y="21756"/>
                    <a:pt x="21598" y="2183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7" name="Arc 152"/>
            <p:cNvSpPr>
              <a:spLocks/>
            </p:cNvSpPr>
            <p:nvPr/>
          </p:nvSpPr>
          <p:spPr bwMode="auto">
            <a:xfrm>
              <a:off x="757" y="989"/>
              <a:ext cx="102" cy="9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8" name="Line 153"/>
            <p:cNvSpPr>
              <a:spLocks noChangeShapeType="1"/>
            </p:cNvSpPr>
            <p:nvPr/>
          </p:nvSpPr>
          <p:spPr bwMode="auto">
            <a:xfrm flipH="1">
              <a:off x="678" y="1085"/>
              <a:ext cx="7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9" name="Freeform 154"/>
            <p:cNvSpPr>
              <a:spLocks/>
            </p:cNvSpPr>
            <p:nvPr/>
          </p:nvSpPr>
          <p:spPr bwMode="auto">
            <a:xfrm>
              <a:off x="678" y="1065"/>
              <a:ext cx="55" cy="40"/>
            </a:xfrm>
            <a:custGeom>
              <a:avLst/>
              <a:gdLst>
                <a:gd name="T0" fmla="*/ 0 w 55"/>
                <a:gd name="T1" fmla="*/ 20 h 40"/>
                <a:gd name="T2" fmla="*/ 55 w 55"/>
                <a:gd name="T3" fmla="*/ 40 h 40"/>
                <a:gd name="T4" fmla="*/ 40 w 55"/>
                <a:gd name="T5" fmla="*/ 20 h 40"/>
                <a:gd name="T6" fmla="*/ 55 w 55"/>
                <a:gd name="T7" fmla="*/ 0 h 40"/>
                <a:gd name="T8" fmla="*/ 0 w 55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0">
                  <a:moveTo>
                    <a:pt x="0" y="20"/>
                  </a:moveTo>
                  <a:lnTo>
                    <a:pt x="55" y="40"/>
                  </a:lnTo>
                  <a:lnTo>
                    <a:pt x="40" y="20"/>
                  </a:lnTo>
                  <a:lnTo>
                    <a:pt x="55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0" name="Line 155"/>
            <p:cNvSpPr>
              <a:spLocks noChangeShapeType="1"/>
            </p:cNvSpPr>
            <p:nvPr/>
          </p:nvSpPr>
          <p:spPr bwMode="auto">
            <a:xfrm flipV="1">
              <a:off x="3873" y="874"/>
              <a:ext cx="0" cy="116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1" name="Arc 156"/>
            <p:cNvSpPr>
              <a:spLocks/>
            </p:cNvSpPr>
            <p:nvPr/>
          </p:nvSpPr>
          <p:spPr bwMode="auto">
            <a:xfrm>
              <a:off x="3770" y="732"/>
              <a:ext cx="101" cy="142"/>
            </a:xfrm>
            <a:custGeom>
              <a:avLst/>
              <a:gdLst>
                <a:gd name="G0" fmla="+- 0 0 0"/>
                <a:gd name="G1" fmla="+- 21599 0 0"/>
                <a:gd name="G2" fmla="+- 21600 0 0"/>
                <a:gd name="T0" fmla="*/ 213 w 21600"/>
                <a:gd name="T1" fmla="*/ 0 h 21749"/>
                <a:gd name="T2" fmla="*/ 21599 w 21600"/>
                <a:gd name="T3" fmla="*/ 21749 h 21749"/>
                <a:gd name="T4" fmla="*/ 0 w 21600"/>
                <a:gd name="T5" fmla="*/ 21599 h 21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49" fill="none" extrusionOk="0">
                  <a:moveTo>
                    <a:pt x="212" y="0"/>
                  </a:moveTo>
                  <a:cubicBezTo>
                    <a:pt x="12058" y="116"/>
                    <a:pt x="21600" y="9752"/>
                    <a:pt x="21600" y="21599"/>
                  </a:cubicBezTo>
                  <a:cubicBezTo>
                    <a:pt x="21600" y="21649"/>
                    <a:pt x="21599" y="21699"/>
                    <a:pt x="21599" y="21749"/>
                  </a:cubicBezTo>
                </a:path>
                <a:path w="21600" h="21749" stroke="0" extrusionOk="0">
                  <a:moveTo>
                    <a:pt x="212" y="0"/>
                  </a:moveTo>
                  <a:cubicBezTo>
                    <a:pt x="12058" y="116"/>
                    <a:pt x="21600" y="9752"/>
                    <a:pt x="21600" y="21599"/>
                  </a:cubicBezTo>
                  <a:cubicBezTo>
                    <a:pt x="21600" y="21649"/>
                    <a:pt x="21599" y="21699"/>
                    <a:pt x="21599" y="21749"/>
                  </a:cubicBezTo>
                  <a:lnTo>
                    <a:pt x="0" y="21599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2" name="Arc 157"/>
            <p:cNvSpPr>
              <a:spLocks/>
            </p:cNvSpPr>
            <p:nvPr/>
          </p:nvSpPr>
          <p:spPr bwMode="auto">
            <a:xfrm>
              <a:off x="3657" y="731"/>
              <a:ext cx="114" cy="8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2 w 21792"/>
                <a:gd name="T1" fmla="*/ 21872 h 21872"/>
                <a:gd name="T2" fmla="*/ 21792 w 21792"/>
                <a:gd name="T3" fmla="*/ 1 h 21872"/>
                <a:gd name="T4" fmla="*/ 21600 w 21792"/>
                <a:gd name="T5" fmla="*/ 21600 h 21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2" h="21872" fill="none" extrusionOk="0">
                  <a:moveTo>
                    <a:pt x="1" y="21872"/>
                  </a:moveTo>
                  <a:cubicBezTo>
                    <a:pt x="0" y="21781"/>
                    <a:pt x="0" y="2169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64" y="-1"/>
                    <a:pt x="21728" y="0"/>
                    <a:pt x="21792" y="0"/>
                  </a:cubicBezTo>
                </a:path>
                <a:path w="21792" h="21872" stroke="0" extrusionOk="0">
                  <a:moveTo>
                    <a:pt x="1" y="21872"/>
                  </a:moveTo>
                  <a:cubicBezTo>
                    <a:pt x="0" y="21781"/>
                    <a:pt x="0" y="2169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64" y="-1"/>
                    <a:pt x="21728" y="0"/>
                    <a:pt x="21792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3" name="Arc 158"/>
            <p:cNvSpPr>
              <a:spLocks/>
            </p:cNvSpPr>
            <p:nvPr/>
          </p:nvSpPr>
          <p:spPr bwMode="auto">
            <a:xfrm>
              <a:off x="3651" y="811"/>
              <a:ext cx="6" cy="5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5 w 25836"/>
                <a:gd name="T1" fmla="*/ 22082 h 22082"/>
                <a:gd name="T2" fmla="*/ 25836 w 25836"/>
                <a:gd name="T3" fmla="*/ 419 h 22082"/>
                <a:gd name="T4" fmla="*/ 21600 w 25836"/>
                <a:gd name="T5" fmla="*/ 21600 h 22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836" h="22082" fill="none" extrusionOk="0">
                  <a:moveTo>
                    <a:pt x="5" y="22081"/>
                  </a:moveTo>
                  <a:cubicBezTo>
                    <a:pt x="1" y="21921"/>
                    <a:pt x="0" y="2176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3022" y="-1"/>
                    <a:pt x="24441" y="140"/>
                    <a:pt x="25835" y="419"/>
                  </a:cubicBezTo>
                </a:path>
                <a:path w="25836" h="22082" stroke="0" extrusionOk="0">
                  <a:moveTo>
                    <a:pt x="5" y="22081"/>
                  </a:moveTo>
                  <a:cubicBezTo>
                    <a:pt x="1" y="21921"/>
                    <a:pt x="0" y="2176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3022" y="-1"/>
                    <a:pt x="24441" y="140"/>
                    <a:pt x="25835" y="41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4" name="Line 159"/>
            <p:cNvSpPr>
              <a:spLocks noChangeShapeType="1"/>
            </p:cNvSpPr>
            <p:nvPr/>
          </p:nvSpPr>
          <p:spPr bwMode="auto">
            <a:xfrm flipH="1">
              <a:off x="3290" y="868"/>
              <a:ext cx="362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5" name="Freeform 160"/>
            <p:cNvSpPr>
              <a:spLocks/>
            </p:cNvSpPr>
            <p:nvPr/>
          </p:nvSpPr>
          <p:spPr bwMode="auto">
            <a:xfrm>
              <a:off x="3290" y="848"/>
              <a:ext cx="55" cy="40"/>
            </a:xfrm>
            <a:custGeom>
              <a:avLst/>
              <a:gdLst>
                <a:gd name="T0" fmla="*/ 0 w 55"/>
                <a:gd name="T1" fmla="*/ 20 h 40"/>
                <a:gd name="T2" fmla="*/ 55 w 55"/>
                <a:gd name="T3" fmla="*/ 40 h 40"/>
                <a:gd name="T4" fmla="*/ 41 w 55"/>
                <a:gd name="T5" fmla="*/ 20 h 40"/>
                <a:gd name="T6" fmla="*/ 55 w 55"/>
                <a:gd name="T7" fmla="*/ 0 h 40"/>
                <a:gd name="T8" fmla="*/ 0 w 55"/>
                <a:gd name="T9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0">
                  <a:moveTo>
                    <a:pt x="0" y="20"/>
                  </a:moveTo>
                  <a:lnTo>
                    <a:pt x="55" y="40"/>
                  </a:lnTo>
                  <a:lnTo>
                    <a:pt x="41" y="20"/>
                  </a:lnTo>
                  <a:lnTo>
                    <a:pt x="55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6" name="Line 161"/>
            <p:cNvSpPr>
              <a:spLocks noChangeShapeType="1"/>
            </p:cNvSpPr>
            <p:nvPr/>
          </p:nvSpPr>
          <p:spPr bwMode="auto">
            <a:xfrm flipV="1">
              <a:off x="2557" y="2131"/>
              <a:ext cx="190" cy="15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7" name="Arc 162"/>
            <p:cNvSpPr>
              <a:spLocks/>
            </p:cNvSpPr>
            <p:nvPr/>
          </p:nvSpPr>
          <p:spPr bwMode="auto">
            <a:xfrm>
              <a:off x="2746" y="679"/>
              <a:ext cx="1094" cy="145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5 h 21600"/>
                <a:gd name="T2" fmla="*/ 2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4"/>
                  </a:moveTo>
                  <a:cubicBezTo>
                    <a:pt x="21591" y="11930"/>
                    <a:pt x="11935" y="21588"/>
                    <a:pt x="19" y="21599"/>
                  </a:cubicBezTo>
                </a:path>
                <a:path w="21600" h="21600" stroke="0" extrusionOk="0">
                  <a:moveTo>
                    <a:pt x="21599" y="14"/>
                  </a:moveTo>
                  <a:cubicBezTo>
                    <a:pt x="21591" y="11930"/>
                    <a:pt x="11935" y="21588"/>
                    <a:pt x="19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8" name="Freeform 163"/>
            <p:cNvSpPr>
              <a:spLocks/>
            </p:cNvSpPr>
            <p:nvPr/>
          </p:nvSpPr>
          <p:spPr bwMode="auto">
            <a:xfrm>
              <a:off x="3822" y="680"/>
              <a:ext cx="39" cy="55"/>
            </a:xfrm>
            <a:custGeom>
              <a:avLst/>
              <a:gdLst>
                <a:gd name="T0" fmla="*/ 20 w 39"/>
                <a:gd name="T1" fmla="*/ 0 h 55"/>
                <a:gd name="T2" fmla="*/ 0 w 39"/>
                <a:gd name="T3" fmla="*/ 55 h 55"/>
                <a:gd name="T4" fmla="*/ 20 w 39"/>
                <a:gd name="T5" fmla="*/ 41 h 55"/>
                <a:gd name="T6" fmla="*/ 39 w 39"/>
                <a:gd name="T7" fmla="*/ 55 h 55"/>
                <a:gd name="T8" fmla="*/ 20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39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ctangle 2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6" name="Group 4"/>
          <p:cNvGrpSpPr>
            <a:grpSpLocks noChangeAspect="1"/>
          </p:cNvGrpSpPr>
          <p:nvPr/>
        </p:nvGrpSpPr>
        <p:grpSpPr bwMode="auto">
          <a:xfrm>
            <a:off x="228600" y="304800"/>
            <a:ext cx="6324600" cy="8686800"/>
            <a:chOff x="192" y="192"/>
            <a:chExt cx="3984" cy="5472"/>
          </a:xfrm>
        </p:grpSpPr>
        <p:sp>
          <p:nvSpPr>
            <p:cNvPr id="3075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92"/>
              <a:ext cx="3984" cy="5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" name="Line 5"/>
            <p:cNvSpPr>
              <a:spLocks noChangeShapeType="1"/>
            </p:cNvSpPr>
            <p:nvPr/>
          </p:nvSpPr>
          <p:spPr bwMode="auto">
            <a:xfrm>
              <a:off x="322" y="2506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" name="Line 6"/>
            <p:cNvSpPr>
              <a:spLocks noChangeShapeType="1"/>
            </p:cNvSpPr>
            <p:nvPr/>
          </p:nvSpPr>
          <p:spPr bwMode="auto">
            <a:xfrm>
              <a:off x="4095" y="2506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" name="Line 7"/>
            <p:cNvSpPr>
              <a:spLocks noChangeShapeType="1"/>
            </p:cNvSpPr>
            <p:nvPr/>
          </p:nvSpPr>
          <p:spPr bwMode="auto">
            <a:xfrm>
              <a:off x="322" y="2429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" name="Line 8"/>
            <p:cNvSpPr>
              <a:spLocks noChangeShapeType="1"/>
            </p:cNvSpPr>
            <p:nvPr/>
          </p:nvSpPr>
          <p:spPr bwMode="auto">
            <a:xfrm>
              <a:off x="4095" y="2429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" name="Line 9"/>
            <p:cNvSpPr>
              <a:spLocks noChangeShapeType="1"/>
            </p:cNvSpPr>
            <p:nvPr/>
          </p:nvSpPr>
          <p:spPr bwMode="auto">
            <a:xfrm>
              <a:off x="322" y="2358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" name="Line 10"/>
            <p:cNvSpPr>
              <a:spLocks noChangeShapeType="1"/>
            </p:cNvSpPr>
            <p:nvPr/>
          </p:nvSpPr>
          <p:spPr bwMode="auto">
            <a:xfrm>
              <a:off x="4095" y="2358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" name="Line 11"/>
            <p:cNvSpPr>
              <a:spLocks noChangeShapeType="1"/>
            </p:cNvSpPr>
            <p:nvPr/>
          </p:nvSpPr>
          <p:spPr bwMode="auto">
            <a:xfrm>
              <a:off x="322" y="2282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" name="Line 12"/>
            <p:cNvSpPr>
              <a:spLocks noChangeShapeType="1"/>
            </p:cNvSpPr>
            <p:nvPr/>
          </p:nvSpPr>
          <p:spPr bwMode="auto">
            <a:xfrm>
              <a:off x="4095" y="2282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" name="Line 13"/>
            <p:cNvSpPr>
              <a:spLocks noChangeShapeType="1"/>
            </p:cNvSpPr>
            <p:nvPr/>
          </p:nvSpPr>
          <p:spPr bwMode="auto">
            <a:xfrm>
              <a:off x="322" y="2211"/>
              <a:ext cx="3822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" name="Line 14"/>
            <p:cNvSpPr>
              <a:spLocks noChangeShapeType="1"/>
            </p:cNvSpPr>
            <p:nvPr/>
          </p:nvSpPr>
          <p:spPr bwMode="auto">
            <a:xfrm>
              <a:off x="1750" y="2189"/>
              <a:ext cx="1" cy="4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" name="Line 15"/>
            <p:cNvSpPr>
              <a:spLocks noChangeShapeType="1"/>
            </p:cNvSpPr>
            <p:nvPr/>
          </p:nvSpPr>
          <p:spPr bwMode="auto">
            <a:xfrm>
              <a:off x="2715" y="2189"/>
              <a:ext cx="1" cy="4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8" name="Line 16"/>
            <p:cNvSpPr>
              <a:spLocks noChangeShapeType="1"/>
            </p:cNvSpPr>
            <p:nvPr/>
          </p:nvSpPr>
          <p:spPr bwMode="auto">
            <a:xfrm>
              <a:off x="322" y="2134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9" name="Line 17"/>
            <p:cNvSpPr>
              <a:spLocks noChangeShapeType="1"/>
            </p:cNvSpPr>
            <p:nvPr/>
          </p:nvSpPr>
          <p:spPr bwMode="auto">
            <a:xfrm>
              <a:off x="4095" y="2134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0" name="Line 18"/>
            <p:cNvSpPr>
              <a:spLocks noChangeShapeType="1"/>
            </p:cNvSpPr>
            <p:nvPr/>
          </p:nvSpPr>
          <p:spPr bwMode="auto">
            <a:xfrm>
              <a:off x="322" y="2063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1" name="Line 19"/>
            <p:cNvSpPr>
              <a:spLocks noChangeShapeType="1"/>
            </p:cNvSpPr>
            <p:nvPr/>
          </p:nvSpPr>
          <p:spPr bwMode="auto">
            <a:xfrm>
              <a:off x="4095" y="2063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2" name="Line 20"/>
            <p:cNvSpPr>
              <a:spLocks noChangeShapeType="1"/>
            </p:cNvSpPr>
            <p:nvPr/>
          </p:nvSpPr>
          <p:spPr bwMode="auto">
            <a:xfrm>
              <a:off x="322" y="1986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3" name="Line 21"/>
            <p:cNvSpPr>
              <a:spLocks noChangeShapeType="1"/>
            </p:cNvSpPr>
            <p:nvPr/>
          </p:nvSpPr>
          <p:spPr bwMode="auto">
            <a:xfrm>
              <a:off x="4095" y="1986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4" name="Line 22"/>
            <p:cNvSpPr>
              <a:spLocks noChangeShapeType="1"/>
            </p:cNvSpPr>
            <p:nvPr/>
          </p:nvSpPr>
          <p:spPr bwMode="auto">
            <a:xfrm>
              <a:off x="322" y="1915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5" name="Line 23"/>
            <p:cNvSpPr>
              <a:spLocks noChangeShapeType="1"/>
            </p:cNvSpPr>
            <p:nvPr/>
          </p:nvSpPr>
          <p:spPr bwMode="auto">
            <a:xfrm>
              <a:off x="4095" y="1915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6" name="Line 24"/>
            <p:cNvSpPr>
              <a:spLocks noChangeShapeType="1"/>
            </p:cNvSpPr>
            <p:nvPr/>
          </p:nvSpPr>
          <p:spPr bwMode="auto">
            <a:xfrm>
              <a:off x="322" y="1839"/>
              <a:ext cx="3822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7" name="Line 25"/>
            <p:cNvSpPr>
              <a:spLocks noChangeShapeType="1"/>
            </p:cNvSpPr>
            <p:nvPr/>
          </p:nvSpPr>
          <p:spPr bwMode="auto">
            <a:xfrm>
              <a:off x="1750" y="1817"/>
              <a:ext cx="1" cy="4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8" name="Line 26"/>
            <p:cNvSpPr>
              <a:spLocks noChangeShapeType="1"/>
            </p:cNvSpPr>
            <p:nvPr/>
          </p:nvSpPr>
          <p:spPr bwMode="auto">
            <a:xfrm>
              <a:off x="2715" y="1817"/>
              <a:ext cx="1" cy="4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9" name="Line 27"/>
            <p:cNvSpPr>
              <a:spLocks noChangeShapeType="1"/>
            </p:cNvSpPr>
            <p:nvPr/>
          </p:nvSpPr>
          <p:spPr bwMode="auto">
            <a:xfrm>
              <a:off x="322" y="1767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0" name="Line 28"/>
            <p:cNvSpPr>
              <a:spLocks noChangeShapeType="1"/>
            </p:cNvSpPr>
            <p:nvPr/>
          </p:nvSpPr>
          <p:spPr bwMode="auto">
            <a:xfrm>
              <a:off x="4095" y="1767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1" name="Line 29"/>
            <p:cNvSpPr>
              <a:spLocks noChangeShapeType="1"/>
            </p:cNvSpPr>
            <p:nvPr/>
          </p:nvSpPr>
          <p:spPr bwMode="auto">
            <a:xfrm>
              <a:off x="322" y="1691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2" name="Line 30"/>
            <p:cNvSpPr>
              <a:spLocks noChangeShapeType="1"/>
            </p:cNvSpPr>
            <p:nvPr/>
          </p:nvSpPr>
          <p:spPr bwMode="auto">
            <a:xfrm>
              <a:off x="4095" y="1691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3" name="Line 31"/>
            <p:cNvSpPr>
              <a:spLocks noChangeShapeType="1"/>
            </p:cNvSpPr>
            <p:nvPr/>
          </p:nvSpPr>
          <p:spPr bwMode="auto">
            <a:xfrm>
              <a:off x="322" y="1620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4" name="Line 32"/>
            <p:cNvSpPr>
              <a:spLocks noChangeShapeType="1"/>
            </p:cNvSpPr>
            <p:nvPr/>
          </p:nvSpPr>
          <p:spPr bwMode="auto">
            <a:xfrm>
              <a:off x="4095" y="1620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5" name="Line 33"/>
            <p:cNvSpPr>
              <a:spLocks noChangeShapeType="1"/>
            </p:cNvSpPr>
            <p:nvPr/>
          </p:nvSpPr>
          <p:spPr bwMode="auto">
            <a:xfrm>
              <a:off x="322" y="1543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6" name="Line 34"/>
            <p:cNvSpPr>
              <a:spLocks noChangeShapeType="1"/>
            </p:cNvSpPr>
            <p:nvPr/>
          </p:nvSpPr>
          <p:spPr bwMode="auto">
            <a:xfrm>
              <a:off x="4095" y="1543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7" name="Line 35"/>
            <p:cNvSpPr>
              <a:spLocks noChangeShapeType="1"/>
            </p:cNvSpPr>
            <p:nvPr/>
          </p:nvSpPr>
          <p:spPr bwMode="auto">
            <a:xfrm>
              <a:off x="322" y="1472"/>
              <a:ext cx="3822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8" name="Line 36"/>
            <p:cNvSpPr>
              <a:spLocks noChangeShapeType="1"/>
            </p:cNvSpPr>
            <p:nvPr/>
          </p:nvSpPr>
          <p:spPr bwMode="auto">
            <a:xfrm>
              <a:off x="1750" y="1450"/>
              <a:ext cx="1" cy="4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9" name="Line 37"/>
            <p:cNvSpPr>
              <a:spLocks noChangeShapeType="1"/>
            </p:cNvSpPr>
            <p:nvPr/>
          </p:nvSpPr>
          <p:spPr bwMode="auto">
            <a:xfrm>
              <a:off x="2715" y="1450"/>
              <a:ext cx="1" cy="4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0" name="Line 38"/>
            <p:cNvSpPr>
              <a:spLocks noChangeShapeType="1"/>
            </p:cNvSpPr>
            <p:nvPr/>
          </p:nvSpPr>
          <p:spPr bwMode="auto">
            <a:xfrm>
              <a:off x="322" y="1396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1" name="Line 39"/>
            <p:cNvSpPr>
              <a:spLocks noChangeShapeType="1"/>
            </p:cNvSpPr>
            <p:nvPr/>
          </p:nvSpPr>
          <p:spPr bwMode="auto">
            <a:xfrm>
              <a:off x="4095" y="1396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2" name="Line 40"/>
            <p:cNvSpPr>
              <a:spLocks noChangeShapeType="1"/>
            </p:cNvSpPr>
            <p:nvPr/>
          </p:nvSpPr>
          <p:spPr bwMode="auto">
            <a:xfrm>
              <a:off x="322" y="1324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" name="Line 41"/>
            <p:cNvSpPr>
              <a:spLocks noChangeShapeType="1"/>
            </p:cNvSpPr>
            <p:nvPr/>
          </p:nvSpPr>
          <p:spPr bwMode="auto">
            <a:xfrm>
              <a:off x="4095" y="1324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4" name="Line 42"/>
            <p:cNvSpPr>
              <a:spLocks noChangeShapeType="1"/>
            </p:cNvSpPr>
            <p:nvPr/>
          </p:nvSpPr>
          <p:spPr bwMode="auto">
            <a:xfrm>
              <a:off x="322" y="1248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5" name="Line 43"/>
            <p:cNvSpPr>
              <a:spLocks noChangeShapeType="1"/>
            </p:cNvSpPr>
            <p:nvPr/>
          </p:nvSpPr>
          <p:spPr bwMode="auto">
            <a:xfrm>
              <a:off x="4095" y="1248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6" name="Line 44"/>
            <p:cNvSpPr>
              <a:spLocks noChangeShapeType="1"/>
            </p:cNvSpPr>
            <p:nvPr/>
          </p:nvSpPr>
          <p:spPr bwMode="auto">
            <a:xfrm>
              <a:off x="322" y="1177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7" name="Line 45"/>
            <p:cNvSpPr>
              <a:spLocks noChangeShapeType="1"/>
            </p:cNvSpPr>
            <p:nvPr/>
          </p:nvSpPr>
          <p:spPr bwMode="auto">
            <a:xfrm>
              <a:off x="4095" y="1177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8" name="Line 46"/>
            <p:cNvSpPr>
              <a:spLocks noChangeShapeType="1"/>
            </p:cNvSpPr>
            <p:nvPr/>
          </p:nvSpPr>
          <p:spPr bwMode="auto">
            <a:xfrm>
              <a:off x="322" y="1100"/>
              <a:ext cx="3822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9" name="Line 47"/>
            <p:cNvSpPr>
              <a:spLocks noChangeShapeType="1"/>
            </p:cNvSpPr>
            <p:nvPr/>
          </p:nvSpPr>
          <p:spPr bwMode="auto">
            <a:xfrm>
              <a:off x="1750" y="1078"/>
              <a:ext cx="1" cy="4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0" name="Line 48"/>
            <p:cNvSpPr>
              <a:spLocks noChangeShapeType="1"/>
            </p:cNvSpPr>
            <p:nvPr/>
          </p:nvSpPr>
          <p:spPr bwMode="auto">
            <a:xfrm>
              <a:off x="2715" y="1078"/>
              <a:ext cx="1" cy="44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1" name="Line 49"/>
            <p:cNvSpPr>
              <a:spLocks noChangeShapeType="1"/>
            </p:cNvSpPr>
            <p:nvPr/>
          </p:nvSpPr>
          <p:spPr bwMode="auto">
            <a:xfrm>
              <a:off x="322" y="1029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2" name="Line 50"/>
            <p:cNvSpPr>
              <a:spLocks noChangeShapeType="1"/>
            </p:cNvSpPr>
            <p:nvPr/>
          </p:nvSpPr>
          <p:spPr bwMode="auto">
            <a:xfrm>
              <a:off x="4095" y="1029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3" name="Line 51"/>
            <p:cNvSpPr>
              <a:spLocks noChangeShapeType="1"/>
            </p:cNvSpPr>
            <p:nvPr/>
          </p:nvSpPr>
          <p:spPr bwMode="auto">
            <a:xfrm>
              <a:off x="322" y="952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4" name="Line 52"/>
            <p:cNvSpPr>
              <a:spLocks noChangeShapeType="1"/>
            </p:cNvSpPr>
            <p:nvPr/>
          </p:nvSpPr>
          <p:spPr bwMode="auto">
            <a:xfrm>
              <a:off x="4095" y="952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5" name="Line 53"/>
            <p:cNvSpPr>
              <a:spLocks noChangeShapeType="1"/>
            </p:cNvSpPr>
            <p:nvPr/>
          </p:nvSpPr>
          <p:spPr bwMode="auto">
            <a:xfrm>
              <a:off x="322" y="881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6" name="Line 54"/>
            <p:cNvSpPr>
              <a:spLocks noChangeShapeType="1"/>
            </p:cNvSpPr>
            <p:nvPr/>
          </p:nvSpPr>
          <p:spPr bwMode="auto">
            <a:xfrm>
              <a:off x="4095" y="881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7" name="Line 55"/>
            <p:cNvSpPr>
              <a:spLocks noChangeShapeType="1"/>
            </p:cNvSpPr>
            <p:nvPr/>
          </p:nvSpPr>
          <p:spPr bwMode="auto">
            <a:xfrm>
              <a:off x="322" y="805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8" name="Line 56"/>
            <p:cNvSpPr>
              <a:spLocks noChangeShapeType="1"/>
            </p:cNvSpPr>
            <p:nvPr/>
          </p:nvSpPr>
          <p:spPr bwMode="auto">
            <a:xfrm>
              <a:off x="4095" y="805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9" name="Line 57"/>
            <p:cNvSpPr>
              <a:spLocks noChangeShapeType="1"/>
            </p:cNvSpPr>
            <p:nvPr/>
          </p:nvSpPr>
          <p:spPr bwMode="auto">
            <a:xfrm>
              <a:off x="322" y="734"/>
              <a:ext cx="3822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0" name="Line 58"/>
            <p:cNvSpPr>
              <a:spLocks noChangeShapeType="1"/>
            </p:cNvSpPr>
            <p:nvPr/>
          </p:nvSpPr>
          <p:spPr bwMode="auto">
            <a:xfrm>
              <a:off x="1750" y="712"/>
              <a:ext cx="1" cy="4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1" name="Line 59"/>
            <p:cNvSpPr>
              <a:spLocks noChangeShapeType="1"/>
            </p:cNvSpPr>
            <p:nvPr/>
          </p:nvSpPr>
          <p:spPr bwMode="auto">
            <a:xfrm>
              <a:off x="2715" y="712"/>
              <a:ext cx="1" cy="43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2" name="Line 60"/>
            <p:cNvSpPr>
              <a:spLocks noChangeShapeType="1"/>
            </p:cNvSpPr>
            <p:nvPr/>
          </p:nvSpPr>
          <p:spPr bwMode="auto">
            <a:xfrm>
              <a:off x="322" y="657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3" name="Line 61"/>
            <p:cNvSpPr>
              <a:spLocks noChangeShapeType="1"/>
            </p:cNvSpPr>
            <p:nvPr/>
          </p:nvSpPr>
          <p:spPr bwMode="auto">
            <a:xfrm>
              <a:off x="4095" y="657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4" name="Line 62"/>
            <p:cNvSpPr>
              <a:spLocks noChangeShapeType="1"/>
            </p:cNvSpPr>
            <p:nvPr/>
          </p:nvSpPr>
          <p:spPr bwMode="auto">
            <a:xfrm>
              <a:off x="322" y="586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5" name="Line 63"/>
            <p:cNvSpPr>
              <a:spLocks noChangeShapeType="1"/>
            </p:cNvSpPr>
            <p:nvPr/>
          </p:nvSpPr>
          <p:spPr bwMode="auto">
            <a:xfrm>
              <a:off x="4095" y="586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6" name="Line 64"/>
            <p:cNvSpPr>
              <a:spLocks noChangeShapeType="1"/>
            </p:cNvSpPr>
            <p:nvPr/>
          </p:nvSpPr>
          <p:spPr bwMode="auto">
            <a:xfrm>
              <a:off x="322" y="509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7" name="Line 65"/>
            <p:cNvSpPr>
              <a:spLocks noChangeShapeType="1"/>
            </p:cNvSpPr>
            <p:nvPr/>
          </p:nvSpPr>
          <p:spPr bwMode="auto">
            <a:xfrm>
              <a:off x="4095" y="509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8" name="Line 66"/>
            <p:cNvSpPr>
              <a:spLocks noChangeShapeType="1"/>
            </p:cNvSpPr>
            <p:nvPr/>
          </p:nvSpPr>
          <p:spPr bwMode="auto">
            <a:xfrm>
              <a:off x="322" y="438"/>
              <a:ext cx="4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9" name="Line 67"/>
            <p:cNvSpPr>
              <a:spLocks noChangeShapeType="1"/>
            </p:cNvSpPr>
            <p:nvPr/>
          </p:nvSpPr>
          <p:spPr bwMode="auto">
            <a:xfrm>
              <a:off x="4095" y="438"/>
              <a:ext cx="4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0" name="Rectangle 68"/>
            <p:cNvSpPr>
              <a:spLocks noChangeArrowheads="1"/>
            </p:cNvSpPr>
            <p:nvPr/>
          </p:nvSpPr>
          <p:spPr bwMode="auto">
            <a:xfrm>
              <a:off x="314" y="367"/>
              <a:ext cx="3830" cy="2207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1" name="Oval 69"/>
            <p:cNvSpPr>
              <a:spLocks noChangeArrowheads="1"/>
            </p:cNvSpPr>
            <p:nvPr/>
          </p:nvSpPr>
          <p:spPr bwMode="auto">
            <a:xfrm>
              <a:off x="568" y="2298"/>
              <a:ext cx="127" cy="130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2" name="Rectangle 70"/>
            <p:cNvSpPr>
              <a:spLocks noChangeArrowheads="1"/>
            </p:cNvSpPr>
            <p:nvPr/>
          </p:nvSpPr>
          <p:spPr bwMode="auto">
            <a:xfrm>
              <a:off x="1834" y="1888"/>
              <a:ext cx="188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3" name="Oval 71"/>
            <p:cNvSpPr>
              <a:spLocks noChangeArrowheads="1"/>
            </p:cNvSpPr>
            <p:nvPr/>
          </p:nvSpPr>
          <p:spPr bwMode="auto">
            <a:xfrm>
              <a:off x="1984" y="2161"/>
              <a:ext cx="127" cy="130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4" name="Rectangle 72"/>
            <p:cNvSpPr>
              <a:spLocks noChangeArrowheads="1"/>
            </p:cNvSpPr>
            <p:nvPr/>
          </p:nvSpPr>
          <p:spPr bwMode="auto">
            <a:xfrm>
              <a:off x="2123" y="1915"/>
              <a:ext cx="207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5" name="Oval 73"/>
            <p:cNvSpPr>
              <a:spLocks noChangeArrowheads="1"/>
            </p:cNvSpPr>
            <p:nvPr/>
          </p:nvSpPr>
          <p:spPr bwMode="auto">
            <a:xfrm>
              <a:off x="2225" y="2156"/>
              <a:ext cx="128" cy="129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6" name="Rectangle 74"/>
            <p:cNvSpPr>
              <a:spLocks noChangeArrowheads="1"/>
            </p:cNvSpPr>
            <p:nvPr/>
          </p:nvSpPr>
          <p:spPr bwMode="auto">
            <a:xfrm>
              <a:off x="2601" y="1888"/>
              <a:ext cx="188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7" name="Rectangle 75"/>
            <p:cNvSpPr>
              <a:spLocks noChangeArrowheads="1"/>
            </p:cNvSpPr>
            <p:nvPr/>
          </p:nvSpPr>
          <p:spPr bwMode="auto">
            <a:xfrm>
              <a:off x="2472" y="2156"/>
              <a:ext cx="127" cy="129"/>
            </a:xfrm>
            <a:prstGeom prst="rect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8" name="Line 76"/>
            <p:cNvSpPr>
              <a:spLocks noChangeShapeType="1"/>
            </p:cNvSpPr>
            <p:nvPr/>
          </p:nvSpPr>
          <p:spPr bwMode="auto">
            <a:xfrm>
              <a:off x="2472" y="2156"/>
              <a:ext cx="124" cy="1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9" name="Line 77"/>
            <p:cNvSpPr>
              <a:spLocks noChangeShapeType="1"/>
            </p:cNvSpPr>
            <p:nvPr/>
          </p:nvSpPr>
          <p:spPr bwMode="auto">
            <a:xfrm flipV="1">
              <a:off x="2472" y="2156"/>
              <a:ext cx="124" cy="126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0" name="Rectangle 78"/>
            <p:cNvSpPr>
              <a:spLocks noChangeArrowheads="1"/>
            </p:cNvSpPr>
            <p:nvPr/>
          </p:nvSpPr>
          <p:spPr bwMode="auto">
            <a:xfrm>
              <a:off x="1705" y="1707"/>
              <a:ext cx="207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1" name="Oval 79"/>
            <p:cNvSpPr>
              <a:spLocks noChangeArrowheads="1"/>
            </p:cNvSpPr>
            <p:nvPr/>
          </p:nvSpPr>
          <p:spPr bwMode="auto">
            <a:xfrm>
              <a:off x="2719" y="2156"/>
              <a:ext cx="127" cy="129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2" name="Rectangle 80"/>
            <p:cNvSpPr>
              <a:spLocks noChangeArrowheads="1"/>
            </p:cNvSpPr>
            <p:nvPr/>
          </p:nvSpPr>
          <p:spPr bwMode="auto">
            <a:xfrm>
              <a:off x="2504" y="1707"/>
              <a:ext cx="207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3" name="Oval 81"/>
            <p:cNvSpPr>
              <a:spLocks noChangeArrowheads="1"/>
            </p:cNvSpPr>
            <p:nvPr/>
          </p:nvSpPr>
          <p:spPr bwMode="auto">
            <a:xfrm>
              <a:off x="2977" y="2156"/>
              <a:ext cx="127" cy="129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4" name="Rectangle 82"/>
            <p:cNvSpPr>
              <a:spLocks noChangeArrowheads="1"/>
            </p:cNvSpPr>
            <p:nvPr/>
          </p:nvSpPr>
          <p:spPr bwMode="auto">
            <a:xfrm>
              <a:off x="3245" y="1696"/>
              <a:ext cx="207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5" name="Oval 83"/>
            <p:cNvSpPr>
              <a:spLocks noChangeArrowheads="1"/>
            </p:cNvSpPr>
            <p:nvPr/>
          </p:nvSpPr>
          <p:spPr bwMode="auto">
            <a:xfrm>
              <a:off x="3765" y="2167"/>
              <a:ext cx="127" cy="129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6" name="Rectangle 84"/>
            <p:cNvSpPr>
              <a:spLocks noChangeArrowheads="1"/>
            </p:cNvSpPr>
            <p:nvPr/>
          </p:nvSpPr>
          <p:spPr bwMode="auto">
            <a:xfrm>
              <a:off x="3078" y="1953"/>
              <a:ext cx="198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7" name="Oval 85"/>
            <p:cNvSpPr>
              <a:spLocks noChangeArrowheads="1"/>
            </p:cNvSpPr>
            <p:nvPr/>
          </p:nvSpPr>
          <p:spPr bwMode="auto">
            <a:xfrm>
              <a:off x="2472" y="2561"/>
              <a:ext cx="127" cy="129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8" name="Rectangle 86"/>
            <p:cNvSpPr>
              <a:spLocks noChangeArrowheads="1"/>
            </p:cNvSpPr>
            <p:nvPr/>
          </p:nvSpPr>
          <p:spPr bwMode="auto">
            <a:xfrm>
              <a:off x="584" y="1297"/>
              <a:ext cx="207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9" name="Oval 87"/>
            <p:cNvSpPr>
              <a:spLocks noChangeArrowheads="1"/>
            </p:cNvSpPr>
            <p:nvPr/>
          </p:nvSpPr>
          <p:spPr bwMode="auto">
            <a:xfrm>
              <a:off x="1018" y="2134"/>
              <a:ext cx="127" cy="129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0" name="Rectangle 88"/>
            <p:cNvSpPr>
              <a:spLocks noChangeArrowheads="1"/>
            </p:cNvSpPr>
            <p:nvPr/>
          </p:nvSpPr>
          <p:spPr bwMode="auto">
            <a:xfrm>
              <a:off x="3754" y="1417"/>
              <a:ext cx="207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1" name="Oval 89"/>
            <p:cNvSpPr>
              <a:spLocks noChangeArrowheads="1"/>
            </p:cNvSpPr>
            <p:nvPr/>
          </p:nvSpPr>
          <p:spPr bwMode="auto">
            <a:xfrm>
              <a:off x="1711" y="2287"/>
              <a:ext cx="126" cy="130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2" name="Rectangle 90"/>
            <p:cNvSpPr>
              <a:spLocks noChangeArrowheads="1"/>
            </p:cNvSpPr>
            <p:nvPr/>
          </p:nvSpPr>
          <p:spPr bwMode="auto">
            <a:xfrm>
              <a:off x="2389" y="1122"/>
              <a:ext cx="303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3" name="Oval 91"/>
            <p:cNvSpPr>
              <a:spLocks noChangeArrowheads="1"/>
            </p:cNvSpPr>
            <p:nvPr/>
          </p:nvSpPr>
          <p:spPr bwMode="auto">
            <a:xfrm>
              <a:off x="3170" y="2331"/>
              <a:ext cx="127" cy="129"/>
            </a:xfrm>
            <a:prstGeom prst="ellipse">
              <a:avLst/>
            </a:prstGeom>
            <a:solidFill>
              <a:srgbClr val="FFFFFF"/>
            </a:solidFill>
            <a:ln w="174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4" name="Rectangle 92"/>
            <p:cNvSpPr>
              <a:spLocks noChangeArrowheads="1"/>
            </p:cNvSpPr>
            <p:nvPr/>
          </p:nvSpPr>
          <p:spPr bwMode="auto">
            <a:xfrm>
              <a:off x="965" y="1674"/>
              <a:ext cx="313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5" name="Rectangle 93"/>
            <p:cNvSpPr>
              <a:spLocks noChangeArrowheads="1"/>
            </p:cNvSpPr>
            <p:nvPr/>
          </p:nvSpPr>
          <p:spPr bwMode="auto">
            <a:xfrm>
              <a:off x="377" y="2649"/>
              <a:ext cx="329" cy="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6" name="Rectangle 94"/>
            <p:cNvSpPr>
              <a:spLocks noChangeArrowheads="1"/>
            </p:cNvSpPr>
            <p:nvPr/>
          </p:nvSpPr>
          <p:spPr bwMode="auto">
            <a:xfrm>
              <a:off x="1649" y="219"/>
              <a:ext cx="396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7" name="Rectangle 95"/>
            <p:cNvSpPr>
              <a:spLocks noChangeArrowheads="1"/>
            </p:cNvSpPr>
            <p:nvPr/>
          </p:nvSpPr>
          <p:spPr bwMode="auto">
            <a:xfrm>
              <a:off x="2025" y="219"/>
              <a:ext cx="1537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Lasso 49 </a:t>
              </a:r>
              <a:r>
                <a:rPr lang="en-US" sz="1600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Flip</a:t>
              </a: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Keep Pass 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8" name="Rectangle 96"/>
            <p:cNvSpPr>
              <a:spLocks noChangeArrowheads="1"/>
            </p:cNvSpPr>
            <p:nvPr/>
          </p:nvSpPr>
          <p:spPr bwMode="auto">
            <a:xfrm>
              <a:off x="373" y="2896"/>
              <a:ext cx="199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9" name="Rectangle 97"/>
            <p:cNvSpPr>
              <a:spLocks noChangeArrowheads="1"/>
            </p:cNvSpPr>
            <p:nvPr/>
          </p:nvSpPr>
          <p:spPr bwMode="auto">
            <a:xfrm>
              <a:off x="562" y="2896"/>
              <a:ext cx="73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0" name="Rectangle 98"/>
            <p:cNvSpPr>
              <a:spLocks noChangeArrowheads="1"/>
            </p:cNvSpPr>
            <p:nvPr/>
          </p:nvSpPr>
          <p:spPr bwMode="auto">
            <a:xfrm>
              <a:off x="373" y="3126"/>
              <a:ext cx="211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1" name="Rectangle 99"/>
            <p:cNvSpPr>
              <a:spLocks noChangeArrowheads="1"/>
            </p:cNvSpPr>
            <p:nvPr/>
          </p:nvSpPr>
          <p:spPr bwMode="auto">
            <a:xfrm>
              <a:off x="576" y="3126"/>
              <a:ext cx="73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2" name="Rectangle 100"/>
            <p:cNvSpPr>
              <a:spLocks noChangeArrowheads="1"/>
            </p:cNvSpPr>
            <p:nvPr/>
          </p:nvSpPr>
          <p:spPr bwMode="auto">
            <a:xfrm>
              <a:off x="373" y="3355"/>
              <a:ext cx="211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3" name="Rectangle 101"/>
            <p:cNvSpPr>
              <a:spLocks noChangeArrowheads="1"/>
            </p:cNvSpPr>
            <p:nvPr/>
          </p:nvSpPr>
          <p:spPr bwMode="auto">
            <a:xfrm>
              <a:off x="576" y="3355"/>
              <a:ext cx="82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4" name="Rectangle 102"/>
            <p:cNvSpPr>
              <a:spLocks noChangeArrowheads="1"/>
            </p:cNvSpPr>
            <p:nvPr/>
          </p:nvSpPr>
          <p:spPr bwMode="auto">
            <a:xfrm>
              <a:off x="373" y="3585"/>
              <a:ext cx="205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5" name="Rectangle 103"/>
            <p:cNvSpPr>
              <a:spLocks noChangeArrowheads="1"/>
            </p:cNvSpPr>
            <p:nvPr/>
          </p:nvSpPr>
          <p:spPr bwMode="auto">
            <a:xfrm>
              <a:off x="528" y="3585"/>
              <a:ext cx="82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6" name="Rectangle 104"/>
            <p:cNvSpPr>
              <a:spLocks noChangeArrowheads="1"/>
            </p:cNvSpPr>
            <p:nvPr/>
          </p:nvSpPr>
          <p:spPr bwMode="auto">
            <a:xfrm>
              <a:off x="373" y="3815"/>
              <a:ext cx="193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7" name="Rectangle 105"/>
            <p:cNvSpPr>
              <a:spLocks noChangeArrowheads="1"/>
            </p:cNvSpPr>
            <p:nvPr/>
          </p:nvSpPr>
          <p:spPr bwMode="auto">
            <a:xfrm>
              <a:off x="528" y="3815"/>
              <a:ext cx="82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Reach-On-Area.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8" name="Rectangle 106"/>
            <p:cNvSpPr>
              <a:spLocks noChangeArrowheads="1"/>
            </p:cNvSpPr>
            <p:nvPr/>
          </p:nvSpPr>
          <p:spPr bwMode="auto">
            <a:xfrm>
              <a:off x="373" y="4045"/>
              <a:ext cx="199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79" name="Rectangle 107"/>
            <p:cNvSpPr>
              <a:spLocks noChangeArrowheads="1"/>
            </p:cNvSpPr>
            <p:nvPr/>
          </p:nvSpPr>
          <p:spPr bwMode="auto">
            <a:xfrm>
              <a:off x="576" y="4045"/>
              <a:ext cx="99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Centerfield Control.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80" name="Rectangle 108"/>
            <p:cNvSpPr>
              <a:spLocks noChangeArrowheads="1"/>
            </p:cNvSpPr>
            <p:nvPr/>
          </p:nvSpPr>
          <p:spPr bwMode="auto">
            <a:xfrm>
              <a:off x="373" y="4274"/>
              <a:ext cx="193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81" name="Rectangle 109"/>
            <p:cNvSpPr>
              <a:spLocks noChangeArrowheads="1"/>
            </p:cNvSpPr>
            <p:nvPr/>
          </p:nvSpPr>
          <p:spPr bwMode="auto">
            <a:xfrm>
              <a:off x="576" y="4274"/>
              <a:ext cx="1510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Push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Outisde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Release Run Post.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82" name="Rectangle 110"/>
            <p:cNvSpPr>
              <a:spLocks noChangeArrowheads="1"/>
            </p:cNvSpPr>
            <p:nvPr/>
          </p:nvSpPr>
          <p:spPr bwMode="auto">
            <a:xfrm>
              <a:off x="373" y="4504"/>
              <a:ext cx="205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83" name="Rectangle 111"/>
            <p:cNvSpPr>
              <a:spLocks noChangeArrowheads="1"/>
            </p:cNvSpPr>
            <p:nvPr/>
          </p:nvSpPr>
          <p:spPr bwMode="auto">
            <a:xfrm>
              <a:off x="553" y="4504"/>
              <a:ext cx="242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Jet. Set up behind PST.  Read Post-Sail-Follow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84" name="Rectangle 112"/>
            <p:cNvSpPr>
              <a:spLocks noChangeArrowheads="1"/>
            </p:cNvSpPr>
            <p:nvPr/>
          </p:nvSpPr>
          <p:spPr bwMode="auto">
            <a:xfrm>
              <a:off x="373" y="4734"/>
              <a:ext cx="211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85" name="Rectangle 113"/>
            <p:cNvSpPr>
              <a:spLocks noChangeArrowheads="1"/>
            </p:cNvSpPr>
            <p:nvPr/>
          </p:nvSpPr>
          <p:spPr bwMode="auto">
            <a:xfrm>
              <a:off x="576" y="4734"/>
              <a:ext cx="160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Flip. Run Wheel up sideline.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86" name="Rectangle 114"/>
            <p:cNvSpPr>
              <a:spLocks noChangeArrowheads="1"/>
            </p:cNvSpPr>
            <p:nvPr/>
          </p:nvSpPr>
          <p:spPr bwMode="auto">
            <a:xfrm>
              <a:off x="373" y="4964"/>
              <a:ext cx="205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87" name="Rectangle 115"/>
            <p:cNvSpPr>
              <a:spLocks noChangeArrowheads="1"/>
            </p:cNvSpPr>
            <p:nvPr/>
          </p:nvSpPr>
          <p:spPr bwMode="auto">
            <a:xfrm>
              <a:off x="576" y="4964"/>
              <a:ext cx="127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out as if the block #2.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88" name="Rectangle 116"/>
            <p:cNvSpPr>
              <a:spLocks noChangeArrowheads="1"/>
            </p:cNvSpPr>
            <p:nvPr/>
          </p:nvSpPr>
          <p:spPr bwMode="auto">
            <a:xfrm>
              <a:off x="373" y="5193"/>
              <a:ext cx="353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Lasso: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89" name="Rectangle 117"/>
            <p:cNvSpPr>
              <a:spLocks noChangeArrowheads="1"/>
            </p:cNvSpPr>
            <p:nvPr/>
          </p:nvSpPr>
          <p:spPr bwMode="auto">
            <a:xfrm>
              <a:off x="672" y="5193"/>
              <a:ext cx="139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Outside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realse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 Run sail route.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90" name="Rectangle 118"/>
            <p:cNvSpPr>
              <a:spLocks noChangeArrowheads="1"/>
            </p:cNvSpPr>
            <p:nvPr/>
          </p:nvSpPr>
          <p:spPr bwMode="auto">
            <a:xfrm>
              <a:off x="373" y="5423"/>
              <a:ext cx="814" cy="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91" name="Arc 119"/>
            <p:cNvSpPr>
              <a:spLocks/>
            </p:cNvSpPr>
            <p:nvPr/>
          </p:nvSpPr>
          <p:spPr bwMode="auto">
            <a:xfrm>
              <a:off x="1608" y="2106"/>
              <a:ext cx="166" cy="21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99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09" y="21600"/>
                    <a:pt x="54" y="11989"/>
                    <a:pt x="0" y="98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09" y="21600"/>
                    <a:pt x="54" y="11989"/>
                    <a:pt x="0" y="9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2" name="Arc 120"/>
            <p:cNvSpPr>
              <a:spLocks/>
            </p:cNvSpPr>
            <p:nvPr/>
          </p:nvSpPr>
          <p:spPr bwMode="auto">
            <a:xfrm>
              <a:off x="1571" y="2106"/>
              <a:ext cx="36" cy="11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86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86"/>
                  </a:moveTo>
                  <a:cubicBezTo>
                    <a:pt x="21497" y="12042"/>
                    <a:pt x="11856" y="21599"/>
                    <a:pt x="0" y="21600"/>
                  </a:cubicBezTo>
                </a:path>
                <a:path w="21599" h="21600" stroke="0" extrusionOk="0">
                  <a:moveTo>
                    <a:pt x="21599" y="186"/>
                  </a:moveTo>
                  <a:cubicBezTo>
                    <a:pt x="21497" y="12042"/>
                    <a:pt x="11856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3" name="Freeform 121"/>
            <p:cNvSpPr>
              <a:spLocks/>
            </p:cNvSpPr>
            <p:nvPr/>
          </p:nvSpPr>
          <p:spPr bwMode="auto">
            <a:xfrm>
              <a:off x="1533" y="2210"/>
              <a:ext cx="74" cy="31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0"/>
                </a:cxn>
                <a:cxn ang="0">
                  <a:pos x="207" y="64"/>
                </a:cxn>
                <a:cxn ang="0">
                  <a:pos x="201" y="83"/>
                </a:cxn>
              </a:cxnLst>
              <a:rect l="0" t="0" r="r" b="b"/>
              <a:pathLst>
                <a:path w="207" h="83">
                  <a:moveTo>
                    <a:pt x="0" y="19"/>
                  </a:moveTo>
                  <a:lnTo>
                    <a:pt x="7" y="0"/>
                  </a:lnTo>
                  <a:lnTo>
                    <a:pt x="207" y="64"/>
                  </a:lnTo>
                  <a:lnTo>
                    <a:pt x="201" y="8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4" name="Line 122"/>
            <p:cNvSpPr>
              <a:spLocks noChangeShapeType="1"/>
            </p:cNvSpPr>
            <p:nvPr/>
          </p:nvSpPr>
          <p:spPr bwMode="auto">
            <a:xfrm flipV="1">
              <a:off x="1605" y="2234"/>
              <a:ext cx="2" cy="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5" name="Freeform 123"/>
            <p:cNvSpPr>
              <a:spLocks/>
            </p:cNvSpPr>
            <p:nvPr/>
          </p:nvSpPr>
          <p:spPr bwMode="auto">
            <a:xfrm>
              <a:off x="1314" y="2375"/>
              <a:ext cx="1866" cy="59"/>
            </a:xfrm>
            <a:custGeom>
              <a:avLst/>
              <a:gdLst/>
              <a:ahLst/>
              <a:cxnLst>
                <a:cxn ang="0">
                  <a:pos x="5218" y="58"/>
                </a:cxn>
                <a:cxn ang="0">
                  <a:pos x="5189" y="118"/>
                </a:cxn>
                <a:cxn ang="0">
                  <a:pos x="5126" y="0"/>
                </a:cxn>
                <a:cxn ang="0">
                  <a:pos x="5069" y="121"/>
                </a:cxn>
                <a:cxn ang="0">
                  <a:pos x="5006" y="3"/>
                </a:cxn>
                <a:cxn ang="0">
                  <a:pos x="4949" y="124"/>
                </a:cxn>
                <a:cxn ang="0">
                  <a:pos x="4886" y="6"/>
                </a:cxn>
                <a:cxn ang="0">
                  <a:pos x="4829" y="127"/>
                </a:cxn>
                <a:cxn ang="0">
                  <a:pos x="4766" y="9"/>
                </a:cxn>
                <a:cxn ang="0">
                  <a:pos x="4709" y="131"/>
                </a:cxn>
                <a:cxn ang="0">
                  <a:pos x="4646" y="12"/>
                </a:cxn>
                <a:cxn ang="0">
                  <a:pos x="4589" y="134"/>
                </a:cxn>
                <a:cxn ang="0">
                  <a:pos x="4526" y="15"/>
                </a:cxn>
                <a:cxn ang="0">
                  <a:pos x="4469" y="137"/>
                </a:cxn>
                <a:cxn ang="0">
                  <a:pos x="4406" y="18"/>
                </a:cxn>
                <a:cxn ang="0">
                  <a:pos x="4349" y="140"/>
                </a:cxn>
                <a:cxn ang="0">
                  <a:pos x="4286" y="21"/>
                </a:cxn>
                <a:cxn ang="0">
                  <a:pos x="4229" y="143"/>
                </a:cxn>
                <a:cxn ang="0">
                  <a:pos x="4166" y="24"/>
                </a:cxn>
                <a:cxn ang="0">
                  <a:pos x="4109" y="146"/>
                </a:cxn>
                <a:cxn ang="0">
                  <a:pos x="4046" y="28"/>
                </a:cxn>
                <a:cxn ang="0">
                  <a:pos x="3989" y="149"/>
                </a:cxn>
                <a:cxn ang="0">
                  <a:pos x="3926" y="31"/>
                </a:cxn>
                <a:cxn ang="0">
                  <a:pos x="3870" y="152"/>
                </a:cxn>
                <a:cxn ang="0">
                  <a:pos x="3806" y="34"/>
                </a:cxn>
                <a:cxn ang="0">
                  <a:pos x="3750" y="155"/>
                </a:cxn>
                <a:cxn ang="0">
                  <a:pos x="3687" y="37"/>
                </a:cxn>
                <a:cxn ang="0">
                  <a:pos x="3630" y="158"/>
                </a:cxn>
                <a:cxn ang="0">
                  <a:pos x="3567" y="40"/>
                </a:cxn>
                <a:cxn ang="0">
                  <a:pos x="3510" y="161"/>
                </a:cxn>
                <a:cxn ang="0">
                  <a:pos x="3478" y="102"/>
                </a:cxn>
                <a:cxn ang="0">
                  <a:pos x="3465" y="103"/>
                </a:cxn>
                <a:cxn ang="0">
                  <a:pos x="0" y="43"/>
                </a:cxn>
              </a:cxnLst>
              <a:rect l="0" t="0" r="r" b="b"/>
              <a:pathLst>
                <a:path w="5218" h="161">
                  <a:moveTo>
                    <a:pt x="5218" y="58"/>
                  </a:moveTo>
                  <a:lnTo>
                    <a:pt x="5189" y="118"/>
                  </a:lnTo>
                  <a:lnTo>
                    <a:pt x="5126" y="0"/>
                  </a:lnTo>
                  <a:lnTo>
                    <a:pt x="5069" y="121"/>
                  </a:lnTo>
                  <a:lnTo>
                    <a:pt x="5006" y="3"/>
                  </a:lnTo>
                  <a:lnTo>
                    <a:pt x="4949" y="124"/>
                  </a:lnTo>
                  <a:lnTo>
                    <a:pt x="4886" y="6"/>
                  </a:lnTo>
                  <a:lnTo>
                    <a:pt x="4829" y="127"/>
                  </a:lnTo>
                  <a:lnTo>
                    <a:pt x="4766" y="9"/>
                  </a:lnTo>
                  <a:lnTo>
                    <a:pt x="4709" y="131"/>
                  </a:lnTo>
                  <a:lnTo>
                    <a:pt x="4646" y="12"/>
                  </a:lnTo>
                  <a:lnTo>
                    <a:pt x="4589" y="134"/>
                  </a:lnTo>
                  <a:lnTo>
                    <a:pt x="4526" y="15"/>
                  </a:lnTo>
                  <a:lnTo>
                    <a:pt x="4469" y="137"/>
                  </a:lnTo>
                  <a:lnTo>
                    <a:pt x="4406" y="18"/>
                  </a:lnTo>
                  <a:lnTo>
                    <a:pt x="4349" y="140"/>
                  </a:lnTo>
                  <a:lnTo>
                    <a:pt x="4286" y="21"/>
                  </a:lnTo>
                  <a:lnTo>
                    <a:pt x="4229" y="143"/>
                  </a:lnTo>
                  <a:lnTo>
                    <a:pt x="4166" y="24"/>
                  </a:lnTo>
                  <a:lnTo>
                    <a:pt x="4109" y="146"/>
                  </a:lnTo>
                  <a:lnTo>
                    <a:pt x="4046" y="28"/>
                  </a:lnTo>
                  <a:lnTo>
                    <a:pt x="3989" y="149"/>
                  </a:lnTo>
                  <a:lnTo>
                    <a:pt x="3926" y="31"/>
                  </a:lnTo>
                  <a:lnTo>
                    <a:pt x="3870" y="152"/>
                  </a:lnTo>
                  <a:lnTo>
                    <a:pt x="3806" y="34"/>
                  </a:lnTo>
                  <a:lnTo>
                    <a:pt x="3750" y="155"/>
                  </a:lnTo>
                  <a:lnTo>
                    <a:pt x="3687" y="37"/>
                  </a:lnTo>
                  <a:lnTo>
                    <a:pt x="3630" y="158"/>
                  </a:lnTo>
                  <a:lnTo>
                    <a:pt x="3567" y="40"/>
                  </a:lnTo>
                  <a:lnTo>
                    <a:pt x="3510" y="161"/>
                  </a:lnTo>
                  <a:lnTo>
                    <a:pt x="3478" y="102"/>
                  </a:lnTo>
                  <a:lnTo>
                    <a:pt x="3465" y="103"/>
                  </a:lnTo>
                  <a:lnTo>
                    <a:pt x="0" y="43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6" name="Arc 124"/>
            <p:cNvSpPr>
              <a:spLocks/>
            </p:cNvSpPr>
            <p:nvPr/>
          </p:nvSpPr>
          <p:spPr bwMode="auto">
            <a:xfrm>
              <a:off x="460" y="1384"/>
              <a:ext cx="854" cy="100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5 w 21625"/>
                <a:gd name="T1" fmla="*/ 21600 h 21600"/>
                <a:gd name="T2" fmla="*/ 0 w 21625"/>
                <a:gd name="T3" fmla="*/ 21 h 21600"/>
                <a:gd name="T4" fmla="*/ 21600 w 2162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5" h="21600" fill="none" extrusionOk="0">
                  <a:moveTo>
                    <a:pt x="21624" y="21599"/>
                  </a:moveTo>
                  <a:cubicBezTo>
                    <a:pt x="21616" y="21599"/>
                    <a:pt x="21608" y="21599"/>
                    <a:pt x="21600" y="21600"/>
                  </a:cubicBezTo>
                  <a:cubicBezTo>
                    <a:pt x="9678" y="21600"/>
                    <a:pt x="11" y="11942"/>
                    <a:pt x="0" y="20"/>
                  </a:cubicBezTo>
                </a:path>
                <a:path w="21625" h="21600" stroke="0" extrusionOk="0">
                  <a:moveTo>
                    <a:pt x="21624" y="21599"/>
                  </a:moveTo>
                  <a:cubicBezTo>
                    <a:pt x="21616" y="21599"/>
                    <a:pt x="21608" y="21599"/>
                    <a:pt x="21600" y="21600"/>
                  </a:cubicBezTo>
                  <a:cubicBezTo>
                    <a:pt x="9678" y="21600"/>
                    <a:pt x="11" y="11942"/>
                    <a:pt x="0" y="2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7" name="Freeform 125"/>
            <p:cNvSpPr>
              <a:spLocks/>
            </p:cNvSpPr>
            <p:nvPr/>
          </p:nvSpPr>
          <p:spPr bwMode="auto">
            <a:xfrm>
              <a:off x="441" y="1385"/>
              <a:ext cx="38" cy="54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0" y="54"/>
                </a:cxn>
                <a:cxn ang="0">
                  <a:pos x="19" y="40"/>
                </a:cxn>
                <a:cxn ang="0">
                  <a:pos x="38" y="54"/>
                </a:cxn>
                <a:cxn ang="0">
                  <a:pos x="19" y="0"/>
                </a:cxn>
              </a:cxnLst>
              <a:rect l="0" t="0" r="r" b="b"/>
              <a:pathLst>
                <a:path w="38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8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8" name="Arc 126"/>
            <p:cNvSpPr>
              <a:spLocks/>
            </p:cNvSpPr>
            <p:nvPr/>
          </p:nvSpPr>
          <p:spPr bwMode="auto">
            <a:xfrm>
              <a:off x="2724" y="684"/>
              <a:ext cx="246" cy="18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88 w 21600"/>
                <a:gd name="T1" fmla="*/ 0 h 21719"/>
                <a:gd name="T2" fmla="*/ 21600 w 21600"/>
                <a:gd name="T3" fmla="*/ 21719 h 21719"/>
                <a:gd name="T4" fmla="*/ 0 w 21600"/>
                <a:gd name="T5" fmla="*/ 21600 h 2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9" fill="none" extrusionOk="0">
                  <a:moveTo>
                    <a:pt x="87" y="0"/>
                  </a:moveTo>
                  <a:cubicBezTo>
                    <a:pt x="11982" y="48"/>
                    <a:pt x="21600" y="9705"/>
                    <a:pt x="21600" y="21600"/>
                  </a:cubicBezTo>
                  <a:cubicBezTo>
                    <a:pt x="21600" y="21639"/>
                    <a:pt x="21599" y="21679"/>
                    <a:pt x="21599" y="21718"/>
                  </a:cubicBezTo>
                </a:path>
                <a:path w="21600" h="21719" stroke="0" extrusionOk="0">
                  <a:moveTo>
                    <a:pt x="87" y="0"/>
                  </a:moveTo>
                  <a:cubicBezTo>
                    <a:pt x="11982" y="48"/>
                    <a:pt x="21600" y="9705"/>
                    <a:pt x="21600" y="21600"/>
                  </a:cubicBezTo>
                  <a:cubicBezTo>
                    <a:pt x="21600" y="21639"/>
                    <a:pt x="21599" y="21679"/>
                    <a:pt x="21599" y="2171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9" name="Arc 127"/>
            <p:cNvSpPr>
              <a:spLocks/>
            </p:cNvSpPr>
            <p:nvPr/>
          </p:nvSpPr>
          <p:spPr bwMode="auto">
            <a:xfrm>
              <a:off x="2628" y="684"/>
              <a:ext cx="97" cy="14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825"/>
                <a:gd name="T1" fmla="*/ 21747 h 21747"/>
                <a:gd name="T2" fmla="*/ 21825 w 21825"/>
                <a:gd name="T3" fmla="*/ 1 h 21747"/>
                <a:gd name="T4" fmla="*/ 21600 w 21825"/>
                <a:gd name="T5" fmla="*/ 21600 h 21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25" h="21747" fill="none" extrusionOk="0">
                  <a:moveTo>
                    <a:pt x="0" y="21746"/>
                  </a:moveTo>
                  <a:cubicBezTo>
                    <a:pt x="0" y="21697"/>
                    <a:pt x="0" y="2164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75" y="-1"/>
                    <a:pt x="21750" y="0"/>
                    <a:pt x="21824" y="1"/>
                  </a:cubicBezTo>
                </a:path>
                <a:path w="21825" h="21747" stroke="0" extrusionOk="0">
                  <a:moveTo>
                    <a:pt x="0" y="21746"/>
                  </a:moveTo>
                  <a:cubicBezTo>
                    <a:pt x="0" y="21697"/>
                    <a:pt x="0" y="2164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75" y="-1"/>
                    <a:pt x="21750" y="0"/>
                    <a:pt x="21824" y="1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0" name="Freeform 128"/>
            <p:cNvSpPr>
              <a:spLocks/>
            </p:cNvSpPr>
            <p:nvPr/>
          </p:nvSpPr>
          <p:spPr bwMode="auto">
            <a:xfrm>
              <a:off x="2609" y="778"/>
              <a:ext cx="38" cy="54"/>
            </a:xfrm>
            <a:custGeom>
              <a:avLst/>
              <a:gdLst/>
              <a:ahLst/>
              <a:cxnLst>
                <a:cxn ang="0">
                  <a:pos x="19" y="54"/>
                </a:cxn>
                <a:cxn ang="0">
                  <a:pos x="38" y="0"/>
                </a:cxn>
                <a:cxn ang="0">
                  <a:pos x="19" y="14"/>
                </a:cxn>
                <a:cxn ang="0">
                  <a:pos x="0" y="0"/>
                </a:cxn>
                <a:cxn ang="0">
                  <a:pos x="19" y="54"/>
                </a:cxn>
              </a:cxnLst>
              <a:rect l="0" t="0" r="r" b="b"/>
              <a:pathLst>
                <a:path w="38" h="54">
                  <a:moveTo>
                    <a:pt x="19" y="54"/>
                  </a:moveTo>
                  <a:lnTo>
                    <a:pt x="38" y="0"/>
                  </a:lnTo>
                  <a:lnTo>
                    <a:pt x="19" y="14"/>
                  </a:lnTo>
                  <a:lnTo>
                    <a:pt x="0" y="0"/>
                  </a:lnTo>
                  <a:lnTo>
                    <a:pt x="19" y="54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1" name="Freeform 129"/>
            <p:cNvSpPr>
              <a:spLocks/>
            </p:cNvSpPr>
            <p:nvPr/>
          </p:nvSpPr>
          <p:spPr bwMode="auto">
            <a:xfrm>
              <a:off x="2896" y="559"/>
              <a:ext cx="912" cy="1630"/>
            </a:xfrm>
            <a:custGeom>
              <a:avLst/>
              <a:gdLst/>
              <a:ahLst/>
              <a:cxnLst>
                <a:cxn ang="0">
                  <a:pos x="2549" y="4471"/>
                </a:cxn>
                <a:cxn ang="0">
                  <a:pos x="975" y="3270"/>
                </a:cxn>
                <a:cxn ang="0">
                  <a:pos x="0" y="0"/>
                </a:cxn>
              </a:cxnLst>
              <a:rect l="0" t="0" r="r" b="b"/>
              <a:pathLst>
                <a:path w="2549" h="4471">
                  <a:moveTo>
                    <a:pt x="2549" y="4471"/>
                  </a:moveTo>
                  <a:lnTo>
                    <a:pt x="975" y="3270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2" name="Freeform 130"/>
            <p:cNvSpPr>
              <a:spLocks/>
            </p:cNvSpPr>
            <p:nvPr/>
          </p:nvSpPr>
          <p:spPr bwMode="auto">
            <a:xfrm>
              <a:off x="2893" y="559"/>
              <a:ext cx="37" cy="5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57"/>
                </a:cxn>
                <a:cxn ang="0">
                  <a:pos x="14" y="39"/>
                </a:cxn>
                <a:cxn ang="0">
                  <a:pos x="37" y="46"/>
                </a:cxn>
                <a:cxn ang="0">
                  <a:pos x="3" y="0"/>
                </a:cxn>
              </a:cxnLst>
              <a:rect l="0" t="0" r="r" b="b"/>
              <a:pathLst>
                <a:path w="37" h="57">
                  <a:moveTo>
                    <a:pt x="3" y="0"/>
                  </a:moveTo>
                  <a:lnTo>
                    <a:pt x="0" y="57"/>
                  </a:lnTo>
                  <a:lnTo>
                    <a:pt x="14" y="39"/>
                  </a:lnTo>
                  <a:lnTo>
                    <a:pt x="37" y="4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3" name="Freeform 131"/>
            <p:cNvSpPr>
              <a:spLocks/>
            </p:cNvSpPr>
            <p:nvPr/>
          </p:nvSpPr>
          <p:spPr bwMode="auto">
            <a:xfrm>
              <a:off x="637" y="1015"/>
              <a:ext cx="650" cy="1296"/>
            </a:xfrm>
            <a:custGeom>
              <a:avLst/>
              <a:gdLst/>
              <a:ahLst/>
              <a:cxnLst>
                <a:cxn ang="0">
                  <a:pos x="0" y="3555"/>
                </a:cxn>
                <a:cxn ang="0">
                  <a:pos x="0" y="2070"/>
                </a:cxn>
                <a:cxn ang="0">
                  <a:pos x="1817" y="0"/>
                </a:cxn>
              </a:cxnLst>
              <a:rect l="0" t="0" r="r" b="b"/>
              <a:pathLst>
                <a:path w="1817" h="3555">
                  <a:moveTo>
                    <a:pt x="0" y="3555"/>
                  </a:moveTo>
                  <a:lnTo>
                    <a:pt x="0" y="2070"/>
                  </a:lnTo>
                  <a:lnTo>
                    <a:pt x="1817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4" name="Freeform 132"/>
            <p:cNvSpPr>
              <a:spLocks/>
            </p:cNvSpPr>
            <p:nvPr/>
          </p:nvSpPr>
          <p:spPr bwMode="auto">
            <a:xfrm>
              <a:off x="1237" y="1015"/>
              <a:ext cx="50" cy="53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0" y="27"/>
                </a:cxn>
                <a:cxn ang="0">
                  <a:pos x="24" y="30"/>
                </a:cxn>
                <a:cxn ang="0">
                  <a:pos x="29" y="53"/>
                </a:cxn>
                <a:cxn ang="0">
                  <a:pos x="50" y="0"/>
                </a:cxn>
              </a:cxnLst>
              <a:rect l="0" t="0" r="r" b="b"/>
              <a:pathLst>
                <a:path w="50" h="53">
                  <a:moveTo>
                    <a:pt x="50" y="0"/>
                  </a:moveTo>
                  <a:lnTo>
                    <a:pt x="0" y="27"/>
                  </a:lnTo>
                  <a:lnTo>
                    <a:pt x="24" y="30"/>
                  </a:lnTo>
                  <a:lnTo>
                    <a:pt x="29" y="53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5" name="Freeform 133"/>
            <p:cNvSpPr>
              <a:spLocks/>
            </p:cNvSpPr>
            <p:nvPr/>
          </p:nvSpPr>
          <p:spPr bwMode="auto">
            <a:xfrm>
              <a:off x="1942" y="2056"/>
              <a:ext cx="88" cy="100"/>
            </a:xfrm>
            <a:custGeom>
              <a:avLst/>
              <a:gdLst/>
              <a:ahLst/>
              <a:cxnLst>
                <a:cxn ang="0">
                  <a:pos x="245" y="275"/>
                </a:cxn>
                <a:cxn ang="0">
                  <a:pos x="0" y="168"/>
                </a:cxn>
                <a:cxn ang="0">
                  <a:pos x="0" y="0"/>
                </a:cxn>
              </a:cxnLst>
              <a:rect l="0" t="0" r="r" b="b"/>
              <a:pathLst>
                <a:path w="245" h="275">
                  <a:moveTo>
                    <a:pt x="245" y="275"/>
                  </a:moveTo>
                  <a:lnTo>
                    <a:pt x="0" y="168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6" name="Freeform 134"/>
            <p:cNvSpPr>
              <a:spLocks/>
            </p:cNvSpPr>
            <p:nvPr/>
          </p:nvSpPr>
          <p:spPr bwMode="auto">
            <a:xfrm>
              <a:off x="1905" y="2049"/>
              <a:ext cx="74" cy="7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08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8" h="19">
                  <a:moveTo>
                    <a:pt x="208" y="0"/>
                  </a:moveTo>
                  <a:lnTo>
                    <a:pt x="208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7" name="Line 135"/>
            <p:cNvSpPr>
              <a:spLocks noChangeShapeType="1"/>
            </p:cNvSpPr>
            <p:nvPr/>
          </p:nvSpPr>
          <p:spPr bwMode="auto">
            <a:xfrm>
              <a:off x="1905" y="2049"/>
              <a:ext cx="1" cy="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8" name="Freeform 136"/>
            <p:cNvSpPr>
              <a:spLocks/>
            </p:cNvSpPr>
            <p:nvPr/>
          </p:nvSpPr>
          <p:spPr bwMode="auto">
            <a:xfrm>
              <a:off x="2424" y="2056"/>
              <a:ext cx="93" cy="105"/>
            </a:xfrm>
            <a:custGeom>
              <a:avLst/>
              <a:gdLst/>
              <a:ahLst/>
              <a:cxnLst>
                <a:cxn ang="0">
                  <a:pos x="260" y="290"/>
                </a:cxn>
                <a:cxn ang="0">
                  <a:pos x="0" y="138"/>
                </a:cxn>
                <a:cxn ang="0">
                  <a:pos x="0" y="0"/>
                </a:cxn>
              </a:cxnLst>
              <a:rect l="0" t="0" r="r" b="b"/>
              <a:pathLst>
                <a:path w="260" h="290">
                  <a:moveTo>
                    <a:pt x="260" y="290"/>
                  </a:moveTo>
                  <a:lnTo>
                    <a:pt x="0" y="138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9" name="Freeform 137"/>
            <p:cNvSpPr>
              <a:spLocks/>
            </p:cNvSpPr>
            <p:nvPr/>
          </p:nvSpPr>
          <p:spPr bwMode="auto">
            <a:xfrm>
              <a:off x="2386" y="2049"/>
              <a:ext cx="75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0" name="Line 138"/>
            <p:cNvSpPr>
              <a:spLocks noChangeShapeType="1"/>
            </p:cNvSpPr>
            <p:nvPr/>
          </p:nvSpPr>
          <p:spPr bwMode="auto">
            <a:xfrm>
              <a:off x="2386" y="2049"/>
              <a:ext cx="1" cy="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1" name="Freeform 139"/>
            <p:cNvSpPr>
              <a:spLocks/>
            </p:cNvSpPr>
            <p:nvPr/>
          </p:nvSpPr>
          <p:spPr bwMode="auto">
            <a:xfrm>
              <a:off x="2177" y="2056"/>
              <a:ext cx="99" cy="100"/>
            </a:xfrm>
            <a:custGeom>
              <a:avLst/>
              <a:gdLst/>
              <a:ahLst/>
              <a:cxnLst>
                <a:cxn ang="0">
                  <a:pos x="275" y="275"/>
                </a:cxn>
                <a:cxn ang="0">
                  <a:pos x="0" y="123"/>
                </a:cxn>
                <a:cxn ang="0">
                  <a:pos x="0" y="0"/>
                </a:cxn>
              </a:cxnLst>
              <a:rect l="0" t="0" r="r" b="b"/>
              <a:pathLst>
                <a:path w="275" h="275">
                  <a:moveTo>
                    <a:pt x="275" y="275"/>
                  </a:moveTo>
                  <a:lnTo>
                    <a:pt x="0" y="123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2" name="Freeform 140"/>
            <p:cNvSpPr>
              <a:spLocks/>
            </p:cNvSpPr>
            <p:nvPr/>
          </p:nvSpPr>
          <p:spPr bwMode="auto">
            <a:xfrm>
              <a:off x="2140" y="2049"/>
              <a:ext cx="75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3" name="Line 141"/>
            <p:cNvSpPr>
              <a:spLocks noChangeShapeType="1"/>
            </p:cNvSpPr>
            <p:nvPr/>
          </p:nvSpPr>
          <p:spPr bwMode="auto">
            <a:xfrm>
              <a:off x="2140" y="2049"/>
              <a:ext cx="1" cy="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4" name="Arc 142"/>
            <p:cNvSpPr>
              <a:spLocks/>
            </p:cNvSpPr>
            <p:nvPr/>
          </p:nvSpPr>
          <p:spPr bwMode="auto">
            <a:xfrm>
              <a:off x="2647" y="2088"/>
              <a:ext cx="131" cy="20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64 w 21764"/>
                <a:gd name="T1" fmla="*/ 21599 h 21600"/>
                <a:gd name="T2" fmla="*/ 0 w 21764"/>
                <a:gd name="T3" fmla="*/ 104 h 21600"/>
                <a:gd name="T4" fmla="*/ 21600 w 2176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4" h="21600" fill="none" extrusionOk="0">
                  <a:moveTo>
                    <a:pt x="21764" y="21599"/>
                  </a:moveTo>
                  <a:cubicBezTo>
                    <a:pt x="21709" y="21599"/>
                    <a:pt x="21654" y="21599"/>
                    <a:pt x="21600" y="21600"/>
                  </a:cubicBezTo>
                  <a:cubicBezTo>
                    <a:pt x="9711" y="21600"/>
                    <a:pt x="57" y="11992"/>
                    <a:pt x="0" y="103"/>
                  </a:cubicBezTo>
                </a:path>
                <a:path w="21764" h="21600" stroke="0" extrusionOk="0">
                  <a:moveTo>
                    <a:pt x="21764" y="21599"/>
                  </a:moveTo>
                  <a:cubicBezTo>
                    <a:pt x="21709" y="21599"/>
                    <a:pt x="21654" y="21599"/>
                    <a:pt x="21600" y="21600"/>
                  </a:cubicBezTo>
                  <a:cubicBezTo>
                    <a:pt x="9711" y="21600"/>
                    <a:pt x="57" y="11992"/>
                    <a:pt x="0" y="10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5" name="Freeform 143"/>
            <p:cNvSpPr>
              <a:spLocks/>
            </p:cNvSpPr>
            <p:nvPr/>
          </p:nvSpPr>
          <p:spPr bwMode="auto">
            <a:xfrm>
              <a:off x="2610" y="2082"/>
              <a:ext cx="75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6" name="Line 144"/>
            <p:cNvSpPr>
              <a:spLocks noChangeShapeType="1"/>
            </p:cNvSpPr>
            <p:nvPr/>
          </p:nvSpPr>
          <p:spPr bwMode="auto">
            <a:xfrm>
              <a:off x="2610" y="2082"/>
              <a:ext cx="1" cy="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7" name="Arc 145"/>
            <p:cNvSpPr>
              <a:spLocks/>
            </p:cNvSpPr>
            <p:nvPr/>
          </p:nvSpPr>
          <p:spPr bwMode="auto">
            <a:xfrm>
              <a:off x="2647" y="2088"/>
              <a:ext cx="83" cy="24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62 w 21862"/>
                <a:gd name="T1" fmla="*/ 21598 h 21600"/>
                <a:gd name="T2" fmla="*/ 0 w 21862"/>
                <a:gd name="T3" fmla="*/ 90 h 21600"/>
                <a:gd name="T4" fmla="*/ 21600 w 2186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62" h="21600" fill="none" extrusionOk="0">
                  <a:moveTo>
                    <a:pt x="21862" y="21598"/>
                  </a:moveTo>
                  <a:cubicBezTo>
                    <a:pt x="21774" y="21599"/>
                    <a:pt x="21687" y="21599"/>
                    <a:pt x="21600" y="21600"/>
                  </a:cubicBezTo>
                  <a:cubicBezTo>
                    <a:pt x="9705" y="21600"/>
                    <a:pt x="49" y="11984"/>
                    <a:pt x="0" y="89"/>
                  </a:cubicBezTo>
                </a:path>
                <a:path w="21862" h="21600" stroke="0" extrusionOk="0">
                  <a:moveTo>
                    <a:pt x="21862" y="21598"/>
                  </a:moveTo>
                  <a:cubicBezTo>
                    <a:pt x="21774" y="21599"/>
                    <a:pt x="21687" y="21599"/>
                    <a:pt x="21600" y="21600"/>
                  </a:cubicBezTo>
                  <a:cubicBezTo>
                    <a:pt x="9705" y="21600"/>
                    <a:pt x="49" y="11984"/>
                    <a:pt x="0" y="89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8" name="Freeform 146"/>
            <p:cNvSpPr>
              <a:spLocks/>
            </p:cNvSpPr>
            <p:nvPr/>
          </p:nvSpPr>
          <p:spPr bwMode="auto">
            <a:xfrm>
              <a:off x="2730" y="2291"/>
              <a:ext cx="8" cy="76"/>
            </a:xfrm>
            <a:custGeom>
              <a:avLst/>
              <a:gdLst/>
              <a:ahLst/>
              <a:cxnLst>
                <a:cxn ang="0">
                  <a:pos x="21" y="209"/>
                </a:cxn>
                <a:cxn ang="0">
                  <a:pos x="0" y="209"/>
                </a:cxn>
                <a:cxn ang="0">
                  <a:pos x="0" y="0"/>
                </a:cxn>
                <a:cxn ang="0">
                  <a:pos x="21" y="0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9" name="Line 147"/>
            <p:cNvSpPr>
              <a:spLocks noChangeShapeType="1"/>
            </p:cNvSpPr>
            <p:nvPr/>
          </p:nvSpPr>
          <p:spPr bwMode="auto">
            <a:xfrm flipH="1">
              <a:off x="2730" y="2291"/>
              <a:ext cx="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0" name="Arc 148"/>
            <p:cNvSpPr>
              <a:spLocks/>
            </p:cNvSpPr>
            <p:nvPr/>
          </p:nvSpPr>
          <p:spPr bwMode="auto">
            <a:xfrm>
              <a:off x="2883" y="2088"/>
              <a:ext cx="136" cy="19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11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13" y="21600"/>
                    <a:pt x="61" y="11996"/>
                    <a:pt x="0" y="11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13" y="21600"/>
                    <a:pt x="61" y="11996"/>
                    <a:pt x="0" y="11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1" name="Freeform 149"/>
            <p:cNvSpPr>
              <a:spLocks/>
            </p:cNvSpPr>
            <p:nvPr/>
          </p:nvSpPr>
          <p:spPr bwMode="auto">
            <a:xfrm>
              <a:off x="2846" y="2082"/>
              <a:ext cx="74" cy="7"/>
            </a:xfrm>
            <a:custGeom>
              <a:avLst/>
              <a:gdLst/>
              <a:ahLst/>
              <a:cxnLst>
                <a:cxn ang="0">
                  <a:pos x="209" y="0"/>
                </a:cxn>
                <a:cxn ang="0">
                  <a:pos x="209" y="19"/>
                </a:cxn>
                <a:cxn ang="0">
                  <a:pos x="0" y="19"/>
                </a:cxn>
                <a:cxn ang="0">
                  <a:pos x="0" y="0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2" name="Line 150"/>
            <p:cNvSpPr>
              <a:spLocks noChangeShapeType="1"/>
            </p:cNvSpPr>
            <p:nvPr/>
          </p:nvSpPr>
          <p:spPr bwMode="auto">
            <a:xfrm>
              <a:off x="2846" y="2082"/>
              <a:ext cx="1" cy="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3" name="Arc 151"/>
            <p:cNvSpPr>
              <a:spLocks/>
            </p:cNvSpPr>
            <p:nvPr/>
          </p:nvSpPr>
          <p:spPr bwMode="auto">
            <a:xfrm>
              <a:off x="2856" y="2088"/>
              <a:ext cx="125" cy="21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02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10" y="21600"/>
                    <a:pt x="56" y="11991"/>
                    <a:pt x="0" y="101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10" y="21600"/>
                    <a:pt x="56" y="11991"/>
                    <a:pt x="0" y="10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4" name="Freeform 152"/>
            <p:cNvSpPr>
              <a:spLocks/>
            </p:cNvSpPr>
            <p:nvPr/>
          </p:nvSpPr>
          <p:spPr bwMode="auto">
            <a:xfrm>
              <a:off x="2981" y="2263"/>
              <a:ext cx="8" cy="76"/>
            </a:xfrm>
            <a:custGeom>
              <a:avLst/>
              <a:gdLst/>
              <a:ahLst/>
              <a:cxnLst>
                <a:cxn ang="0">
                  <a:pos x="22" y="208"/>
                </a:cxn>
                <a:cxn ang="0">
                  <a:pos x="0" y="208"/>
                </a:cxn>
                <a:cxn ang="0">
                  <a:pos x="0" y="0"/>
                </a:cxn>
                <a:cxn ang="0">
                  <a:pos x="22" y="0"/>
                </a:cxn>
              </a:cxnLst>
              <a:rect l="0" t="0" r="r" b="b"/>
              <a:pathLst>
                <a:path w="22" h="208">
                  <a:moveTo>
                    <a:pt x="22" y="208"/>
                  </a:moveTo>
                  <a:lnTo>
                    <a:pt x="0" y="20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5" name="Line 153"/>
            <p:cNvSpPr>
              <a:spLocks noChangeShapeType="1"/>
            </p:cNvSpPr>
            <p:nvPr/>
          </p:nvSpPr>
          <p:spPr bwMode="auto">
            <a:xfrm flipH="1">
              <a:off x="2981" y="2263"/>
              <a:ext cx="8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6" name="Freeform 154"/>
            <p:cNvSpPr>
              <a:spLocks/>
            </p:cNvSpPr>
            <p:nvPr/>
          </p:nvSpPr>
          <p:spPr bwMode="auto">
            <a:xfrm>
              <a:off x="2338" y="2528"/>
              <a:ext cx="177" cy="137"/>
            </a:xfrm>
            <a:custGeom>
              <a:avLst/>
              <a:gdLst/>
              <a:ahLst/>
              <a:cxnLst>
                <a:cxn ang="0">
                  <a:pos x="494" y="226"/>
                </a:cxn>
                <a:cxn ang="0">
                  <a:pos x="315" y="0"/>
                </a:cxn>
                <a:cxn ang="0">
                  <a:pos x="0" y="375"/>
                </a:cxn>
              </a:cxnLst>
              <a:rect l="0" t="0" r="r" b="b"/>
              <a:pathLst>
                <a:path w="494" h="375">
                  <a:moveTo>
                    <a:pt x="494" y="226"/>
                  </a:moveTo>
                  <a:lnTo>
                    <a:pt x="315" y="0"/>
                  </a:lnTo>
                  <a:lnTo>
                    <a:pt x="0" y="375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7" name="Freeform 155"/>
            <p:cNvSpPr>
              <a:spLocks/>
            </p:cNvSpPr>
            <p:nvPr/>
          </p:nvSpPr>
          <p:spPr bwMode="auto">
            <a:xfrm>
              <a:off x="2338" y="2610"/>
              <a:ext cx="49" cy="55"/>
            </a:xfrm>
            <a:custGeom>
              <a:avLst/>
              <a:gdLst/>
              <a:ahLst/>
              <a:cxnLst>
                <a:cxn ang="0">
                  <a:pos x="0" y="55"/>
                </a:cxn>
                <a:cxn ang="0">
                  <a:pos x="49" y="26"/>
                </a:cxn>
                <a:cxn ang="0">
                  <a:pos x="25" y="24"/>
                </a:cxn>
                <a:cxn ang="0">
                  <a:pos x="19" y="0"/>
                </a:cxn>
                <a:cxn ang="0">
                  <a:pos x="0" y="55"/>
                </a:cxn>
              </a:cxnLst>
              <a:rect l="0" t="0" r="r" b="b"/>
              <a:pathLst>
                <a:path w="49" h="55">
                  <a:moveTo>
                    <a:pt x="0" y="55"/>
                  </a:moveTo>
                  <a:lnTo>
                    <a:pt x="49" y="26"/>
                  </a:lnTo>
                  <a:lnTo>
                    <a:pt x="25" y="24"/>
                  </a:lnTo>
                  <a:lnTo>
                    <a:pt x="19" y="0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8" name="Line 156"/>
            <p:cNvSpPr>
              <a:spLocks noChangeShapeType="1"/>
            </p:cNvSpPr>
            <p:nvPr/>
          </p:nvSpPr>
          <p:spPr bwMode="auto">
            <a:xfrm flipH="1" flipV="1">
              <a:off x="1056" y="1999"/>
              <a:ext cx="32" cy="127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9" name="Arc 157"/>
            <p:cNvSpPr>
              <a:spLocks/>
            </p:cNvSpPr>
            <p:nvPr/>
          </p:nvSpPr>
          <p:spPr bwMode="auto">
            <a:xfrm>
              <a:off x="883" y="1672"/>
              <a:ext cx="171" cy="32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26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125" y="0"/>
                  </a:moveTo>
                  <a:cubicBezTo>
                    <a:pt x="12005" y="69"/>
                    <a:pt x="21600" y="9719"/>
                    <a:pt x="21600" y="21600"/>
                  </a:cubicBezTo>
                </a:path>
                <a:path w="21600" h="21600" stroke="0" extrusionOk="0">
                  <a:moveTo>
                    <a:pt x="125" y="0"/>
                  </a:moveTo>
                  <a:cubicBezTo>
                    <a:pt x="12005" y="69"/>
                    <a:pt x="21600" y="9719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0" name="Arc 158"/>
            <p:cNvSpPr>
              <a:spLocks/>
            </p:cNvSpPr>
            <p:nvPr/>
          </p:nvSpPr>
          <p:spPr bwMode="auto">
            <a:xfrm>
              <a:off x="541" y="560"/>
              <a:ext cx="343" cy="111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3 w 21663"/>
                <a:gd name="T1" fmla="*/ 21600 h 21600"/>
                <a:gd name="T2" fmla="*/ 0 w 21663"/>
                <a:gd name="T3" fmla="*/ 19 h 21600"/>
                <a:gd name="T4" fmla="*/ 21600 w 2166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3" h="21600" fill="none" extrusionOk="0">
                  <a:moveTo>
                    <a:pt x="21662" y="21599"/>
                  </a:moveTo>
                  <a:cubicBezTo>
                    <a:pt x="21641" y="21599"/>
                    <a:pt x="21620" y="21599"/>
                    <a:pt x="21600" y="21600"/>
                  </a:cubicBezTo>
                  <a:cubicBezTo>
                    <a:pt x="9678" y="21600"/>
                    <a:pt x="10" y="11940"/>
                    <a:pt x="0" y="18"/>
                  </a:cubicBezTo>
                </a:path>
                <a:path w="21663" h="21600" stroke="0" extrusionOk="0">
                  <a:moveTo>
                    <a:pt x="21662" y="21599"/>
                  </a:moveTo>
                  <a:cubicBezTo>
                    <a:pt x="21641" y="21599"/>
                    <a:pt x="21620" y="21599"/>
                    <a:pt x="21600" y="21600"/>
                  </a:cubicBezTo>
                  <a:cubicBezTo>
                    <a:pt x="9678" y="21600"/>
                    <a:pt x="10" y="11940"/>
                    <a:pt x="0" y="1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1" name="Freeform 159"/>
            <p:cNvSpPr>
              <a:spLocks/>
            </p:cNvSpPr>
            <p:nvPr/>
          </p:nvSpPr>
          <p:spPr bwMode="auto">
            <a:xfrm>
              <a:off x="522" y="561"/>
              <a:ext cx="38" cy="54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0" y="54"/>
                </a:cxn>
                <a:cxn ang="0">
                  <a:pos x="19" y="40"/>
                </a:cxn>
                <a:cxn ang="0">
                  <a:pos x="38" y="54"/>
                </a:cxn>
                <a:cxn ang="0">
                  <a:pos x="19" y="0"/>
                </a:cxn>
              </a:cxnLst>
              <a:rect l="0" t="0" r="r" b="b"/>
              <a:pathLst>
                <a:path w="38" h="54">
                  <a:moveTo>
                    <a:pt x="19" y="0"/>
                  </a:moveTo>
                  <a:lnTo>
                    <a:pt x="0" y="54"/>
                  </a:lnTo>
                  <a:lnTo>
                    <a:pt x="19" y="40"/>
                  </a:lnTo>
                  <a:lnTo>
                    <a:pt x="38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79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2514</Words>
  <Application>Microsoft Office PowerPoint</Application>
  <PresentationFormat>On-screen Show (4:3)</PresentationFormat>
  <Paragraphs>712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Rope &amp; Lasso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Carnegie Mellon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Rope &amp; Lasso</dc:title>
  <dc:creator>vgiacalo</dc:creator>
  <cp:lastModifiedBy>jalapkow</cp:lastModifiedBy>
  <cp:revision>24</cp:revision>
  <dcterms:created xsi:type="dcterms:W3CDTF">2012-05-15T18:35:34Z</dcterms:created>
  <dcterms:modified xsi:type="dcterms:W3CDTF">2013-07-05T15:22:28Z</dcterms:modified>
</cp:coreProperties>
</file>