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964" y="-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047AD-BC06-4731-BD16-881043687C32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FE006-D78B-4C65-9C97-A210BA93F4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56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AE02-79B0-40DE-BCF0-5266D5AE2E5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660B-D33C-4667-B5B1-6BD19B087D64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9A9A9-70CF-4040-922D-9AECAE611A36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6E866-220A-4764-B258-7FB0CE898E2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FD307-FE0A-41A1-AD91-3CAC33D48AC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4A654-08CB-42D8-8DB6-2EE04EDB6A8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011BE-7B4C-42E4-B99E-CE95BD767BF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D16A-6AF4-40BB-B197-FD018957D49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3F372-B6F5-4ACD-87E6-34A5347639C9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F0F4-2F50-4FC0-9C88-D2F67A3AB3C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AB0C-2B18-4A58-A5DB-4DB75B3FD744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F42AB-D199-42F6-8691-B8456C42118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3" Type="http://schemas.openxmlformats.org/officeDocument/2006/relationships/slide" Target="slide2.xml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slide" Target="slide1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Heavy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1219200"/>
            <a:ext cx="6172200" cy="7619999"/>
          </a:xfrm>
        </p:spPr>
        <p:txBody>
          <a:bodyPr>
            <a:normAutofit fontScale="62500" lnSpcReduction="20000"/>
          </a:bodyPr>
          <a:lstStyle/>
          <a:p>
            <a:pPr marL="919163" indent="-919163">
              <a:buNone/>
            </a:pPr>
            <a:r>
              <a:rPr lang="en-US" dirty="0" smtClean="0"/>
              <a:t>PAGE	PLAY</a:t>
            </a:r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Table of Contents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Double Tight Rip 34 Belly Slide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Double Tight Rip 34 Belly Naked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Double Tight Rip (+) 24 Jet Lead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Double Tight Rip (+) 28 Jet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Double Tight Rip 28 Buck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Double Tight Rip (-) 49 Jet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Double Tight Rip 28 Belly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Double Tight Rip 49 Belly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Double Tight Rip (+) 49 Jet Arrow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Double Tight Rip 35 Belly Keep Pass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Double Tight Rip 20 Counter Boot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Double Tight Liz 35 Belly Slide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Double Tight Liz 35 Belly Naked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Double Tight Liz (+) 45 Jet Lead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Double Tight Liz (+) 49 Jet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8" action="ppaction://hlinksldjump"/>
              </a:rPr>
              <a:t>Double Tight Liz 49 Buck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19" action="ppaction://hlinksldjump"/>
              </a:rPr>
              <a:t>Double Tight Liz (-) 28 Jet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Double Tight Liz 49 Belly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21" action="ppaction://hlinksldjump"/>
              </a:rPr>
              <a:t>Double Tight Liz 28 Belly Sweep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22" action="ppaction://hlinksldjump"/>
              </a:rPr>
              <a:t>Double Tight Liz (+) 28 Jet Arrow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23" action="ppaction://hlinksldjump"/>
              </a:rPr>
              <a:t>Double Tight Liz 34 Belly Keep Pass</a:t>
            </a:r>
            <a:endParaRPr lang="en-US" dirty="0" smtClean="0"/>
          </a:p>
          <a:p>
            <a:pPr marL="919163" lvl="0" indent="-919163">
              <a:buFont typeface="+mj-lt"/>
              <a:buAutoNum type="arabicPeriod"/>
            </a:pPr>
            <a:r>
              <a:rPr lang="en-US" dirty="0" smtClean="0">
                <a:hlinkClick r:id="rId24" action="ppaction://hlinksldjump"/>
              </a:rPr>
              <a:t>Double Tight Liz 41 Counter Boot</a:t>
            </a:r>
            <a:endParaRPr lang="en-US" dirty="0" smtClean="0"/>
          </a:p>
          <a:p>
            <a:pPr marL="919163" indent="-919163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9256713" cy="8686800"/>
            <a:chOff x="144" y="144"/>
            <a:chExt cx="5831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172"/>
              <a:ext cx="4235" cy="5436"/>
              <a:chOff x="172" y="172"/>
              <a:chExt cx="4235" cy="5436"/>
            </a:xfrm>
          </p:grpSpPr>
          <p:sp>
            <p:nvSpPr>
              <p:cNvPr id="1085" name="Rectangle 5"/>
              <p:cNvSpPr>
                <a:spLocks noChangeArrowheads="1"/>
              </p:cNvSpPr>
              <p:nvPr/>
            </p:nvSpPr>
            <p:spPr bwMode="auto">
              <a:xfrm>
                <a:off x="172" y="4521"/>
                <a:ext cx="1885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Rectangle 6"/>
              <p:cNvSpPr>
                <a:spLocks noChangeArrowheads="1"/>
              </p:cNvSpPr>
              <p:nvPr/>
            </p:nvSpPr>
            <p:spPr bwMode="auto">
              <a:xfrm>
                <a:off x="172" y="2307"/>
                <a:ext cx="1885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Rectangle 7"/>
              <p:cNvSpPr>
                <a:spLocks noChangeArrowheads="1"/>
              </p:cNvSpPr>
              <p:nvPr/>
            </p:nvSpPr>
            <p:spPr bwMode="auto">
              <a:xfrm>
                <a:off x="172" y="3414"/>
                <a:ext cx="1885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8"/>
              <p:cNvSpPr>
                <a:spLocks noChangeArrowheads="1"/>
              </p:cNvSpPr>
              <p:nvPr/>
            </p:nvSpPr>
            <p:spPr bwMode="auto">
              <a:xfrm>
                <a:off x="606" y="330"/>
                <a:ext cx="3268" cy="184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Oval 9"/>
              <p:cNvSpPr>
                <a:spLocks noChangeArrowheads="1"/>
              </p:cNvSpPr>
              <p:nvPr/>
            </p:nvSpPr>
            <p:spPr bwMode="auto">
              <a:xfrm>
                <a:off x="1576" y="4117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10"/>
              <p:cNvSpPr>
                <a:spLocks noChangeArrowheads="1"/>
              </p:cNvSpPr>
              <p:nvPr/>
            </p:nvSpPr>
            <p:spPr bwMode="auto">
              <a:xfrm>
                <a:off x="658" y="397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Oval 11"/>
              <p:cNvSpPr>
                <a:spLocks noChangeArrowheads="1"/>
              </p:cNvSpPr>
              <p:nvPr/>
            </p:nvSpPr>
            <p:spPr bwMode="auto">
              <a:xfrm>
                <a:off x="649" y="41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12"/>
              <p:cNvSpPr>
                <a:spLocks noChangeArrowheads="1"/>
              </p:cNvSpPr>
              <p:nvPr/>
            </p:nvSpPr>
            <p:spPr bwMode="auto">
              <a:xfrm>
                <a:off x="968" y="39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3" name="Oval 13"/>
              <p:cNvSpPr>
                <a:spLocks noChangeArrowheads="1"/>
              </p:cNvSpPr>
              <p:nvPr/>
            </p:nvSpPr>
            <p:spPr bwMode="auto">
              <a:xfrm>
                <a:off x="806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14"/>
              <p:cNvSpPr>
                <a:spLocks noChangeArrowheads="1"/>
              </p:cNvSpPr>
              <p:nvPr/>
            </p:nvSpPr>
            <p:spPr bwMode="auto">
              <a:xfrm>
                <a:off x="1311" y="397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Rectangle 15"/>
              <p:cNvSpPr>
                <a:spLocks noChangeArrowheads="1"/>
              </p:cNvSpPr>
              <p:nvPr/>
            </p:nvSpPr>
            <p:spPr bwMode="auto">
              <a:xfrm>
                <a:off x="968" y="4106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Line 16"/>
              <p:cNvSpPr>
                <a:spLocks noChangeShapeType="1"/>
              </p:cNvSpPr>
              <p:nvPr/>
            </p:nvSpPr>
            <p:spPr bwMode="auto">
              <a:xfrm>
                <a:off x="968" y="4106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Line 17"/>
              <p:cNvSpPr>
                <a:spLocks noChangeShapeType="1"/>
              </p:cNvSpPr>
              <p:nvPr/>
            </p:nvSpPr>
            <p:spPr bwMode="auto">
              <a:xfrm flipV="1">
                <a:off x="968" y="4106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18"/>
              <p:cNvSpPr>
                <a:spLocks noChangeArrowheads="1"/>
              </p:cNvSpPr>
              <p:nvPr/>
            </p:nvSpPr>
            <p:spPr bwMode="auto">
              <a:xfrm>
                <a:off x="493" y="39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19"/>
              <p:cNvSpPr>
                <a:spLocks noChangeArrowheads="1"/>
              </p:cNvSpPr>
              <p:nvPr/>
            </p:nvSpPr>
            <p:spPr bwMode="auto">
              <a:xfrm>
                <a:off x="1124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20"/>
              <p:cNvSpPr>
                <a:spLocks noChangeArrowheads="1"/>
              </p:cNvSpPr>
              <p:nvPr/>
            </p:nvSpPr>
            <p:spPr bwMode="auto">
              <a:xfrm>
                <a:off x="812" y="38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Oval 21"/>
              <p:cNvSpPr>
                <a:spLocks noChangeArrowheads="1"/>
              </p:cNvSpPr>
              <p:nvPr/>
            </p:nvSpPr>
            <p:spPr bwMode="auto">
              <a:xfrm>
                <a:off x="1286" y="41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Rectangle 22"/>
              <p:cNvSpPr>
                <a:spLocks noChangeArrowheads="1"/>
              </p:cNvSpPr>
              <p:nvPr/>
            </p:nvSpPr>
            <p:spPr bwMode="auto">
              <a:xfrm>
                <a:off x="1130" y="38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3" name="Oval 23"/>
              <p:cNvSpPr>
                <a:spLocks noChangeArrowheads="1"/>
              </p:cNvSpPr>
              <p:nvPr/>
            </p:nvSpPr>
            <p:spPr bwMode="auto">
              <a:xfrm>
                <a:off x="1442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24"/>
              <p:cNvSpPr>
                <a:spLocks noChangeArrowheads="1"/>
              </p:cNvSpPr>
              <p:nvPr/>
            </p:nvSpPr>
            <p:spPr bwMode="auto">
              <a:xfrm>
                <a:off x="1471" y="39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25"/>
              <p:cNvSpPr>
                <a:spLocks noChangeArrowheads="1"/>
              </p:cNvSpPr>
              <p:nvPr/>
            </p:nvSpPr>
            <p:spPr bwMode="auto">
              <a:xfrm>
                <a:off x="968" y="42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26"/>
              <p:cNvSpPr>
                <a:spLocks noChangeArrowheads="1"/>
              </p:cNvSpPr>
              <p:nvPr/>
            </p:nvSpPr>
            <p:spPr bwMode="auto">
              <a:xfrm>
                <a:off x="348" y="379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Oval 27"/>
              <p:cNvSpPr>
                <a:spLocks noChangeArrowheads="1"/>
              </p:cNvSpPr>
              <p:nvPr/>
            </p:nvSpPr>
            <p:spPr bwMode="auto">
              <a:xfrm>
                <a:off x="968" y="4317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Rectangle 28"/>
              <p:cNvSpPr>
                <a:spLocks noChangeArrowheads="1"/>
              </p:cNvSpPr>
              <p:nvPr/>
            </p:nvSpPr>
            <p:spPr bwMode="auto">
              <a:xfrm>
                <a:off x="188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Oval 29"/>
              <p:cNvSpPr>
                <a:spLocks noChangeArrowheads="1"/>
              </p:cNvSpPr>
              <p:nvPr/>
            </p:nvSpPr>
            <p:spPr bwMode="auto">
              <a:xfrm>
                <a:off x="493" y="415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Rectangle 30"/>
              <p:cNvSpPr>
                <a:spLocks noChangeArrowheads="1"/>
              </p:cNvSpPr>
              <p:nvPr/>
            </p:nvSpPr>
            <p:spPr bwMode="auto">
              <a:xfrm>
                <a:off x="1080" y="363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Oval 31"/>
              <p:cNvSpPr>
                <a:spLocks noChangeArrowheads="1"/>
              </p:cNvSpPr>
              <p:nvPr/>
            </p:nvSpPr>
            <p:spPr bwMode="auto">
              <a:xfrm>
                <a:off x="1688" y="42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32"/>
              <p:cNvSpPr>
                <a:spLocks noChangeArrowheads="1"/>
              </p:cNvSpPr>
              <p:nvPr/>
            </p:nvSpPr>
            <p:spPr bwMode="auto">
              <a:xfrm>
                <a:off x="1652" y="395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33"/>
              <p:cNvSpPr>
                <a:spLocks noChangeArrowheads="1"/>
              </p:cNvSpPr>
              <p:nvPr/>
            </p:nvSpPr>
            <p:spPr bwMode="auto">
              <a:xfrm>
                <a:off x="1582" y="521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34"/>
              <p:cNvSpPr>
                <a:spLocks noChangeArrowheads="1"/>
              </p:cNvSpPr>
              <p:nvPr/>
            </p:nvSpPr>
            <p:spPr bwMode="auto">
              <a:xfrm>
                <a:off x="658" y="50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Oval 35"/>
              <p:cNvSpPr>
                <a:spLocks noChangeArrowheads="1"/>
              </p:cNvSpPr>
              <p:nvPr/>
            </p:nvSpPr>
            <p:spPr bwMode="auto">
              <a:xfrm>
                <a:off x="649" y="521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36"/>
              <p:cNvSpPr>
                <a:spLocks noChangeArrowheads="1"/>
              </p:cNvSpPr>
              <p:nvPr/>
            </p:nvSpPr>
            <p:spPr bwMode="auto">
              <a:xfrm>
                <a:off x="968" y="50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Oval 37"/>
              <p:cNvSpPr>
                <a:spLocks noChangeArrowheads="1"/>
              </p:cNvSpPr>
              <p:nvPr/>
            </p:nvSpPr>
            <p:spPr bwMode="auto">
              <a:xfrm>
                <a:off x="806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38"/>
              <p:cNvSpPr>
                <a:spLocks noChangeArrowheads="1"/>
              </p:cNvSpPr>
              <p:nvPr/>
            </p:nvSpPr>
            <p:spPr bwMode="auto">
              <a:xfrm>
                <a:off x="1289" y="50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Rectangle 39"/>
              <p:cNvSpPr>
                <a:spLocks noChangeArrowheads="1"/>
              </p:cNvSpPr>
              <p:nvPr/>
            </p:nvSpPr>
            <p:spPr bwMode="auto">
              <a:xfrm>
                <a:off x="968" y="5214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40"/>
              <p:cNvSpPr>
                <a:spLocks noChangeShapeType="1"/>
              </p:cNvSpPr>
              <p:nvPr/>
            </p:nvSpPr>
            <p:spPr bwMode="auto">
              <a:xfrm>
                <a:off x="968" y="5214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41"/>
              <p:cNvSpPr>
                <a:spLocks noChangeShapeType="1"/>
              </p:cNvSpPr>
              <p:nvPr/>
            </p:nvSpPr>
            <p:spPr bwMode="auto">
              <a:xfrm flipV="1">
                <a:off x="968" y="5214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42"/>
              <p:cNvSpPr>
                <a:spLocks noChangeArrowheads="1"/>
              </p:cNvSpPr>
              <p:nvPr/>
            </p:nvSpPr>
            <p:spPr bwMode="auto">
              <a:xfrm>
                <a:off x="1669" y="507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43"/>
              <p:cNvSpPr>
                <a:spLocks noChangeArrowheads="1"/>
              </p:cNvSpPr>
              <p:nvPr/>
            </p:nvSpPr>
            <p:spPr bwMode="auto">
              <a:xfrm>
                <a:off x="1124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44"/>
              <p:cNvSpPr>
                <a:spLocks noChangeArrowheads="1"/>
              </p:cNvSpPr>
              <p:nvPr/>
            </p:nvSpPr>
            <p:spPr bwMode="auto">
              <a:xfrm>
                <a:off x="655" y="49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Oval 45"/>
              <p:cNvSpPr>
                <a:spLocks noChangeArrowheads="1"/>
              </p:cNvSpPr>
              <p:nvPr/>
            </p:nvSpPr>
            <p:spPr bwMode="auto">
              <a:xfrm>
                <a:off x="1286" y="521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Rectangle 46"/>
              <p:cNvSpPr>
                <a:spLocks noChangeArrowheads="1"/>
              </p:cNvSpPr>
              <p:nvPr/>
            </p:nvSpPr>
            <p:spPr bwMode="auto">
              <a:xfrm>
                <a:off x="968" y="49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7" name="Oval 47"/>
              <p:cNvSpPr>
                <a:spLocks noChangeArrowheads="1"/>
              </p:cNvSpPr>
              <p:nvPr/>
            </p:nvSpPr>
            <p:spPr bwMode="auto">
              <a:xfrm>
                <a:off x="1442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48"/>
              <p:cNvSpPr>
                <a:spLocks noChangeArrowheads="1"/>
              </p:cNvSpPr>
              <p:nvPr/>
            </p:nvSpPr>
            <p:spPr bwMode="auto">
              <a:xfrm>
                <a:off x="1286" y="5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49"/>
              <p:cNvSpPr>
                <a:spLocks noChangeArrowheads="1"/>
              </p:cNvSpPr>
              <p:nvPr/>
            </p:nvSpPr>
            <p:spPr bwMode="auto">
              <a:xfrm>
                <a:off x="968" y="531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50"/>
              <p:cNvSpPr>
                <a:spLocks noChangeArrowheads="1"/>
              </p:cNvSpPr>
              <p:nvPr/>
            </p:nvSpPr>
            <p:spPr bwMode="auto">
              <a:xfrm>
                <a:off x="426" y="48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51"/>
              <p:cNvSpPr>
                <a:spLocks noChangeArrowheads="1"/>
              </p:cNvSpPr>
              <p:nvPr/>
            </p:nvSpPr>
            <p:spPr bwMode="auto">
              <a:xfrm>
                <a:off x="968" y="54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Rectangle 52"/>
              <p:cNvSpPr>
                <a:spLocks noChangeArrowheads="1"/>
              </p:cNvSpPr>
              <p:nvPr/>
            </p:nvSpPr>
            <p:spPr bwMode="auto">
              <a:xfrm>
                <a:off x="1867" y="49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Oval 53"/>
              <p:cNvSpPr>
                <a:spLocks noChangeArrowheads="1"/>
              </p:cNvSpPr>
              <p:nvPr/>
            </p:nvSpPr>
            <p:spPr bwMode="auto">
              <a:xfrm>
                <a:off x="493" y="526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54"/>
              <p:cNvSpPr>
                <a:spLocks noChangeArrowheads="1"/>
              </p:cNvSpPr>
              <p:nvPr/>
            </p:nvSpPr>
            <p:spPr bwMode="auto">
              <a:xfrm>
                <a:off x="1186" y="4727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55"/>
              <p:cNvSpPr>
                <a:spLocks noChangeArrowheads="1"/>
              </p:cNvSpPr>
              <p:nvPr/>
            </p:nvSpPr>
            <p:spPr bwMode="auto">
              <a:xfrm>
                <a:off x="1705" y="533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56"/>
              <p:cNvSpPr>
                <a:spLocks noChangeArrowheads="1"/>
              </p:cNvSpPr>
              <p:nvPr/>
            </p:nvSpPr>
            <p:spPr bwMode="auto">
              <a:xfrm>
                <a:off x="1462" y="50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57"/>
              <p:cNvSpPr>
                <a:spLocks noChangeArrowheads="1"/>
              </p:cNvSpPr>
              <p:nvPr/>
            </p:nvSpPr>
            <p:spPr bwMode="auto">
              <a:xfrm>
                <a:off x="1576" y="3003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58"/>
              <p:cNvSpPr>
                <a:spLocks noChangeArrowheads="1"/>
              </p:cNvSpPr>
              <p:nvPr/>
            </p:nvSpPr>
            <p:spPr bwMode="auto">
              <a:xfrm>
                <a:off x="658" y="2872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59"/>
              <p:cNvSpPr>
                <a:spLocks noChangeArrowheads="1"/>
              </p:cNvSpPr>
              <p:nvPr/>
            </p:nvSpPr>
            <p:spPr bwMode="auto">
              <a:xfrm>
                <a:off x="649" y="2997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60"/>
              <p:cNvSpPr>
                <a:spLocks noChangeArrowheads="1"/>
              </p:cNvSpPr>
              <p:nvPr/>
            </p:nvSpPr>
            <p:spPr bwMode="auto">
              <a:xfrm>
                <a:off x="892" y="287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61"/>
              <p:cNvSpPr>
                <a:spLocks noChangeArrowheads="1"/>
              </p:cNvSpPr>
              <p:nvPr/>
            </p:nvSpPr>
            <p:spPr bwMode="auto">
              <a:xfrm>
                <a:off x="806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62"/>
              <p:cNvSpPr>
                <a:spLocks noChangeArrowheads="1"/>
              </p:cNvSpPr>
              <p:nvPr/>
            </p:nvSpPr>
            <p:spPr bwMode="auto">
              <a:xfrm>
                <a:off x="1194" y="287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Rectangle 63"/>
              <p:cNvSpPr>
                <a:spLocks noChangeArrowheads="1"/>
              </p:cNvSpPr>
              <p:nvPr/>
            </p:nvSpPr>
            <p:spPr bwMode="auto">
              <a:xfrm>
                <a:off x="968" y="2997"/>
                <a:ext cx="62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Line 64"/>
              <p:cNvSpPr>
                <a:spLocks noChangeShapeType="1"/>
              </p:cNvSpPr>
              <p:nvPr/>
            </p:nvSpPr>
            <p:spPr bwMode="auto">
              <a:xfrm>
                <a:off x="968" y="2998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Line 65"/>
              <p:cNvSpPr>
                <a:spLocks noChangeShapeType="1"/>
              </p:cNvSpPr>
              <p:nvPr/>
            </p:nvSpPr>
            <p:spPr bwMode="auto">
              <a:xfrm flipV="1">
                <a:off x="968" y="2998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66"/>
              <p:cNvSpPr>
                <a:spLocks noChangeArrowheads="1"/>
              </p:cNvSpPr>
              <p:nvPr/>
            </p:nvSpPr>
            <p:spPr bwMode="auto">
              <a:xfrm>
                <a:off x="404" y="27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67"/>
              <p:cNvSpPr>
                <a:spLocks noChangeArrowheads="1"/>
              </p:cNvSpPr>
              <p:nvPr/>
            </p:nvSpPr>
            <p:spPr bwMode="auto">
              <a:xfrm>
                <a:off x="1124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68"/>
              <p:cNvSpPr>
                <a:spLocks noChangeArrowheads="1"/>
              </p:cNvSpPr>
              <p:nvPr/>
            </p:nvSpPr>
            <p:spPr bwMode="auto">
              <a:xfrm>
                <a:off x="873" y="27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Oval 69"/>
              <p:cNvSpPr>
                <a:spLocks noChangeArrowheads="1"/>
              </p:cNvSpPr>
              <p:nvPr/>
            </p:nvSpPr>
            <p:spPr bwMode="auto">
              <a:xfrm>
                <a:off x="1286" y="2997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Rectangle 70"/>
              <p:cNvSpPr>
                <a:spLocks noChangeArrowheads="1"/>
              </p:cNvSpPr>
              <p:nvPr/>
            </p:nvSpPr>
            <p:spPr bwMode="auto">
              <a:xfrm>
                <a:off x="1214" y="27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Oval 71"/>
              <p:cNvSpPr>
                <a:spLocks noChangeArrowheads="1"/>
              </p:cNvSpPr>
              <p:nvPr/>
            </p:nvSpPr>
            <p:spPr bwMode="auto">
              <a:xfrm>
                <a:off x="1442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72"/>
              <p:cNvSpPr>
                <a:spLocks noChangeArrowheads="1"/>
              </p:cNvSpPr>
              <p:nvPr/>
            </p:nvSpPr>
            <p:spPr bwMode="auto">
              <a:xfrm>
                <a:off x="1507" y="2872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73"/>
              <p:cNvSpPr>
                <a:spLocks noChangeArrowheads="1"/>
              </p:cNvSpPr>
              <p:nvPr/>
            </p:nvSpPr>
            <p:spPr bwMode="auto">
              <a:xfrm>
                <a:off x="968" y="309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74"/>
              <p:cNvSpPr>
                <a:spLocks noChangeArrowheads="1"/>
              </p:cNvSpPr>
              <p:nvPr/>
            </p:nvSpPr>
            <p:spPr bwMode="auto">
              <a:xfrm>
                <a:off x="627" y="254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75"/>
              <p:cNvSpPr>
                <a:spLocks noChangeArrowheads="1"/>
              </p:cNvSpPr>
              <p:nvPr/>
            </p:nvSpPr>
            <p:spPr bwMode="auto">
              <a:xfrm>
                <a:off x="968" y="3209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76"/>
              <p:cNvSpPr>
                <a:spLocks noChangeArrowheads="1"/>
              </p:cNvSpPr>
              <p:nvPr/>
            </p:nvSpPr>
            <p:spPr bwMode="auto">
              <a:xfrm>
                <a:off x="1661" y="28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Oval 77"/>
              <p:cNvSpPr>
                <a:spLocks noChangeArrowheads="1"/>
              </p:cNvSpPr>
              <p:nvPr/>
            </p:nvSpPr>
            <p:spPr bwMode="auto">
              <a:xfrm>
                <a:off x="493" y="304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78"/>
              <p:cNvSpPr>
                <a:spLocks noChangeArrowheads="1"/>
              </p:cNvSpPr>
              <p:nvPr/>
            </p:nvSpPr>
            <p:spPr bwMode="auto">
              <a:xfrm>
                <a:off x="1320" y="253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79"/>
              <p:cNvSpPr>
                <a:spLocks noChangeArrowheads="1"/>
              </p:cNvSpPr>
              <p:nvPr/>
            </p:nvSpPr>
            <p:spPr bwMode="auto">
              <a:xfrm>
                <a:off x="1699" y="3098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80"/>
              <p:cNvSpPr>
                <a:spLocks noChangeArrowheads="1"/>
              </p:cNvSpPr>
              <p:nvPr/>
            </p:nvSpPr>
            <p:spPr bwMode="auto">
              <a:xfrm>
                <a:off x="1817" y="273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81"/>
              <p:cNvSpPr>
                <a:spLocks noChangeArrowheads="1"/>
              </p:cNvSpPr>
              <p:nvPr/>
            </p:nvSpPr>
            <p:spPr bwMode="auto">
              <a:xfrm>
                <a:off x="3020" y="1375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82"/>
              <p:cNvSpPr>
                <a:spLocks noChangeArrowheads="1"/>
              </p:cNvSpPr>
              <p:nvPr/>
            </p:nvSpPr>
            <p:spPr bwMode="auto">
              <a:xfrm>
                <a:off x="1337" y="1138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83"/>
              <p:cNvSpPr>
                <a:spLocks noChangeArrowheads="1"/>
              </p:cNvSpPr>
              <p:nvPr/>
            </p:nvSpPr>
            <p:spPr bwMode="auto">
              <a:xfrm>
                <a:off x="1406" y="1363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Rectangle 84"/>
              <p:cNvSpPr>
                <a:spLocks noChangeArrowheads="1"/>
              </p:cNvSpPr>
              <p:nvPr/>
            </p:nvSpPr>
            <p:spPr bwMode="auto">
              <a:xfrm>
                <a:off x="1850" y="114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85"/>
              <p:cNvSpPr>
                <a:spLocks noChangeArrowheads="1"/>
              </p:cNvSpPr>
              <p:nvPr/>
            </p:nvSpPr>
            <p:spPr bwMode="auto">
              <a:xfrm>
                <a:off x="1685" y="1363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86"/>
              <p:cNvSpPr>
                <a:spLocks noChangeArrowheads="1"/>
              </p:cNvSpPr>
              <p:nvPr/>
            </p:nvSpPr>
            <p:spPr bwMode="auto">
              <a:xfrm>
                <a:off x="2308" y="1183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87"/>
              <p:cNvSpPr>
                <a:spLocks noChangeArrowheads="1"/>
              </p:cNvSpPr>
              <p:nvPr/>
            </p:nvSpPr>
            <p:spPr bwMode="auto">
              <a:xfrm>
                <a:off x="1959" y="1363"/>
                <a:ext cx="110" cy="11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Line 88"/>
              <p:cNvSpPr>
                <a:spLocks noChangeShapeType="1"/>
              </p:cNvSpPr>
              <p:nvPr/>
            </p:nvSpPr>
            <p:spPr bwMode="auto">
              <a:xfrm>
                <a:off x="1959" y="1363"/>
                <a:ext cx="106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Line 89"/>
              <p:cNvSpPr>
                <a:spLocks noChangeShapeType="1"/>
              </p:cNvSpPr>
              <p:nvPr/>
            </p:nvSpPr>
            <p:spPr bwMode="auto">
              <a:xfrm flipV="1">
                <a:off x="1959" y="1363"/>
                <a:ext cx="106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Rectangle 90"/>
              <p:cNvSpPr>
                <a:spLocks noChangeArrowheads="1"/>
              </p:cNvSpPr>
              <p:nvPr/>
            </p:nvSpPr>
            <p:spPr bwMode="auto">
              <a:xfrm>
                <a:off x="1571" y="97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Oval 91"/>
              <p:cNvSpPr>
                <a:spLocks noChangeArrowheads="1"/>
              </p:cNvSpPr>
              <p:nvPr/>
            </p:nvSpPr>
            <p:spPr bwMode="auto">
              <a:xfrm>
                <a:off x="2233" y="1363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Rectangle 92"/>
              <p:cNvSpPr>
                <a:spLocks noChangeArrowheads="1"/>
              </p:cNvSpPr>
              <p:nvPr/>
            </p:nvSpPr>
            <p:spPr bwMode="auto">
              <a:xfrm>
                <a:off x="2085" y="97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Oval 93"/>
              <p:cNvSpPr>
                <a:spLocks noChangeArrowheads="1"/>
              </p:cNvSpPr>
              <p:nvPr/>
            </p:nvSpPr>
            <p:spPr bwMode="auto">
              <a:xfrm>
                <a:off x="2506" y="1363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Rectangle 94"/>
              <p:cNvSpPr>
                <a:spLocks noChangeArrowheads="1"/>
              </p:cNvSpPr>
              <p:nvPr/>
            </p:nvSpPr>
            <p:spPr bwMode="auto">
              <a:xfrm>
                <a:off x="2509" y="97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Oval 95"/>
              <p:cNvSpPr>
                <a:spLocks noChangeArrowheads="1"/>
              </p:cNvSpPr>
              <p:nvPr/>
            </p:nvSpPr>
            <p:spPr bwMode="auto">
              <a:xfrm>
                <a:off x="2780" y="1363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Rectangle 96"/>
              <p:cNvSpPr>
                <a:spLocks noChangeArrowheads="1"/>
              </p:cNvSpPr>
              <p:nvPr/>
            </p:nvSpPr>
            <p:spPr bwMode="auto">
              <a:xfrm>
                <a:off x="2867" y="1177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Oval 97"/>
              <p:cNvSpPr>
                <a:spLocks noChangeArrowheads="1"/>
              </p:cNvSpPr>
              <p:nvPr/>
            </p:nvSpPr>
            <p:spPr bwMode="auto">
              <a:xfrm>
                <a:off x="1959" y="1536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Rectangle 98"/>
              <p:cNvSpPr>
                <a:spLocks noChangeArrowheads="1"/>
              </p:cNvSpPr>
              <p:nvPr/>
            </p:nvSpPr>
            <p:spPr bwMode="auto">
              <a:xfrm>
                <a:off x="957" y="79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Oval 99"/>
              <p:cNvSpPr>
                <a:spLocks noChangeArrowheads="1"/>
              </p:cNvSpPr>
              <p:nvPr/>
            </p:nvSpPr>
            <p:spPr bwMode="auto">
              <a:xfrm>
                <a:off x="1959" y="1837"/>
                <a:ext cx="110" cy="10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Rectangle 100"/>
              <p:cNvSpPr>
                <a:spLocks noChangeArrowheads="1"/>
              </p:cNvSpPr>
              <p:nvPr/>
            </p:nvSpPr>
            <p:spPr bwMode="auto">
              <a:xfrm>
                <a:off x="3330" y="89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Oval 101"/>
              <p:cNvSpPr>
                <a:spLocks noChangeArrowheads="1"/>
              </p:cNvSpPr>
              <p:nvPr/>
            </p:nvSpPr>
            <p:spPr bwMode="auto">
              <a:xfrm>
                <a:off x="1160" y="1564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Rectangle 102"/>
              <p:cNvSpPr>
                <a:spLocks noChangeArrowheads="1"/>
              </p:cNvSpPr>
              <p:nvPr/>
            </p:nvSpPr>
            <p:spPr bwMode="auto">
              <a:xfrm>
                <a:off x="2063" y="526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Oval 103"/>
              <p:cNvSpPr>
                <a:spLocks noChangeArrowheads="1"/>
              </p:cNvSpPr>
              <p:nvPr/>
            </p:nvSpPr>
            <p:spPr bwMode="auto">
              <a:xfrm>
                <a:off x="3187" y="1542"/>
                <a:ext cx="111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Rectangle 104"/>
              <p:cNvSpPr>
                <a:spLocks noChangeArrowheads="1"/>
              </p:cNvSpPr>
              <p:nvPr/>
            </p:nvSpPr>
            <p:spPr bwMode="auto">
              <a:xfrm>
                <a:off x="3143" y="1211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05"/>
              <p:cNvSpPr>
                <a:spLocks noChangeArrowheads="1"/>
              </p:cNvSpPr>
              <p:nvPr/>
            </p:nvSpPr>
            <p:spPr bwMode="auto">
              <a:xfrm>
                <a:off x="1815" y="548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06"/>
              <p:cNvSpPr>
                <a:spLocks noChangeArrowheads="1"/>
              </p:cNvSpPr>
              <p:nvPr/>
            </p:nvSpPr>
            <p:spPr bwMode="auto">
              <a:xfrm>
                <a:off x="1828" y="438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07"/>
              <p:cNvSpPr>
                <a:spLocks noChangeArrowheads="1"/>
              </p:cNvSpPr>
              <p:nvPr/>
            </p:nvSpPr>
            <p:spPr bwMode="auto">
              <a:xfrm>
                <a:off x="724" y="196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08"/>
              <p:cNvSpPr>
                <a:spLocks noChangeArrowheads="1"/>
              </p:cNvSpPr>
              <p:nvPr/>
            </p:nvSpPr>
            <p:spPr bwMode="auto">
              <a:xfrm>
                <a:off x="1632" y="323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09"/>
              <p:cNvSpPr>
                <a:spLocks noChangeArrowheads="1"/>
              </p:cNvSpPr>
              <p:nvPr/>
            </p:nvSpPr>
            <p:spPr bwMode="auto">
              <a:xfrm>
                <a:off x="1392" y="172"/>
                <a:ext cx="42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10"/>
              <p:cNvSpPr>
                <a:spLocks noChangeArrowheads="1"/>
              </p:cNvSpPr>
              <p:nvPr/>
            </p:nvSpPr>
            <p:spPr bwMode="auto">
              <a:xfrm>
                <a:off x="1767" y="172"/>
                <a:ext cx="210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</a:t>
                </a:r>
                <a:r>
                  <a:rPr kumimoji="0" lang="en-US" sz="16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Tight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Rip 34 Belly Slide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11"/>
              <p:cNvSpPr>
                <a:spLocks noChangeArrowheads="1"/>
              </p:cNvSpPr>
              <p:nvPr/>
            </p:nvSpPr>
            <p:spPr bwMode="auto">
              <a:xfrm>
                <a:off x="2094" y="2325"/>
                <a:ext cx="14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3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12"/>
              <p:cNvSpPr>
                <a:spLocks noChangeArrowheads="1"/>
              </p:cNvSpPr>
              <p:nvPr/>
            </p:nvSpPr>
            <p:spPr bwMode="auto">
              <a:xfrm>
                <a:off x="2256" y="2325"/>
                <a:ext cx="8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13"/>
              <p:cNvSpPr>
                <a:spLocks noChangeArrowheads="1"/>
              </p:cNvSpPr>
              <p:nvPr/>
            </p:nvSpPr>
            <p:spPr bwMode="auto">
              <a:xfrm>
                <a:off x="2094" y="2430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14"/>
              <p:cNvSpPr>
                <a:spLocks noChangeArrowheads="1"/>
              </p:cNvSpPr>
              <p:nvPr/>
            </p:nvSpPr>
            <p:spPr bwMode="auto">
              <a:xfrm>
                <a:off x="2094" y="2536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15"/>
              <p:cNvSpPr>
                <a:spLocks noChangeArrowheads="1"/>
              </p:cNvSpPr>
              <p:nvPr/>
            </p:nvSpPr>
            <p:spPr bwMode="auto">
              <a:xfrm>
                <a:off x="2233" y="2536"/>
                <a:ext cx="6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16"/>
              <p:cNvSpPr>
                <a:spLocks noChangeArrowheads="1"/>
              </p:cNvSpPr>
              <p:nvPr/>
            </p:nvSpPr>
            <p:spPr bwMode="auto">
              <a:xfrm>
                <a:off x="2094" y="274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17"/>
              <p:cNvSpPr>
                <a:spLocks noChangeArrowheads="1"/>
              </p:cNvSpPr>
              <p:nvPr/>
            </p:nvSpPr>
            <p:spPr bwMode="auto">
              <a:xfrm>
                <a:off x="2264" y="2748"/>
                <a:ext cx="138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Lead.Whammy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2 tech.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18"/>
              <p:cNvSpPr>
                <a:spLocks noChangeArrowheads="1"/>
              </p:cNvSpPr>
              <p:nvPr/>
            </p:nvSpPr>
            <p:spPr bwMode="auto">
              <a:xfrm>
                <a:off x="2094" y="2959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19"/>
              <p:cNvSpPr>
                <a:spLocks noChangeArrowheads="1"/>
              </p:cNvSpPr>
              <p:nvPr/>
            </p:nvSpPr>
            <p:spPr bwMode="auto">
              <a:xfrm>
                <a:off x="2256" y="2959"/>
                <a:ext cx="126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20"/>
              <p:cNvSpPr>
                <a:spLocks noChangeArrowheads="1"/>
              </p:cNvSpPr>
              <p:nvPr/>
            </p:nvSpPr>
            <p:spPr bwMode="auto">
              <a:xfrm>
                <a:off x="2094" y="3171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21"/>
              <p:cNvSpPr>
                <a:spLocks noChangeArrowheads="1"/>
              </p:cNvSpPr>
              <p:nvPr/>
            </p:nvSpPr>
            <p:spPr bwMode="auto">
              <a:xfrm>
                <a:off x="2259" y="3171"/>
                <a:ext cx="2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22"/>
              <p:cNvSpPr>
                <a:spLocks noChangeArrowheads="1"/>
              </p:cNvSpPr>
              <p:nvPr/>
            </p:nvSpPr>
            <p:spPr bwMode="auto">
              <a:xfrm>
                <a:off x="2094" y="3383"/>
                <a:ext cx="13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3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</a:t>
                </a: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23"/>
              <p:cNvSpPr>
                <a:spLocks noChangeArrowheads="1"/>
              </p:cNvSpPr>
              <p:nvPr/>
            </p:nvSpPr>
            <p:spPr bwMode="auto">
              <a:xfrm>
                <a:off x="2208" y="3383"/>
                <a:ext cx="2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24"/>
              <p:cNvSpPr>
                <a:spLocks noChangeArrowheads="1"/>
              </p:cNvSpPr>
              <p:nvPr/>
            </p:nvSpPr>
            <p:spPr bwMode="auto">
              <a:xfrm>
                <a:off x="2094" y="3594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25"/>
              <p:cNvSpPr>
                <a:spLocks noChangeArrowheads="1"/>
              </p:cNvSpPr>
              <p:nvPr/>
            </p:nvSpPr>
            <p:spPr bwMode="auto">
              <a:xfrm>
                <a:off x="2234" y="3594"/>
                <a:ext cx="9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26"/>
              <p:cNvSpPr>
                <a:spLocks noChangeArrowheads="1"/>
              </p:cNvSpPr>
              <p:nvPr/>
            </p:nvSpPr>
            <p:spPr bwMode="auto">
              <a:xfrm>
                <a:off x="2094" y="3806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Rectangle 127"/>
              <p:cNvSpPr>
                <a:spLocks noChangeArrowheads="1"/>
              </p:cNvSpPr>
              <p:nvPr/>
            </p:nvSpPr>
            <p:spPr bwMode="auto">
              <a:xfrm>
                <a:off x="2233" y="3806"/>
                <a:ext cx="204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over midline-2nd step@45- 3rd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8" name="Rectangle 128"/>
              <p:cNvSpPr>
                <a:spLocks noChangeArrowheads="1"/>
              </p:cNvSpPr>
              <p:nvPr/>
            </p:nvSpPr>
            <p:spPr bwMode="auto">
              <a:xfrm>
                <a:off x="2094" y="3911"/>
                <a:ext cx="192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 even w/FB, cross behind-fake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Rectangle 129"/>
              <p:cNvSpPr>
                <a:spLocks noChangeArrowheads="1"/>
              </p:cNvSpPr>
              <p:nvPr/>
            </p:nvSpPr>
            <p:spPr bwMode="auto">
              <a:xfrm>
                <a:off x="2094" y="4123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Rectangle 130"/>
              <p:cNvSpPr>
                <a:spLocks noChangeArrowheads="1"/>
              </p:cNvSpPr>
              <p:nvPr/>
            </p:nvSpPr>
            <p:spPr bwMode="auto">
              <a:xfrm>
                <a:off x="2256" y="4123"/>
                <a:ext cx="142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:Step out. Block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Rectangle 131"/>
              <p:cNvSpPr>
                <a:spLocks noChangeArrowheads="1"/>
              </p:cNvSpPr>
              <p:nvPr/>
            </p:nvSpPr>
            <p:spPr bwMode="auto">
              <a:xfrm>
                <a:off x="2094" y="4335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Rectangle 132"/>
              <p:cNvSpPr>
                <a:spLocks noChangeArrowheads="1"/>
              </p:cNvSpPr>
              <p:nvPr/>
            </p:nvSpPr>
            <p:spPr bwMode="auto">
              <a:xfrm>
                <a:off x="2267" y="4335"/>
                <a:ext cx="200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Slide 2 steps sideways @QB area.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Rectangle 133"/>
              <p:cNvSpPr>
                <a:spLocks noChangeArrowheads="1"/>
              </p:cNvSpPr>
              <p:nvPr/>
            </p:nvSpPr>
            <p:spPr bwMode="auto">
              <a:xfrm>
                <a:off x="2094" y="4440"/>
                <a:ext cx="94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1st LB from 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4" name="Rectangle 134"/>
              <p:cNvSpPr>
                <a:spLocks noChangeArrowheads="1"/>
              </p:cNvSpPr>
              <p:nvPr/>
            </p:nvSpPr>
            <p:spPr bwMode="auto">
              <a:xfrm>
                <a:off x="2094" y="4652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" name="Rectangle 135"/>
              <p:cNvSpPr>
                <a:spLocks noChangeArrowheads="1"/>
              </p:cNvSpPr>
              <p:nvPr/>
            </p:nvSpPr>
            <p:spPr bwMode="auto">
              <a:xfrm>
                <a:off x="2262" y="4652"/>
                <a:ext cx="2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Lead step,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Croosover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, Square. Bend path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Rectangle 136"/>
              <p:cNvSpPr>
                <a:spLocks noChangeArrowheads="1"/>
              </p:cNvSpPr>
              <p:nvPr/>
            </p:nvSpPr>
            <p:spPr bwMode="auto">
              <a:xfrm>
                <a:off x="2094" y="4758"/>
                <a:ext cx="100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for inside foot of PST.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7" name="Rectangle 137"/>
              <p:cNvSpPr>
                <a:spLocks noChangeArrowheads="1"/>
              </p:cNvSpPr>
              <p:nvPr/>
            </p:nvSpPr>
            <p:spPr bwMode="auto">
              <a:xfrm>
                <a:off x="2094" y="4969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Line 138"/>
              <p:cNvSpPr>
                <a:spLocks noChangeShapeType="1"/>
              </p:cNvSpPr>
              <p:nvPr/>
            </p:nvSpPr>
            <p:spPr bwMode="auto">
              <a:xfrm flipV="1">
                <a:off x="2293" y="1314"/>
                <a:ext cx="0" cy="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Freeform 139"/>
              <p:cNvSpPr>
                <a:spLocks/>
              </p:cNvSpPr>
              <p:nvPr/>
            </p:nvSpPr>
            <p:spPr bwMode="auto">
              <a:xfrm>
                <a:off x="2254" y="1307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Line 140"/>
              <p:cNvSpPr>
                <a:spLocks noChangeShapeType="1"/>
              </p:cNvSpPr>
              <p:nvPr/>
            </p:nvSpPr>
            <p:spPr bwMode="auto">
              <a:xfrm>
                <a:off x="2254" y="130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Arc 141"/>
              <p:cNvSpPr>
                <a:spLocks/>
              </p:cNvSpPr>
              <p:nvPr/>
            </p:nvSpPr>
            <p:spPr bwMode="auto">
              <a:xfrm>
                <a:off x="1000" y="5370"/>
                <a:ext cx="128" cy="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Arc 142"/>
              <p:cNvSpPr>
                <a:spLocks/>
              </p:cNvSpPr>
              <p:nvPr/>
            </p:nvSpPr>
            <p:spPr bwMode="auto">
              <a:xfrm>
                <a:off x="1128" y="5420"/>
                <a:ext cx="231" cy="9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93 w 21693"/>
                  <a:gd name="T1" fmla="*/ 21600 h 21600"/>
                  <a:gd name="T2" fmla="*/ 0 w 21693"/>
                  <a:gd name="T3" fmla="*/ 0 h 21600"/>
                  <a:gd name="T4" fmla="*/ 21600 w 2169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3" h="21600" fill="none" extrusionOk="0">
                    <a:moveTo>
                      <a:pt x="21692" y="21599"/>
                    </a:moveTo>
                    <a:cubicBezTo>
                      <a:pt x="21661" y="21599"/>
                      <a:pt x="2163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93" h="21600" stroke="0" extrusionOk="0">
                    <a:moveTo>
                      <a:pt x="21692" y="21599"/>
                    </a:moveTo>
                    <a:cubicBezTo>
                      <a:pt x="21661" y="21599"/>
                      <a:pt x="2163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Arc 143"/>
              <p:cNvSpPr>
                <a:spLocks/>
              </p:cNvSpPr>
              <p:nvPr/>
            </p:nvSpPr>
            <p:spPr bwMode="auto">
              <a:xfrm>
                <a:off x="1359" y="5425"/>
                <a:ext cx="136" cy="9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35 h 21599"/>
                  <a:gd name="T2" fmla="*/ 157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8" y="234"/>
                    </a:moveTo>
                    <a:cubicBezTo>
                      <a:pt x="21470" y="12010"/>
                      <a:pt x="11933" y="21513"/>
                      <a:pt x="157" y="21599"/>
                    </a:cubicBezTo>
                  </a:path>
                  <a:path w="21599" h="21599" stroke="0" extrusionOk="0">
                    <a:moveTo>
                      <a:pt x="21598" y="234"/>
                    </a:moveTo>
                    <a:cubicBezTo>
                      <a:pt x="21470" y="12010"/>
                      <a:pt x="11933" y="21513"/>
                      <a:pt x="15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44"/>
              <p:cNvSpPr>
                <a:spLocks/>
              </p:cNvSpPr>
              <p:nvPr/>
            </p:nvSpPr>
            <p:spPr bwMode="auto">
              <a:xfrm>
                <a:off x="1477" y="5426"/>
                <a:ext cx="40" cy="55"/>
              </a:xfrm>
              <a:custGeom>
                <a:avLst/>
                <a:gdLst>
                  <a:gd name="T0" fmla="*/ 20 w 40"/>
                  <a:gd name="T1" fmla="*/ 0 h 55"/>
                  <a:gd name="T2" fmla="*/ 0 w 40"/>
                  <a:gd name="T3" fmla="*/ 55 h 55"/>
                  <a:gd name="T4" fmla="*/ 20 w 40"/>
                  <a:gd name="T5" fmla="*/ 41 h 55"/>
                  <a:gd name="T6" fmla="*/ 40 w 40"/>
                  <a:gd name="T7" fmla="*/ 55 h 55"/>
                  <a:gd name="T8" fmla="*/ 20 w 4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40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Arc 145"/>
              <p:cNvSpPr>
                <a:spLocks/>
              </p:cNvSpPr>
              <p:nvPr/>
            </p:nvSpPr>
            <p:spPr bwMode="auto">
              <a:xfrm>
                <a:off x="1027" y="4958"/>
                <a:ext cx="240" cy="51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2 h 21600"/>
                  <a:gd name="T2" fmla="*/ 9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1"/>
                    </a:moveTo>
                    <a:cubicBezTo>
                      <a:pt x="21576" y="11919"/>
                      <a:pt x="11967" y="21550"/>
                      <a:pt x="89" y="21599"/>
                    </a:cubicBezTo>
                  </a:path>
                  <a:path w="21600" h="21600" stroke="0" extrusionOk="0">
                    <a:moveTo>
                      <a:pt x="21599" y="41"/>
                    </a:moveTo>
                    <a:cubicBezTo>
                      <a:pt x="21576" y="11919"/>
                      <a:pt x="11967" y="21550"/>
                      <a:pt x="8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146"/>
              <p:cNvSpPr>
                <a:spLocks/>
              </p:cNvSpPr>
              <p:nvPr/>
            </p:nvSpPr>
            <p:spPr bwMode="auto">
              <a:xfrm>
                <a:off x="1248" y="4959"/>
                <a:ext cx="40" cy="55"/>
              </a:xfrm>
              <a:custGeom>
                <a:avLst/>
                <a:gdLst>
                  <a:gd name="T0" fmla="*/ 20 w 40"/>
                  <a:gd name="T1" fmla="*/ 0 h 55"/>
                  <a:gd name="T2" fmla="*/ 0 w 40"/>
                  <a:gd name="T3" fmla="*/ 55 h 55"/>
                  <a:gd name="T4" fmla="*/ 20 w 40"/>
                  <a:gd name="T5" fmla="*/ 41 h 55"/>
                  <a:gd name="T6" fmla="*/ 40 w 40"/>
                  <a:gd name="T7" fmla="*/ 55 h 55"/>
                  <a:gd name="T8" fmla="*/ 20 w 4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40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147"/>
              <p:cNvSpPr>
                <a:spLocks/>
              </p:cNvSpPr>
              <p:nvPr/>
            </p:nvSpPr>
            <p:spPr bwMode="auto">
              <a:xfrm>
                <a:off x="519" y="5312"/>
                <a:ext cx="503" cy="55"/>
              </a:xfrm>
              <a:custGeom>
                <a:avLst/>
                <a:gdLst>
                  <a:gd name="T0" fmla="*/ 0 w 1350"/>
                  <a:gd name="T1" fmla="*/ 60 h 148"/>
                  <a:gd name="T2" fmla="*/ 31 w 1350"/>
                  <a:gd name="T3" fmla="*/ 0 h 148"/>
                  <a:gd name="T4" fmla="*/ 88 w 1350"/>
                  <a:gd name="T5" fmla="*/ 121 h 148"/>
                  <a:gd name="T6" fmla="*/ 151 w 1350"/>
                  <a:gd name="T7" fmla="*/ 3 h 148"/>
                  <a:gd name="T8" fmla="*/ 208 w 1350"/>
                  <a:gd name="T9" fmla="*/ 124 h 148"/>
                  <a:gd name="T10" fmla="*/ 271 w 1350"/>
                  <a:gd name="T11" fmla="*/ 6 h 148"/>
                  <a:gd name="T12" fmla="*/ 328 w 1350"/>
                  <a:gd name="T13" fmla="*/ 127 h 148"/>
                  <a:gd name="T14" fmla="*/ 391 w 1350"/>
                  <a:gd name="T15" fmla="*/ 8 h 148"/>
                  <a:gd name="T16" fmla="*/ 448 w 1350"/>
                  <a:gd name="T17" fmla="*/ 129 h 148"/>
                  <a:gd name="T18" fmla="*/ 511 w 1350"/>
                  <a:gd name="T19" fmla="*/ 11 h 148"/>
                  <a:gd name="T20" fmla="*/ 568 w 1350"/>
                  <a:gd name="T21" fmla="*/ 132 h 148"/>
                  <a:gd name="T22" fmla="*/ 631 w 1350"/>
                  <a:gd name="T23" fmla="*/ 14 h 148"/>
                  <a:gd name="T24" fmla="*/ 688 w 1350"/>
                  <a:gd name="T25" fmla="*/ 135 h 148"/>
                  <a:gd name="T26" fmla="*/ 751 w 1350"/>
                  <a:gd name="T27" fmla="*/ 16 h 148"/>
                  <a:gd name="T28" fmla="*/ 808 w 1350"/>
                  <a:gd name="T29" fmla="*/ 137 h 148"/>
                  <a:gd name="T30" fmla="*/ 871 w 1350"/>
                  <a:gd name="T31" fmla="*/ 19 h 148"/>
                  <a:gd name="T32" fmla="*/ 928 w 1350"/>
                  <a:gd name="T33" fmla="*/ 140 h 148"/>
                  <a:gd name="T34" fmla="*/ 991 w 1350"/>
                  <a:gd name="T35" fmla="*/ 22 h 148"/>
                  <a:gd name="T36" fmla="*/ 1048 w 1350"/>
                  <a:gd name="T37" fmla="*/ 143 h 148"/>
                  <a:gd name="T38" fmla="*/ 1111 w 1350"/>
                  <a:gd name="T39" fmla="*/ 24 h 148"/>
                  <a:gd name="T40" fmla="*/ 1168 w 1350"/>
                  <a:gd name="T41" fmla="*/ 145 h 148"/>
                  <a:gd name="T42" fmla="*/ 1230 w 1350"/>
                  <a:gd name="T43" fmla="*/ 27 h 148"/>
                  <a:gd name="T44" fmla="*/ 1288 w 1350"/>
                  <a:gd name="T45" fmla="*/ 148 h 148"/>
                  <a:gd name="T46" fmla="*/ 1319 w 1350"/>
                  <a:gd name="T47" fmla="*/ 89 h 148"/>
                  <a:gd name="T48" fmla="*/ 1350 w 1350"/>
                  <a:gd name="T49" fmla="*/ 9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50" h="148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8"/>
                    </a:lnTo>
                    <a:lnTo>
                      <a:pt x="448" y="129"/>
                    </a:lnTo>
                    <a:lnTo>
                      <a:pt x="511" y="11"/>
                    </a:lnTo>
                    <a:lnTo>
                      <a:pt x="568" y="132"/>
                    </a:lnTo>
                    <a:lnTo>
                      <a:pt x="631" y="14"/>
                    </a:lnTo>
                    <a:lnTo>
                      <a:pt x="688" y="135"/>
                    </a:lnTo>
                    <a:lnTo>
                      <a:pt x="751" y="16"/>
                    </a:lnTo>
                    <a:lnTo>
                      <a:pt x="808" y="137"/>
                    </a:lnTo>
                    <a:lnTo>
                      <a:pt x="871" y="19"/>
                    </a:lnTo>
                    <a:lnTo>
                      <a:pt x="928" y="140"/>
                    </a:lnTo>
                    <a:lnTo>
                      <a:pt x="991" y="22"/>
                    </a:lnTo>
                    <a:lnTo>
                      <a:pt x="1048" y="143"/>
                    </a:lnTo>
                    <a:lnTo>
                      <a:pt x="1111" y="24"/>
                    </a:lnTo>
                    <a:lnTo>
                      <a:pt x="1168" y="145"/>
                    </a:lnTo>
                    <a:lnTo>
                      <a:pt x="1230" y="27"/>
                    </a:lnTo>
                    <a:lnTo>
                      <a:pt x="1288" y="148"/>
                    </a:lnTo>
                    <a:lnTo>
                      <a:pt x="1319" y="89"/>
                    </a:lnTo>
                    <a:lnTo>
                      <a:pt x="1350" y="9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Line 148"/>
              <p:cNvSpPr>
                <a:spLocks noChangeShapeType="1"/>
              </p:cNvSpPr>
              <p:nvPr/>
            </p:nvSpPr>
            <p:spPr bwMode="auto">
              <a:xfrm>
                <a:off x="1022" y="5345"/>
                <a:ext cx="35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Arc 149"/>
              <p:cNvSpPr>
                <a:spLocks/>
              </p:cNvSpPr>
              <p:nvPr/>
            </p:nvSpPr>
            <p:spPr bwMode="auto">
              <a:xfrm>
                <a:off x="1057" y="5308"/>
                <a:ext cx="67" cy="4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719 w 43200"/>
                  <a:gd name="T1" fmla="*/ 27127 h 27127"/>
                  <a:gd name="T2" fmla="*/ 43140 w 43200"/>
                  <a:gd name="T3" fmla="*/ 23215 h 27127"/>
                  <a:gd name="T4" fmla="*/ 21600 w 43200"/>
                  <a:gd name="T5" fmla="*/ 21600 h 27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7127" fill="none" extrusionOk="0">
                    <a:moveTo>
                      <a:pt x="719" y="27126"/>
                    </a:moveTo>
                    <a:cubicBezTo>
                      <a:pt x="241" y="25323"/>
                      <a:pt x="0" y="2346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38"/>
                      <a:pt x="43179" y="22677"/>
                      <a:pt x="43139" y="23214"/>
                    </a:cubicBezTo>
                  </a:path>
                  <a:path w="43200" h="27127" stroke="0" extrusionOk="0">
                    <a:moveTo>
                      <a:pt x="719" y="27126"/>
                    </a:moveTo>
                    <a:cubicBezTo>
                      <a:pt x="241" y="25323"/>
                      <a:pt x="0" y="2346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38"/>
                      <a:pt x="43179" y="22677"/>
                      <a:pt x="43139" y="2321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Arc 150"/>
              <p:cNvSpPr>
                <a:spLocks/>
              </p:cNvSpPr>
              <p:nvPr/>
            </p:nvSpPr>
            <p:spPr bwMode="auto">
              <a:xfrm>
                <a:off x="1131" y="5308"/>
                <a:ext cx="67" cy="4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719 w 43200"/>
                  <a:gd name="T1" fmla="*/ 27127 h 27127"/>
                  <a:gd name="T2" fmla="*/ 43142 w 43200"/>
                  <a:gd name="T3" fmla="*/ 23176 h 27127"/>
                  <a:gd name="T4" fmla="*/ 21600 w 43200"/>
                  <a:gd name="T5" fmla="*/ 21600 h 27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7127" fill="none" extrusionOk="0">
                    <a:moveTo>
                      <a:pt x="719" y="27126"/>
                    </a:moveTo>
                    <a:cubicBezTo>
                      <a:pt x="241" y="25323"/>
                      <a:pt x="0" y="2346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25"/>
                      <a:pt x="43180" y="22651"/>
                      <a:pt x="43142" y="23176"/>
                    </a:cubicBezTo>
                  </a:path>
                  <a:path w="43200" h="27127" stroke="0" extrusionOk="0">
                    <a:moveTo>
                      <a:pt x="719" y="27126"/>
                    </a:moveTo>
                    <a:cubicBezTo>
                      <a:pt x="241" y="25323"/>
                      <a:pt x="0" y="2346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25"/>
                      <a:pt x="43180" y="22651"/>
                      <a:pt x="43142" y="2317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51"/>
              <p:cNvSpPr>
                <a:spLocks/>
              </p:cNvSpPr>
              <p:nvPr/>
            </p:nvSpPr>
            <p:spPr bwMode="auto">
              <a:xfrm>
                <a:off x="1206" y="5092"/>
                <a:ext cx="42" cy="253"/>
              </a:xfrm>
              <a:custGeom>
                <a:avLst/>
                <a:gdLst>
                  <a:gd name="T0" fmla="*/ 0 w 114"/>
                  <a:gd name="T1" fmla="*/ 682 h 682"/>
                  <a:gd name="T2" fmla="*/ 93 w 114"/>
                  <a:gd name="T3" fmla="*/ 682 h 682"/>
                  <a:gd name="T4" fmla="*/ 114 w 114"/>
                  <a:gd name="T5" fmla="*/ 0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4" h="682">
                    <a:moveTo>
                      <a:pt x="0" y="682"/>
                    </a:moveTo>
                    <a:lnTo>
                      <a:pt x="93" y="682"/>
                    </a:lnTo>
                    <a:lnTo>
                      <a:pt x="11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52"/>
              <p:cNvSpPr>
                <a:spLocks/>
              </p:cNvSpPr>
              <p:nvPr/>
            </p:nvSpPr>
            <p:spPr bwMode="auto">
              <a:xfrm>
                <a:off x="1209" y="5084"/>
                <a:ext cx="78" cy="9"/>
              </a:xfrm>
              <a:custGeom>
                <a:avLst/>
                <a:gdLst>
                  <a:gd name="T0" fmla="*/ 209 w 209"/>
                  <a:gd name="T1" fmla="*/ 4 h 24"/>
                  <a:gd name="T2" fmla="*/ 209 w 209"/>
                  <a:gd name="T3" fmla="*/ 24 h 24"/>
                  <a:gd name="T4" fmla="*/ 0 w 209"/>
                  <a:gd name="T5" fmla="*/ 19 h 24"/>
                  <a:gd name="T6" fmla="*/ 0 w 20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4"/>
                    </a:moveTo>
                    <a:lnTo>
                      <a:pt x="209" y="24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Line 153"/>
              <p:cNvSpPr>
                <a:spLocks noChangeShapeType="1"/>
              </p:cNvSpPr>
              <p:nvPr/>
            </p:nvSpPr>
            <p:spPr bwMode="auto">
              <a:xfrm>
                <a:off x="1209" y="508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54"/>
              <p:cNvSpPr>
                <a:spLocks/>
              </p:cNvSpPr>
              <p:nvPr/>
            </p:nvSpPr>
            <p:spPr bwMode="auto">
              <a:xfrm>
                <a:off x="717" y="5151"/>
                <a:ext cx="42" cy="97"/>
              </a:xfrm>
              <a:custGeom>
                <a:avLst/>
                <a:gdLst>
                  <a:gd name="T0" fmla="*/ 0 w 113"/>
                  <a:gd name="T1" fmla="*/ 262 h 262"/>
                  <a:gd name="T2" fmla="*/ 113 w 113"/>
                  <a:gd name="T3" fmla="*/ 202 h 262"/>
                  <a:gd name="T4" fmla="*/ 113 w 113"/>
                  <a:gd name="T5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262">
                    <a:moveTo>
                      <a:pt x="0" y="262"/>
                    </a:moveTo>
                    <a:lnTo>
                      <a:pt x="113" y="202"/>
                    </a:lnTo>
                    <a:lnTo>
                      <a:pt x="1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55"/>
              <p:cNvSpPr>
                <a:spLocks/>
              </p:cNvSpPr>
              <p:nvPr/>
            </p:nvSpPr>
            <p:spPr bwMode="auto">
              <a:xfrm>
                <a:off x="721" y="5144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Line 156"/>
              <p:cNvSpPr>
                <a:spLocks noChangeShapeType="1"/>
              </p:cNvSpPr>
              <p:nvPr/>
            </p:nvSpPr>
            <p:spPr bwMode="auto">
              <a:xfrm>
                <a:off x="721" y="514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57"/>
              <p:cNvSpPr>
                <a:spLocks/>
              </p:cNvSpPr>
              <p:nvPr/>
            </p:nvSpPr>
            <p:spPr bwMode="auto">
              <a:xfrm>
                <a:off x="868" y="5162"/>
                <a:ext cx="29" cy="72"/>
              </a:xfrm>
              <a:custGeom>
                <a:avLst/>
                <a:gdLst>
                  <a:gd name="T0" fmla="*/ 0 w 77"/>
                  <a:gd name="T1" fmla="*/ 194 h 194"/>
                  <a:gd name="T2" fmla="*/ 77 w 77"/>
                  <a:gd name="T3" fmla="*/ 179 h 194"/>
                  <a:gd name="T4" fmla="*/ 77 w 77"/>
                  <a:gd name="T5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194">
                    <a:moveTo>
                      <a:pt x="0" y="194"/>
                    </a:moveTo>
                    <a:lnTo>
                      <a:pt x="77" y="179"/>
                    </a:lnTo>
                    <a:lnTo>
                      <a:pt x="7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58"/>
              <p:cNvSpPr>
                <a:spLocks/>
              </p:cNvSpPr>
              <p:nvPr/>
            </p:nvSpPr>
            <p:spPr bwMode="auto">
              <a:xfrm>
                <a:off x="858" y="5155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59"/>
              <p:cNvSpPr>
                <a:spLocks noChangeShapeType="1"/>
              </p:cNvSpPr>
              <p:nvPr/>
            </p:nvSpPr>
            <p:spPr bwMode="auto">
              <a:xfrm>
                <a:off x="858" y="515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Line 160"/>
              <p:cNvSpPr>
                <a:spLocks noChangeShapeType="1"/>
              </p:cNvSpPr>
              <p:nvPr/>
            </p:nvSpPr>
            <p:spPr bwMode="auto">
              <a:xfrm flipH="1" flipV="1">
                <a:off x="1050" y="5153"/>
                <a:ext cx="73" cy="7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61"/>
              <p:cNvSpPr>
                <a:spLocks/>
              </p:cNvSpPr>
              <p:nvPr/>
            </p:nvSpPr>
            <p:spPr bwMode="auto">
              <a:xfrm>
                <a:off x="1016" y="5120"/>
                <a:ext cx="61" cy="61"/>
              </a:xfrm>
              <a:custGeom>
                <a:avLst/>
                <a:gdLst>
                  <a:gd name="T0" fmla="*/ 149 w 164"/>
                  <a:gd name="T1" fmla="*/ 0 h 164"/>
                  <a:gd name="T2" fmla="*/ 164 w 164"/>
                  <a:gd name="T3" fmla="*/ 15 h 164"/>
                  <a:gd name="T4" fmla="*/ 15 w 164"/>
                  <a:gd name="T5" fmla="*/ 164 h 164"/>
                  <a:gd name="T6" fmla="*/ 0 w 164"/>
                  <a:gd name="T7" fmla="*/ 14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4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Line 162"/>
              <p:cNvSpPr>
                <a:spLocks noChangeShapeType="1"/>
              </p:cNvSpPr>
              <p:nvPr/>
            </p:nvSpPr>
            <p:spPr bwMode="auto">
              <a:xfrm>
                <a:off x="1016" y="5175"/>
                <a:ext cx="6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Line 163"/>
              <p:cNvSpPr>
                <a:spLocks noChangeShapeType="1"/>
              </p:cNvSpPr>
              <p:nvPr/>
            </p:nvSpPr>
            <p:spPr bwMode="auto">
              <a:xfrm flipH="1" flipV="1">
                <a:off x="1003" y="5164"/>
                <a:ext cx="2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64"/>
              <p:cNvSpPr>
                <a:spLocks/>
              </p:cNvSpPr>
              <p:nvPr/>
            </p:nvSpPr>
            <p:spPr bwMode="auto">
              <a:xfrm>
                <a:off x="964" y="5155"/>
                <a:ext cx="78" cy="11"/>
              </a:xfrm>
              <a:custGeom>
                <a:avLst/>
                <a:gdLst>
                  <a:gd name="T0" fmla="*/ 208 w 208"/>
                  <a:gd name="T1" fmla="*/ 0 h 28"/>
                  <a:gd name="T2" fmla="*/ 208 w 208"/>
                  <a:gd name="T3" fmla="*/ 19 h 28"/>
                  <a:gd name="T4" fmla="*/ 0 w 208"/>
                  <a:gd name="T5" fmla="*/ 28 h 28"/>
                  <a:gd name="T6" fmla="*/ 0 w 208"/>
                  <a:gd name="T7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8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28"/>
                    </a:lnTo>
                    <a:lnTo>
                      <a:pt x="0" y="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Line 165"/>
              <p:cNvSpPr>
                <a:spLocks noChangeShapeType="1"/>
              </p:cNvSpPr>
              <p:nvPr/>
            </p:nvSpPr>
            <p:spPr bwMode="auto">
              <a:xfrm>
                <a:off x="964" y="5158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66"/>
              <p:cNvSpPr>
                <a:spLocks/>
              </p:cNvSpPr>
              <p:nvPr/>
            </p:nvSpPr>
            <p:spPr bwMode="auto">
              <a:xfrm>
                <a:off x="1754" y="5078"/>
                <a:ext cx="123" cy="259"/>
              </a:xfrm>
              <a:custGeom>
                <a:avLst/>
                <a:gdLst>
                  <a:gd name="T0" fmla="*/ 0 w 330"/>
                  <a:gd name="T1" fmla="*/ 697 h 697"/>
                  <a:gd name="T2" fmla="*/ 262 w 330"/>
                  <a:gd name="T3" fmla="*/ 330 h 697"/>
                  <a:gd name="T4" fmla="*/ 330 w 330"/>
                  <a:gd name="T5" fmla="*/ 0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697">
                    <a:moveTo>
                      <a:pt x="0" y="697"/>
                    </a:moveTo>
                    <a:lnTo>
                      <a:pt x="262" y="330"/>
                    </a:lnTo>
                    <a:lnTo>
                      <a:pt x="3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67"/>
              <p:cNvSpPr>
                <a:spLocks/>
              </p:cNvSpPr>
              <p:nvPr/>
            </p:nvSpPr>
            <p:spPr bwMode="auto">
              <a:xfrm>
                <a:off x="1839" y="5063"/>
                <a:ext cx="78" cy="23"/>
              </a:xfrm>
              <a:custGeom>
                <a:avLst/>
                <a:gdLst>
                  <a:gd name="T0" fmla="*/ 209 w 209"/>
                  <a:gd name="T1" fmla="*/ 42 h 61"/>
                  <a:gd name="T2" fmla="*/ 204 w 209"/>
                  <a:gd name="T3" fmla="*/ 61 h 61"/>
                  <a:gd name="T4" fmla="*/ 0 w 209"/>
                  <a:gd name="T5" fmla="*/ 19 h 61"/>
                  <a:gd name="T6" fmla="*/ 4 w 209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1">
                    <a:moveTo>
                      <a:pt x="209" y="42"/>
                    </a:moveTo>
                    <a:lnTo>
                      <a:pt x="204" y="61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Line 168"/>
              <p:cNvSpPr>
                <a:spLocks noChangeShapeType="1"/>
              </p:cNvSpPr>
              <p:nvPr/>
            </p:nvSpPr>
            <p:spPr bwMode="auto">
              <a:xfrm flipH="1">
                <a:off x="1839" y="5063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Line 169"/>
              <p:cNvSpPr>
                <a:spLocks noChangeShapeType="1"/>
              </p:cNvSpPr>
              <p:nvPr/>
            </p:nvSpPr>
            <p:spPr bwMode="auto">
              <a:xfrm flipV="1">
                <a:off x="1623" y="5151"/>
                <a:ext cx="61" cy="7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70"/>
              <p:cNvSpPr>
                <a:spLocks/>
              </p:cNvSpPr>
              <p:nvPr/>
            </p:nvSpPr>
            <p:spPr bwMode="auto">
              <a:xfrm>
                <a:off x="1655" y="5120"/>
                <a:ext cx="63" cy="56"/>
              </a:xfrm>
              <a:custGeom>
                <a:avLst/>
                <a:gdLst>
                  <a:gd name="T0" fmla="*/ 170 w 170"/>
                  <a:gd name="T1" fmla="*/ 136 h 151"/>
                  <a:gd name="T2" fmla="*/ 157 w 170"/>
                  <a:gd name="T3" fmla="*/ 151 h 151"/>
                  <a:gd name="T4" fmla="*/ 0 w 170"/>
                  <a:gd name="T5" fmla="*/ 15 h 151"/>
                  <a:gd name="T6" fmla="*/ 13 w 170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1">
                    <a:moveTo>
                      <a:pt x="170" y="136"/>
                    </a:moveTo>
                    <a:lnTo>
                      <a:pt x="157" y="151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Line 171"/>
              <p:cNvSpPr>
                <a:spLocks noChangeShapeType="1"/>
              </p:cNvSpPr>
              <p:nvPr/>
            </p:nvSpPr>
            <p:spPr bwMode="auto">
              <a:xfrm flipH="1">
                <a:off x="1655" y="5120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Line 172"/>
              <p:cNvSpPr>
                <a:spLocks noChangeShapeType="1"/>
              </p:cNvSpPr>
              <p:nvPr/>
            </p:nvSpPr>
            <p:spPr bwMode="auto">
              <a:xfrm flipV="1">
                <a:off x="1455" y="5164"/>
                <a:ext cx="36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73"/>
              <p:cNvSpPr>
                <a:spLocks/>
              </p:cNvSpPr>
              <p:nvPr/>
            </p:nvSpPr>
            <p:spPr bwMode="auto">
              <a:xfrm>
                <a:off x="1460" y="5135"/>
                <a:ext cx="67" cy="52"/>
              </a:xfrm>
              <a:custGeom>
                <a:avLst/>
                <a:gdLst>
                  <a:gd name="T0" fmla="*/ 181 w 181"/>
                  <a:gd name="T1" fmla="*/ 123 h 140"/>
                  <a:gd name="T2" fmla="*/ 170 w 181"/>
                  <a:gd name="T3" fmla="*/ 140 h 140"/>
                  <a:gd name="T4" fmla="*/ 0 w 181"/>
                  <a:gd name="T5" fmla="*/ 17 h 140"/>
                  <a:gd name="T6" fmla="*/ 11 w 181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0">
                    <a:moveTo>
                      <a:pt x="181" y="123"/>
                    </a:moveTo>
                    <a:lnTo>
                      <a:pt x="170" y="140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Line 174"/>
              <p:cNvSpPr>
                <a:spLocks noChangeShapeType="1"/>
              </p:cNvSpPr>
              <p:nvPr/>
            </p:nvSpPr>
            <p:spPr bwMode="auto">
              <a:xfrm flipH="1">
                <a:off x="1460" y="5135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Line 175"/>
              <p:cNvSpPr>
                <a:spLocks noChangeShapeType="1"/>
              </p:cNvSpPr>
              <p:nvPr/>
            </p:nvSpPr>
            <p:spPr bwMode="auto">
              <a:xfrm flipV="1">
                <a:off x="1324" y="5158"/>
                <a:ext cx="0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76"/>
              <p:cNvSpPr>
                <a:spLocks/>
              </p:cNvSpPr>
              <p:nvPr/>
            </p:nvSpPr>
            <p:spPr bwMode="auto">
              <a:xfrm>
                <a:off x="1284" y="5151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77"/>
              <p:cNvSpPr>
                <a:spLocks noChangeShapeType="1"/>
              </p:cNvSpPr>
              <p:nvPr/>
            </p:nvSpPr>
            <p:spPr bwMode="auto">
              <a:xfrm>
                <a:off x="1284" y="515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Arc 178"/>
              <p:cNvSpPr>
                <a:spLocks/>
              </p:cNvSpPr>
              <p:nvPr/>
            </p:nvSpPr>
            <p:spPr bwMode="auto">
              <a:xfrm>
                <a:off x="1014" y="4273"/>
                <a:ext cx="109" cy="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98 w 21798"/>
                  <a:gd name="T1" fmla="*/ 21599 h 21600"/>
                  <a:gd name="T2" fmla="*/ 0 w 21798"/>
                  <a:gd name="T3" fmla="*/ 0 h 21600"/>
                  <a:gd name="T4" fmla="*/ 21600 w 217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8" h="21600" fill="none" extrusionOk="0">
                    <a:moveTo>
                      <a:pt x="21798" y="21599"/>
                    </a:moveTo>
                    <a:cubicBezTo>
                      <a:pt x="21732" y="21599"/>
                      <a:pt x="2166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98" h="21600" stroke="0" extrusionOk="0">
                    <a:moveTo>
                      <a:pt x="21798" y="21599"/>
                    </a:moveTo>
                    <a:cubicBezTo>
                      <a:pt x="21732" y="21599"/>
                      <a:pt x="2166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Arc 179"/>
              <p:cNvSpPr>
                <a:spLocks/>
              </p:cNvSpPr>
              <p:nvPr/>
            </p:nvSpPr>
            <p:spPr bwMode="auto">
              <a:xfrm>
                <a:off x="1124" y="4327"/>
                <a:ext cx="325" cy="74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598 w 21598"/>
                  <a:gd name="T1" fmla="*/ 21600 h 21600"/>
                  <a:gd name="T2" fmla="*/ 0 w 21598"/>
                  <a:gd name="T3" fmla="*/ 291 h 21600"/>
                  <a:gd name="T4" fmla="*/ 21598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1600"/>
                    </a:moveTo>
                    <a:cubicBezTo>
                      <a:pt x="9782" y="21600"/>
                      <a:pt x="159" y="12105"/>
                      <a:pt x="-1" y="291"/>
                    </a:cubicBezTo>
                  </a:path>
                  <a:path w="21598" h="21600" stroke="0" extrusionOk="0">
                    <a:moveTo>
                      <a:pt x="21598" y="21600"/>
                    </a:moveTo>
                    <a:cubicBezTo>
                      <a:pt x="9782" y="21600"/>
                      <a:pt x="159" y="12105"/>
                      <a:pt x="-1" y="291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Arc 180"/>
              <p:cNvSpPr>
                <a:spLocks/>
              </p:cNvSpPr>
              <p:nvPr/>
            </p:nvSpPr>
            <p:spPr bwMode="auto">
              <a:xfrm>
                <a:off x="1449" y="4302"/>
                <a:ext cx="88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15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14"/>
                    </a:moveTo>
                    <a:cubicBezTo>
                      <a:pt x="21481" y="12059"/>
                      <a:pt x="11845" y="21599"/>
                      <a:pt x="0" y="21600"/>
                    </a:cubicBezTo>
                  </a:path>
                  <a:path w="21599" h="21600" stroke="0" extrusionOk="0">
                    <a:moveTo>
                      <a:pt x="21598" y="214"/>
                    </a:moveTo>
                    <a:cubicBezTo>
                      <a:pt x="21481" y="12059"/>
                      <a:pt x="11845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Freeform 181"/>
              <p:cNvSpPr>
                <a:spLocks/>
              </p:cNvSpPr>
              <p:nvPr/>
            </p:nvSpPr>
            <p:spPr bwMode="auto">
              <a:xfrm>
                <a:off x="1519" y="4303"/>
                <a:ext cx="40" cy="55"/>
              </a:xfrm>
              <a:custGeom>
                <a:avLst/>
                <a:gdLst>
                  <a:gd name="T0" fmla="*/ 20 w 40"/>
                  <a:gd name="T1" fmla="*/ 0 h 55"/>
                  <a:gd name="T2" fmla="*/ 0 w 40"/>
                  <a:gd name="T3" fmla="*/ 55 h 55"/>
                  <a:gd name="T4" fmla="*/ 20 w 40"/>
                  <a:gd name="T5" fmla="*/ 41 h 55"/>
                  <a:gd name="T6" fmla="*/ 40 w 40"/>
                  <a:gd name="T7" fmla="*/ 55 h 55"/>
                  <a:gd name="T8" fmla="*/ 20 w 4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40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Arc 182"/>
              <p:cNvSpPr>
                <a:spLocks/>
              </p:cNvSpPr>
              <p:nvPr/>
            </p:nvSpPr>
            <p:spPr bwMode="auto">
              <a:xfrm>
                <a:off x="1021" y="3813"/>
                <a:ext cx="293" cy="5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7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0"/>
                      <a:pt x="11974" y="21559"/>
                      <a:pt x="73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0"/>
                      <a:pt x="11974" y="21559"/>
                      <a:pt x="7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183"/>
              <p:cNvSpPr>
                <a:spLocks/>
              </p:cNvSpPr>
              <p:nvPr/>
            </p:nvSpPr>
            <p:spPr bwMode="auto">
              <a:xfrm>
                <a:off x="1296" y="3813"/>
                <a:ext cx="39" cy="56"/>
              </a:xfrm>
              <a:custGeom>
                <a:avLst/>
                <a:gdLst>
                  <a:gd name="T0" fmla="*/ 19 w 39"/>
                  <a:gd name="T1" fmla="*/ 0 h 56"/>
                  <a:gd name="T2" fmla="*/ 0 w 39"/>
                  <a:gd name="T3" fmla="*/ 56 h 56"/>
                  <a:gd name="T4" fmla="*/ 19 w 39"/>
                  <a:gd name="T5" fmla="*/ 42 h 56"/>
                  <a:gd name="T6" fmla="*/ 39 w 39"/>
                  <a:gd name="T7" fmla="*/ 56 h 56"/>
                  <a:gd name="T8" fmla="*/ 19 w 39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6">
                    <a:moveTo>
                      <a:pt x="19" y="0"/>
                    </a:moveTo>
                    <a:lnTo>
                      <a:pt x="0" y="56"/>
                    </a:lnTo>
                    <a:lnTo>
                      <a:pt x="19" y="42"/>
                    </a:lnTo>
                    <a:lnTo>
                      <a:pt x="39" y="5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84"/>
              <p:cNvSpPr>
                <a:spLocks/>
              </p:cNvSpPr>
              <p:nvPr/>
            </p:nvSpPr>
            <p:spPr bwMode="auto">
              <a:xfrm>
                <a:off x="542" y="4203"/>
                <a:ext cx="419" cy="47"/>
              </a:xfrm>
              <a:custGeom>
                <a:avLst/>
                <a:gdLst>
                  <a:gd name="T0" fmla="*/ 0 w 1125"/>
                  <a:gd name="T1" fmla="*/ 60 h 125"/>
                  <a:gd name="T2" fmla="*/ 30 w 1125"/>
                  <a:gd name="T3" fmla="*/ 0 h 125"/>
                  <a:gd name="T4" fmla="*/ 89 w 1125"/>
                  <a:gd name="T5" fmla="*/ 120 h 125"/>
                  <a:gd name="T6" fmla="*/ 150 w 1125"/>
                  <a:gd name="T7" fmla="*/ 0 h 125"/>
                  <a:gd name="T8" fmla="*/ 209 w 1125"/>
                  <a:gd name="T9" fmla="*/ 121 h 125"/>
                  <a:gd name="T10" fmla="*/ 270 w 1125"/>
                  <a:gd name="T11" fmla="*/ 1 h 125"/>
                  <a:gd name="T12" fmla="*/ 329 w 1125"/>
                  <a:gd name="T13" fmla="*/ 121 h 125"/>
                  <a:gd name="T14" fmla="*/ 390 w 1125"/>
                  <a:gd name="T15" fmla="*/ 2 h 125"/>
                  <a:gd name="T16" fmla="*/ 449 w 1125"/>
                  <a:gd name="T17" fmla="*/ 122 h 125"/>
                  <a:gd name="T18" fmla="*/ 510 w 1125"/>
                  <a:gd name="T19" fmla="*/ 2 h 125"/>
                  <a:gd name="T20" fmla="*/ 569 w 1125"/>
                  <a:gd name="T21" fmla="*/ 123 h 125"/>
                  <a:gd name="T22" fmla="*/ 630 w 1125"/>
                  <a:gd name="T23" fmla="*/ 3 h 125"/>
                  <a:gd name="T24" fmla="*/ 689 w 1125"/>
                  <a:gd name="T25" fmla="*/ 123 h 125"/>
                  <a:gd name="T26" fmla="*/ 750 w 1125"/>
                  <a:gd name="T27" fmla="*/ 4 h 125"/>
                  <a:gd name="T28" fmla="*/ 809 w 1125"/>
                  <a:gd name="T29" fmla="*/ 124 h 125"/>
                  <a:gd name="T30" fmla="*/ 870 w 1125"/>
                  <a:gd name="T31" fmla="*/ 4 h 125"/>
                  <a:gd name="T32" fmla="*/ 929 w 1125"/>
                  <a:gd name="T33" fmla="*/ 124 h 125"/>
                  <a:gd name="T34" fmla="*/ 990 w 1125"/>
                  <a:gd name="T35" fmla="*/ 5 h 125"/>
                  <a:gd name="T36" fmla="*/ 1049 w 1125"/>
                  <a:gd name="T37" fmla="*/ 125 h 125"/>
                  <a:gd name="T38" fmla="*/ 1079 w 1125"/>
                  <a:gd name="T39" fmla="*/ 65 h 125"/>
                  <a:gd name="T40" fmla="*/ 1125 w 1125"/>
                  <a:gd name="T41" fmla="*/ 6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5" h="125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0"/>
                    </a:lnTo>
                    <a:lnTo>
                      <a:pt x="150" y="0"/>
                    </a:lnTo>
                    <a:lnTo>
                      <a:pt x="209" y="121"/>
                    </a:lnTo>
                    <a:lnTo>
                      <a:pt x="270" y="1"/>
                    </a:lnTo>
                    <a:lnTo>
                      <a:pt x="329" y="121"/>
                    </a:lnTo>
                    <a:lnTo>
                      <a:pt x="390" y="2"/>
                    </a:lnTo>
                    <a:lnTo>
                      <a:pt x="449" y="122"/>
                    </a:lnTo>
                    <a:lnTo>
                      <a:pt x="510" y="2"/>
                    </a:lnTo>
                    <a:lnTo>
                      <a:pt x="569" y="123"/>
                    </a:lnTo>
                    <a:lnTo>
                      <a:pt x="630" y="3"/>
                    </a:lnTo>
                    <a:lnTo>
                      <a:pt x="689" y="123"/>
                    </a:lnTo>
                    <a:lnTo>
                      <a:pt x="750" y="4"/>
                    </a:lnTo>
                    <a:lnTo>
                      <a:pt x="809" y="124"/>
                    </a:lnTo>
                    <a:lnTo>
                      <a:pt x="870" y="4"/>
                    </a:lnTo>
                    <a:lnTo>
                      <a:pt x="929" y="124"/>
                    </a:lnTo>
                    <a:lnTo>
                      <a:pt x="990" y="5"/>
                    </a:lnTo>
                    <a:lnTo>
                      <a:pt x="1049" y="125"/>
                    </a:lnTo>
                    <a:lnTo>
                      <a:pt x="1079" y="65"/>
                    </a:lnTo>
                    <a:lnTo>
                      <a:pt x="1125" y="6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Line 185"/>
              <p:cNvSpPr>
                <a:spLocks noChangeShapeType="1"/>
              </p:cNvSpPr>
              <p:nvPr/>
            </p:nvSpPr>
            <p:spPr bwMode="auto">
              <a:xfrm>
                <a:off x="961" y="4228"/>
                <a:ext cx="28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Arc 186"/>
              <p:cNvSpPr>
                <a:spLocks/>
              </p:cNvSpPr>
              <p:nvPr/>
            </p:nvSpPr>
            <p:spPr bwMode="auto">
              <a:xfrm>
                <a:off x="989" y="4193"/>
                <a:ext cx="67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7 w 43200"/>
                  <a:gd name="T1" fmla="*/ 22868 h 24279"/>
                  <a:gd name="T2" fmla="*/ 43033 w 43200"/>
                  <a:gd name="T3" fmla="*/ 24279 h 24279"/>
                  <a:gd name="T4" fmla="*/ 21600 w 43200"/>
                  <a:gd name="T5" fmla="*/ 21600 h 24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279" fill="none" extrusionOk="0">
                    <a:moveTo>
                      <a:pt x="37" y="22867"/>
                    </a:moveTo>
                    <a:cubicBezTo>
                      <a:pt x="12" y="22445"/>
                      <a:pt x="0" y="2202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495"/>
                      <a:pt x="43144" y="23390"/>
                      <a:pt x="43033" y="24279"/>
                    </a:cubicBezTo>
                  </a:path>
                  <a:path w="43200" h="24279" stroke="0" extrusionOk="0">
                    <a:moveTo>
                      <a:pt x="37" y="22867"/>
                    </a:moveTo>
                    <a:cubicBezTo>
                      <a:pt x="12" y="22445"/>
                      <a:pt x="0" y="2202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495"/>
                      <a:pt x="43144" y="23390"/>
                      <a:pt x="43033" y="2427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Arc 187"/>
              <p:cNvSpPr>
                <a:spLocks/>
              </p:cNvSpPr>
              <p:nvPr/>
            </p:nvSpPr>
            <p:spPr bwMode="auto">
              <a:xfrm>
                <a:off x="1063" y="4196"/>
                <a:ext cx="67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7 w 43200"/>
                  <a:gd name="T1" fmla="*/ 22868 h 23749"/>
                  <a:gd name="T2" fmla="*/ 43093 w 43200"/>
                  <a:gd name="T3" fmla="*/ 23749 h 23749"/>
                  <a:gd name="T4" fmla="*/ 21600 w 43200"/>
                  <a:gd name="T5" fmla="*/ 21600 h 23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749" fill="none" extrusionOk="0">
                    <a:moveTo>
                      <a:pt x="37" y="22867"/>
                    </a:moveTo>
                    <a:cubicBezTo>
                      <a:pt x="12" y="22445"/>
                      <a:pt x="0" y="2202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17"/>
                      <a:pt x="43164" y="23034"/>
                      <a:pt x="43092" y="23748"/>
                    </a:cubicBezTo>
                  </a:path>
                  <a:path w="43200" h="23749" stroke="0" extrusionOk="0">
                    <a:moveTo>
                      <a:pt x="37" y="22867"/>
                    </a:moveTo>
                    <a:cubicBezTo>
                      <a:pt x="12" y="22445"/>
                      <a:pt x="0" y="2202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17"/>
                      <a:pt x="43164" y="23034"/>
                      <a:pt x="43092" y="2374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Arc 188"/>
              <p:cNvSpPr>
                <a:spLocks/>
              </p:cNvSpPr>
              <p:nvPr/>
            </p:nvSpPr>
            <p:spPr bwMode="auto">
              <a:xfrm>
                <a:off x="1137" y="4199"/>
                <a:ext cx="67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 w 43200"/>
                  <a:gd name="T1" fmla="*/ 22235 h 23697"/>
                  <a:gd name="T2" fmla="*/ 43098 w 43200"/>
                  <a:gd name="T3" fmla="*/ 23697 h 23697"/>
                  <a:gd name="T4" fmla="*/ 21600 w 43200"/>
                  <a:gd name="T5" fmla="*/ 21600 h 23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697" fill="none" extrusionOk="0">
                    <a:moveTo>
                      <a:pt x="9" y="22234"/>
                    </a:moveTo>
                    <a:cubicBezTo>
                      <a:pt x="3" y="22023"/>
                      <a:pt x="0" y="2181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00"/>
                      <a:pt x="43165" y="23000"/>
                      <a:pt x="43097" y="23696"/>
                    </a:cubicBezTo>
                  </a:path>
                  <a:path w="43200" h="23697" stroke="0" extrusionOk="0">
                    <a:moveTo>
                      <a:pt x="9" y="22234"/>
                    </a:moveTo>
                    <a:cubicBezTo>
                      <a:pt x="3" y="22023"/>
                      <a:pt x="0" y="2181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00"/>
                      <a:pt x="43165" y="23000"/>
                      <a:pt x="43097" y="2369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189"/>
              <p:cNvSpPr>
                <a:spLocks/>
              </p:cNvSpPr>
              <p:nvPr/>
            </p:nvSpPr>
            <p:spPr bwMode="auto">
              <a:xfrm>
                <a:off x="1192" y="3969"/>
                <a:ext cx="48" cy="270"/>
              </a:xfrm>
              <a:custGeom>
                <a:avLst/>
                <a:gdLst>
                  <a:gd name="T0" fmla="*/ 52 w 128"/>
                  <a:gd name="T1" fmla="*/ 722 h 726"/>
                  <a:gd name="T2" fmla="*/ 128 w 128"/>
                  <a:gd name="T3" fmla="*/ 726 h 726"/>
                  <a:gd name="T4" fmla="*/ 0 w 128"/>
                  <a:gd name="T5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726">
                    <a:moveTo>
                      <a:pt x="52" y="722"/>
                    </a:moveTo>
                    <a:lnTo>
                      <a:pt x="128" y="72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Freeform 190"/>
              <p:cNvSpPr>
                <a:spLocks/>
              </p:cNvSpPr>
              <p:nvPr/>
            </p:nvSpPr>
            <p:spPr bwMode="auto">
              <a:xfrm>
                <a:off x="1153" y="3956"/>
                <a:ext cx="78" cy="20"/>
              </a:xfrm>
              <a:custGeom>
                <a:avLst/>
                <a:gdLst>
                  <a:gd name="T0" fmla="*/ 208 w 210"/>
                  <a:gd name="T1" fmla="*/ 0 h 53"/>
                  <a:gd name="T2" fmla="*/ 210 w 210"/>
                  <a:gd name="T3" fmla="*/ 19 h 53"/>
                  <a:gd name="T4" fmla="*/ 2 w 210"/>
                  <a:gd name="T5" fmla="*/ 53 h 53"/>
                  <a:gd name="T6" fmla="*/ 0 w 210"/>
                  <a:gd name="T7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53">
                    <a:moveTo>
                      <a:pt x="208" y="0"/>
                    </a:moveTo>
                    <a:lnTo>
                      <a:pt x="210" y="19"/>
                    </a:lnTo>
                    <a:lnTo>
                      <a:pt x="2" y="53"/>
                    </a:lnTo>
                    <a:lnTo>
                      <a:pt x="0" y="3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Line 191"/>
              <p:cNvSpPr>
                <a:spLocks noChangeShapeType="1"/>
              </p:cNvSpPr>
              <p:nvPr/>
            </p:nvSpPr>
            <p:spPr bwMode="auto">
              <a:xfrm>
                <a:off x="1153" y="3969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192"/>
              <p:cNvSpPr>
                <a:spLocks/>
              </p:cNvSpPr>
              <p:nvPr/>
            </p:nvSpPr>
            <p:spPr bwMode="auto">
              <a:xfrm>
                <a:off x="1734" y="3894"/>
                <a:ext cx="145" cy="312"/>
              </a:xfrm>
              <a:custGeom>
                <a:avLst/>
                <a:gdLst>
                  <a:gd name="T0" fmla="*/ 0 w 390"/>
                  <a:gd name="T1" fmla="*/ 839 h 839"/>
                  <a:gd name="T2" fmla="*/ 196 w 390"/>
                  <a:gd name="T3" fmla="*/ 538 h 839"/>
                  <a:gd name="T4" fmla="*/ 390 w 390"/>
                  <a:gd name="T5" fmla="*/ 0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0" h="839">
                    <a:moveTo>
                      <a:pt x="0" y="839"/>
                    </a:moveTo>
                    <a:lnTo>
                      <a:pt x="196" y="538"/>
                    </a:lnTo>
                    <a:lnTo>
                      <a:pt x="39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193"/>
              <p:cNvSpPr>
                <a:spLocks/>
              </p:cNvSpPr>
              <p:nvPr/>
            </p:nvSpPr>
            <p:spPr bwMode="auto">
              <a:xfrm>
                <a:off x="1842" y="3874"/>
                <a:ext cx="77" cy="33"/>
              </a:xfrm>
              <a:custGeom>
                <a:avLst/>
                <a:gdLst>
                  <a:gd name="T0" fmla="*/ 206 w 206"/>
                  <a:gd name="T1" fmla="*/ 68 h 88"/>
                  <a:gd name="T2" fmla="*/ 200 w 206"/>
                  <a:gd name="T3" fmla="*/ 88 h 88"/>
                  <a:gd name="T4" fmla="*/ 0 w 206"/>
                  <a:gd name="T5" fmla="*/ 19 h 88"/>
                  <a:gd name="T6" fmla="*/ 6 w 206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88">
                    <a:moveTo>
                      <a:pt x="206" y="68"/>
                    </a:moveTo>
                    <a:lnTo>
                      <a:pt x="200" y="88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Line 194"/>
              <p:cNvSpPr>
                <a:spLocks noChangeShapeType="1"/>
              </p:cNvSpPr>
              <p:nvPr/>
            </p:nvSpPr>
            <p:spPr bwMode="auto">
              <a:xfrm flipH="1">
                <a:off x="1842" y="3874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195"/>
              <p:cNvSpPr>
                <a:spLocks/>
              </p:cNvSpPr>
              <p:nvPr/>
            </p:nvSpPr>
            <p:spPr bwMode="auto">
              <a:xfrm>
                <a:off x="717" y="4061"/>
                <a:ext cx="37" cy="67"/>
              </a:xfrm>
              <a:custGeom>
                <a:avLst/>
                <a:gdLst>
                  <a:gd name="T0" fmla="*/ 0 w 98"/>
                  <a:gd name="T1" fmla="*/ 181 h 181"/>
                  <a:gd name="T2" fmla="*/ 98 w 98"/>
                  <a:gd name="T3" fmla="*/ 113 h 181"/>
                  <a:gd name="T4" fmla="*/ 98 w 98"/>
                  <a:gd name="T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8" h="181">
                    <a:moveTo>
                      <a:pt x="0" y="181"/>
                    </a:moveTo>
                    <a:lnTo>
                      <a:pt x="98" y="113"/>
                    </a:lnTo>
                    <a:lnTo>
                      <a:pt x="9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96"/>
              <p:cNvSpPr>
                <a:spLocks/>
              </p:cNvSpPr>
              <p:nvPr/>
            </p:nvSpPr>
            <p:spPr bwMode="auto">
              <a:xfrm>
                <a:off x="715" y="4054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Line 197"/>
              <p:cNvSpPr>
                <a:spLocks noChangeShapeType="1"/>
              </p:cNvSpPr>
              <p:nvPr/>
            </p:nvSpPr>
            <p:spPr bwMode="auto">
              <a:xfrm>
                <a:off x="715" y="405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198"/>
              <p:cNvSpPr>
                <a:spLocks/>
              </p:cNvSpPr>
              <p:nvPr/>
            </p:nvSpPr>
            <p:spPr bwMode="auto">
              <a:xfrm>
                <a:off x="860" y="4061"/>
                <a:ext cx="50" cy="48"/>
              </a:xfrm>
              <a:custGeom>
                <a:avLst/>
                <a:gdLst>
                  <a:gd name="T0" fmla="*/ 0 w 134"/>
                  <a:gd name="T1" fmla="*/ 128 h 128"/>
                  <a:gd name="T2" fmla="*/ 134 w 134"/>
                  <a:gd name="T3" fmla="*/ 98 h 128"/>
                  <a:gd name="T4" fmla="*/ 119 w 134"/>
                  <a:gd name="T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128">
                    <a:moveTo>
                      <a:pt x="0" y="128"/>
                    </a:moveTo>
                    <a:lnTo>
                      <a:pt x="134" y="98"/>
                    </a:lnTo>
                    <a:lnTo>
                      <a:pt x="1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199"/>
              <p:cNvSpPr>
                <a:spLocks/>
              </p:cNvSpPr>
              <p:nvPr/>
            </p:nvSpPr>
            <p:spPr bwMode="auto">
              <a:xfrm>
                <a:off x="865" y="4048"/>
                <a:ext cx="78" cy="19"/>
              </a:xfrm>
              <a:custGeom>
                <a:avLst/>
                <a:gdLst>
                  <a:gd name="T0" fmla="*/ 209 w 211"/>
                  <a:gd name="T1" fmla="*/ 0 h 49"/>
                  <a:gd name="T2" fmla="*/ 211 w 211"/>
                  <a:gd name="T3" fmla="*/ 19 h 49"/>
                  <a:gd name="T4" fmla="*/ 3 w 211"/>
                  <a:gd name="T5" fmla="*/ 49 h 49"/>
                  <a:gd name="T6" fmla="*/ 0 w 211"/>
                  <a:gd name="T7" fmla="*/ 3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9">
                    <a:moveTo>
                      <a:pt x="209" y="0"/>
                    </a:moveTo>
                    <a:lnTo>
                      <a:pt x="211" y="19"/>
                    </a:lnTo>
                    <a:lnTo>
                      <a:pt x="3" y="49"/>
                    </a:lnTo>
                    <a:lnTo>
                      <a:pt x="0" y="3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Line 200"/>
              <p:cNvSpPr>
                <a:spLocks noChangeShapeType="1"/>
              </p:cNvSpPr>
              <p:nvPr/>
            </p:nvSpPr>
            <p:spPr bwMode="auto">
              <a:xfrm>
                <a:off x="865" y="4060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Line 201"/>
              <p:cNvSpPr>
                <a:spLocks noChangeShapeType="1"/>
              </p:cNvSpPr>
              <p:nvPr/>
            </p:nvSpPr>
            <p:spPr bwMode="auto">
              <a:xfrm flipV="1">
                <a:off x="1617" y="4047"/>
                <a:ext cx="58" cy="7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202"/>
              <p:cNvSpPr>
                <a:spLocks/>
              </p:cNvSpPr>
              <p:nvPr/>
            </p:nvSpPr>
            <p:spPr bwMode="auto">
              <a:xfrm>
                <a:off x="1645" y="4017"/>
                <a:ext cx="65" cy="54"/>
              </a:xfrm>
              <a:custGeom>
                <a:avLst/>
                <a:gdLst>
                  <a:gd name="T0" fmla="*/ 175 w 175"/>
                  <a:gd name="T1" fmla="*/ 132 h 147"/>
                  <a:gd name="T2" fmla="*/ 162 w 175"/>
                  <a:gd name="T3" fmla="*/ 147 h 147"/>
                  <a:gd name="T4" fmla="*/ 0 w 175"/>
                  <a:gd name="T5" fmla="*/ 15 h 147"/>
                  <a:gd name="T6" fmla="*/ 13 w 175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7">
                    <a:moveTo>
                      <a:pt x="175" y="132"/>
                    </a:moveTo>
                    <a:lnTo>
                      <a:pt x="162" y="147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Line 203"/>
              <p:cNvSpPr>
                <a:spLocks noChangeShapeType="1"/>
              </p:cNvSpPr>
              <p:nvPr/>
            </p:nvSpPr>
            <p:spPr bwMode="auto">
              <a:xfrm flipH="1">
                <a:off x="1645" y="4017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Line 204"/>
              <p:cNvSpPr>
                <a:spLocks noChangeShapeType="1"/>
              </p:cNvSpPr>
              <p:nvPr/>
            </p:nvSpPr>
            <p:spPr bwMode="auto">
              <a:xfrm flipV="1">
                <a:off x="1466" y="4061"/>
                <a:ext cx="22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452" y="4040"/>
              <a:ext cx="75" cy="35"/>
            </a:xfrm>
            <a:custGeom>
              <a:avLst/>
              <a:gdLst>
                <a:gd name="T0" fmla="*/ 202 w 202"/>
                <a:gd name="T1" fmla="*/ 77 h 96"/>
                <a:gd name="T2" fmla="*/ 196 w 202"/>
                <a:gd name="T3" fmla="*/ 96 h 96"/>
                <a:gd name="T4" fmla="*/ 0 w 202"/>
                <a:gd name="T5" fmla="*/ 20 h 96"/>
                <a:gd name="T6" fmla="*/ 6 w 202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6">
                  <a:moveTo>
                    <a:pt x="202" y="77"/>
                  </a:moveTo>
                  <a:lnTo>
                    <a:pt x="196" y="96"/>
                  </a:lnTo>
                  <a:lnTo>
                    <a:pt x="0" y="20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H="1">
              <a:off x="1452" y="4040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V="1">
              <a:off x="1318" y="4056"/>
              <a:ext cx="20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300" y="4037"/>
              <a:ext cx="77" cy="30"/>
            </a:xfrm>
            <a:custGeom>
              <a:avLst/>
              <a:gdLst>
                <a:gd name="T0" fmla="*/ 206 w 206"/>
                <a:gd name="T1" fmla="*/ 64 h 83"/>
                <a:gd name="T2" fmla="*/ 200 w 206"/>
                <a:gd name="T3" fmla="*/ 83 h 83"/>
                <a:gd name="T4" fmla="*/ 0 w 206"/>
                <a:gd name="T5" fmla="*/ 19 h 83"/>
                <a:gd name="T6" fmla="*/ 6 w 20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206" y="64"/>
                  </a:moveTo>
                  <a:lnTo>
                    <a:pt x="200" y="83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 flipH="1">
              <a:off x="1300" y="4037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 flipV="1">
              <a:off x="1050" y="4041"/>
              <a:ext cx="84" cy="6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020" y="4006"/>
              <a:ext cx="54" cy="66"/>
            </a:xfrm>
            <a:custGeom>
              <a:avLst/>
              <a:gdLst>
                <a:gd name="T0" fmla="*/ 132 w 147"/>
                <a:gd name="T1" fmla="*/ 0 h 179"/>
                <a:gd name="T2" fmla="*/ 147 w 147"/>
                <a:gd name="T3" fmla="*/ 13 h 179"/>
                <a:gd name="T4" fmla="*/ 15 w 147"/>
                <a:gd name="T5" fmla="*/ 179 h 179"/>
                <a:gd name="T6" fmla="*/ 0 w 147"/>
                <a:gd name="T7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9">
                  <a:moveTo>
                    <a:pt x="132" y="0"/>
                  </a:moveTo>
                  <a:lnTo>
                    <a:pt x="147" y="13"/>
                  </a:lnTo>
                  <a:lnTo>
                    <a:pt x="15" y="179"/>
                  </a:lnTo>
                  <a:lnTo>
                    <a:pt x="0" y="1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1020" y="4067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964" y="4054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964" y="405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978" y="3124"/>
              <a:ext cx="172" cy="8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4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65" y="21600"/>
                    <a:pt x="134" y="12078"/>
                    <a:pt x="0" y="24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65" y="21600"/>
                    <a:pt x="134" y="12078"/>
                    <a:pt x="0" y="24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7"/>
            <p:cNvSpPr>
              <a:spLocks/>
            </p:cNvSpPr>
            <p:nvPr/>
          </p:nvSpPr>
          <p:spPr bwMode="auto">
            <a:xfrm>
              <a:off x="1151" y="3213"/>
              <a:ext cx="324" cy="77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663 w 21663"/>
                <a:gd name="T1" fmla="*/ 21600 h 21600"/>
                <a:gd name="T2" fmla="*/ 0 w 21663"/>
                <a:gd name="T3" fmla="*/ 280 h 21600"/>
                <a:gd name="T4" fmla="*/ 21598 w 216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3" h="21600" fill="none" extrusionOk="0">
                  <a:moveTo>
                    <a:pt x="21662" y="21599"/>
                  </a:moveTo>
                  <a:cubicBezTo>
                    <a:pt x="21641" y="21599"/>
                    <a:pt x="21619" y="21599"/>
                    <a:pt x="21598" y="21600"/>
                  </a:cubicBezTo>
                  <a:cubicBezTo>
                    <a:pt x="9777" y="21600"/>
                    <a:pt x="153" y="12099"/>
                    <a:pt x="-1" y="280"/>
                  </a:cubicBezTo>
                </a:path>
                <a:path w="21663" h="21600" stroke="0" extrusionOk="0">
                  <a:moveTo>
                    <a:pt x="21662" y="21599"/>
                  </a:moveTo>
                  <a:cubicBezTo>
                    <a:pt x="21641" y="21599"/>
                    <a:pt x="21619" y="21599"/>
                    <a:pt x="21598" y="21600"/>
                  </a:cubicBezTo>
                  <a:cubicBezTo>
                    <a:pt x="9777" y="21600"/>
                    <a:pt x="153" y="12099"/>
                    <a:pt x="-1" y="280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1474" y="3213"/>
              <a:ext cx="77" cy="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73 h 21598"/>
                <a:gd name="T2" fmla="*/ 273 w 21598"/>
                <a:gd name="T3" fmla="*/ 21598 h 21598"/>
                <a:gd name="T4" fmla="*/ 0 w 21598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8" fill="none" extrusionOk="0">
                  <a:moveTo>
                    <a:pt x="21598" y="273"/>
                  </a:moveTo>
                  <a:cubicBezTo>
                    <a:pt x="21450" y="11988"/>
                    <a:pt x="11988" y="21450"/>
                    <a:pt x="273" y="21598"/>
                  </a:cubicBezTo>
                </a:path>
                <a:path w="21598" h="21598" stroke="0" extrusionOk="0">
                  <a:moveTo>
                    <a:pt x="21598" y="273"/>
                  </a:moveTo>
                  <a:cubicBezTo>
                    <a:pt x="21450" y="11988"/>
                    <a:pt x="11988" y="21450"/>
                    <a:pt x="27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533" y="3214"/>
              <a:ext cx="39" cy="55"/>
            </a:xfrm>
            <a:custGeom>
              <a:avLst/>
              <a:gdLst>
                <a:gd name="T0" fmla="*/ 20 w 39"/>
                <a:gd name="T1" fmla="*/ 0 h 55"/>
                <a:gd name="T2" fmla="*/ 0 w 39"/>
                <a:gd name="T3" fmla="*/ 55 h 55"/>
                <a:gd name="T4" fmla="*/ 20 w 39"/>
                <a:gd name="T5" fmla="*/ 40 h 55"/>
                <a:gd name="T6" fmla="*/ 39 w 39"/>
                <a:gd name="T7" fmla="*/ 55 h 55"/>
                <a:gd name="T8" fmla="*/ 20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0" y="0"/>
                  </a:moveTo>
                  <a:lnTo>
                    <a:pt x="0" y="55"/>
                  </a:lnTo>
                  <a:lnTo>
                    <a:pt x="20" y="40"/>
                  </a:lnTo>
                  <a:lnTo>
                    <a:pt x="39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0"/>
            <p:cNvSpPr>
              <a:spLocks/>
            </p:cNvSpPr>
            <p:nvPr/>
          </p:nvSpPr>
          <p:spPr bwMode="auto">
            <a:xfrm>
              <a:off x="1010" y="2829"/>
              <a:ext cx="429" cy="4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2 h 21600"/>
                <a:gd name="T2" fmla="*/ 5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1"/>
                  </a:moveTo>
                  <a:cubicBezTo>
                    <a:pt x="21571" y="11941"/>
                    <a:pt x="11939" y="21572"/>
                    <a:pt x="49" y="21599"/>
                  </a:cubicBezTo>
                </a:path>
                <a:path w="21600" h="21600" stroke="0" extrusionOk="0">
                  <a:moveTo>
                    <a:pt x="21599" y="51"/>
                  </a:moveTo>
                  <a:cubicBezTo>
                    <a:pt x="21571" y="11941"/>
                    <a:pt x="11939" y="21572"/>
                    <a:pt x="4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421" y="2830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525" y="3058"/>
              <a:ext cx="525" cy="75"/>
            </a:xfrm>
            <a:custGeom>
              <a:avLst/>
              <a:gdLst>
                <a:gd name="T0" fmla="*/ 0 w 1410"/>
                <a:gd name="T1" fmla="*/ 58 h 200"/>
                <a:gd name="T2" fmla="*/ 33 w 1410"/>
                <a:gd name="T3" fmla="*/ 0 h 200"/>
                <a:gd name="T4" fmla="*/ 85 w 1410"/>
                <a:gd name="T5" fmla="*/ 123 h 200"/>
                <a:gd name="T6" fmla="*/ 153 w 1410"/>
                <a:gd name="T7" fmla="*/ 7 h 200"/>
                <a:gd name="T8" fmla="*/ 205 w 1410"/>
                <a:gd name="T9" fmla="*/ 131 h 200"/>
                <a:gd name="T10" fmla="*/ 273 w 1410"/>
                <a:gd name="T11" fmla="*/ 15 h 200"/>
                <a:gd name="T12" fmla="*/ 325 w 1410"/>
                <a:gd name="T13" fmla="*/ 139 h 200"/>
                <a:gd name="T14" fmla="*/ 393 w 1410"/>
                <a:gd name="T15" fmla="*/ 23 h 200"/>
                <a:gd name="T16" fmla="*/ 445 w 1410"/>
                <a:gd name="T17" fmla="*/ 146 h 200"/>
                <a:gd name="T18" fmla="*/ 512 w 1410"/>
                <a:gd name="T19" fmla="*/ 30 h 200"/>
                <a:gd name="T20" fmla="*/ 564 w 1410"/>
                <a:gd name="T21" fmla="*/ 154 h 200"/>
                <a:gd name="T22" fmla="*/ 632 w 1410"/>
                <a:gd name="T23" fmla="*/ 38 h 200"/>
                <a:gd name="T24" fmla="*/ 684 w 1410"/>
                <a:gd name="T25" fmla="*/ 162 h 200"/>
                <a:gd name="T26" fmla="*/ 752 w 1410"/>
                <a:gd name="T27" fmla="*/ 46 h 200"/>
                <a:gd name="T28" fmla="*/ 804 w 1410"/>
                <a:gd name="T29" fmla="*/ 170 h 200"/>
                <a:gd name="T30" fmla="*/ 872 w 1410"/>
                <a:gd name="T31" fmla="*/ 54 h 200"/>
                <a:gd name="T32" fmla="*/ 924 w 1410"/>
                <a:gd name="T33" fmla="*/ 177 h 200"/>
                <a:gd name="T34" fmla="*/ 991 w 1410"/>
                <a:gd name="T35" fmla="*/ 61 h 200"/>
                <a:gd name="T36" fmla="*/ 1043 w 1410"/>
                <a:gd name="T37" fmla="*/ 185 h 200"/>
                <a:gd name="T38" fmla="*/ 1111 w 1410"/>
                <a:gd name="T39" fmla="*/ 69 h 200"/>
                <a:gd name="T40" fmla="*/ 1163 w 1410"/>
                <a:gd name="T41" fmla="*/ 193 h 200"/>
                <a:gd name="T42" fmla="*/ 1231 w 1410"/>
                <a:gd name="T43" fmla="*/ 77 h 200"/>
                <a:gd name="T44" fmla="*/ 1283 w 1410"/>
                <a:gd name="T45" fmla="*/ 200 h 200"/>
                <a:gd name="T46" fmla="*/ 1351 w 1410"/>
                <a:gd name="T47" fmla="*/ 85 h 200"/>
                <a:gd name="T48" fmla="*/ 1377 w 1410"/>
                <a:gd name="T49" fmla="*/ 146 h 200"/>
                <a:gd name="T50" fmla="*/ 1410 w 1410"/>
                <a:gd name="T51" fmla="*/ 14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0" h="200">
                  <a:moveTo>
                    <a:pt x="0" y="58"/>
                  </a:moveTo>
                  <a:lnTo>
                    <a:pt x="33" y="0"/>
                  </a:lnTo>
                  <a:lnTo>
                    <a:pt x="85" y="123"/>
                  </a:lnTo>
                  <a:lnTo>
                    <a:pt x="153" y="7"/>
                  </a:lnTo>
                  <a:lnTo>
                    <a:pt x="205" y="131"/>
                  </a:lnTo>
                  <a:lnTo>
                    <a:pt x="273" y="15"/>
                  </a:lnTo>
                  <a:lnTo>
                    <a:pt x="325" y="139"/>
                  </a:lnTo>
                  <a:lnTo>
                    <a:pt x="393" y="23"/>
                  </a:lnTo>
                  <a:lnTo>
                    <a:pt x="445" y="146"/>
                  </a:lnTo>
                  <a:lnTo>
                    <a:pt x="512" y="30"/>
                  </a:lnTo>
                  <a:lnTo>
                    <a:pt x="564" y="154"/>
                  </a:lnTo>
                  <a:lnTo>
                    <a:pt x="632" y="38"/>
                  </a:lnTo>
                  <a:lnTo>
                    <a:pt x="684" y="162"/>
                  </a:lnTo>
                  <a:lnTo>
                    <a:pt x="752" y="46"/>
                  </a:lnTo>
                  <a:lnTo>
                    <a:pt x="804" y="170"/>
                  </a:lnTo>
                  <a:lnTo>
                    <a:pt x="872" y="54"/>
                  </a:lnTo>
                  <a:lnTo>
                    <a:pt x="924" y="177"/>
                  </a:lnTo>
                  <a:lnTo>
                    <a:pt x="991" y="61"/>
                  </a:lnTo>
                  <a:lnTo>
                    <a:pt x="1043" y="185"/>
                  </a:lnTo>
                  <a:lnTo>
                    <a:pt x="1111" y="69"/>
                  </a:lnTo>
                  <a:lnTo>
                    <a:pt x="1163" y="193"/>
                  </a:lnTo>
                  <a:lnTo>
                    <a:pt x="1231" y="77"/>
                  </a:lnTo>
                  <a:lnTo>
                    <a:pt x="1283" y="200"/>
                  </a:lnTo>
                  <a:lnTo>
                    <a:pt x="1351" y="85"/>
                  </a:lnTo>
                  <a:lnTo>
                    <a:pt x="1377" y="146"/>
                  </a:lnTo>
                  <a:lnTo>
                    <a:pt x="141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1050" y="3114"/>
              <a:ext cx="33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083" y="3081"/>
              <a:ext cx="67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8 h 24774"/>
                <a:gd name="T2" fmla="*/ 42966 w 43200"/>
                <a:gd name="T3" fmla="*/ 24774 h 24774"/>
                <a:gd name="T4" fmla="*/ 21600 w 43200"/>
                <a:gd name="T5" fmla="*/ 21600 h 24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74" fill="none" extrusionOk="0">
                  <a:moveTo>
                    <a:pt x="38" y="22887"/>
                  </a:moveTo>
                  <a:cubicBezTo>
                    <a:pt x="12" y="22459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62"/>
                    <a:pt x="43121" y="23723"/>
                    <a:pt x="42965" y="24773"/>
                  </a:cubicBezTo>
                </a:path>
                <a:path w="43200" h="24774" stroke="0" extrusionOk="0">
                  <a:moveTo>
                    <a:pt x="38" y="22887"/>
                  </a:moveTo>
                  <a:cubicBezTo>
                    <a:pt x="12" y="22459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62"/>
                    <a:pt x="43121" y="23723"/>
                    <a:pt x="42965" y="2477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158" y="3085"/>
              <a:ext cx="67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 w 43200"/>
                <a:gd name="T1" fmla="*/ 22235 h 24279"/>
                <a:gd name="T2" fmla="*/ 43033 w 43200"/>
                <a:gd name="T3" fmla="*/ 24279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5"/>
                    <a:pt x="43144" y="23390"/>
                    <a:pt x="43033" y="24279"/>
                  </a:cubicBezTo>
                </a:path>
                <a:path w="43200" h="24279" stroke="0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5"/>
                    <a:pt x="43144" y="23390"/>
                    <a:pt x="43033" y="2427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6"/>
            <p:cNvSpPr>
              <a:spLocks/>
            </p:cNvSpPr>
            <p:nvPr/>
          </p:nvSpPr>
          <p:spPr bwMode="auto">
            <a:xfrm>
              <a:off x="1232" y="3089"/>
              <a:ext cx="67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 w 43200"/>
                <a:gd name="T1" fmla="*/ 22235 h 24215"/>
                <a:gd name="T2" fmla="*/ 43041 w 43200"/>
                <a:gd name="T3" fmla="*/ 24215 h 24215"/>
                <a:gd name="T4" fmla="*/ 21600 w 43200"/>
                <a:gd name="T5" fmla="*/ 21600 h 24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15" fill="none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74"/>
                    <a:pt x="43146" y="23347"/>
                    <a:pt x="43041" y="24215"/>
                  </a:cubicBezTo>
                </a:path>
                <a:path w="43200" h="24215" stroke="0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74"/>
                    <a:pt x="43146" y="23347"/>
                    <a:pt x="43041" y="2421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307" y="2858"/>
              <a:ext cx="34" cy="272"/>
            </a:xfrm>
            <a:custGeom>
              <a:avLst/>
              <a:gdLst>
                <a:gd name="T0" fmla="*/ 0 w 91"/>
                <a:gd name="T1" fmla="*/ 729 h 735"/>
                <a:gd name="T2" fmla="*/ 91 w 91"/>
                <a:gd name="T3" fmla="*/ 735 h 735"/>
                <a:gd name="T4" fmla="*/ 76 w 91"/>
                <a:gd name="T5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735">
                  <a:moveTo>
                    <a:pt x="0" y="729"/>
                  </a:moveTo>
                  <a:lnTo>
                    <a:pt x="91" y="735"/>
                  </a:lnTo>
                  <a:lnTo>
                    <a:pt x="7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296" y="2850"/>
              <a:ext cx="78" cy="8"/>
            </a:xfrm>
            <a:custGeom>
              <a:avLst/>
              <a:gdLst>
                <a:gd name="T0" fmla="*/ 209 w 209"/>
                <a:gd name="T1" fmla="*/ 0 h 23"/>
                <a:gd name="T2" fmla="*/ 209 w 209"/>
                <a:gd name="T3" fmla="*/ 19 h 23"/>
                <a:gd name="T4" fmla="*/ 0 w 209"/>
                <a:gd name="T5" fmla="*/ 23 h 23"/>
                <a:gd name="T6" fmla="*/ 0 w 209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3">
                  <a:moveTo>
                    <a:pt x="209" y="0"/>
                  </a:moveTo>
                  <a:lnTo>
                    <a:pt x="209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1296" y="28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710" y="2941"/>
              <a:ext cx="38" cy="84"/>
            </a:xfrm>
            <a:custGeom>
              <a:avLst/>
              <a:gdLst>
                <a:gd name="T0" fmla="*/ 0 w 104"/>
                <a:gd name="T1" fmla="*/ 226 h 226"/>
                <a:gd name="T2" fmla="*/ 104 w 104"/>
                <a:gd name="T3" fmla="*/ 166 h 226"/>
                <a:gd name="T4" fmla="*/ 104 w 104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226">
                  <a:moveTo>
                    <a:pt x="0" y="226"/>
                  </a:moveTo>
                  <a:lnTo>
                    <a:pt x="104" y="166"/>
                  </a:lnTo>
                  <a:lnTo>
                    <a:pt x="10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710" y="2934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232"/>
            <p:cNvSpPr>
              <a:spLocks noChangeShapeType="1"/>
            </p:cNvSpPr>
            <p:nvPr/>
          </p:nvSpPr>
          <p:spPr bwMode="auto">
            <a:xfrm>
              <a:off x="710" y="293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233"/>
            <p:cNvSpPr>
              <a:spLocks/>
            </p:cNvSpPr>
            <p:nvPr/>
          </p:nvSpPr>
          <p:spPr bwMode="auto">
            <a:xfrm>
              <a:off x="860" y="2958"/>
              <a:ext cx="39" cy="56"/>
            </a:xfrm>
            <a:custGeom>
              <a:avLst/>
              <a:gdLst>
                <a:gd name="T0" fmla="*/ 0 w 104"/>
                <a:gd name="T1" fmla="*/ 149 h 149"/>
                <a:gd name="T2" fmla="*/ 104 w 104"/>
                <a:gd name="T3" fmla="*/ 104 h 149"/>
                <a:gd name="T4" fmla="*/ 104 w 104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49">
                  <a:moveTo>
                    <a:pt x="0" y="149"/>
                  </a:moveTo>
                  <a:lnTo>
                    <a:pt x="104" y="104"/>
                  </a:lnTo>
                  <a:lnTo>
                    <a:pt x="10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4"/>
            <p:cNvSpPr>
              <a:spLocks/>
            </p:cNvSpPr>
            <p:nvPr/>
          </p:nvSpPr>
          <p:spPr bwMode="auto">
            <a:xfrm>
              <a:off x="860" y="2951"/>
              <a:ext cx="78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235"/>
            <p:cNvSpPr>
              <a:spLocks noChangeShapeType="1"/>
            </p:cNvSpPr>
            <p:nvPr/>
          </p:nvSpPr>
          <p:spPr bwMode="auto">
            <a:xfrm>
              <a:off x="860" y="29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36"/>
            <p:cNvSpPr>
              <a:spLocks/>
            </p:cNvSpPr>
            <p:nvPr/>
          </p:nvSpPr>
          <p:spPr bwMode="auto">
            <a:xfrm>
              <a:off x="1028" y="2924"/>
              <a:ext cx="33" cy="78"/>
            </a:xfrm>
            <a:custGeom>
              <a:avLst/>
              <a:gdLst>
                <a:gd name="T0" fmla="*/ 0 w 89"/>
                <a:gd name="T1" fmla="*/ 211 h 211"/>
                <a:gd name="T2" fmla="*/ 89 w 89"/>
                <a:gd name="T3" fmla="*/ 151 h 211"/>
                <a:gd name="T4" fmla="*/ 89 w 89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11">
                  <a:moveTo>
                    <a:pt x="0" y="211"/>
                  </a:moveTo>
                  <a:lnTo>
                    <a:pt x="89" y="151"/>
                  </a:lnTo>
                  <a:lnTo>
                    <a:pt x="8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7"/>
            <p:cNvSpPr>
              <a:spLocks/>
            </p:cNvSpPr>
            <p:nvPr/>
          </p:nvSpPr>
          <p:spPr bwMode="auto">
            <a:xfrm>
              <a:off x="1022" y="2917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238"/>
            <p:cNvSpPr>
              <a:spLocks noChangeShapeType="1"/>
            </p:cNvSpPr>
            <p:nvPr/>
          </p:nvSpPr>
          <p:spPr bwMode="auto">
            <a:xfrm>
              <a:off x="1022" y="291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239"/>
            <p:cNvSpPr>
              <a:spLocks noChangeShapeType="1"/>
            </p:cNvSpPr>
            <p:nvPr/>
          </p:nvSpPr>
          <p:spPr bwMode="auto">
            <a:xfrm flipH="1" flipV="1">
              <a:off x="1223" y="2935"/>
              <a:ext cx="56" cy="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40"/>
            <p:cNvSpPr>
              <a:spLocks/>
            </p:cNvSpPr>
            <p:nvPr/>
          </p:nvSpPr>
          <p:spPr bwMode="auto">
            <a:xfrm>
              <a:off x="1190" y="2904"/>
              <a:ext cx="63" cy="57"/>
            </a:xfrm>
            <a:custGeom>
              <a:avLst/>
              <a:gdLst>
                <a:gd name="T0" fmla="*/ 157 w 170"/>
                <a:gd name="T1" fmla="*/ 0 h 155"/>
                <a:gd name="T2" fmla="*/ 170 w 170"/>
                <a:gd name="T3" fmla="*/ 15 h 155"/>
                <a:gd name="T4" fmla="*/ 12 w 170"/>
                <a:gd name="T5" fmla="*/ 155 h 155"/>
                <a:gd name="T6" fmla="*/ 0 w 170"/>
                <a:gd name="T7" fmla="*/ 14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5">
                  <a:moveTo>
                    <a:pt x="157" y="0"/>
                  </a:moveTo>
                  <a:lnTo>
                    <a:pt x="170" y="15"/>
                  </a:lnTo>
                  <a:lnTo>
                    <a:pt x="12" y="155"/>
                  </a:lnTo>
                  <a:lnTo>
                    <a:pt x="0" y="14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241"/>
            <p:cNvSpPr>
              <a:spLocks noChangeShapeType="1"/>
            </p:cNvSpPr>
            <p:nvPr/>
          </p:nvSpPr>
          <p:spPr bwMode="auto">
            <a:xfrm>
              <a:off x="1190" y="2956"/>
              <a:ext cx="4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42"/>
            <p:cNvSpPr>
              <a:spLocks/>
            </p:cNvSpPr>
            <p:nvPr/>
          </p:nvSpPr>
          <p:spPr bwMode="auto">
            <a:xfrm>
              <a:off x="1167" y="2951"/>
              <a:ext cx="41" cy="51"/>
            </a:xfrm>
            <a:custGeom>
              <a:avLst/>
              <a:gdLst>
                <a:gd name="T0" fmla="*/ 0 w 109"/>
                <a:gd name="T1" fmla="*/ 139 h 139"/>
                <a:gd name="T2" fmla="*/ 106 w 109"/>
                <a:gd name="T3" fmla="*/ 3 h 139"/>
                <a:gd name="T4" fmla="*/ 109 w 109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39">
                  <a:moveTo>
                    <a:pt x="0" y="139"/>
                  </a:moveTo>
                  <a:lnTo>
                    <a:pt x="106" y="3"/>
                  </a:lnTo>
                  <a:lnTo>
                    <a:pt x="10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243"/>
            <p:cNvSpPr>
              <a:spLocks/>
            </p:cNvSpPr>
            <p:nvPr/>
          </p:nvSpPr>
          <p:spPr bwMode="auto">
            <a:xfrm>
              <a:off x="1180" y="2918"/>
              <a:ext cx="61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244"/>
            <p:cNvSpPr>
              <a:spLocks noChangeShapeType="1"/>
            </p:cNvSpPr>
            <p:nvPr/>
          </p:nvSpPr>
          <p:spPr bwMode="auto">
            <a:xfrm flipH="1">
              <a:off x="1180" y="2918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5"/>
            <p:cNvSpPr>
              <a:spLocks/>
            </p:cNvSpPr>
            <p:nvPr/>
          </p:nvSpPr>
          <p:spPr bwMode="auto">
            <a:xfrm>
              <a:off x="1748" y="2824"/>
              <a:ext cx="84" cy="268"/>
            </a:xfrm>
            <a:custGeom>
              <a:avLst/>
              <a:gdLst>
                <a:gd name="T0" fmla="*/ 0 w 224"/>
                <a:gd name="T1" fmla="*/ 722 h 722"/>
                <a:gd name="T2" fmla="*/ 105 w 224"/>
                <a:gd name="T3" fmla="*/ 570 h 722"/>
                <a:gd name="T4" fmla="*/ 224 w 224"/>
                <a:gd name="T5" fmla="*/ 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722">
                  <a:moveTo>
                    <a:pt x="0" y="722"/>
                  </a:moveTo>
                  <a:lnTo>
                    <a:pt x="105" y="570"/>
                  </a:lnTo>
                  <a:lnTo>
                    <a:pt x="22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6"/>
            <p:cNvSpPr>
              <a:spLocks/>
            </p:cNvSpPr>
            <p:nvPr/>
          </p:nvSpPr>
          <p:spPr bwMode="auto">
            <a:xfrm>
              <a:off x="1794" y="2809"/>
              <a:ext cx="77" cy="23"/>
            </a:xfrm>
            <a:custGeom>
              <a:avLst/>
              <a:gdLst>
                <a:gd name="T0" fmla="*/ 208 w 208"/>
                <a:gd name="T1" fmla="*/ 43 h 62"/>
                <a:gd name="T2" fmla="*/ 204 w 208"/>
                <a:gd name="T3" fmla="*/ 62 h 62"/>
                <a:gd name="T4" fmla="*/ 0 w 208"/>
                <a:gd name="T5" fmla="*/ 19 h 62"/>
                <a:gd name="T6" fmla="*/ 4 w 208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2">
                  <a:moveTo>
                    <a:pt x="208" y="43"/>
                  </a:moveTo>
                  <a:lnTo>
                    <a:pt x="204" y="62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247"/>
            <p:cNvSpPr>
              <a:spLocks noChangeShapeType="1"/>
            </p:cNvSpPr>
            <p:nvPr/>
          </p:nvSpPr>
          <p:spPr bwMode="auto">
            <a:xfrm flipH="1">
              <a:off x="1794" y="280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248"/>
            <p:cNvSpPr>
              <a:spLocks noChangeShapeType="1"/>
            </p:cNvSpPr>
            <p:nvPr/>
          </p:nvSpPr>
          <p:spPr bwMode="auto">
            <a:xfrm flipV="1">
              <a:off x="1614" y="2946"/>
              <a:ext cx="50" cy="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249"/>
            <p:cNvSpPr>
              <a:spLocks/>
            </p:cNvSpPr>
            <p:nvPr/>
          </p:nvSpPr>
          <p:spPr bwMode="auto">
            <a:xfrm>
              <a:off x="1634" y="2916"/>
              <a:ext cx="65" cy="55"/>
            </a:xfrm>
            <a:custGeom>
              <a:avLst/>
              <a:gdLst>
                <a:gd name="T0" fmla="*/ 175 w 175"/>
                <a:gd name="T1" fmla="*/ 132 h 147"/>
                <a:gd name="T2" fmla="*/ 162 w 175"/>
                <a:gd name="T3" fmla="*/ 147 h 147"/>
                <a:gd name="T4" fmla="*/ 0 w 175"/>
                <a:gd name="T5" fmla="*/ 15 h 147"/>
                <a:gd name="T6" fmla="*/ 13 w 175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7">
                  <a:moveTo>
                    <a:pt x="175" y="132"/>
                  </a:moveTo>
                  <a:lnTo>
                    <a:pt x="162" y="147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250"/>
            <p:cNvSpPr>
              <a:spLocks noChangeShapeType="1"/>
            </p:cNvSpPr>
            <p:nvPr/>
          </p:nvSpPr>
          <p:spPr bwMode="auto">
            <a:xfrm flipH="1">
              <a:off x="1634" y="2916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251"/>
            <p:cNvSpPr>
              <a:spLocks noChangeShapeType="1"/>
            </p:cNvSpPr>
            <p:nvPr/>
          </p:nvSpPr>
          <p:spPr bwMode="auto">
            <a:xfrm flipV="1">
              <a:off x="1475" y="2952"/>
              <a:ext cx="33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52"/>
            <p:cNvSpPr>
              <a:spLocks/>
            </p:cNvSpPr>
            <p:nvPr/>
          </p:nvSpPr>
          <p:spPr bwMode="auto">
            <a:xfrm>
              <a:off x="1478" y="2921"/>
              <a:ext cx="65" cy="56"/>
            </a:xfrm>
            <a:custGeom>
              <a:avLst/>
              <a:gdLst>
                <a:gd name="T0" fmla="*/ 175 w 175"/>
                <a:gd name="T1" fmla="*/ 136 h 151"/>
                <a:gd name="T2" fmla="*/ 162 w 175"/>
                <a:gd name="T3" fmla="*/ 151 h 151"/>
                <a:gd name="T4" fmla="*/ 0 w 175"/>
                <a:gd name="T5" fmla="*/ 14 h 151"/>
                <a:gd name="T6" fmla="*/ 13 w 175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1">
                  <a:moveTo>
                    <a:pt x="175" y="136"/>
                  </a:moveTo>
                  <a:lnTo>
                    <a:pt x="162" y="151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53"/>
            <p:cNvSpPr>
              <a:spLocks noChangeShapeType="1"/>
            </p:cNvSpPr>
            <p:nvPr/>
          </p:nvSpPr>
          <p:spPr bwMode="auto">
            <a:xfrm flipH="1">
              <a:off x="1478" y="2921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4"/>
            <p:cNvSpPr>
              <a:spLocks/>
            </p:cNvSpPr>
            <p:nvPr/>
          </p:nvSpPr>
          <p:spPr bwMode="auto">
            <a:xfrm>
              <a:off x="3228" y="1052"/>
              <a:ext cx="156" cy="496"/>
            </a:xfrm>
            <a:custGeom>
              <a:avLst/>
              <a:gdLst>
                <a:gd name="T0" fmla="*/ 0 w 419"/>
                <a:gd name="T1" fmla="*/ 1336 h 1336"/>
                <a:gd name="T2" fmla="*/ 419 w 419"/>
                <a:gd name="T3" fmla="*/ 795 h 1336"/>
                <a:gd name="T4" fmla="*/ 419 w 419"/>
                <a:gd name="T5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9" h="1336">
                  <a:moveTo>
                    <a:pt x="0" y="1336"/>
                  </a:moveTo>
                  <a:lnTo>
                    <a:pt x="419" y="795"/>
                  </a:lnTo>
                  <a:lnTo>
                    <a:pt x="4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5"/>
            <p:cNvSpPr>
              <a:spLocks/>
            </p:cNvSpPr>
            <p:nvPr/>
          </p:nvSpPr>
          <p:spPr bwMode="auto">
            <a:xfrm>
              <a:off x="3346" y="1045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6"/>
            <p:cNvSpPr>
              <a:spLocks noChangeShapeType="1"/>
            </p:cNvSpPr>
            <p:nvPr/>
          </p:nvSpPr>
          <p:spPr bwMode="auto">
            <a:xfrm>
              <a:off x="3346" y="104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257"/>
            <p:cNvSpPr>
              <a:spLocks noChangeShapeType="1"/>
            </p:cNvSpPr>
            <p:nvPr/>
          </p:nvSpPr>
          <p:spPr bwMode="auto">
            <a:xfrm flipV="1">
              <a:off x="3106" y="1330"/>
              <a:ext cx="49" cy="5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58"/>
            <p:cNvSpPr>
              <a:spLocks/>
            </p:cNvSpPr>
            <p:nvPr/>
          </p:nvSpPr>
          <p:spPr bwMode="auto">
            <a:xfrm>
              <a:off x="3126" y="1298"/>
              <a:ext cx="63" cy="58"/>
            </a:xfrm>
            <a:custGeom>
              <a:avLst/>
              <a:gdLst>
                <a:gd name="T0" fmla="*/ 170 w 170"/>
                <a:gd name="T1" fmla="*/ 140 h 155"/>
                <a:gd name="T2" fmla="*/ 158 w 170"/>
                <a:gd name="T3" fmla="*/ 155 h 155"/>
                <a:gd name="T4" fmla="*/ 0 w 170"/>
                <a:gd name="T5" fmla="*/ 15 h 155"/>
                <a:gd name="T6" fmla="*/ 13 w 170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5">
                  <a:moveTo>
                    <a:pt x="170" y="140"/>
                  </a:moveTo>
                  <a:lnTo>
                    <a:pt x="158" y="155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259"/>
            <p:cNvSpPr>
              <a:spLocks noChangeShapeType="1"/>
            </p:cNvSpPr>
            <p:nvPr/>
          </p:nvSpPr>
          <p:spPr bwMode="auto">
            <a:xfrm flipH="1">
              <a:off x="3126" y="1298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260"/>
            <p:cNvSpPr>
              <a:spLocks noChangeShapeType="1"/>
            </p:cNvSpPr>
            <p:nvPr/>
          </p:nvSpPr>
          <p:spPr bwMode="auto">
            <a:xfrm flipV="1">
              <a:off x="3187" y="1809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61"/>
            <p:cNvSpPr>
              <a:spLocks/>
            </p:cNvSpPr>
            <p:nvPr/>
          </p:nvSpPr>
          <p:spPr bwMode="auto">
            <a:xfrm>
              <a:off x="3167" y="1809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0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0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Arc 262"/>
            <p:cNvSpPr>
              <a:spLocks/>
            </p:cNvSpPr>
            <p:nvPr/>
          </p:nvSpPr>
          <p:spPr bwMode="auto">
            <a:xfrm>
              <a:off x="1969" y="1626"/>
              <a:ext cx="370" cy="22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9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8" y="21600"/>
                    <a:pt x="54" y="11988"/>
                    <a:pt x="0" y="9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8" y="21600"/>
                    <a:pt x="54" y="11988"/>
                    <a:pt x="0" y="9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Arc 263"/>
            <p:cNvSpPr>
              <a:spLocks/>
            </p:cNvSpPr>
            <p:nvPr/>
          </p:nvSpPr>
          <p:spPr bwMode="auto">
            <a:xfrm>
              <a:off x="2340" y="1847"/>
              <a:ext cx="580" cy="1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7 w 21637"/>
                <a:gd name="T1" fmla="*/ 21600 h 21600"/>
                <a:gd name="T2" fmla="*/ 0 w 21637"/>
                <a:gd name="T3" fmla="*/ 123 h 21600"/>
                <a:gd name="T4" fmla="*/ 21600 w 216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7" h="21600" fill="none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718" y="21600"/>
                    <a:pt x="68" y="12004"/>
                    <a:pt x="0" y="122"/>
                  </a:cubicBezTo>
                </a:path>
                <a:path w="21637" h="21600" stroke="0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718" y="21600"/>
                    <a:pt x="68" y="12004"/>
                    <a:pt x="0" y="12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Arc 264"/>
            <p:cNvSpPr>
              <a:spLocks/>
            </p:cNvSpPr>
            <p:nvPr/>
          </p:nvSpPr>
          <p:spPr bwMode="auto">
            <a:xfrm>
              <a:off x="2919" y="1858"/>
              <a:ext cx="261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1 h 21600"/>
                <a:gd name="T2" fmla="*/ 8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30"/>
                  </a:moveTo>
                  <a:cubicBezTo>
                    <a:pt x="21527" y="11977"/>
                    <a:pt x="11928" y="21554"/>
                    <a:pt x="81" y="21599"/>
                  </a:cubicBezTo>
                </a:path>
                <a:path w="21600" h="21600" stroke="0" extrusionOk="0">
                  <a:moveTo>
                    <a:pt x="21599" y="130"/>
                  </a:moveTo>
                  <a:cubicBezTo>
                    <a:pt x="21527" y="11977"/>
                    <a:pt x="11928" y="21554"/>
                    <a:pt x="8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Arc 265"/>
            <p:cNvSpPr>
              <a:spLocks/>
            </p:cNvSpPr>
            <p:nvPr/>
          </p:nvSpPr>
          <p:spPr bwMode="auto">
            <a:xfrm>
              <a:off x="2043" y="1297"/>
              <a:ext cx="551" cy="6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4 h 21600"/>
                <a:gd name="T2" fmla="*/ 3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3"/>
                  </a:moveTo>
                  <a:cubicBezTo>
                    <a:pt x="21581" y="11934"/>
                    <a:pt x="11939" y="21578"/>
                    <a:pt x="38" y="21599"/>
                  </a:cubicBezTo>
                </a:path>
                <a:path w="21600" h="21600" stroke="0" extrusionOk="0">
                  <a:moveTo>
                    <a:pt x="21599" y="33"/>
                  </a:moveTo>
                  <a:cubicBezTo>
                    <a:pt x="21581" y="11934"/>
                    <a:pt x="11939" y="21578"/>
                    <a:pt x="3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6"/>
            <p:cNvSpPr>
              <a:spLocks/>
            </p:cNvSpPr>
            <p:nvPr/>
          </p:nvSpPr>
          <p:spPr bwMode="auto">
            <a:xfrm>
              <a:off x="2576" y="1298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1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7"/>
            <p:cNvSpPr>
              <a:spLocks/>
            </p:cNvSpPr>
            <p:nvPr/>
          </p:nvSpPr>
          <p:spPr bwMode="auto">
            <a:xfrm>
              <a:off x="1235" y="1656"/>
              <a:ext cx="814" cy="66"/>
            </a:xfrm>
            <a:custGeom>
              <a:avLst/>
              <a:gdLst>
                <a:gd name="T0" fmla="*/ 0 w 2185"/>
                <a:gd name="T1" fmla="*/ 60 h 180"/>
                <a:gd name="T2" fmla="*/ 31 w 2185"/>
                <a:gd name="T3" fmla="*/ 0 h 180"/>
                <a:gd name="T4" fmla="*/ 88 w 2185"/>
                <a:gd name="T5" fmla="*/ 122 h 180"/>
                <a:gd name="T6" fmla="*/ 151 w 2185"/>
                <a:gd name="T7" fmla="*/ 4 h 180"/>
                <a:gd name="T8" fmla="*/ 208 w 2185"/>
                <a:gd name="T9" fmla="*/ 125 h 180"/>
                <a:gd name="T10" fmla="*/ 271 w 2185"/>
                <a:gd name="T11" fmla="*/ 7 h 180"/>
                <a:gd name="T12" fmla="*/ 328 w 2185"/>
                <a:gd name="T13" fmla="*/ 129 h 180"/>
                <a:gd name="T14" fmla="*/ 391 w 2185"/>
                <a:gd name="T15" fmla="*/ 11 h 180"/>
                <a:gd name="T16" fmla="*/ 448 w 2185"/>
                <a:gd name="T17" fmla="*/ 132 h 180"/>
                <a:gd name="T18" fmla="*/ 511 w 2185"/>
                <a:gd name="T19" fmla="*/ 14 h 180"/>
                <a:gd name="T20" fmla="*/ 568 w 2185"/>
                <a:gd name="T21" fmla="*/ 136 h 180"/>
                <a:gd name="T22" fmla="*/ 631 w 2185"/>
                <a:gd name="T23" fmla="*/ 17 h 180"/>
                <a:gd name="T24" fmla="*/ 688 w 2185"/>
                <a:gd name="T25" fmla="*/ 139 h 180"/>
                <a:gd name="T26" fmla="*/ 751 w 2185"/>
                <a:gd name="T27" fmla="*/ 21 h 180"/>
                <a:gd name="T28" fmla="*/ 807 w 2185"/>
                <a:gd name="T29" fmla="*/ 142 h 180"/>
                <a:gd name="T30" fmla="*/ 871 w 2185"/>
                <a:gd name="T31" fmla="*/ 24 h 180"/>
                <a:gd name="T32" fmla="*/ 927 w 2185"/>
                <a:gd name="T33" fmla="*/ 146 h 180"/>
                <a:gd name="T34" fmla="*/ 991 w 2185"/>
                <a:gd name="T35" fmla="*/ 28 h 180"/>
                <a:gd name="T36" fmla="*/ 1047 w 2185"/>
                <a:gd name="T37" fmla="*/ 149 h 180"/>
                <a:gd name="T38" fmla="*/ 1111 w 2185"/>
                <a:gd name="T39" fmla="*/ 31 h 180"/>
                <a:gd name="T40" fmla="*/ 1167 w 2185"/>
                <a:gd name="T41" fmla="*/ 153 h 180"/>
                <a:gd name="T42" fmla="*/ 1231 w 2185"/>
                <a:gd name="T43" fmla="*/ 34 h 180"/>
                <a:gd name="T44" fmla="*/ 1287 w 2185"/>
                <a:gd name="T45" fmla="*/ 156 h 180"/>
                <a:gd name="T46" fmla="*/ 1351 w 2185"/>
                <a:gd name="T47" fmla="*/ 38 h 180"/>
                <a:gd name="T48" fmla="*/ 1407 w 2185"/>
                <a:gd name="T49" fmla="*/ 159 h 180"/>
                <a:gd name="T50" fmla="*/ 1471 w 2185"/>
                <a:gd name="T51" fmla="*/ 41 h 180"/>
                <a:gd name="T52" fmla="*/ 1527 w 2185"/>
                <a:gd name="T53" fmla="*/ 163 h 180"/>
                <a:gd name="T54" fmla="*/ 1591 w 2185"/>
                <a:gd name="T55" fmla="*/ 45 h 180"/>
                <a:gd name="T56" fmla="*/ 1647 w 2185"/>
                <a:gd name="T57" fmla="*/ 166 h 180"/>
                <a:gd name="T58" fmla="*/ 1710 w 2185"/>
                <a:gd name="T59" fmla="*/ 48 h 180"/>
                <a:gd name="T60" fmla="*/ 1767 w 2185"/>
                <a:gd name="T61" fmla="*/ 170 h 180"/>
                <a:gd name="T62" fmla="*/ 1830 w 2185"/>
                <a:gd name="T63" fmla="*/ 51 h 180"/>
                <a:gd name="T64" fmla="*/ 1887 w 2185"/>
                <a:gd name="T65" fmla="*/ 173 h 180"/>
                <a:gd name="T66" fmla="*/ 1950 w 2185"/>
                <a:gd name="T67" fmla="*/ 55 h 180"/>
                <a:gd name="T68" fmla="*/ 2007 w 2185"/>
                <a:gd name="T69" fmla="*/ 176 h 180"/>
                <a:gd name="T70" fmla="*/ 2070 w 2185"/>
                <a:gd name="T71" fmla="*/ 58 h 180"/>
                <a:gd name="T72" fmla="*/ 2127 w 2185"/>
                <a:gd name="T73" fmla="*/ 180 h 180"/>
                <a:gd name="T74" fmla="*/ 2159 w 2185"/>
                <a:gd name="T75" fmla="*/ 121 h 180"/>
                <a:gd name="T76" fmla="*/ 2185 w 2185"/>
                <a:gd name="T77" fmla="*/ 12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85" h="180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4"/>
                  </a:lnTo>
                  <a:lnTo>
                    <a:pt x="208" y="125"/>
                  </a:lnTo>
                  <a:lnTo>
                    <a:pt x="271" y="7"/>
                  </a:lnTo>
                  <a:lnTo>
                    <a:pt x="328" y="129"/>
                  </a:lnTo>
                  <a:lnTo>
                    <a:pt x="391" y="11"/>
                  </a:lnTo>
                  <a:lnTo>
                    <a:pt x="448" y="132"/>
                  </a:lnTo>
                  <a:lnTo>
                    <a:pt x="511" y="14"/>
                  </a:lnTo>
                  <a:lnTo>
                    <a:pt x="568" y="136"/>
                  </a:lnTo>
                  <a:lnTo>
                    <a:pt x="631" y="17"/>
                  </a:lnTo>
                  <a:lnTo>
                    <a:pt x="688" y="139"/>
                  </a:lnTo>
                  <a:lnTo>
                    <a:pt x="751" y="21"/>
                  </a:lnTo>
                  <a:lnTo>
                    <a:pt x="807" y="142"/>
                  </a:lnTo>
                  <a:lnTo>
                    <a:pt x="871" y="24"/>
                  </a:lnTo>
                  <a:lnTo>
                    <a:pt x="927" y="146"/>
                  </a:lnTo>
                  <a:lnTo>
                    <a:pt x="991" y="28"/>
                  </a:lnTo>
                  <a:lnTo>
                    <a:pt x="1047" y="149"/>
                  </a:lnTo>
                  <a:lnTo>
                    <a:pt x="1111" y="31"/>
                  </a:lnTo>
                  <a:lnTo>
                    <a:pt x="1167" y="153"/>
                  </a:lnTo>
                  <a:lnTo>
                    <a:pt x="1231" y="34"/>
                  </a:lnTo>
                  <a:lnTo>
                    <a:pt x="1287" y="156"/>
                  </a:lnTo>
                  <a:lnTo>
                    <a:pt x="1351" y="38"/>
                  </a:lnTo>
                  <a:lnTo>
                    <a:pt x="1407" y="159"/>
                  </a:lnTo>
                  <a:lnTo>
                    <a:pt x="1471" y="41"/>
                  </a:lnTo>
                  <a:lnTo>
                    <a:pt x="1527" y="163"/>
                  </a:lnTo>
                  <a:lnTo>
                    <a:pt x="1591" y="45"/>
                  </a:lnTo>
                  <a:lnTo>
                    <a:pt x="1647" y="166"/>
                  </a:lnTo>
                  <a:lnTo>
                    <a:pt x="1710" y="48"/>
                  </a:lnTo>
                  <a:lnTo>
                    <a:pt x="1767" y="170"/>
                  </a:lnTo>
                  <a:lnTo>
                    <a:pt x="1830" y="51"/>
                  </a:lnTo>
                  <a:lnTo>
                    <a:pt x="1887" y="173"/>
                  </a:lnTo>
                  <a:lnTo>
                    <a:pt x="1950" y="55"/>
                  </a:lnTo>
                  <a:lnTo>
                    <a:pt x="2007" y="176"/>
                  </a:lnTo>
                  <a:lnTo>
                    <a:pt x="2070" y="58"/>
                  </a:lnTo>
                  <a:lnTo>
                    <a:pt x="2127" y="180"/>
                  </a:lnTo>
                  <a:lnTo>
                    <a:pt x="2159" y="121"/>
                  </a:lnTo>
                  <a:lnTo>
                    <a:pt x="2185" y="12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268"/>
            <p:cNvSpPr>
              <a:spLocks noChangeShapeType="1"/>
            </p:cNvSpPr>
            <p:nvPr/>
          </p:nvSpPr>
          <p:spPr bwMode="auto">
            <a:xfrm flipV="1">
              <a:off x="2049" y="1701"/>
              <a:ext cx="13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Arc 269"/>
            <p:cNvSpPr>
              <a:spLocks/>
            </p:cNvSpPr>
            <p:nvPr/>
          </p:nvSpPr>
          <p:spPr bwMode="auto">
            <a:xfrm>
              <a:off x="2062" y="1663"/>
              <a:ext cx="67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7 w 43200"/>
                <a:gd name="T1" fmla="*/ 24789 h 24789"/>
                <a:gd name="T2" fmla="*/ 43138 w 43200"/>
                <a:gd name="T3" fmla="*/ 23240 h 24789"/>
                <a:gd name="T4" fmla="*/ 21600 w 43200"/>
                <a:gd name="T5" fmla="*/ 21600 h 24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89" fill="none" extrusionOk="0">
                  <a:moveTo>
                    <a:pt x="236" y="24789"/>
                  </a:moveTo>
                  <a:cubicBezTo>
                    <a:pt x="79" y="23733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47"/>
                    <a:pt x="43179" y="22694"/>
                    <a:pt x="43137" y="23239"/>
                  </a:cubicBezTo>
                </a:path>
                <a:path w="43200" h="24789" stroke="0" extrusionOk="0">
                  <a:moveTo>
                    <a:pt x="236" y="24789"/>
                  </a:moveTo>
                  <a:cubicBezTo>
                    <a:pt x="79" y="23733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47"/>
                    <a:pt x="43179" y="22694"/>
                    <a:pt x="43137" y="2323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Arc 270"/>
            <p:cNvSpPr>
              <a:spLocks/>
            </p:cNvSpPr>
            <p:nvPr/>
          </p:nvSpPr>
          <p:spPr bwMode="auto">
            <a:xfrm>
              <a:off x="2136" y="1662"/>
              <a:ext cx="67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2 w 43200"/>
                <a:gd name="T1" fmla="*/ 24161 h 24161"/>
                <a:gd name="T2" fmla="*/ 43141 w 43200"/>
                <a:gd name="T3" fmla="*/ 23200 h 24161"/>
                <a:gd name="T4" fmla="*/ 21600 w 43200"/>
                <a:gd name="T5" fmla="*/ 21600 h 24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61" fill="none" extrusionOk="0">
                  <a:moveTo>
                    <a:pt x="152" y="24160"/>
                  </a:moveTo>
                  <a:cubicBezTo>
                    <a:pt x="50" y="23311"/>
                    <a:pt x="0" y="224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33"/>
                    <a:pt x="43180" y="22667"/>
                    <a:pt x="43140" y="23199"/>
                  </a:cubicBezTo>
                </a:path>
                <a:path w="43200" h="24161" stroke="0" extrusionOk="0">
                  <a:moveTo>
                    <a:pt x="152" y="24160"/>
                  </a:moveTo>
                  <a:cubicBezTo>
                    <a:pt x="50" y="23311"/>
                    <a:pt x="0" y="224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33"/>
                    <a:pt x="43180" y="22667"/>
                    <a:pt x="43140" y="231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Arc 271"/>
            <p:cNvSpPr>
              <a:spLocks/>
            </p:cNvSpPr>
            <p:nvPr/>
          </p:nvSpPr>
          <p:spPr bwMode="auto">
            <a:xfrm>
              <a:off x="2210" y="1660"/>
              <a:ext cx="67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42 w 43200"/>
                <a:gd name="T3" fmla="*/ 23176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25"/>
                    <a:pt x="43180" y="22651"/>
                    <a:pt x="43142" y="23176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25"/>
                    <a:pt x="43180" y="22651"/>
                    <a:pt x="43142" y="2317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Arc 272"/>
            <p:cNvSpPr>
              <a:spLocks/>
            </p:cNvSpPr>
            <p:nvPr/>
          </p:nvSpPr>
          <p:spPr bwMode="auto">
            <a:xfrm>
              <a:off x="2285" y="1659"/>
              <a:ext cx="67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48 w 43200"/>
                <a:gd name="T1" fmla="*/ 24124 h 24124"/>
                <a:gd name="T2" fmla="*/ 43140 w 43200"/>
                <a:gd name="T3" fmla="*/ 23215 h 24124"/>
                <a:gd name="T4" fmla="*/ 21600 w 43200"/>
                <a:gd name="T5" fmla="*/ 21600 h 24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24" fill="none" extrusionOk="0">
                  <a:moveTo>
                    <a:pt x="147" y="24124"/>
                  </a:moveTo>
                  <a:cubicBezTo>
                    <a:pt x="49" y="23286"/>
                    <a:pt x="0" y="2244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38"/>
                    <a:pt x="43179" y="22677"/>
                    <a:pt x="43139" y="23214"/>
                  </a:cubicBezTo>
                </a:path>
                <a:path w="43200" h="24124" stroke="0" extrusionOk="0">
                  <a:moveTo>
                    <a:pt x="147" y="24124"/>
                  </a:moveTo>
                  <a:cubicBezTo>
                    <a:pt x="49" y="23286"/>
                    <a:pt x="0" y="2244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38"/>
                    <a:pt x="43179" y="22677"/>
                    <a:pt x="43139" y="2321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Arc 273"/>
            <p:cNvSpPr>
              <a:spLocks/>
            </p:cNvSpPr>
            <p:nvPr/>
          </p:nvSpPr>
          <p:spPr bwMode="auto">
            <a:xfrm>
              <a:off x="2359" y="1658"/>
              <a:ext cx="67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48 w 43200"/>
                <a:gd name="T1" fmla="*/ 24124 h 24124"/>
                <a:gd name="T2" fmla="*/ 43142 w 43200"/>
                <a:gd name="T3" fmla="*/ 23176 h 24124"/>
                <a:gd name="T4" fmla="*/ 21600 w 43200"/>
                <a:gd name="T5" fmla="*/ 21600 h 24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24" fill="none" extrusionOk="0">
                  <a:moveTo>
                    <a:pt x="147" y="24124"/>
                  </a:moveTo>
                  <a:cubicBezTo>
                    <a:pt x="49" y="23286"/>
                    <a:pt x="0" y="2244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25"/>
                    <a:pt x="43180" y="22651"/>
                    <a:pt x="43142" y="23176"/>
                  </a:cubicBezTo>
                </a:path>
                <a:path w="43200" h="24124" stroke="0" extrusionOk="0">
                  <a:moveTo>
                    <a:pt x="147" y="24124"/>
                  </a:moveTo>
                  <a:cubicBezTo>
                    <a:pt x="49" y="23286"/>
                    <a:pt x="0" y="2244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25"/>
                    <a:pt x="43180" y="22651"/>
                    <a:pt x="43142" y="2317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274"/>
            <p:cNvSpPr>
              <a:spLocks/>
            </p:cNvSpPr>
            <p:nvPr/>
          </p:nvSpPr>
          <p:spPr bwMode="auto">
            <a:xfrm>
              <a:off x="2434" y="1178"/>
              <a:ext cx="19" cy="517"/>
            </a:xfrm>
            <a:custGeom>
              <a:avLst/>
              <a:gdLst>
                <a:gd name="T0" fmla="*/ 0 w 51"/>
                <a:gd name="T1" fmla="*/ 1391 h 1391"/>
                <a:gd name="T2" fmla="*/ 36 w 51"/>
                <a:gd name="T3" fmla="*/ 1391 h 1391"/>
                <a:gd name="T4" fmla="*/ 51 w 51"/>
                <a:gd name="T5" fmla="*/ 0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1391">
                  <a:moveTo>
                    <a:pt x="0" y="1391"/>
                  </a:moveTo>
                  <a:lnTo>
                    <a:pt x="36" y="1391"/>
                  </a:lnTo>
                  <a:lnTo>
                    <a:pt x="5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275"/>
            <p:cNvSpPr>
              <a:spLocks/>
            </p:cNvSpPr>
            <p:nvPr/>
          </p:nvSpPr>
          <p:spPr bwMode="auto">
            <a:xfrm>
              <a:off x="2414" y="1171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276"/>
            <p:cNvSpPr>
              <a:spLocks noChangeShapeType="1"/>
            </p:cNvSpPr>
            <p:nvPr/>
          </p:nvSpPr>
          <p:spPr bwMode="auto">
            <a:xfrm>
              <a:off x="2414" y="117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277"/>
            <p:cNvSpPr>
              <a:spLocks/>
            </p:cNvSpPr>
            <p:nvPr/>
          </p:nvSpPr>
          <p:spPr bwMode="auto">
            <a:xfrm>
              <a:off x="1508" y="1337"/>
              <a:ext cx="80" cy="91"/>
            </a:xfrm>
            <a:custGeom>
              <a:avLst/>
              <a:gdLst>
                <a:gd name="T0" fmla="*/ 0 w 215"/>
                <a:gd name="T1" fmla="*/ 245 h 245"/>
                <a:gd name="T2" fmla="*/ 215 w 215"/>
                <a:gd name="T3" fmla="*/ 139 h 245"/>
                <a:gd name="T4" fmla="*/ 215 w 215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5">
                  <a:moveTo>
                    <a:pt x="0" y="245"/>
                  </a:moveTo>
                  <a:lnTo>
                    <a:pt x="215" y="139"/>
                  </a:lnTo>
                  <a:lnTo>
                    <a:pt x="2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278"/>
            <p:cNvSpPr>
              <a:spLocks/>
            </p:cNvSpPr>
            <p:nvPr/>
          </p:nvSpPr>
          <p:spPr bwMode="auto">
            <a:xfrm>
              <a:off x="1550" y="1330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279"/>
            <p:cNvSpPr>
              <a:spLocks noChangeShapeType="1"/>
            </p:cNvSpPr>
            <p:nvPr/>
          </p:nvSpPr>
          <p:spPr bwMode="auto">
            <a:xfrm>
              <a:off x="1550" y="13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280"/>
            <p:cNvSpPr>
              <a:spLocks/>
            </p:cNvSpPr>
            <p:nvPr/>
          </p:nvSpPr>
          <p:spPr bwMode="auto">
            <a:xfrm>
              <a:off x="1787" y="1314"/>
              <a:ext cx="74" cy="108"/>
            </a:xfrm>
            <a:custGeom>
              <a:avLst/>
              <a:gdLst>
                <a:gd name="T0" fmla="*/ 0 w 198"/>
                <a:gd name="T1" fmla="*/ 292 h 292"/>
                <a:gd name="T2" fmla="*/ 198 w 198"/>
                <a:gd name="T3" fmla="*/ 94 h 292"/>
                <a:gd name="T4" fmla="*/ 198 w 198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92">
                  <a:moveTo>
                    <a:pt x="0" y="292"/>
                  </a:moveTo>
                  <a:lnTo>
                    <a:pt x="198" y="94"/>
                  </a:lnTo>
                  <a:lnTo>
                    <a:pt x="19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Freeform 281"/>
            <p:cNvSpPr>
              <a:spLocks/>
            </p:cNvSpPr>
            <p:nvPr/>
          </p:nvSpPr>
          <p:spPr bwMode="auto">
            <a:xfrm>
              <a:off x="1822" y="1307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Line 282"/>
            <p:cNvSpPr>
              <a:spLocks noChangeShapeType="1"/>
            </p:cNvSpPr>
            <p:nvPr/>
          </p:nvSpPr>
          <p:spPr bwMode="auto">
            <a:xfrm>
              <a:off x="1822" y="13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283"/>
            <p:cNvSpPr>
              <a:spLocks/>
            </p:cNvSpPr>
            <p:nvPr/>
          </p:nvSpPr>
          <p:spPr bwMode="auto">
            <a:xfrm>
              <a:off x="2054" y="1252"/>
              <a:ext cx="52" cy="108"/>
            </a:xfrm>
            <a:custGeom>
              <a:avLst/>
              <a:gdLst>
                <a:gd name="T0" fmla="*/ 0 w 139"/>
                <a:gd name="T1" fmla="*/ 290 h 290"/>
                <a:gd name="T2" fmla="*/ 139 w 139"/>
                <a:gd name="T3" fmla="*/ 122 h 290"/>
                <a:gd name="T4" fmla="*/ 139 w 13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90">
                  <a:moveTo>
                    <a:pt x="0" y="290"/>
                  </a:moveTo>
                  <a:lnTo>
                    <a:pt x="139" y="122"/>
                  </a:lnTo>
                  <a:lnTo>
                    <a:pt x="13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Freeform 284"/>
            <p:cNvSpPr>
              <a:spLocks/>
            </p:cNvSpPr>
            <p:nvPr/>
          </p:nvSpPr>
          <p:spPr bwMode="auto">
            <a:xfrm>
              <a:off x="2067" y="1245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Line 285"/>
            <p:cNvSpPr>
              <a:spLocks noChangeShapeType="1"/>
            </p:cNvSpPr>
            <p:nvPr/>
          </p:nvSpPr>
          <p:spPr bwMode="auto">
            <a:xfrm>
              <a:off x="2067" y="124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Line 286"/>
            <p:cNvSpPr>
              <a:spLocks noChangeShapeType="1"/>
            </p:cNvSpPr>
            <p:nvPr/>
          </p:nvSpPr>
          <p:spPr bwMode="auto">
            <a:xfrm flipV="1">
              <a:off x="2829" y="1303"/>
              <a:ext cx="0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287"/>
            <p:cNvSpPr>
              <a:spLocks/>
            </p:cNvSpPr>
            <p:nvPr/>
          </p:nvSpPr>
          <p:spPr bwMode="auto">
            <a:xfrm>
              <a:off x="2790" y="1296"/>
              <a:ext cx="78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Line 288"/>
            <p:cNvSpPr>
              <a:spLocks noChangeShapeType="1"/>
            </p:cNvSpPr>
            <p:nvPr/>
          </p:nvSpPr>
          <p:spPr bwMode="auto">
            <a:xfrm>
              <a:off x="2790" y="12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Line 289"/>
            <p:cNvSpPr>
              <a:spLocks noChangeShapeType="1"/>
            </p:cNvSpPr>
            <p:nvPr/>
          </p:nvSpPr>
          <p:spPr bwMode="auto">
            <a:xfrm flipH="1" flipV="1">
              <a:off x="2391" y="1252"/>
              <a:ext cx="158" cy="10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Freeform 290"/>
            <p:cNvSpPr>
              <a:spLocks/>
            </p:cNvSpPr>
            <p:nvPr/>
          </p:nvSpPr>
          <p:spPr bwMode="auto">
            <a:xfrm>
              <a:off x="2362" y="1216"/>
              <a:ext cx="51" cy="69"/>
            </a:xfrm>
            <a:custGeom>
              <a:avLst/>
              <a:gdLst>
                <a:gd name="T0" fmla="*/ 119 w 136"/>
                <a:gd name="T1" fmla="*/ 0 h 186"/>
                <a:gd name="T2" fmla="*/ 136 w 136"/>
                <a:gd name="T3" fmla="*/ 11 h 186"/>
                <a:gd name="T4" fmla="*/ 17 w 136"/>
                <a:gd name="T5" fmla="*/ 186 h 186"/>
                <a:gd name="T6" fmla="*/ 0 w 136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6">
                  <a:moveTo>
                    <a:pt x="119" y="0"/>
                  </a:moveTo>
                  <a:lnTo>
                    <a:pt x="136" y="11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Line 291"/>
            <p:cNvSpPr>
              <a:spLocks noChangeShapeType="1"/>
            </p:cNvSpPr>
            <p:nvPr/>
          </p:nvSpPr>
          <p:spPr bwMode="auto">
            <a:xfrm>
              <a:off x="5958" y="3063"/>
              <a:ext cx="17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152400"/>
            <a:ext cx="8975725" cy="8686800"/>
            <a:chOff x="240" y="96"/>
            <a:chExt cx="5654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96"/>
              <a:ext cx="3888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4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4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3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3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2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2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1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1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123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0" y="210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210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20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20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19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19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18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18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8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8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750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0" y="172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72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6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6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6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6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5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4043" y="15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275" y="14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4043" y="14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275" y="138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700" y="136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665" y="136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275" y="13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4043" y="13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275" y="12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4043" y="12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275" y="11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4043" y="11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275" y="10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4043" y="10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275" y="100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700" y="98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665" y="98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275" y="9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4043" y="9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275" y="8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4043" y="8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275" y="7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4043" y="7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275" y="71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4043" y="71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275" y="640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700" y="61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665" y="61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275" y="5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4043" y="5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275" y="4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4043" y="4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275" y="4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4043" y="4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275" y="3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4043" y="3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267" y="271"/>
              <a:ext cx="3824" cy="221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3363" y="2173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1606" y="1700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1611" y="1997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1970" y="1722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1847" y="1991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2420" y="1722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2094" y="1991"/>
              <a:ext cx="126" cy="13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2094" y="1991"/>
              <a:ext cx="123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2094" y="1991"/>
              <a:ext cx="123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1745" y="1524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2340" y="1991"/>
              <a:ext cx="126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2297" y="1508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2602" y="1991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2822" y="1524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2887" y="1997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2999" y="1733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2094" y="2117"/>
              <a:ext cx="126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1172" y="1656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2094" y="2348"/>
              <a:ext cx="126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3615" y="1453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1236" y="2134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2279" y="997"/>
              <a:ext cx="3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3160" y="2002"/>
              <a:ext cx="126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3342" y="1711"/>
              <a:ext cx="3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3785" y="2563"/>
              <a:ext cx="32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385" y="2827"/>
              <a:ext cx="12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528" y="2827"/>
              <a:ext cx="5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385" y="3036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528" y="3036"/>
              <a:ext cx="5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385" y="3245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528" y="3245"/>
              <a:ext cx="5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385" y="3453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528" y="3453"/>
              <a:ext cx="5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385" y="3662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528" y="3662"/>
              <a:ext cx="5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385" y="3871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549" y="3871"/>
              <a:ext cx="228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Post/Corner route. Comeback 17-15.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385" y="4080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557" y="4080"/>
              <a:ext cx="72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385" y="4288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528" y="4288"/>
              <a:ext cx="40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6 inches over midline. Fake to FB. Boot Away. Attack Flank. Run 1st. Look deep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385" y="4393"/>
              <a:ext cx="7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to TE/then Wing.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385" y="4602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528" y="4602"/>
              <a:ext cx="81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385" y="4810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528" y="4810"/>
              <a:ext cx="390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:Early motion. 2 step slide in PST area. Attack and chip 5 Tech @ TE. Be prepared to log him.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385" y="4915"/>
              <a:ext cx="8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Arrow into the flat.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385" y="5124"/>
              <a:ext cx="17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576" y="5124"/>
              <a:ext cx="36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:1st step crossover aim for outside foot of PSG. Run thru and block B gap if threatened.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385" y="5332"/>
              <a:ext cx="75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1357" y="123"/>
              <a:ext cx="39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1732" y="123"/>
              <a:ext cx="18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</a:t>
              </a:r>
              <a:r>
                <a:rPr kumimoji="0" lang="en-US" sz="16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Tight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Rip 34 Belly Naked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Freeform 121"/>
            <p:cNvSpPr>
              <a:spLocks/>
            </p:cNvSpPr>
            <p:nvPr/>
          </p:nvSpPr>
          <p:spPr bwMode="auto">
            <a:xfrm>
              <a:off x="1966" y="1925"/>
              <a:ext cx="118" cy="110"/>
            </a:xfrm>
            <a:custGeom>
              <a:avLst/>
              <a:gdLst>
                <a:gd name="T0" fmla="*/ 0 w 330"/>
                <a:gd name="T1" fmla="*/ 300 h 300"/>
                <a:gd name="T2" fmla="*/ 149 w 330"/>
                <a:gd name="T3" fmla="*/ 285 h 300"/>
                <a:gd name="T4" fmla="*/ 330 w 330"/>
                <a:gd name="T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300">
                  <a:moveTo>
                    <a:pt x="0" y="300"/>
                  </a:moveTo>
                  <a:lnTo>
                    <a:pt x="149" y="285"/>
                  </a:lnTo>
                  <a:lnTo>
                    <a:pt x="3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2052" y="1899"/>
              <a:ext cx="68" cy="47"/>
            </a:xfrm>
            <a:custGeom>
              <a:avLst/>
              <a:gdLst>
                <a:gd name="T0" fmla="*/ 190 w 190"/>
                <a:gd name="T1" fmla="*/ 111 h 128"/>
                <a:gd name="T2" fmla="*/ 179 w 190"/>
                <a:gd name="T3" fmla="*/ 128 h 128"/>
                <a:gd name="T4" fmla="*/ 0 w 190"/>
                <a:gd name="T5" fmla="*/ 17 h 128"/>
                <a:gd name="T6" fmla="*/ 11 w 190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28">
                  <a:moveTo>
                    <a:pt x="190" y="111"/>
                  </a:moveTo>
                  <a:lnTo>
                    <a:pt x="179" y="128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3"/>
            <p:cNvSpPr>
              <a:spLocks noChangeShapeType="1"/>
            </p:cNvSpPr>
            <p:nvPr/>
          </p:nvSpPr>
          <p:spPr bwMode="auto">
            <a:xfrm flipH="1">
              <a:off x="2052" y="1899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Arc 124"/>
            <p:cNvSpPr>
              <a:spLocks/>
            </p:cNvSpPr>
            <p:nvPr/>
          </p:nvSpPr>
          <p:spPr bwMode="auto">
            <a:xfrm>
              <a:off x="2212" y="2079"/>
              <a:ext cx="594" cy="3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5 h 21600"/>
                <a:gd name="T2" fmla="*/ 3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4"/>
                  </a:moveTo>
                  <a:cubicBezTo>
                    <a:pt x="21569" y="11948"/>
                    <a:pt x="11929" y="21580"/>
                    <a:pt x="35" y="21599"/>
                  </a:cubicBezTo>
                </a:path>
                <a:path w="21600" h="21600" stroke="0" extrusionOk="0">
                  <a:moveTo>
                    <a:pt x="21599" y="54"/>
                  </a:moveTo>
                  <a:cubicBezTo>
                    <a:pt x="21569" y="11948"/>
                    <a:pt x="11929" y="21580"/>
                    <a:pt x="3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5"/>
            <p:cNvSpPr>
              <a:spLocks/>
            </p:cNvSpPr>
            <p:nvPr/>
          </p:nvSpPr>
          <p:spPr bwMode="auto">
            <a:xfrm>
              <a:off x="2770" y="2073"/>
              <a:ext cx="75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Line 126"/>
            <p:cNvSpPr>
              <a:spLocks noChangeShapeType="1"/>
            </p:cNvSpPr>
            <p:nvPr/>
          </p:nvSpPr>
          <p:spPr bwMode="auto">
            <a:xfrm>
              <a:off x="2770" y="20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Arc 127"/>
            <p:cNvSpPr>
              <a:spLocks/>
            </p:cNvSpPr>
            <p:nvPr/>
          </p:nvSpPr>
          <p:spPr bwMode="auto">
            <a:xfrm>
              <a:off x="2154" y="2239"/>
              <a:ext cx="150" cy="11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4 w 21744"/>
                <a:gd name="T1" fmla="*/ 21600 h 21600"/>
                <a:gd name="T2" fmla="*/ 0 w 21744"/>
                <a:gd name="T3" fmla="*/ 0 h 21600"/>
                <a:gd name="T4" fmla="*/ 21600 w 21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4" h="21600" fill="none" extrusionOk="0">
                  <a:moveTo>
                    <a:pt x="21743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44" h="21600" stroke="0" extrusionOk="0">
                  <a:moveTo>
                    <a:pt x="21743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Arc 128"/>
            <p:cNvSpPr>
              <a:spLocks/>
            </p:cNvSpPr>
            <p:nvPr/>
          </p:nvSpPr>
          <p:spPr bwMode="auto">
            <a:xfrm>
              <a:off x="1499" y="2354"/>
              <a:ext cx="803" cy="1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8"/>
                    <a:pt x="11945" y="21585"/>
                    <a:pt x="2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8"/>
                    <a:pt x="11945" y="21585"/>
                    <a:pt x="2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Arc 129"/>
            <p:cNvSpPr>
              <a:spLocks/>
            </p:cNvSpPr>
            <p:nvPr/>
          </p:nvSpPr>
          <p:spPr bwMode="auto">
            <a:xfrm>
              <a:off x="991" y="2271"/>
              <a:ext cx="509" cy="2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2 w 21642"/>
                <a:gd name="T1" fmla="*/ 21600 h 21600"/>
                <a:gd name="T2" fmla="*/ 0 w 21642"/>
                <a:gd name="T3" fmla="*/ 84 h 21600"/>
                <a:gd name="T4" fmla="*/ 21600 w 2164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2" h="21600" fill="none" extrusionOk="0">
                  <a:moveTo>
                    <a:pt x="21641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703" y="21600"/>
                    <a:pt x="46" y="11980"/>
                    <a:pt x="0" y="83"/>
                  </a:cubicBezTo>
                </a:path>
                <a:path w="21642" h="21600" stroke="0" extrusionOk="0">
                  <a:moveTo>
                    <a:pt x="21641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703" y="21600"/>
                    <a:pt x="46" y="11980"/>
                    <a:pt x="0" y="8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130"/>
            <p:cNvSpPr>
              <a:spLocks/>
            </p:cNvSpPr>
            <p:nvPr/>
          </p:nvSpPr>
          <p:spPr bwMode="auto">
            <a:xfrm>
              <a:off x="972" y="2272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Arc 131"/>
            <p:cNvSpPr>
              <a:spLocks/>
            </p:cNvSpPr>
            <p:nvPr/>
          </p:nvSpPr>
          <p:spPr bwMode="auto">
            <a:xfrm>
              <a:off x="631" y="1854"/>
              <a:ext cx="974" cy="22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22 w 21600"/>
                <a:gd name="T1" fmla="*/ 0 h 21699"/>
                <a:gd name="T2" fmla="*/ 21600 w 21600"/>
                <a:gd name="T3" fmla="*/ 21699 h 21699"/>
                <a:gd name="T4" fmla="*/ 0 w 21600"/>
                <a:gd name="T5" fmla="*/ 21600 h 2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9" fill="none" extrusionOk="0">
                  <a:moveTo>
                    <a:pt x="21" y="0"/>
                  </a:moveTo>
                  <a:cubicBezTo>
                    <a:pt x="11942" y="12"/>
                    <a:pt x="21600" y="9679"/>
                    <a:pt x="21600" y="21600"/>
                  </a:cubicBezTo>
                  <a:cubicBezTo>
                    <a:pt x="21600" y="21632"/>
                    <a:pt x="21599" y="21665"/>
                    <a:pt x="21599" y="21698"/>
                  </a:cubicBezTo>
                </a:path>
                <a:path w="21600" h="21699" stroke="0" extrusionOk="0">
                  <a:moveTo>
                    <a:pt x="21" y="0"/>
                  </a:moveTo>
                  <a:cubicBezTo>
                    <a:pt x="11942" y="12"/>
                    <a:pt x="21600" y="9679"/>
                    <a:pt x="21600" y="21600"/>
                  </a:cubicBezTo>
                  <a:cubicBezTo>
                    <a:pt x="21600" y="21632"/>
                    <a:pt x="21599" y="21665"/>
                    <a:pt x="21599" y="216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Freeform 132"/>
            <p:cNvSpPr>
              <a:spLocks/>
            </p:cNvSpPr>
            <p:nvPr/>
          </p:nvSpPr>
          <p:spPr bwMode="auto">
            <a:xfrm>
              <a:off x="632" y="1835"/>
              <a:ext cx="53" cy="39"/>
            </a:xfrm>
            <a:custGeom>
              <a:avLst/>
              <a:gdLst>
                <a:gd name="T0" fmla="*/ 0 w 53"/>
                <a:gd name="T1" fmla="*/ 19 h 39"/>
                <a:gd name="T2" fmla="*/ 53 w 53"/>
                <a:gd name="T3" fmla="*/ 39 h 39"/>
                <a:gd name="T4" fmla="*/ 39 w 53"/>
                <a:gd name="T5" fmla="*/ 19 h 39"/>
                <a:gd name="T6" fmla="*/ 53 w 53"/>
                <a:gd name="T7" fmla="*/ 0 h 39"/>
                <a:gd name="T8" fmla="*/ 0 w 53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0" y="19"/>
                  </a:moveTo>
                  <a:lnTo>
                    <a:pt x="53" y="39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3"/>
            <p:cNvSpPr>
              <a:spLocks/>
            </p:cNvSpPr>
            <p:nvPr/>
          </p:nvSpPr>
          <p:spPr bwMode="auto">
            <a:xfrm>
              <a:off x="1371" y="2195"/>
              <a:ext cx="858" cy="55"/>
            </a:xfrm>
            <a:custGeom>
              <a:avLst/>
              <a:gdLst>
                <a:gd name="T0" fmla="*/ 0 w 2400"/>
                <a:gd name="T1" fmla="*/ 60 h 149"/>
                <a:gd name="T2" fmla="*/ 30 w 2400"/>
                <a:gd name="T3" fmla="*/ 0 h 149"/>
                <a:gd name="T4" fmla="*/ 89 w 2400"/>
                <a:gd name="T5" fmla="*/ 121 h 149"/>
                <a:gd name="T6" fmla="*/ 150 w 2400"/>
                <a:gd name="T7" fmla="*/ 1 h 149"/>
                <a:gd name="T8" fmla="*/ 209 w 2400"/>
                <a:gd name="T9" fmla="*/ 122 h 149"/>
                <a:gd name="T10" fmla="*/ 270 w 2400"/>
                <a:gd name="T11" fmla="*/ 3 h 149"/>
                <a:gd name="T12" fmla="*/ 329 w 2400"/>
                <a:gd name="T13" fmla="*/ 124 h 149"/>
                <a:gd name="T14" fmla="*/ 390 w 2400"/>
                <a:gd name="T15" fmla="*/ 4 h 149"/>
                <a:gd name="T16" fmla="*/ 449 w 2400"/>
                <a:gd name="T17" fmla="*/ 125 h 149"/>
                <a:gd name="T18" fmla="*/ 510 w 2400"/>
                <a:gd name="T19" fmla="*/ 6 h 149"/>
                <a:gd name="T20" fmla="*/ 569 w 2400"/>
                <a:gd name="T21" fmla="*/ 127 h 149"/>
                <a:gd name="T22" fmla="*/ 630 w 2400"/>
                <a:gd name="T23" fmla="*/ 7 h 149"/>
                <a:gd name="T24" fmla="*/ 689 w 2400"/>
                <a:gd name="T25" fmla="*/ 128 h 149"/>
                <a:gd name="T26" fmla="*/ 750 w 2400"/>
                <a:gd name="T27" fmla="*/ 9 h 149"/>
                <a:gd name="T28" fmla="*/ 809 w 2400"/>
                <a:gd name="T29" fmla="*/ 130 h 149"/>
                <a:gd name="T30" fmla="*/ 870 w 2400"/>
                <a:gd name="T31" fmla="*/ 10 h 149"/>
                <a:gd name="T32" fmla="*/ 929 w 2400"/>
                <a:gd name="T33" fmla="*/ 131 h 149"/>
                <a:gd name="T34" fmla="*/ 990 w 2400"/>
                <a:gd name="T35" fmla="*/ 12 h 149"/>
                <a:gd name="T36" fmla="*/ 1049 w 2400"/>
                <a:gd name="T37" fmla="*/ 133 h 149"/>
                <a:gd name="T38" fmla="*/ 1110 w 2400"/>
                <a:gd name="T39" fmla="*/ 13 h 149"/>
                <a:gd name="T40" fmla="*/ 1169 w 2400"/>
                <a:gd name="T41" fmla="*/ 134 h 149"/>
                <a:gd name="T42" fmla="*/ 1230 w 2400"/>
                <a:gd name="T43" fmla="*/ 15 h 149"/>
                <a:gd name="T44" fmla="*/ 1289 w 2400"/>
                <a:gd name="T45" fmla="*/ 136 h 149"/>
                <a:gd name="T46" fmla="*/ 1350 w 2400"/>
                <a:gd name="T47" fmla="*/ 16 h 149"/>
                <a:gd name="T48" fmla="*/ 1409 w 2400"/>
                <a:gd name="T49" fmla="*/ 137 h 149"/>
                <a:gd name="T50" fmla="*/ 1470 w 2400"/>
                <a:gd name="T51" fmla="*/ 18 h 149"/>
                <a:gd name="T52" fmla="*/ 1529 w 2400"/>
                <a:gd name="T53" fmla="*/ 139 h 149"/>
                <a:gd name="T54" fmla="*/ 1590 w 2400"/>
                <a:gd name="T55" fmla="*/ 19 h 149"/>
                <a:gd name="T56" fmla="*/ 1649 w 2400"/>
                <a:gd name="T57" fmla="*/ 140 h 149"/>
                <a:gd name="T58" fmla="*/ 1710 w 2400"/>
                <a:gd name="T59" fmla="*/ 21 h 149"/>
                <a:gd name="T60" fmla="*/ 1769 w 2400"/>
                <a:gd name="T61" fmla="*/ 142 h 149"/>
                <a:gd name="T62" fmla="*/ 1830 w 2400"/>
                <a:gd name="T63" fmla="*/ 22 h 149"/>
                <a:gd name="T64" fmla="*/ 1889 w 2400"/>
                <a:gd name="T65" fmla="*/ 143 h 149"/>
                <a:gd name="T66" fmla="*/ 1950 w 2400"/>
                <a:gd name="T67" fmla="*/ 24 h 149"/>
                <a:gd name="T68" fmla="*/ 2009 w 2400"/>
                <a:gd name="T69" fmla="*/ 145 h 149"/>
                <a:gd name="T70" fmla="*/ 2070 w 2400"/>
                <a:gd name="T71" fmla="*/ 25 h 149"/>
                <a:gd name="T72" fmla="*/ 2129 w 2400"/>
                <a:gd name="T73" fmla="*/ 146 h 149"/>
                <a:gd name="T74" fmla="*/ 2190 w 2400"/>
                <a:gd name="T75" fmla="*/ 27 h 149"/>
                <a:gd name="T76" fmla="*/ 2249 w 2400"/>
                <a:gd name="T77" fmla="*/ 148 h 149"/>
                <a:gd name="T78" fmla="*/ 2310 w 2400"/>
                <a:gd name="T79" fmla="*/ 28 h 149"/>
                <a:gd name="T80" fmla="*/ 2368 w 2400"/>
                <a:gd name="T81" fmla="*/ 149 h 149"/>
                <a:gd name="T82" fmla="*/ 2399 w 2400"/>
                <a:gd name="T83" fmla="*/ 89 h 149"/>
                <a:gd name="T84" fmla="*/ 2400 w 2400"/>
                <a:gd name="T85" fmla="*/ 9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0" h="149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4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6"/>
                  </a:lnTo>
                  <a:lnTo>
                    <a:pt x="569" y="127"/>
                  </a:lnTo>
                  <a:lnTo>
                    <a:pt x="630" y="7"/>
                  </a:lnTo>
                  <a:lnTo>
                    <a:pt x="689" y="128"/>
                  </a:lnTo>
                  <a:lnTo>
                    <a:pt x="750" y="9"/>
                  </a:lnTo>
                  <a:lnTo>
                    <a:pt x="809" y="130"/>
                  </a:lnTo>
                  <a:lnTo>
                    <a:pt x="870" y="10"/>
                  </a:lnTo>
                  <a:lnTo>
                    <a:pt x="929" y="131"/>
                  </a:lnTo>
                  <a:lnTo>
                    <a:pt x="990" y="12"/>
                  </a:lnTo>
                  <a:lnTo>
                    <a:pt x="1049" y="133"/>
                  </a:lnTo>
                  <a:lnTo>
                    <a:pt x="1110" y="13"/>
                  </a:lnTo>
                  <a:lnTo>
                    <a:pt x="1169" y="134"/>
                  </a:lnTo>
                  <a:lnTo>
                    <a:pt x="1230" y="15"/>
                  </a:lnTo>
                  <a:lnTo>
                    <a:pt x="1289" y="136"/>
                  </a:lnTo>
                  <a:lnTo>
                    <a:pt x="1350" y="16"/>
                  </a:lnTo>
                  <a:lnTo>
                    <a:pt x="1409" y="137"/>
                  </a:lnTo>
                  <a:lnTo>
                    <a:pt x="1470" y="18"/>
                  </a:lnTo>
                  <a:lnTo>
                    <a:pt x="1529" y="139"/>
                  </a:lnTo>
                  <a:lnTo>
                    <a:pt x="1590" y="19"/>
                  </a:lnTo>
                  <a:lnTo>
                    <a:pt x="1649" y="140"/>
                  </a:lnTo>
                  <a:lnTo>
                    <a:pt x="1710" y="21"/>
                  </a:lnTo>
                  <a:lnTo>
                    <a:pt x="1769" y="142"/>
                  </a:lnTo>
                  <a:lnTo>
                    <a:pt x="1830" y="22"/>
                  </a:lnTo>
                  <a:lnTo>
                    <a:pt x="1889" y="143"/>
                  </a:lnTo>
                  <a:lnTo>
                    <a:pt x="1950" y="24"/>
                  </a:lnTo>
                  <a:lnTo>
                    <a:pt x="2009" y="145"/>
                  </a:lnTo>
                  <a:lnTo>
                    <a:pt x="2070" y="25"/>
                  </a:lnTo>
                  <a:lnTo>
                    <a:pt x="2129" y="146"/>
                  </a:lnTo>
                  <a:lnTo>
                    <a:pt x="2190" y="27"/>
                  </a:lnTo>
                  <a:lnTo>
                    <a:pt x="2249" y="148"/>
                  </a:lnTo>
                  <a:lnTo>
                    <a:pt x="2310" y="28"/>
                  </a:lnTo>
                  <a:lnTo>
                    <a:pt x="2368" y="149"/>
                  </a:lnTo>
                  <a:lnTo>
                    <a:pt x="2399" y="89"/>
                  </a:lnTo>
                  <a:lnTo>
                    <a:pt x="2400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Line 134"/>
            <p:cNvSpPr>
              <a:spLocks noChangeShapeType="1"/>
            </p:cNvSpPr>
            <p:nvPr/>
          </p:nvSpPr>
          <p:spPr bwMode="auto">
            <a:xfrm>
              <a:off x="2229" y="2228"/>
              <a:ext cx="2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Arc 135"/>
            <p:cNvSpPr>
              <a:spLocks/>
            </p:cNvSpPr>
            <p:nvPr/>
          </p:nvSpPr>
          <p:spPr bwMode="auto">
            <a:xfrm>
              <a:off x="2257" y="2192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685"/>
                <a:gd name="T2" fmla="*/ 43099 w 43200"/>
                <a:gd name="T3" fmla="*/ 23685 h 23685"/>
                <a:gd name="T4" fmla="*/ 21600 w 43200"/>
                <a:gd name="T5" fmla="*/ 21600 h 23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5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6"/>
                    <a:pt x="43166" y="22992"/>
                    <a:pt x="43099" y="23685"/>
                  </a:cubicBezTo>
                </a:path>
                <a:path w="43200" h="23685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6"/>
                    <a:pt x="43166" y="22992"/>
                    <a:pt x="43099" y="2368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Arc 136"/>
            <p:cNvSpPr>
              <a:spLocks/>
            </p:cNvSpPr>
            <p:nvPr/>
          </p:nvSpPr>
          <p:spPr bwMode="auto">
            <a:xfrm>
              <a:off x="2329" y="2193"/>
              <a:ext cx="64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4265"/>
                <a:gd name="T2" fmla="*/ 43035 w 43200"/>
                <a:gd name="T3" fmla="*/ 24265 h 24265"/>
                <a:gd name="T4" fmla="*/ 21600 w 43200"/>
                <a:gd name="T5" fmla="*/ 21600 h 24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65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0"/>
                    <a:pt x="43144" y="23380"/>
                    <a:pt x="43034" y="24264"/>
                  </a:cubicBezTo>
                </a:path>
                <a:path w="43200" h="24265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0"/>
                    <a:pt x="43144" y="23380"/>
                    <a:pt x="43034" y="2426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Arc 137"/>
            <p:cNvSpPr>
              <a:spLocks/>
            </p:cNvSpPr>
            <p:nvPr/>
          </p:nvSpPr>
          <p:spPr bwMode="auto">
            <a:xfrm>
              <a:off x="2400" y="2195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738"/>
                <a:gd name="T2" fmla="*/ 43094 w 43200"/>
                <a:gd name="T3" fmla="*/ 23738 h 23738"/>
                <a:gd name="T4" fmla="*/ 21600 w 43200"/>
                <a:gd name="T5" fmla="*/ 21600 h 23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38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3"/>
                    <a:pt x="43164" y="23027"/>
                    <a:pt x="43093" y="23737"/>
                  </a:cubicBezTo>
                </a:path>
                <a:path w="43200" h="23738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3"/>
                    <a:pt x="43164" y="23027"/>
                    <a:pt x="43093" y="2373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Arc 138"/>
            <p:cNvSpPr>
              <a:spLocks/>
            </p:cNvSpPr>
            <p:nvPr/>
          </p:nvSpPr>
          <p:spPr bwMode="auto">
            <a:xfrm>
              <a:off x="2471" y="2196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804"/>
                <a:gd name="T2" fmla="*/ 43087 w 43200"/>
                <a:gd name="T3" fmla="*/ 23804 h 23804"/>
                <a:gd name="T4" fmla="*/ 21600 w 43200"/>
                <a:gd name="T5" fmla="*/ 21600 h 2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04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6"/>
                    <a:pt x="43162" y="23071"/>
                    <a:pt x="43087" y="23804"/>
                  </a:cubicBezTo>
                </a:path>
                <a:path w="43200" h="23804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6"/>
                    <a:pt x="43162" y="23071"/>
                    <a:pt x="43087" y="2380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Freeform 139"/>
            <p:cNvSpPr>
              <a:spLocks/>
            </p:cNvSpPr>
            <p:nvPr/>
          </p:nvSpPr>
          <p:spPr bwMode="auto">
            <a:xfrm>
              <a:off x="1586" y="2074"/>
              <a:ext cx="986" cy="159"/>
            </a:xfrm>
            <a:custGeom>
              <a:avLst/>
              <a:gdLst>
                <a:gd name="T0" fmla="*/ 2679 w 2760"/>
                <a:gd name="T1" fmla="*/ 434 h 436"/>
                <a:gd name="T2" fmla="*/ 2760 w 2760"/>
                <a:gd name="T3" fmla="*/ 436 h 436"/>
                <a:gd name="T4" fmla="*/ 0 w 2760"/>
                <a:gd name="T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60" h="436">
                  <a:moveTo>
                    <a:pt x="2679" y="434"/>
                  </a:moveTo>
                  <a:lnTo>
                    <a:pt x="2760" y="4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0"/>
            <p:cNvSpPr>
              <a:spLocks/>
            </p:cNvSpPr>
            <p:nvPr/>
          </p:nvSpPr>
          <p:spPr bwMode="auto">
            <a:xfrm>
              <a:off x="1574" y="2035"/>
              <a:ext cx="17" cy="77"/>
            </a:xfrm>
            <a:custGeom>
              <a:avLst/>
              <a:gdLst>
                <a:gd name="T0" fmla="*/ 29 w 49"/>
                <a:gd name="T1" fmla="*/ 0 h 211"/>
                <a:gd name="T2" fmla="*/ 49 w 49"/>
                <a:gd name="T3" fmla="*/ 2 h 211"/>
                <a:gd name="T4" fmla="*/ 19 w 49"/>
                <a:gd name="T5" fmla="*/ 211 h 211"/>
                <a:gd name="T6" fmla="*/ 0 w 49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29" y="0"/>
                  </a:moveTo>
                  <a:lnTo>
                    <a:pt x="49" y="2"/>
                  </a:lnTo>
                  <a:lnTo>
                    <a:pt x="19" y="211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Line 141"/>
            <p:cNvSpPr>
              <a:spLocks noChangeShapeType="1"/>
            </p:cNvSpPr>
            <p:nvPr/>
          </p:nvSpPr>
          <p:spPr bwMode="auto">
            <a:xfrm>
              <a:off x="1574" y="2111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2"/>
            <p:cNvSpPr>
              <a:spLocks noChangeShapeType="1"/>
            </p:cNvSpPr>
            <p:nvPr/>
          </p:nvSpPr>
          <p:spPr bwMode="auto">
            <a:xfrm flipH="1">
              <a:off x="820" y="607"/>
              <a:ext cx="257" cy="1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3"/>
            <p:cNvSpPr>
              <a:spLocks/>
            </p:cNvSpPr>
            <p:nvPr/>
          </p:nvSpPr>
          <p:spPr bwMode="auto">
            <a:xfrm>
              <a:off x="820" y="737"/>
              <a:ext cx="55" cy="46"/>
            </a:xfrm>
            <a:custGeom>
              <a:avLst/>
              <a:gdLst>
                <a:gd name="T0" fmla="*/ 0 w 55"/>
                <a:gd name="T1" fmla="*/ 46 h 46"/>
                <a:gd name="T2" fmla="*/ 55 w 55"/>
                <a:gd name="T3" fmla="*/ 33 h 46"/>
                <a:gd name="T4" fmla="*/ 33 w 55"/>
                <a:gd name="T5" fmla="*/ 24 h 46"/>
                <a:gd name="T6" fmla="*/ 33 w 55"/>
                <a:gd name="T7" fmla="*/ 0 h 46"/>
                <a:gd name="T8" fmla="*/ 0 w 5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6">
                  <a:moveTo>
                    <a:pt x="0" y="46"/>
                  </a:moveTo>
                  <a:lnTo>
                    <a:pt x="55" y="33"/>
                  </a:lnTo>
                  <a:lnTo>
                    <a:pt x="33" y="24"/>
                  </a:lnTo>
                  <a:lnTo>
                    <a:pt x="3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4"/>
            <p:cNvSpPr>
              <a:spLocks/>
            </p:cNvSpPr>
            <p:nvPr/>
          </p:nvSpPr>
          <p:spPr bwMode="auto">
            <a:xfrm>
              <a:off x="922" y="437"/>
              <a:ext cx="878" cy="1576"/>
            </a:xfrm>
            <a:custGeom>
              <a:avLst/>
              <a:gdLst>
                <a:gd name="T0" fmla="*/ 2220 w 2460"/>
                <a:gd name="T1" fmla="*/ 4304 h 4304"/>
                <a:gd name="T2" fmla="*/ 2445 w 2460"/>
                <a:gd name="T3" fmla="*/ 4019 h 4304"/>
                <a:gd name="T4" fmla="*/ 2460 w 2460"/>
                <a:gd name="T5" fmla="*/ 2549 h 4304"/>
                <a:gd name="T6" fmla="*/ 0 w 2460"/>
                <a:gd name="T7" fmla="*/ 0 h 4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0" h="4304">
                  <a:moveTo>
                    <a:pt x="2220" y="4304"/>
                  </a:moveTo>
                  <a:lnTo>
                    <a:pt x="2445" y="4019"/>
                  </a:lnTo>
                  <a:lnTo>
                    <a:pt x="2460" y="25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Freeform 145"/>
            <p:cNvSpPr>
              <a:spLocks/>
            </p:cNvSpPr>
            <p:nvPr/>
          </p:nvSpPr>
          <p:spPr bwMode="auto">
            <a:xfrm>
              <a:off x="922" y="437"/>
              <a:ext cx="51" cy="53"/>
            </a:xfrm>
            <a:custGeom>
              <a:avLst/>
              <a:gdLst>
                <a:gd name="T0" fmla="*/ 0 w 51"/>
                <a:gd name="T1" fmla="*/ 0 h 53"/>
                <a:gd name="T2" fmla="*/ 23 w 51"/>
                <a:gd name="T3" fmla="*/ 53 h 53"/>
                <a:gd name="T4" fmla="*/ 27 w 51"/>
                <a:gd name="T5" fmla="*/ 29 h 53"/>
                <a:gd name="T6" fmla="*/ 51 w 51"/>
                <a:gd name="T7" fmla="*/ 25 h 53"/>
                <a:gd name="T8" fmla="*/ 0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0" y="0"/>
                  </a:moveTo>
                  <a:lnTo>
                    <a:pt x="23" y="53"/>
                  </a:lnTo>
                  <a:lnTo>
                    <a:pt x="27" y="29"/>
                  </a:lnTo>
                  <a:lnTo>
                    <a:pt x="51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50"/>
            <p:cNvSpPr>
              <a:spLocks noChangeShapeType="1"/>
            </p:cNvSpPr>
            <p:nvPr/>
          </p:nvSpPr>
          <p:spPr bwMode="auto">
            <a:xfrm flipH="1">
              <a:off x="3358" y="1941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51"/>
            <p:cNvSpPr>
              <a:spLocks/>
            </p:cNvSpPr>
            <p:nvPr/>
          </p:nvSpPr>
          <p:spPr bwMode="auto">
            <a:xfrm>
              <a:off x="3005" y="1925"/>
              <a:ext cx="145" cy="143"/>
            </a:xfrm>
            <a:custGeom>
              <a:avLst/>
              <a:gdLst>
                <a:gd name="T0" fmla="*/ 0 w 405"/>
                <a:gd name="T1" fmla="*/ 390 h 390"/>
                <a:gd name="T2" fmla="*/ 211 w 405"/>
                <a:gd name="T3" fmla="*/ 375 h 390"/>
                <a:gd name="T4" fmla="*/ 405 w 405"/>
                <a:gd name="T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5" h="390">
                  <a:moveTo>
                    <a:pt x="0" y="390"/>
                  </a:moveTo>
                  <a:lnTo>
                    <a:pt x="211" y="375"/>
                  </a:lnTo>
                  <a:lnTo>
                    <a:pt x="4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52"/>
            <p:cNvSpPr>
              <a:spLocks/>
            </p:cNvSpPr>
            <p:nvPr/>
          </p:nvSpPr>
          <p:spPr bwMode="auto">
            <a:xfrm>
              <a:off x="3116" y="1902"/>
              <a:ext cx="70" cy="41"/>
            </a:xfrm>
            <a:custGeom>
              <a:avLst/>
              <a:gdLst>
                <a:gd name="T0" fmla="*/ 196 w 196"/>
                <a:gd name="T1" fmla="*/ 94 h 111"/>
                <a:gd name="T2" fmla="*/ 188 w 196"/>
                <a:gd name="T3" fmla="*/ 111 h 111"/>
                <a:gd name="T4" fmla="*/ 0 w 196"/>
                <a:gd name="T5" fmla="*/ 17 h 111"/>
                <a:gd name="T6" fmla="*/ 9 w 196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96" y="94"/>
                  </a:moveTo>
                  <a:lnTo>
                    <a:pt x="188" y="111"/>
                  </a:lnTo>
                  <a:lnTo>
                    <a:pt x="0" y="17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Line 153"/>
            <p:cNvSpPr>
              <a:spLocks noChangeShapeType="1"/>
            </p:cNvSpPr>
            <p:nvPr/>
          </p:nvSpPr>
          <p:spPr bwMode="auto">
            <a:xfrm flipH="1">
              <a:off x="3116" y="1902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154"/>
            <p:cNvSpPr>
              <a:spLocks/>
            </p:cNvSpPr>
            <p:nvPr/>
          </p:nvSpPr>
          <p:spPr bwMode="auto">
            <a:xfrm>
              <a:off x="2716" y="1925"/>
              <a:ext cx="134" cy="94"/>
            </a:xfrm>
            <a:custGeom>
              <a:avLst/>
              <a:gdLst>
                <a:gd name="T0" fmla="*/ 0 w 375"/>
                <a:gd name="T1" fmla="*/ 255 h 255"/>
                <a:gd name="T2" fmla="*/ 255 w 375"/>
                <a:gd name="T3" fmla="*/ 255 h 255"/>
                <a:gd name="T4" fmla="*/ 375 w 375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255">
                  <a:moveTo>
                    <a:pt x="0" y="255"/>
                  </a:moveTo>
                  <a:lnTo>
                    <a:pt x="255" y="255"/>
                  </a:lnTo>
                  <a:lnTo>
                    <a:pt x="3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155"/>
            <p:cNvSpPr>
              <a:spLocks/>
            </p:cNvSpPr>
            <p:nvPr/>
          </p:nvSpPr>
          <p:spPr bwMode="auto">
            <a:xfrm>
              <a:off x="2816" y="1902"/>
              <a:ext cx="72" cy="40"/>
            </a:xfrm>
            <a:custGeom>
              <a:avLst/>
              <a:gdLst>
                <a:gd name="T0" fmla="*/ 200 w 200"/>
                <a:gd name="T1" fmla="*/ 89 h 109"/>
                <a:gd name="T2" fmla="*/ 192 w 200"/>
                <a:gd name="T3" fmla="*/ 109 h 109"/>
                <a:gd name="T4" fmla="*/ 0 w 200"/>
                <a:gd name="T5" fmla="*/ 19 h 109"/>
                <a:gd name="T6" fmla="*/ 8 w 200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200" y="89"/>
                  </a:moveTo>
                  <a:lnTo>
                    <a:pt x="192" y="109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Line 156"/>
            <p:cNvSpPr>
              <a:spLocks noChangeShapeType="1"/>
            </p:cNvSpPr>
            <p:nvPr/>
          </p:nvSpPr>
          <p:spPr bwMode="auto">
            <a:xfrm flipH="1">
              <a:off x="2816" y="1902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Freeform 157"/>
            <p:cNvSpPr>
              <a:spLocks/>
            </p:cNvSpPr>
            <p:nvPr/>
          </p:nvSpPr>
          <p:spPr bwMode="auto">
            <a:xfrm>
              <a:off x="2459" y="1903"/>
              <a:ext cx="145" cy="127"/>
            </a:xfrm>
            <a:custGeom>
              <a:avLst/>
              <a:gdLst>
                <a:gd name="T0" fmla="*/ 0 w 405"/>
                <a:gd name="T1" fmla="*/ 345 h 345"/>
                <a:gd name="T2" fmla="*/ 179 w 405"/>
                <a:gd name="T3" fmla="*/ 345 h 345"/>
                <a:gd name="T4" fmla="*/ 405 w 405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5" h="345">
                  <a:moveTo>
                    <a:pt x="0" y="345"/>
                  </a:moveTo>
                  <a:lnTo>
                    <a:pt x="179" y="345"/>
                  </a:lnTo>
                  <a:lnTo>
                    <a:pt x="4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Freeform 158"/>
            <p:cNvSpPr>
              <a:spLocks/>
            </p:cNvSpPr>
            <p:nvPr/>
          </p:nvSpPr>
          <p:spPr bwMode="auto">
            <a:xfrm>
              <a:off x="2573" y="1876"/>
              <a:ext cx="66" cy="49"/>
            </a:xfrm>
            <a:custGeom>
              <a:avLst/>
              <a:gdLst>
                <a:gd name="T0" fmla="*/ 186 w 186"/>
                <a:gd name="T1" fmla="*/ 115 h 132"/>
                <a:gd name="T2" fmla="*/ 175 w 186"/>
                <a:gd name="T3" fmla="*/ 132 h 132"/>
                <a:gd name="T4" fmla="*/ 0 w 186"/>
                <a:gd name="T5" fmla="*/ 17 h 132"/>
                <a:gd name="T6" fmla="*/ 11 w 186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32">
                  <a:moveTo>
                    <a:pt x="186" y="115"/>
                  </a:moveTo>
                  <a:lnTo>
                    <a:pt x="175" y="132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Line 159"/>
            <p:cNvSpPr>
              <a:spLocks noChangeShapeType="1"/>
            </p:cNvSpPr>
            <p:nvPr/>
          </p:nvSpPr>
          <p:spPr bwMode="auto">
            <a:xfrm flipH="1">
              <a:off x="2573" y="1876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Freeform 160"/>
            <p:cNvSpPr>
              <a:spLocks/>
            </p:cNvSpPr>
            <p:nvPr/>
          </p:nvSpPr>
          <p:spPr bwMode="auto">
            <a:xfrm>
              <a:off x="2234" y="1920"/>
              <a:ext cx="139" cy="126"/>
            </a:xfrm>
            <a:custGeom>
              <a:avLst/>
              <a:gdLst>
                <a:gd name="T0" fmla="*/ 0 w 390"/>
                <a:gd name="T1" fmla="*/ 345 h 345"/>
                <a:gd name="T2" fmla="*/ 181 w 390"/>
                <a:gd name="T3" fmla="*/ 345 h 345"/>
                <a:gd name="T4" fmla="*/ 390 w 390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345">
                  <a:moveTo>
                    <a:pt x="0" y="345"/>
                  </a:moveTo>
                  <a:lnTo>
                    <a:pt x="181" y="345"/>
                  </a:lnTo>
                  <a:lnTo>
                    <a:pt x="3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Freeform 161"/>
            <p:cNvSpPr>
              <a:spLocks/>
            </p:cNvSpPr>
            <p:nvPr/>
          </p:nvSpPr>
          <p:spPr bwMode="auto">
            <a:xfrm>
              <a:off x="2341" y="1894"/>
              <a:ext cx="68" cy="45"/>
            </a:xfrm>
            <a:custGeom>
              <a:avLst/>
              <a:gdLst>
                <a:gd name="T0" fmla="*/ 189 w 189"/>
                <a:gd name="T1" fmla="*/ 106 h 123"/>
                <a:gd name="T2" fmla="*/ 179 w 189"/>
                <a:gd name="T3" fmla="*/ 123 h 123"/>
                <a:gd name="T4" fmla="*/ 0 w 189"/>
                <a:gd name="T5" fmla="*/ 17 h 123"/>
                <a:gd name="T6" fmla="*/ 10 w 189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3">
                  <a:moveTo>
                    <a:pt x="189" y="106"/>
                  </a:moveTo>
                  <a:lnTo>
                    <a:pt x="179" y="123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Line 162"/>
            <p:cNvSpPr>
              <a:spLocks noChangeShapeType="1"/>
            </p:cNvSpPr>
            <p:nvPr/>
          </p:nvSpPr>
          <p:spPr bwMode="auto">
            <a:xfrm flipH="1">
              <a:off x="5884" y="4910"/>
              <a:ext cx="10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180" name="Curved Connector 2179"/>
          <p:cNvCxnSpPr>
            <a:stCxn id="2108" idx="0"/>
          </p:cNvCxnSpPr>
          <p:nvPr/>
        </p:nvCxnSpPr>
        <p:spPr>
          <a:xfrm rot="16200000" flipV="1">
            <a:off x="3118645" y="1256507"/>
            <a:ext cx="1106487" cy="273685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2" name="Straight Arrow Connector 2181"/>
          <p:cNvCxnSpPr/>
          <p:nvPr/>
        </p:nvCxnSpPr>
        <p:spPr>
          <a:xfrm flipH="1" flipV="1">
            <a:off x="3390900" y="1128713"/>
            <a:ext cx="1972469" cy="2289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04800"/>
            <a:ext cx="7086601" cy="21105813"/>
            <a:chOff x="192" y="192"/>
            <a:chExt cx="4464" cy="1329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936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20" y="219"/>
              <a:ext cx="4436" cy="5343"/>
              <a:chOff x="220" y="219"/>
              <a:chExt cx="4436" cy="5343"/>
            </a:xfrm>
          </p:grpSpPr>
          <p:sp>
            <p:nvSpPr>
              <p:cNvPr id="3109" name="Rectangle 5"/>
              <p:cNvSpPr>
                <a:spLocks noChangeArrowheads="1"/>
              </p:cNvSpPr>
              <p:nvPr/>
            </p:nvSpPr>
            <p:spPr bwMode="auto">
              <a:xfrm>
                <a:off x="220" y="4492"/>
                <a:ext cx="1915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0" name="Rectangle 6"/>
              <p:cNvSpPr>
                <a:spLocks noChangeArrowheads="1"/>
              </p:cNvSpPr>
              <p:nvPr/>
            </p:nvSpPr>
            <p:spPr bwMode="auto">
              <a:xfrm>
                <a:off x="220" y="2317"/>
                <a:ext cx="1915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1" name="Rectangle 7"/>
              <p:cNvSpPr>
                <a:spLocks noChangeArrowheads="1"/>
              </p:cNvSpPr>
              <p:nvPr/>
            </p:nvSpPr>
            <p:spPr bwMode="auto">
              <a:xfrm>
                <a:off x="220" y="3404"/>
                <a:ext cx="1915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2" name="Rectangle 8"/>
              <p:cNvSpPr>
                <a:spLocks noChangeArrowheads="1"/>
              </p:cNvSpPr>
              <p:nvPr/>
            </p:nvSpPr>
            <p:spPr bwMode="auto">
              <a:xfrm>
                <a:off x="661" y="375"/>
                <a:ext cx="3319" cy="18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3" name="Oval 9"/>
              <p:cNvSpPr>
                <a:spLocks noChangeArrowheads="1"/>
              </p:cNvSpPr>
              <p:nvPr/>
            </p:nvSpPr>
            <p:spPr bwMode="auto">
              <a:xfrm>
                <a:off x="3113" y="1401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4" name="Rectangle 10"/>
              <p:cNvSpPr>
                <a:spLocks noChangeArrowheads="1"/>
              </p:cNvSpPr>
              <p:nvPr/>
            </p:nvSpPr>
            <p:spPr bwMode="auto">
              <a:xfrm>
                <a:off x="1403" y="1169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5" name="Oval 11"/>
              <p:cNvSpPr>
                <a:spLocks noChangeArrowheads="1"/>
              </p:cNvSpPr>
              <p:nvPr/>
            </p:nvSpPr>
            <p:spPr bwMode="auto">
              <a:xfrm>
                <a:off x="1474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6" name="Rectangle 12"/>
              <p:cNvSpPr>
                <a:spLocks noChangeArrowheads="1"/>
              </p:cNvSpPr>
              <p:nvPr/>
            </p:nvSpPr>
            <p:spPr bwMode="auto">
              <a:xfrm>
                <a:off x="1925" y="118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7" name="Oval 13"/>
              <p:cNvSpPr>
                <a:spLocks noChangeArrowheads="1"/>
              </p:cNvSpPr>
              <p:nvPr/>
            </p:nvSpPr>
            <p:spPr bwMode="auto">
              <a:xfrm>
                <a:off x="1757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8" name="Rectangle 14"/>
              <p:cNvSpPr>
                <a:spLocks noChangeArrowheads="1"/>
              </p:cNvSpPr>
              <p:nvPr/>
            </p:nvSpPr>
            <p:spPr bwMode="auto">
              <a:xfrm>
                <a:off x="2390" y="1212"/>
                <a:ext cx="1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9" name="Rectangle 15"/>
              <p:cNvSpPr>
                <a:spLocks noChangeArrowheads="1"/>
              </p:cNvSpPr>
              <p:nvPr/>
            </p:nvSpPr>
            <p:spPr bwMode="auto">
              <a:xfrm>
                <a:off x="2035" y="1390"/>
                <a:ext cx="112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0" name="Line 16"/>
              <p:cNvSpPr>
                <a:spLocks noChangeShapeType="1"/>
              </p:cNvSpPr>
              <p:nvPr/>
            </p:nvSpPr>
            <p:spPr bwMode="auto">
              <a:xfrm>
                <a:off x="2035" y="1390"/>
                <a:ext cx="108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1" name="Line 17"/>
              <p:cNvSpPr>
                <a:spLocks noChangeShapeType="1"/>
              </p:cNvSpPr>
              <p:nvPr/>
            </p:nvSpPr>
            <p:spPr bwMode="auto">
              <a:xfrm flipV="1">
                <a:off x="2035" y="1390"/>
                <a:ext cx="108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2" name="Rectangle 18"/>
              <p:cNvSpPr>
                <a:spLocks noChangeArrowheads="1"/>
              </p:cNvSpPr>
              <p:nvPr/>
            </p:nvSpPr>
            <p:spPr bwMode="auto">
              <a:xfrm>
                <a:off x="1641" y="1005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3" name="Oval 19"/>
              <p:cNvSpPr>
                <a:spLocks noChangeArrowheads="1"/>
              </p:cNvSpPr>
              <p:nvPr/>
            </p:nvSpPr>
            <p:spPr bwMode="auto">
              <a:xfrm>
                <a:off x="2313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4" name="Rectangle 20"/>
              <p:cNvSpPr>
                <a:spLocks noChangeArrowheads="1"/>
              </p:cNvSpPr>
              <p:nvPr/>
            </p:nvSpPr>
            <p:spPr bwMode="auto">
              <a:xfrm>
                <a:off x="2163" y="101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5" name="Oval 21"/>
              <p:cNvSpPr>
                <a:spLocks noChangeArrowheads="1"/>
              </p:cNvSpPr>
              <p:nvPr/>
            </p:nvSpPr>
            <p:spPr bwMode="auto">
              <a:xfrm>
                <a:off x="2591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6" name="Rectangle 22"/>
              <p:cNvSpPr>
                <a:spLocks noChangeArrowheads="1"/>
              </p:cNvSpPr>
              <p:nvPr/>
            </p:nvSpPr>
            <p:spPr bwMode="auto">
              <a:xfrm>
                <a:off x="2594" y="101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7" name="Oval 23"/>
              <p:cNvSpPr>
                <a:spLocks noChangeArrowheads="1"/>
              </p:cNvSpPr>
              <p:nvPr/>
            </p:nvSpPr>
            <p:spPr bwMode="auto">
              <a:xfrm>
                <a:off x="2869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8" name="Rectangle 24"/>
              <p:cNvSpPr>
                <a:spLocks noChangeArrowheads="1"/>
              </p:cNvSpPr>
              <p:nvPr/>
            </p:nvSpPr>
            <p:spPr bwMode="auto">
              <a:xfrm>
                <a:off x="2957" y="1207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9" name="Oval 25"/>
              <p:cNvSpPr>
                <a:spLocks noChangeArrowheads="1"/>
              </p:cNvSpPr>
              <p:nvPr/>
            </p:nvSpPr>
            <p:spPr bwMode="auto">
              <a:xfrm>
                <a:off x="2035" y="1560"/>
                <a:ext cx="112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0" name="Rectangle 26"/>
              <p:cNvSpPr>
                <a:spLocks noChangeArrowheads="1"/>
              </p:cNvSpPr>
              <p:nvPr/>
            </p:nvSpPr>
            <p:spPr bwMode="auto">
              <a:xfrm>
                <a:off x="1017" y="83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1" name="Oval 27"/>
              <p:cNvSpPr>
                <a:spLocks noChangeArrowheads="1"/>
              </p:cNvSpPr>
              <p:nvPr/>
            </p:nvSpPr>
            <p:spPr bwMode="auto">
              <a:xfrm>
                <a:off x="2613" y="1811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2" name="Rectangle 28"/>
              <p:cNvSpPr>
                <a:spLocks noChangeArrowheads="1"/>
              </p:cNvSpPr>
              <p:nvPr/>
            </p:nvSpPr>
            <p:spPr bwMode="auto">
              <a:xfrm>
                <a:off x="3428" y="928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3" name="Oval 29"/>
              <p:cNvSpPr>
                <a:spLocks noChangeArrowheads="1"/>
              </p:cNvSpPr>
              <p:nvPr/>
            </p:nvSpPr>
            <p:spPr bwMode="auto">
              <a:xfrm>
                <a:off x="1224" y="1587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4" name="Rectangle 30"/>
              <p:cNvSpPr>
                <a:spLocks noChangeArrowheads="1"/>
              </p:cNvSpPr>
              <p:nvPr/>
            </p:nvSpPr>
            <p:spPr bwMode="auto">
              <a:xfrm>
                <a:off x="2140" y="567"/>
                <a:ext cx="2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5" name="Oval 31"/>
              <p:cNvSpPr>
                <a:spLocks noChangeArrowheads="1"/>
              </p:cNvSpPr>
              <p:nvPr/>
            </p:nvSpPr>
            <p:spPr bwMode="auto">
              <a:xfrm>
                <a:off x="3283" y="1565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6" name="Rectangle 32"/>
              <p:cNvSpPr>
                <a:spLocks noChangeArrowheads="1"/>
              </p:cNvSpPr>
              <p:nvPr/>
            </p:nvSpPr>
            <p:spPr bwMode="auto">
              <a:xfrm>
                <a:off x="3238" y="1240"/>
                <a:ext cx="2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7" name="Oval 33"/>
              <p:cNvSpPr>
                <a:spLocks noChangeArrowheads="1"/>
              </p:cNvSpPr>
              <p:nvPr/>
            </p:nvSpPr>
            <p:spPr bwMode="auto">
              <a:xfrm>
                <a:off x="1647" y="300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8" name="Rectangle 34"/>
              <p:cNvSpPr>
                <a:spLocks noChangeArrowheads="1"/>
              </p:cNvSpPr>
              <p:nvPr/>
            </p:nvSpPr>
            <p:spPr bwMode="auto">
              <a:xfrm>
                <a:off x="714" y="2873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9" name="Oval 35"/>
              <p:cNvSpPr>
                <a:spLocks noChangeArrowheads="1"/>
              </p:cNvSpPr>
              <p:nvPr/>
            </p:nvSpPr>
            <p:spPr bwMode="auto">
              <a:xfrm>
                <a:off x="705" y="2995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0" name="Rectangle 36"/>
              <p:cNvSpPr>
                <a:spLocks noChangeArrowheads="1"/>
              </p:cNvSpPr>
              <p:nvPr/>
            </p:nvSpPr>
            <p:spPr bwMode="auto">
              <a:xfrm>
                <a:off x="952" y="2873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1" name="Oval 37"/>
              <p:cNvSpPr>
                <a:spLocks noChangeArrowheads="1"/>
              </p:cNvSpPr>
              <p:nvPr/>
            </p:nvSpPr>
            <p:spPr bwMode="auto">
              <a:xfrm>
                <a:off x="864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2" name="Rectangle 38"/>
              <p:cNvSpPr>
                <a:spLocks noChangeArrowheads="1"/>
              </p:cNvSpPr>
              <p:nvPr/>
            </p:nvSpPr>
            <p:spPr bwMode="auto">
              <a:xfrm>
                <a:off x="1258" y="2873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3" name="Rectangle 39"/>
              <p:cNvSpPr>
                <a:spLocks noChangeArrowheads="1"/>
              </p:cNvSpPr>
              <p:nvPr/>
            </p:nvSpPr>
            <p:spPr bwMode="auto">
              <a:xfrm>
                <a:off x="1028" y="2995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4" name="Line 40"/>
              <p:cNvSpPr>
                <a:spLocks noChangeShapeType="1"/>
              </p:cNvSpPr>
              <p:nvPr/>
            </p:nvSpPr>
            <p:spPr bwMode="auto">
              <a:xfrm>
                <a:off x="1028" y="2995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5" name="Line 41"/>
              <p:cNvSpPr>
                <a:spLocks noChangeShapeType="1"/>
              </p:cNvSpPr>
              <p:nvPr/>
            </p:nvSpPr>
            <p:spPr bwMode="auto">
              <a:xfrm flipV="1">
                <a:off x="1028" y="2995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6" name="Rectangle 42"/>
              <p:cNvSpPr>
                <a:spLocks noChangeArrowheads="1"/>
              </p:cNvSpPr>
              <p:nvPr/>
            </p:nvSpPr>
            <p:spPr bwMode="auto">
              <a:xfrm>
                <a:off x="456" y="277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7" name="Oval 43"/>
              <p:cNvSpPr>
                <a:spLocks noChangeArrowheads="1"/>
              </p:cNvSpPr>
              <p:nvPr/>
            </p:nvSpPr>
            <p:spPr bwMode="auto">
              <a:xfrm>
                <a:off x="1187" y="2995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8" name="Rectangle 44"/>
              <p:cNvSpPr>
                <a:spLocks noChangeArrowheads="1"/>
              </p:cNvSpPr>
              <p:nvPr/>
            </p:nvSpPr>
            <p:spPr bwMode="auto">
              <a:xfrm>
                <a:off x="932" y="277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9" name="Oval 45"/>
              <p:cNvSpPr>
                <a:spLocks noChangeArrowheads="1"/>
              </p:cNvSpPr>
              <p:nvPr/>
            </p:nvSpPr>
            <p:spPr bwMode="auto">
              <a:xfrm>
                <a:off x="1352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0" name="Rectangle 46"/>
              <p:cNvSpPr>
                <a:spLocks noChangeArrowheads="1"/>
              </p:cNvSpPr>
              <p:nvPr/>
            </p:nvSpPr>
            <p:spPr bwMode="auto">
              <a:xfrm>
                <a:off x="1278" y="278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1" name="Oval 47"/>
              <p:cNvSpPr>
                <a:spLocks noChangeArrowheads="1"/>
              </p:cNvSpPr>
              <p:nvPr/>
            </p:nvSpPr>
            <p:spPr bwMode="auto">
              <a:xfrm>
                <a:off x="1510" y="2995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2" name="Rectangle 48"/>
              <p:cNvSpPr>
                <a:spLocks noChangeArrowheads="1"/>
              </p:cNvSpPr>
              <p:nvPr/>
            </p:nvSpPr>
            <p:spPr bwMode="auto">
              <a:xfrm>
                <a:off x="1576" y="2873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3" name="Oval 49"/>
              <p:cNvSpPr>
                <a:spLocks noChangeArrowheads="1"/>
              </p:cNvSpPr>
              <p:nvPr/>
            </p:nvSpPr>
            <p:spPr bwMode="auto">
              <a:xfrm>
                <a:off x="1028" y="309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4" name="Rectangle 50"/>
              <p:cNvSpPr>
                <a:spLocks noChangeArrowheads="1"/>
              </p:cNvSpPr>
              <p:nvPr/>
            </p:nvSpPr>
            <p:spPr bwMode="auto">
              <a:xfrm>
                <a:off x="683" y="255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5" name="Oval 51"/>
              <p:cNvSpPr>
                <a:spLocks noChangeArrowheads="1"/>
              </p:cNvSpPr>
              <p:nvPr/>
            </p:nvSpPr>
            <p:spPr bwMode="auto">
              <a:xfrm>
                <a:off x="1380" y="3209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6" name="Rectangle 52"/>
              <p:cNvSpPr>
                <a:spLocks noChangeArrowheads="1"/>
              </p:cNvSpPr>
              <p:nvPr/>
            </p:nvSpPr>
            <p:spPr bwMode="auto">
              <a:xfrm>
                <a:off x="1732" y="287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7" name="Oval 53"/>
              <p:cNvSpPr>
                <a:spLocks noChangeArrowheads="1"/>
              </p:cNvSpPr>
              <p:nvPr/>
            </p:nvSpPr>
            <p:spPr bwMode="auto">
              <a:xfrm>
                <a:off x="546" y="304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8" name="Rectangle 54"/>
              <p:cNvSpPr>
                <a:spLocks noChangeArrowheads="1"/>
              </p:cNvSpPr>
              <p:nvPr/>
            </p:nvSpPr>
            <p:spPr bwMode="auto">
              <a:xfrm>
                <a:off x="1386" y="253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9" name="Oval 55"/>
              <p:cNvSpPr>
                <a:spLocks noChangeArrowheads="1"/>
              </p:cNvSpPr>
              <p:nvPr/>
            </p:nvSpPr>
            <p:spPr bwMode="auto">
              <a:xfrm>
                <a:off x="1771" y="309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0" name="Rectangle 56"/>
              <p:cNvSpPr>
                <a:spLocks noChangeArrowheads="1"/>
              </p:cNvSpPr>
              <p:nvPr/>
            </p:nvSpPr>
            <p:spPr bwMode="auto">
              <a:xfrm>
                <a:off x="1891" y="273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1" name="Oval 57"/>
              <p:cNvSpPr>
                <a:spLocks noChangeArrowheads="1"/>
              </p:cNvSpPr>
              <p:nvPr/>
            </p:nvSpPr>
            <p:spPr bwMode="auto">
              <a:xfrm>
                <a:off x="1652" y="5178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2" name="Rectangle 58"/>
              <p:cNvSpPr>
                <a:spLocks noChangeArrowheads="1"/>
              </p:cNvSpPr>
              <p:nvPr/>
            </p:nvSpPr>
            <p:spPr bwMode="auto">
              <a:xfrm>
                <a:off x="714" y="5044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3" name="Oval 59"/>
              <p:cNvSpPr>
                <a:spLocks noChangeArrowheads="1"/>
              </p:cNvSpPr>
              <p:nvPr/>
            </p:nvSpPr>
            <p:spPr bwMode="auto">
              <a:xfrm>
                <a:off x="705" y="517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4" name="Rectangle 60"/>
              <p:cNvSpPr>
                <a:spLocks noChangeArrowheads="1"/>
              </p:cNvSpPr>
              <p:nvPr/>
            </p:nvSpPr>
            <p:spPr bwMode="auto">
              <a:xfrm>
                <a:off x="1029" y="504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5" name="Oval 61"/>
              <p:cNvSpPr>
                <a:spLocks noChangeArrowheads="1"/>
              </p:cNvSpPr>
              <p:nvPr/>
            </p:nvSpPr>
            <p:spPr bwMode="auto">
              <a:xfrm>
                <a:off x="864" y="51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6" name="Rectangle 62"/>
              <p:cNvSpPr>
                <a:spLocks noChangeArrowheads="1"/>
              </p:cNvSpPr>
              <p:nvPr/>
            </p:nvSpPr>
            <p:spPr bwMode="auto">
              <a:xfrm>
                <a:off x="1355" y="5044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7" name="Rectangle 63"/>
              <p:cNvSpPr>
                <a:spLocks noChangeArrowheads="1"/>
              </p:cNvSpPr>
              <p:nvPr/>
            </p:nvSpPr>
            <p:spPr bwMode="auto">
              <a:xfrm>
                <a:off x="1028" y="5173"/>
                <a:ext cx="64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8" name="Line 64"/>
              <p:cNvSpPr>
                <a:spLocks noChangeShapeType="1"/>
              </p:cNvSpPr>
              <p:nvPr/>
            </p:nvSpPr>
            <p:spPr bwMode="auto">
              <a:xfrm>
                <a:off x="1028" y="5173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9" name="Line 65"/>
              <p:cNvSpPr>
                <a:spLocks noChangeShapeType="1"/>
              </p:cNvSpPr>
              <p:nvPr/>
            </p:nvSpPr>
            <p:spPr bwMode="auto">
              <a:xfrm flipV="1">
                <a:off x="1028" y="5173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0" name="Rectangle 66"/>
              <p:cNvSpPr>
                <a:spLocks noChangeArrowheads="1"/>
              </p:cNvSpPr>
              <p:nvPr/>
            </p:nvSpPr>
            <p:spPr bwMode="auto">
              <a:xfrm>
                <a:off x="1740" y="5033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1" name="Oval 67"/>
              <p:cNvSpPr>
                <a:spLocks noChangeArrowheads="1"/>
              </p:cNvSpPr>
              <p:nvPr/>
            </p:nvSpPr>
            <p:spPr bwMode="auto">
              <a:xfrm>
                <a:off x="1187" y="517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2" name="Rectangle 68"/>
              <p:cNvSpPr>
                <a:spLocks noChangeArrowheads="1"/>
              </p:cNvSpPr>
              <p:nvPr/>
            </p:nvSpPr>
            <p:spPr bwMode="auto">
              <a:xfrm>
                <a:off x="711" y="495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3" name="Oval 69"/>
              <p:cNvSpPr>
                <a:spLocks noChangeArrowheads="1"/>
              </p:cNvSpPr>
              <p:nvPr/>
            </p:nvSpPr>
            <p:spPr bwMode="auto">
              <a:xfrm>
                <a:off x="1352" y="51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4" name="Rectangle 70"/>
              <p:cNvSpPr>
                <a:spLocks noChangeArrowheads="1"/>
              </p:cNvSpPr>
              <p:nvPr/>
            </p:nvSpPr>
            <p:spPr bwMode="auto">
              <a:xfrm>
                <a:off x="1029" y="495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5" name="Oval 71"/>
              <p:cNvSpPr>
                <a:spLocks noChangeArrowheads="1"/>
              </p:cNvSpPr>
              <p:nvPr/>
            </p:nvSpPr>
            <p:spPr bwMode="auto">
              <a:xfrm>
                <a:off x="1510" y="517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6" name="Rectangle 72"/>
              <p:cNvSpPr>
                <a:spLocks noChangeArrowheads="1"/>
              </p:cNvSpPr>
              <p:nvPr/>
            </p:nvSpPr>
            <p:spPr bwMode="auto">
              <a:xfrm>
                <a:off x="1352" y="496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7" name="Oval 73"/>
              <p:cNvSpPr>
                <a:spLocks noChangeArrowheads="1"/>
              </p:cNvSpPr>
              <p:nvPr/>
            </p:nvSpPr>
            <p:spPr bwMode="auto">
              <a:xfrm>
                <a:off x="1028" y="52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8" name="Rectangle 74"/>
              <p:cNvSpPr>
                <a:spLocks noChangeArrowheads="1"/>
              </p:cNvSpPr>
              <p:nvPr/>
            </p:nvSpPr>
            <p:spPr bwMode="auto">
              <a:xfrm>
                <a:off x="479" y="484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9" name="Oval 75"/>
              <p:cNvSpPr>
                <a:spLocks noChangeArrowheads="1"/>
              </p:cNvSpPr>
              <p:nvPr/>
            </p:nvSpPr>
            <p:spPr bwMode="auto">
              <a:xfrm>
                <a:off x="1335" y="537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0" name="Rectangle 76"/>
              <p:cNvSpPr>
                <a:spLocks noChangeArrowheads="1"/>
              </p:cNvSpPr>
              <p:nvPr/>
            </p:nvSpPr>
            <p:spPr bwMode="auto">
              <a:xfrm>
                <a:off x="1942" y="494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1" name="Oval 77"/>
              <p:cNvSpPr>
                <a:spLocks noChangeArrowheads="1"/>
              </p:cNvSpPr>
              <p:nvPr/>
            </p:nvSpPr>
            <p:spPr bwMode="auto">
              <a:xfrm>
                <a:off x="546" y="5222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2" name="Rectangle 78"/>
              <p:cNvSpPr>
                <a:spLocks noChangeArrowheads="1"/>
              </p:cNvSpPr>
              <p:nvPr/>
            </p:nvSpPr>
            <p:spPr bwMode="auto">
              <a:xfrm>
                <a:off x="1250" y="469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3" name="Oval 79"/>
              <p:cNvSpPr>
                <a:spLocks noChangeArrowheads="1"/>
              </p:cNvSpPr>
              <p:nvPr/>
            </p:nvSpPr>
            <p:spPr bwMode="auto">
              <a:xfrm>
                <a:off x="1777" y="5288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4" name="Rectangle 80"/>
              <p:cNvSpPr>
                <a:spLocks noChangeArrowheads="1"/>
              </p:cNvSpPr>
              <p:nvPr/>
            </p:nvSpPr>
            <p:spPr bwMode="auto">
              <a:xfrm>
                <a:off x="1531" y="5044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5" name="Oval 81"/>
              <p:cNvSpPr>
                <a:spLocks noChangeArrowheads="1"/>
              </p:cNvSpPr>
              <p:nvPr/>
            </p:nvSpPr>
            <p:spPr bwMode="auto">
              <a:xfrm>
                <a:off x="1647" y="409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6" name="Rectangle 82"/>
              <p:cNvSpPr>
                <a:spLocks noChangeArrowheads="1"/>
              </p:cNvSpPr>
              <p:nvPr/>
            </p:nvSpPr>
            <p:spPr bwMode="auto">
              <a:xfrm>
                <a:off x="714" y="3956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7" name="Oval 83"/>
              <p:cNvSpPr>
                <a:spLocks noChangeArrowheads="1"/>
              </p:cNvSpPr>
              <p:nvPr/>
            </p:nvSpPr>
            <p:spPr bwMode="auto">
              <a:xfrm>
                <a:off x="705" y="408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8" name="Rectangle 84"/>
              <p:cNvSpPr>
                <a:spLocks noChangeArrowheads="1"/>
              </p:cNvSpPr>
              <p:nvPr/>
            </p:nvSpPr>
            <p:spPr bwMode="auto">
              <a:xfrm>
                <a:off x="1029" y="395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9" name="Oval 85"/>
              <p:cNvSpPr>
                <a:spLocks noChangeArrowheads="1"/>
              </p:cNvSpPr>
              <p:nvPr/>
            </p:nvSpPr>
            <p:spPr bwMode="auto">
              <a:xfrm>
                <a:off x="864" y="408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0" name="Rectangle 86"/>
              <p:cNvSpPr>
                <a:spLocks noChangeArrowheads="1"/>
              </p:cNvSpPr>
              <p:nvPr/>
            </p:nvSpPr>
            <p:spPr bwMode="auto">
              <a:xfrm>
                <a:off x="1377" y="3956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1" name="Rectangle 87"/>
              <p:cNvSpPr>
                <a:spLocks noChangeArrowheads="1"/>
              </p:cNvSpPr>
              <p:nvPr/>
            </p:nvSpPr>
            <p:spPr bwMode="auto">
              <a:xfrm>
                <a:off x="1028" y="4084"/>
                <a:ext cx="64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2" name="Line 88"/>
              <p:cNvSpPr>
                <a:spLocks noChangeShapeType="1"/>
              </p:cNvSpPr>
              <p:nvPr/>
            </p:nvSpPr>
            <p:spPr bwMode="auto">
              <a:xfrm>
                <a:off x="1028" y="4084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3" name="Line 89"/>
              <p:cNvSpPr>
                <a:spLocks noChangeShapeType="1"/>
              </p:cNvSpPr>
              <p:nvPr/>
            </p:nvSpPr>
            <p:spPr bwMode="auto">
              <a:xfrm flipV="1">
                <a:off x="1028" y="4084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4" name="Rectangle 90"/>
              <p:cNvSpPr>
                <a:spLocks noChangeArrowheads="1"/>
              </p:cNvSpPr>
              <p:nvPr/>
            </p:nvSpPr>
            <p:spPr bwMode="auto">
              <a:xfrm>
                <a:off x="547" y="395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5" name="Oval 91"/>
              <p:cNvSpPr>
                <a:spLocks noChangeArrowheads="1"/>
              </p:cNvSpPr>
              <p:nvPr/>
            </p:nvSpPr>
            <p:spPr bwMode="auto">
              <a:xfrm>
                <a:off x="1187" y="408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6" name="Rectangle 92"/>
              <p:cNvSpPr>
                <a:spLocks noChangeArrowheads="1"/>
              </p:cNvSpPr>
              <p:nvPr/>
            </p:nvSpPr>
            <p:spPr bwMode="auto">
              <a:xfrm>
                <a:off x="870" y="386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7" name="Oval 93"/>
              <p:cNvSpPr>
                <a:spLocks noChangeArrowheads="1"/>
              </p:cNvSpPr>
              <p:nvPr/>
            </p:nvSpPr>
            <p:spPr bwMode="auto">
              <a:xfrm>
                <a:off x="1352" y="408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8" name="Rectangle 94"/>
              <p:cNvSpPr>
                <a:spLocks noChangeArrowheads="1"/>
              </p:cNvSpPr>
              <p:nvPr/>
            </p:nvSpPr>
            <p:spPr bwMode="auto">
              <a:xfrm>
                <a:off x="1193" y="386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9" name="Oval 95"/>
              <p:cNvSpPr>
                <a:spLocks noChangeArrowheads="1"/>
              </p:cNvSpPr>
              <p:nvPr/>
            </p:nvSpPr>
            <p:spPr bwMode="auto">
              <a:xfrm>
                <a:off x="1510" y="408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0" name="Rectangle 96"/>
              <p:cNvSpPr>
                <a:spLocks noChangeArrowheads="1"/>
              </p:cNvSpPr>
              <p:nvPr/>
            </p:nvSpPr>
            <p:spPr bwMode="auto">
              <a:xfrm>
                <a:off x="1539" y="395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1" name="Oval 97"/>
              <p:cNvSpPr>
                <a:spLocks noChangeArrowheads="1"/>
              </p:cNvSpPr>
              <p:nvPr/>
            </p:nvSpPr>
            <p:spPr bwMode="auto">
              <a:xfrm>
                <a:off x="1028" y="418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2" name="Rectangle 98"/>
              <p:cNvSpPr>
                <a:spLocks noChangeArrowheads="1"/>
              </p:cNvSpPr>
              <p:nvPr/>
            </p:nvSpPr>
            <p:spPr bwMode="auto">
              <a:xfrm>
                <a:off x="399" y="377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3" name="Oval 99"/>
              <p:cNvSpPr>
                <a:spLocks noChangeArrowheads="1"/>
              </p:cNvSpPr>
              <p:nvPr/>
            </p:nvSpPr>
            <p:spPr bwMode="auto">
              <a:xfrm>
                <a:off x="1352" y="428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4" name="Rectangle 100"/>
              <p:cNvSpPr>
                <a:spLocks noChangeArrowheads="1"/>
              </p:cNvSpPr>
              <p:nvPr/>
            </p:nvSpPr>
            <p:spPr bwMode="auto">
              <a:xfrm>
                <a:off x="1959" y="377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5" name="Oval 101"/>
              <p:cNvSpPr>
                <a:spLocks noChangeArrowheads="1"/>
              </p:cNvSpPr>
              <p:nvPr/>
            </p:nvSpPr>
            <p:spPr bwMode="auto">
              <a:xfrm>
                <a:off x="546" y="4133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6" name="Rectangle 102"/>
              <p:cNvSpPr>
                <a:spLocks noChangeArrowheads="1"/>
              </p:cNvSpPr>
              <p:nvPr/>
            </p:nvSpPr>
            <p:spPr bwMode="auto">
              <a:xfrm>
                <a:off x="1142" y="362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7" name="Oval 103"/>
              <p:cNvSpPr>
                <a:spLocks noChangeArrowheads="1"/>
              </p:cNvSpPr>
              <p:nvPr/>
            </p:nvSpPr>
            <p:spPr bwMode="auto">
              <a:xfrm>
                <a:off x="1760" y="418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8" name="Rectangle 104"/>
              <p:cNvSpPr>
                <a:spLocks noChangeArrowheads="1"/>
              </p:cNvSpPr>
              <p:nvPr/>
            </p:nvSpPr>
            <p:spPr bwMode="auto">
              <a:xfrm>
                <a:off x="1723" y="3939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9" name="Rectangle 105"/>
              <p:cNvSpPr>
                <a:spLocks noChangeArrowheads="1"/>
              </p:cNvSpPr>
              <p:nvPr/>
            </p:nvSpPr>
            <p:spPr bwMode="auto">
              <a:xfrm>
                <a:off x="1889" y="5443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Rectangle 106"/>
              <p:cNvSpPr>
                <a:spLocks noChangeArrowheads="1"/>
              </p:cNvSpPr>
              <p:nvPr/>
            </p:nvSpPr>
            <p:spPr bwMode="auto">
              <a:xfrm>
                <a:off x="1902" y="4355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1" name="Rectangle 107"/>
              <p:cNvSpPr>
                <a:spLocks noChangeArrowheads="1"/>
              </p:cNvSpPr>
              <p:nvPr/>
            </p:nvSpPr>
            <p:spPr bwMode="auto">
              <a:xfrm>
                <a:off x="781" y="1984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2" name="Rectangle 108"/>
              <p:cNvSpPr>
                <a:spLocks noChangeArrowheads="1"/>
              </p:cNvSpPr>
              <p:nvPr/>
            </p:nvSpPr>
            <p:spPr bwMode="auto">
              <a:xfrm>
                <a:off x="1703" y="3228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3" name="Rectangle 109"/>
              <p:cNvSpPr>
                <a:spLocks noChangeArrowheads="1"/>
              </p:cNvSpPr>
              <p:nvPr/>
            </p:nvSpPr>
            <p:spPr bwMode="auto">
              <a:xfrm>
                <a:off x="2172" y="2334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LT: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4" name="Rectangle 110"/>
              <p:cNvSpPr>
                <a:spLocks noChangeArrowheads="1"/>
              </p:cNvSpPr>
              <p:nvPr/>
            </p:nvSpPr>
            <p:spPr bwMode="auto">
              <a:xfrm>
                <a:off x="2300" y="2334"/>
                <a:ext cx="91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5" name="Rectangle 111"/>
              <p:cNvSpPr>
                <a:spLocks noChangeArrowheads="1"/>
              </p:cNvSpPr>
              <p:nvPr/>
            </p:nvSpPr>
            <p:spPr bwMode="auto">
              <a:xfrm>
                <a:off x="2172" y="2438"/>
                <a:ext cx="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6" name="Rectangle 112"/>
              <p:cNvSpPr>
                <a:spLocks noChangeArrowheads="1"/>
              </p:cNvSpPr>
              <p:nvPr/>
            </p:nvSpPr>
            <p:spPr bwMode="auto">
              <a:xfrm>
                <a:off x="2172" y="2542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7" name="Rectangle 113"/>
              <p:cNvSpPr>
                <a:spLocks noChangeArrowheads="1"/>
              </p:cNvSpPr>
              <p:nvPr/>
            </p:nvSpPr>
            <p:spPr bwMode="auto">
              <a:xfrm>
                <a:off x="2303" y="2542"/>
                <a:ext cx="72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8" name="Rectangle 114"/>
              <p:cNvSpPr>
                <a:spLocks noChangeArrowheads="1"/>
              </p:cNvSpPr>
              <p:nvPr/>
            </p:nvSpPr>
            <p:spPr bwMode="auto">
              <a:xfrm>
                <a:off x="2172" y="2750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9" name="Rectangle 115"/>
              <p:cNvSpPr>
                <a:spLocks noChangeArrowheads="1"/>
              </p:cNvSpPr>
              <p:nvPr/>
            </p:nvSpPr>
            <p:spPr bwMode="auto">
              <a:xfrm>
                <a:off x="2303" y="2750"/>
                <a:ext cx="144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Lead.Whammy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2 tech.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0" name="Rectangle 116"/>
              <p:cNvSpPr>
                <a:spLocks noChangeArrowheads="1"/>
              </p:cNvSpPr>
              <p:nvPr/>
            </p:nvSpPr>
            <p:spPr bwMode="auto">
              <a:xfrm>
                <a:off x="2172" y="2958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1" name="Rectangle 117"/>
              <p:cNvSpPr>
                <a:spLocks noChangeArrowheads="1"/>
              </p:cNvSpPr>
              <p:nvPr/>
            </p:nvSpPr>
            <p:spPr bwMode="auto">
              <a:xfrm>
                <a:off x="2304" y="2958"/>
                <a:ext cx="132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2" name="Rectangle 118"/>
              <p:cNvSpPr>
                <a:spLocks noChangeArrowheads="1"/>
              </p:cNvSpPr>
              <p:nvPr/>
            </p:nvSpPr>
            <p:spPr bwMode="auto">
              <a:xfrm>
                <a:off x="2172" y="3166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3" name="Rectangle 119"/>
              <p:cNvSpPr>
                <a:spLocks noChangeArrowheads="1"/>
              </p:cNvSpPr>
              <p:nvPr/>
            </p:nvSpPr>
            <p:spPr bwMode="auto">
              <a:xfrm>
                <a:off x="2297" y="3166"/>
                <a:ext cx="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4" name="Rectangle 120"/>
              <p:cNvSpPr>
                <a:spLocks noChangeArrowheads="1"/>
              </p:cNvSpPr>
              <p:nvPr/>
            </p:nvSpPr>
            <p:spPr bwMode="auto">
              <a:xfrm>
                <a:off x="2172" y="3374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5" name="Rectangle 121"/>
              <p:cNvSpPr>
                <a:spLocks noChangeArrowheads="1"/>
              </p:cNvSpPr>
              <p:nvPr/>
            </p:nvSpPr>
            <p:spPr bwMode="auto">
              <a:xfrm>
                <a:off x="2297" y="3374"/>
                <a:ext cx="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6" name="Rectangle 122"/>
              <p:cNvSpPr>
                <a:spLocks noChangeArrowheads="1"/>
              </p:cNvSpPr>
              <p:nvPr/>
            </p:nvSpPr>
            <p:spPr bwMode="auto">
              <a:xfrm>
                <a:off x="2172" y="3582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7" name="Rectangle 123"/>
              <p:cNvSpPr>
                <a:spLocks noChangeArrowheads="1"/>
              </p:cNvSpPr>
              <p:nvPr/>
            </p:nvSpPr>
            <p:spPr bwMode="auto">
              <a:xfrm>
                <a:off x="2294" y="3582"/>
                <a:ext cx="9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8" name="Rectangle 124"/>
              <p:cNvSpPr>
                <a:spLocks noChangeArrowheads="1"/>
              </p:cNvSpPr>
              <p:nvPr/>
            </p:nvSpPr>
            <p:spPr bwMode="auto">
              <a:xfrm>
                <a:off x="2172" y="3789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9" name="Rectangle 125"/>
              <p:cNvSpPr>
                <a:spLocks noChangeArrowheads="1"/>
              </p:cNvSpPr>
              <p:nvPr/>
            </p:nvSpPr>
            <p:spPr bwMode="auto">
              <a:xfrm>
                <a:off x="2321" y="3789"/>
                <a:ext cx="23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on midline-HO to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wing.Bootleg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0" name="Rectangle 126"/>
              <p:cNvSpPr>
                <a:spLocks noChangeArrowheads="1"/>
              </p:cNvSpPr>
              <p:nvPr/>
            </p:nvSpPr>
            <p:spPr bwMode="auto">
              <a:xfrm>
                <a:off x="2172" y="3893"/>
                <a:ext cx="193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1" name="Rectangle 127"/>
              <p:cNvSpPr>
                <a:spLocks noChangeArrowheads="1"/>
              </p:cNvSpPr>
              <p:nvPr/>
            </p:nvSpPr>
            <p:spPr bwMode="auto">
              <a:xfrm>
                <a:off x="2172" y="4101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2" name="Rectangle 128"/>
              <p:cNvSpPr>
                <a:spLocks noChangeArrowheads="1"/>
              </p:cNvSpPr>
              <p:nvPr/>
            </p:nvSpPr>
            <p:spPr bwMode="auto">
              <a:xfrm>
                <a:off x="2318" y="4101"/>
                <a:ext cx="147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:Step out. Block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3" name="Rectangle 129"/>
              <p:cNvSpPr>
                <a:spLocks noChangeArrowheads="1"/>
              </p:cNvSpPr>
              <p:nvPr/>
            </p:nvSpPr>
            <p:spPr bwMode="auto">
              <a:xfrm>
                <a:off x="2172" y="4309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4" name="Rectangle 130"/>
              <p:cNvSpPr>
                <a:spLocks noChangeArrowheads="1"/>
              </p:cNvSpPr>
              <p:nvPr/>
            </p:nvSpPr>
            <p:spPr bwMode="auto">
              <a:xfrm>
                <a:off x="2333" y="4309"/>
                <a:ext cx="208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Carrier.Jet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motion.Aim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point 4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behind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5" name="Rectangle 131"/>
              <p:cNvSpPr>
                <a:spLocks noChangeArrowheads="1"/>
              </p:cNvSpPr>
              <p:nvPr/>
            </p:nvSpPr>
            <p:spPr bwMode="auto">
              <a:xfrm>
                <a:off x="2172" y="4413"/>
                <a:ext cx="198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QB.Loseground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1yd.Square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Cut.Follow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FB.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6" name="Rectangle 132"/>
              <p:cNvSpPr>
                <a:spLocks noChangeArrowheads="1"/>
              </p:cNvSpPr>
              <p:nvPr/>
            </p:nvSpPr>
            <p:spPr bwMode="auto">
              <a:xfrm>
                <a:off x="2172" y="4621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7" name="Rectangle 133"/>
              <p:cNvSpPr>
                <a:spLocks noChangeArrowheads="1"/>
              </p:cNvSpPr>
              <p:nvPr/>
            </p:nvSpPr>
            <p:spPr bwMode="auto">
              <a:xfrm>
                <a:off x="2321" y="4621"/>
                <a:ext cx="103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LB from C.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8" name="Rectangle 134"/>
              <p:cNvSpPr>
                <a:spLocks noChangeArrowheads="1"/>
              </p:cNvSpPr>
              <p:nvPr/>
            </p:nvSpPr>
            <p:spPr bwMode="auto">
              <a:xfrm>
                <a:off x="2172" y="4829"/>
                <a:ext cx="8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9" name="Rectangle 135"/>
              <p:cNvSpPr>
                <a:spLocks noChangeArrowheads="1"/>
              </p:cNvSpPr>
              <p:nvPr/>
            </p:nvSpPr>
            <p:spPr bwMode="auto">
              <a:xfrm>
                <a:off x="1584" y="219"/>
                <a:ext cx="41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0" name="Rectangle 136"/>
              <p:cNvSpPr>
                <a:spLocks noChangeArrowheads="1"/>
              </p:cNvSpPr>
              <p:nvPr/>
            </p:nvSpPr>
            <p:spPr bwMode="auto">
              <a:xfrm>
                <a:off x="1920" y="219"/>
                <a:ext cx="198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Double Tight 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Rip Plus 24 Jet Lead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1" name="Line 137"/>
              <p:cNvSpPr>
                <a:spLocks noChangeShapeType="1"/>
              </p:cNvSpPr>
              <p:nvPr/>
            </p:nvSpPr>
            <p:spPr bwMode="auto">
              <a:xfrm flipV="1">
                <a:off x="2375" y="1342"/>
                <a:ext cx="0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2" name="Freeform 138"/>
              <p:cNvSpPr>
                <a:spLocks/>
              </p:cNvSpPr>
              <p:nvPr/>
            </p:nvSpPr>
            <p:spPr bwMode="auto">
              <a:xfrm>
                <a:off x="2335" y="1335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3" name="Line 139"/>
              <p:cNvSpPr>
                <a:spLocks noChangeShapeType="1"/>
              </p:cNvSpPr>
              <p:nvPr/>
            </p:nvSpPr>
            <p:spPr bwMode="auto">
              <a:xfrm>
                <a:off x="2335" y="133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4" name="Arc 140"/>
              <p:cNvSpPr>
                <a:spLocks/>
              </p:cNvSpPr>
              <p:nvPr/>
            </p:nvSpPr>
            <p:spPr bwMode="auto">
              <a:xfrm>
                <a:off x="1068" y="5342"/>
                <a:ext cx="75" cy="23"/>
              </a:xfrm>
              <a:custGeom>
                <a:avLst/>
                <a:gdLst>
                  <a:gd name="G0" fmla="+- 21580 0 0"/>
                  <a:gd name="G1" fmla="+- 0 0 0"/>
                  <a:gd name="G2" fmla="+- 21600 0 0"/>
                  <a:gd name="T0" fmla="*/ 21580 w 21580"/>
                  <a:gd name="T1" fmla="*/ 21600 h 21600"/>
                  <a:gd name="T2" fmla="*/ 0 w 21580"/>
                  <a:gd name="T3" fmla="*/ 932 h 21600"/>
                  <a:gd name="T4" fmla="*/ 21580 w 2158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0" h="21600" fill="none" extrusionOk="0">
                    <a:moveTo>
                      <a:pt x="21580" y="21600"/>
                    </a:moveTo>
                    <a:cubicBezTo>
                      <a:pt x="10013" y="21600"/>
                      <a:pt x="499" y="12488"/>
                      <a:pt x="0" y="931"/>
                    </a:cubicBezTo>
                  </a:path>
                  <a:path w="21580" h="21600" stroke="0" extrusionOk="0">
                    <a:moveTo>
                      <a:pt x="21580" y="21600"/>
                    </a:moveTo>
                    <a:cubicBezTo>
                      <a:pt x="10013" y="21600"/>
                      <a:pt x="499" y="12488"/>
                      <a:pt x="0" y="931"/>
                    </a:cubicBezTo>
                    <a:lnTo>
                      <a:pt x="2158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5" name="Arc 141"/>
              <p:cNvSpPr>
                <a:spLocks/>
              </p:cNvSpPr>
              <p:nvPr/>
            </p:nvSpPr>
            <p:spPr bwMode="auto">
              <a:xfrm>
                <a:off x="836" y="5366"/>
                <a:ext cx="306" cy="10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8 h 21600"/>
                  <a:gd name="T2" fmla="*/ 69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8"/>
                    </a:moveTo>
                    <a:cubicBezTo>
                      <a:pt x="21490" y="12022"/>
                      <a:pt x="11894" y="21562"/>
                      <a:pt x="68" y="21599"/>
                    </a:cubicBezTo>
                  </a:path>
                  <a:path w="21599" h="21600" stroke="0" extrusionOk="0">
                    <a:moveTo>
                      <a:pt x="21599" y="198"/>
                    </a:moveTo>
                    <a:cubicBezTo>
                      <a:pt x="21490" y="12022"/>
                      <a:pt x="11894" y="21562"/>
                      <a:pt x="6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6" name="Arc 142"/>
              <p:cNvSpPr>
                <a:spLocks/>
              </p:cNvSpPr>
              <p:nvPr/>
            </p:nvSpPr>
            <p:spPr bwMode="auto">
              <a:xfrm>
                <a:off x="708" y="5416"/>
                <a:ext cx="129" cy="59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597 w 21597"/>
                  <a:gd name="T1" fmla="*/ 21600 h 21600"/>
                  <a:gd name="T2" fmla="*/ 0 w 21597"/>
                  <a:gd name="T3" fmla="*/ 365 h 21600"/>
                  <a:gd name="T4" fmla="*/ 21597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21600"/>
                    </a:moveTo>
                    <a:cubicBezTo>
                      <a:pt x="9809" y="21600"/>
                      <a:pt x="199" y="12150"/>
                      <a:pt x="0" y="364"/>
                    </a:cubicBezTo>
                  </a:path>
                  <a:path w="21597" h="21600" stroke="0" extrusionOk="0">
                    <a:moveTo>
                      <a:pt x="21597" y="21600"/>
                    </a:moveTo>
                    <a:cubicBezTo>
                      <a:pt x="9809" y="21600"/>
                      <a:pt x="199" y="12150"/>
                      <a:pt x="0" y="364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7" name="Freeform 143"/>
              <p:cNvSpPr>
                <a:spLocks/>
              </p:cNvSpPr>
              <p:nvPr/>
            </p:nvSpPr>
            <p:spPr bwMode="auto">
              <a:xfrm>
                <a:off x="687" y="5417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8" name="Freeform 144"/>
              <p:cNvSpPr>
                <a:spLocks/>
              </p:cNvSpPr>
              <p:nvPr/>
            </p:nvSpPr>
            <p:spPr bwMode="auto">
              <a:xfrm>
                <a:off x="608" y="4966"/>
                <a:ext cx="680" cy="440"/>
              </a:xfrm>
              <a:custGeom>
                <a:avLst/>
                <a:gdLst>
                  <a:gd name="T0" fmla="*/ 0 w 1800"/>
                  <a:gd name="T1" fmla="*/ 892 h 1208"/>
                  <a:gd name="T2" fmla="*/ 40 w 1800"/>
                  <a:gd name="T3" fmla="*/ 838 h 1208"/>
                  <a:gd name="T4" fmla="*/ 76 w 1800"/>
                  <a:gd name="T5" fmla="*/ 968 h 1208"/>
                  <a:gd name="T6" fmla="*/ 158 w 1800"/>
                  <a:gd name="T7" fmla="*/ 861 h 1208"/>
                  <a:gd name="T8" fmla="*/ 194 w 1800"/>
                  <a:gd name="T9" fmla="*/ 990 h 1208"/>
                  <a:gd name="T10" fmla="*/ 276 w 1800"/>
                  <a:gd name="T11" fmla="*/ 884 h 1208"/>
                  <a:gd name="T12" fmla="*/ 312 w 1800"/>
                  <a:gd name="T13" fmla="*/ 1013 h 1208"/>
                  <a:gd name="T14" fmla="*/ 394 w 1800"/>
                  <a:gd name="T15" fmla="*/ 907 h 1208"/>
                  <a:gd name="T16" fmla="*/ 430 w 1800"/>
                  <a:gd name="T17" fmla="*/ 1036 h 1208"/>
                  <a:gd name="T18" fmla="*/ 512 w 1800"/>
                  <a:gd name="T19" fmla="*/ 930 h 1208"/>
                  <a:gd name="T20" fmla="*/ 548 w 1800"/>
                  <a:gd name="T21" fmla="*/ 1059 h 1208"/>
                  <a:gd name="T22" fmla="*/ 629 w 1800"/>
                  <a:gd name="T23" fmla="*/ 952 h 1208"/>
                  <a:gd name="T24" fmla="*/ 665 w 1800"/>
                  <a:gd name="T25" fmla="*/ 1082 h 1208"/>
                  <a:gd name="T26" fmla="*/ 747 w 1800"/>
                  <a:gd name="T27" fmla="*/ 975 h 1208"/>
                  <a:gd name="T28" fmla="*/ 783 w 1800"/>
                  <a:gd name="T29" fmla="*/ 1104 h 1208"/>
                  <a:gd name="T30" fmla="*/ 865 w 1800"/>
                  <a:gd name="T31" fmla="*/ 998 h 1208"/>
                  <a:gd name="T32" fmla="*/ 901 w 1800"/>
                  <a:gd name="T33" fmla="*/ 1127 h 1208"/>
                  <a:gd name="T34" fmla="*/ 983 w 1800"/>
                  <a:gd name="T35" fmla="*/ 1021 h 1208"/>
                  <a:gd name="T36" fmla="*/ 1019 w 1800"/>
                  <a:gd name="T37" fmla="*/ 1150 h 1208"/>
                  <a:gd name="T38" fmla="*/ 1101 w 1800"/>
                  <a:gd name="T39" fmla="*/ 1044 h 1208"/>
                  <a:gd name="T40" fmla="*/ 1137 w 1800"/>
                  <a:gd name="T41" fmla="*/ 1173 h 1208"/>
                  <a:gd name="T42" fmla="*/ 1218 w 1800"/>
                  <a:gd name="T43" fmla="*/ 1067 h 1208"/>
                  <a:gd name="T44" fmla="*/ 1236 w 1800"/>
                  <a:gd name="T45" fmla="*/ 1131 h 1208"/>
                  <a:gd name="T46" fmla="*/ 1244 w 1800"/>
                  <a:gd name="T47" fmla="*/ 1133 h 1208"/>
                  <a:gd name="T48" fmla="*/ 1755 w 1800"/>
                  <a:gd name="T49" fmla="*/ 1208 h 1208"/>
                  <a:gd name="T50" fmla="*/ 1800 w 1800"/>
                  <a:gd name="T51" fmla="*/ 0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00" h="1208">
                    <a:moveTo>
                      <a:pt x="0" y="892"/>
                    </a:moveTo>
                    <a:lnTo>
                      <a:pt x="40" y="838"/>
                    </a:lnTo>
                    <a:lnTo>
                      <a:pt x="76" y="968"/>
                    </a:lnTo>
                    <a:lnTo>
                      <a:pt x="158" y="861"/>
                    </a:lnTo>
                    <a:lnTo>
                      <a:pt x="194" y="990"/>
                    </a:lnTo>
                    <a:lnTo>
                      <a:pt x="276" y="884"/>
                    </a:lnTo>
                    <a:lnTo>
                      <a:pt x="312" y="1013"/>
                    </a:lnTo>
                    <a:lnTo>
                      <a:pt x="394" y="907"/>
                    </a:lnTo>
                    <a:lnTo>
                      <a:pt x="430" y="1036"/>
                    </a:lnTo>
                    <a:lnTo>
                      <a:pt x="512" y="930"/>
                    </a:lnTo>
                    <a:lnTo>
                      <a:pt x="548" y="1059"/>
                    </a:lnTo>
                    <a:lnTo>
                      <a:pt x="629" y="952"/>
                    </a:lnTo>
                    <a:lnTo>
                      <a:pt x="665" y="1082"/>
                    </a:lnTo>
                    <a:lnTo>
                      <a:pt x="747" y="975"/>
                    </a:lnTo>
                    <a:lnTo>
                      <a:pt x="783" y="1104"/>
                    </a:lnTo>
                    <a:lnTo>
                      <a:pt x="865" y="998"/>
                    </a:lnTo>
                    <a:lnTo>
                      <a:pt x="901" y="1127"/>
                    </a:lnTo>
                    <a:lnTo>
                      <a:pt x="983" y="1021"/>
                    </a:lnTo>
                    <a:lnTo>
                      <a:pt x="1019" y="1150"/>
                    </a:lnTo>
                    <a:lnTo>
                      <a:pt x="1101" y="1044"/>
                    </a:lnTo>
                    <a:lnTo>
                      <a:pt x="1137" y="1173"/>
                    </a:lnTo>
                    <a:lnTo>
                      <a:pt x="1218" y="1067"/>
                    </a:lnTo>
                    <a:lnTo>
                      <a:pt x="1236" y="1131"/>
                    </a:lnTo>
                    <a:lnTo>
                      <a:pt x="1244" y="1133"/>
                    </a:lnTo>
                    <a:lnTo>
                      <a:pt x="1755" y="1208"/>
                    </a:lnTo>
                    <a:lnTo>
                      <a:pt x="180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9" name="Freeform 145"/>
              <p:cNvSpPr>
                <a:spLocks/>
              </p:cNvSpPr>
              <p:nvPr/>
            </p:nvSpPr>
            <p:spPr bwMode="auto">
              <a:xfrm>
                <a:off x="1265" y="4966"/>
                <a:ext cx="42" cy="55"/>
              </a:xfrm>
              <a:custGeom>
                <a:avLst/>
                <a:gdLst>
                  <a:gd name="T0" fmla="*/ 23 w 42"/>
                  <a:gd name="T1" fmla="*/ 0 h 55"/>
                  <a:gd name="T2" fmla="*/ 0 w 42"/>
                  <a:gd name="T3" fmla="*/ 53 h 55"/>
                  <a:gd name="T4" fmla="*/ 22 w 42"/>
                  <a:gd name="T5" fmla="*/ 40 h 55"/>
                  <a:gd name="T6" fmla="*/ 42 w 42"/>
                  <a:gd name="T7" fmla="*/ 55 h 55"/>
                  <a:gd name="T8" fmla="*/ 23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23" y="0"/>
                    </a:moveTo>
                    <a:lnTo>
                      <a:pt x="0" y="53"/>
                    </a:lnTo>
                    <a:lnTo>
                      <a:pt x="22" y="40"/>
                    </a:lnTo>
                    <a:lnTo>
                      <a:pt x="42" y="5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0" name="Line 146"/>
              <p:cNvSpPr>
                <a:spLocks noChangeShapeType="1"/>
              </p:cNvSpPr>
              <p:nvPr/>
            </p:nvSpPr>
            <p:spPr bwMode="auto">
              <a:xfrm flipH="1" flipV="1">
                <a:off x="1356" y="5045"/>
                <a:ext cx="9" cy="33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1" name="Freeform 147"/>
              <p:cNvSpPr>
                <a:spLocks/>
              </p:cNvSpPr>
              <p:nvPr/>
            </p:nvSpPr>
            <p:spPr bwMode="auto">
              <a:xfrm>
                <a:off x="1316" y="5037"/>
                <a:ext cx="79" cy="8"/>
              </a:xfrm>
              <a:custGeom>
                <a:avLst/>
                <a:gdLst>
                  <a:gd name="T0" fmla="*/ 208 w 208"/>
                  <a:gd name="T1" fmla="*/ 0 h 23"/>
                  <a:gd name="T2" fmla="*/ 208 w 208"/>
                  <a:gd name="T3" fmla="*/ 19 h 23"/>
                  <a:gd name="T4" fmla="*/ 0 w 208"/>
                  <a:gd name="T5" fmla="*/ 23 h 23"/>
                  <a:gd name="T6" fmla="*/ 0 w 208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3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23"/>
                    </a:lnTo>
                    <a:lnTo>
                      <a:pt x="0" y="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2" name="Line 148"/>
              <p:cNvSpPr>
                <a:spLocks noChangeShapeType="1"/>
              </p:cNvSpPr>
              <p:nvPr/>
            </p:nvSpPr>
            <p:spPr bwMode="auto">
              <a:xfrm>
                <a:off x="1316" y="5039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3" name="Arc 149"/>
              <p:cNvSpPr>
                <a:spLocks/>
              </p:cNvSpPr>
              <p:nvPr/>
            </p:nvSpPr>
            <p:spPr bwMode="auto">
              <a:xfrm>
                <a:off x="1079" y="3160"/>
                <a:ext cx="50" cy="46"/>
              </a:xfrm>
              <a:custGeom>
                <a:avLst/>
                <a:gdLst>
                  <a:gd name="G0" fmla="+- 21595 0 0"/>
                  <a:gd name="G1" fmla="+- 0 0 0"/>
                  <a:gd name="G2" fmla="+- 21600 0 0"/>
                  <a:gd name="T0" fmla="*/ 22013 w 22013"/>
                  <a:gd name="T1" fmla="*/ 21596 h 21600"/>
                  <a:gd name="T2" fmla="*/ 0 w 22013"/>
                  <a:gd name="T3" fmla="*/ 465 h 21600"/>
                  <a:gd name="T4" fmla="*/ 21595 w 2201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13" h="21600" fill="none" extrusionOk="0">
                    <a:moveTo>
                      <a:pt x="22012" y="21595"/>
                    </a:moveTo>
                    <a:cubicBezTo>
                      <a:pt x="21873" y="21598"/>
                      <a:pt x="21734" y="21599"/>
                      <a:pt x="21595" y="21600"/>
                    </a:cubicBezTo>
                    <a:cubicBezTo>
                      <a:pt x="9846" y="21600"/>
                      <a:pt x="252" y="12210"/>
                      <a:pt x="0" y="464"/>
                    </a:cubicBezTo>
                  </a:path>
                  <a:path w="22013" h="21600" stroke="0" extrusionOk="0">
                    <a:moveTo>
                      <a:pt x="22012" y="21595"/>
                    </a:moveTo>
                    <a:cubicBezTo>
                      <a:pt x="21873" y="21598"/>
                      <a:pt x="21734" y="21599"/>
                      <a:pt x="21595" y="21600"/>
                    </a:cubicBezTo>
                    <a:cubicBezTo>
                      <a:pt x="9846" y="21600"/>
                      <a:pt x="252" y="12210"/>
                      <a:pt x="0" y="464"/>
                    </a:cubicBezTo>
                    <a:lnTo>
                      <a:pt x="21595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4" name="Arc 150"/>
              <p:cNvSpPr>
                <a:spLocks/>
              </p:cNvSpPr>
              <p:nvPr/>
            </p:nvSpPr>
            <p:spPr bwMode="auto">
              <a:xfrm>
                <a:off x="785" y="3207"/>
                <a:ext cx="342" cy="10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8 h 21600"/>
                  <a:gd name="T2" fmla="*/ 62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8"/>
                    </a:moveTo>
                    <a:cubicBezTo>
                      <a:pt x="21490" y="12025"/>
                      <a:pt x="11889" y="21565"/>
                      <a:pt x="61" y="21599"/>
                    </a:cubicBezTo>
                  </a:path>
                  <a:path w="21599" h="21600" stroke="0" extrusionOk="0">
                    <a:moveTo>
                      <a:pt x="21599" y="198"/>
                    </a:moveTo>
                    <a:cubicBezTo>
                      <a:pt x="21490" y="12025"/>
                      <a:pt x="11889" y="21565"/>
                      <a:pt x="6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5" name="Arc 151"/>
              <p:cNvSpPr>
                <a:spLocks/>
              </p:cNvSpPr>
              <p:nvPr/>
            </p:nvSpPr>
            <p:spPr bwMode="auto">
              <a:xfrm>
                <a:off x="686" y="3237"/>
                <a:ext cx="94" cy="78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598 w 21598"/>
                  <a:gd name="T1" fmla="*/ 21600 h 21600"/>
                  <a:gd name="T2" fmla="*/ 0 w 21598"/>
                  <a:gd name="T3" fmla="*/ 273 h 21600"/>
                  <a:gd name="T4" fmla="*/ 21598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1600"/>
                    </a:moveTo>
                    <a:cubicBezTo>
                      <a:pt x="9775" y="21600"/>
                      <a:pt x="149" y="12094"/>
                      <a:pt x="-1" y="273"/>
                    </a:cubicBezTo>
                  </a:path>
                  <a:path w="21598" h="21600" stroke="0" extrusionOk="0">
                    <a:moveTo>
                      <a:pt x="21598" y="21600"/>
                    </a:moveTo>
                    <a:cubicBezTo>
                      <a:pt x="9775" y="21600"/>
                      <a:pt x="149" y="12094"/>
                      <a:pt x="-1" y="273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6" name="Freeform 152"/>
              <p:cNvSpPr>
                <a:spLocks/>
              </p:cNvSpPr>
              <p:nvPr/>
            </p:nvSpPr>
            <p:spPr bwMode="auto">
              <a:xfrm>
                <a:off x="664" y="3238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7" name="Freeform 153"/>
              <p:cNvSpPr>
                <a:spLocks/>
              </p:cNvSpPr>
              <p:nvPr/>
            </p:nvSpPr>
            <p:spPr bwMode="auto">
              <a:xfrm>
                <a:off x="610" y="2789"/>
                <a:ext cx="859" cy="427"/>
              </a:xfrm>
              <a:custGeom>
                <a:avLst/>
                <a:gdLst>
                  <a:gd name="T0" fmla="*/ 0 w 2272"/>
                  <a:gd name="T1" fmla="*/ 841 h 1171"/>
                  <a:gd name="T2" fmla="*/ 42 w 2272"/>
                  <a:gd name="T3" fmla="*/ 789 h 1171"/>
                  <a:gd name="T4" fmla="*/ 73 w 2272"/>
                  <a:gd name="T5" fmla="*/ 920 h 1171"/>
                  <a:gd name="T6" fmla="*/ 159 w 2272"/>
                  <a:gd name="T7" fmla="*/ 817 h 1171"/>
                  <a:gd name="T8" fmla="*/ 190 w 2272"/>
                  <a:gd name="T9" fmla="*/ 947 h 1171"/>
                  <a:gd name="T10" fmla="*/ 276 w 2272"/>
                  <a:gd name="T11" fmla="*/ 844 h 1171"/>
                  <a:gd name="T12" fmla="*/ 307 w 2272"/>
                  <a:gd name="T13" fmla="*/ 975 h 1171"/>
                  <a:gd name="T14" fmla="*/ 393 w 2272"/>
                  <a:gd name="T15" fmla="*/ 872 h 1171"/>
                  <a:gd name="T16" fmla="*/ 424 w 2272"/>
                  <a:gd name="T17" fmla="*/ 1002 h 1171"/>
                  <a:gd name="T18" fmla="*/ 510 w 2272"/>
                  <a:gd name="T19" fmla="*/ 899 h 1171"/>
                  <a:gd name="T20" fmla="*/ 540 w 2272"/>
                  <a:gd name="T21" fmla="*/ 1030 h 1171"/>
                  <a:gd name="T22" fmla="*/ 626 w 2272"/>
                  <a:gd name="T23" fmla="*/ 927 h 1171"/>
                  <a:gd name="T24" fmla="*/ 657 w 2272"/>
                  <a:gd name="T25" fmla="*/ 1057 h 1171"/>
                  <a:gd name="T26" fmla="*/ 743 w 2272"/>
                  <a:gd name="T27" fmla="*/ 954 h 1171"/>
                  <a:gd name="T28" fmla="*/ 774 w 2272"/>
                  <a:gd name="T29" fmla="*/ 1085 h 1171"/>
                  <a:gd name="T30" fmla="*/ 860 w 2272"/>
                  <a:gd name="T31" fmla="*/ 982 h 1171"/>
                  <a:gd name="T32" fmla="*/ 891 w 2272"/>
                  <a:gd name="T33" fmla="*/ 1113 h 1171"/>
                  <a:gd name="T34" fmla="*/ 977 w 2272"/>
                  <a:gd name="T35" fmla="*/ 1010 h 1171"/>
                  <a:gd name="T36" fmla="*/ 1008 w 2272"/>
                  <a:gd name="T37" fmla="*/ 1140 h 1171"/>
                  <a:gd name="T38" fmla="*/ 1094 w 2272"/>
                  <a:gd name="T39" fmla="*/ 1037 h 1171"/>
                  <a:gd name="T40" fmla="*/ 1124 w 2272"/>
                  <a:gd name="T41" fmla="*/ 1168 h 1171"/>
                  <a:gd name="T42" fmla="*/ 1167 w 2272"/>
                  <a:gd name="T43" fmla="*/ 1116 h 1171"/>
                  <a:gd name="T44" fmla="*/ 1207 w 2272"/>
                  <a:gd name="T45" fmla="*/ 1126 h 1171"/>
                  <a:gd name="T46" fmla="*/ 1889 w 2272"/>
                  <a:gd name="T47" fmla="*/ 1171 h 1171"/>
                  <a:gd name="T48" fmla="*/ 2272 w 2272"/>
                  <a:gd name="T49" fmla="*/ 0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72" h="1171">
                    <a:moveTo>
                      <a:pt x="0" y="841"/>
                    </a:moveTo>
                    <a:lnTo>
                      <a:pt x="42" y="789"/>
                    </a:lnTo>
                    <a:lnTo>
                      <a:pt x="73" y="920"/>
                    </a:lnTo>
                    <a:lnTo>
                      <a:pt x="159" y="817"/>
                    </a:lnTo>
                    <a:lnTo>
                      <a:pt x="190" y="947"/>
                    </a:lnTo>
                    <a:lnTo>
                      <a:pt x="276" y="844"/>
                    </a:lnTo>
                    <a:lnTo>
                      <a:pt x="307" y="975"/>
                    </a:lnTo>
                    <a:lnTo>
                      <a:pt x="393" y="872"/>
                    </a:lnTo>
                    <a:lnTo>
                      <a:pt x="424" y="1002"/>
                    </a:lnTo>
                    <a:lnTo>
                      <a:pt x="510" y="899"/>
                    </a:lnTo>
                    <a:lnTo>
                      <a:pt x="540" y="1030"/>
                    </a:lnTo>
                    <a:lnTo>
                      <a:pt x="626" y="927"/>
                    </a:lnTo>
                    <a:lnTo>
                      <a:pt x="657" y="1057"/>
                    </a:lnTo>
                    <a:lnTo>
                      <a:pt x="743" y="954"/>
                    </a:lnTo>
                    <a:lnTo>
                      <a:pt x="774" y="1085"/>
                    </a:lnTo>
                    <a:lnTo>
                      <a:pt x="860" y="982"/>
                    </a:lnTo>
                    <a:lnTo>
                      <a:pt x="891" y="1113"/>
                    </a:lnTo>
                    <a:lnTo>
                      <a:pt x="977" y="1010"/>
                    </a:lnTo>
                    <a:lnTo>
                      <a:pt x="1008" y="1140"/>
                    </a:lnTo>
                    <a:lnTo>
                      <a:pt x="1094" y="1037"/>
                    </a:lnTo>
                    <a:lnTo>
                      <a:pt x="1124" y="1168"/>
                    </a:lnTo>
                    <a:lnTo>
                      <a:pt x="1167" y="1116"/>
                    </a:lnTo>
                    <a:lnTo>
                      <a:pt x="1207" y="1126"/>
                    </a:lnTo>
                    <a:lnTo>
                      <a:pt x="1889" y="1171"/>
                    </a:lnTo>
                    <a:lnTo>
                      <a:pt x="227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8" name="Freeform 154"/>
              <p:cNvSpPr>
                <a:spLocks/>
              </p:cNvSpPr>
              <p:nvPr/>
            </p:nvSpPr>
            <p:spPr bwMode="auto">
              <a:xfrm>
                <a:off x="1432" y="2789"/>
                <a:ext cx="39" cy="57"/>
              </a:xfrm>
              <a:custGeom>
                <a:avLst/>
                <a:gdLst>
                  <a:gd name="T0" fmla="*/ 37 w 39"/>
                  <a:gd name="T1" fmla="*/ 0 h 57"/>
                  <a:gd name="T2" fmla="*/ 0 w 39"/>
                  <a:gd name="T3" fmla="*/ 46 h 57"/>
                  <a:gd name="T4" fmla="*/ 24 w 39"/>
                  <a:gd name="T5" fmla="*/ 38 h 57"/>
                  <a:gd name="T6" fmla="*/ 39 w 39"/>
                  <a:gd name="T7" fmla="*/ 57 h 57"/>
                  <a:gd name="T8" fmla="*/ 37 w 39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7">
                    <a:moveTo>
                      <a:pt x="37" y="0"/>
                    </a:moveTo>
                    <a:lnTo>
                      <a:pt x="0" y="46"/>
                    </a:lnTo>
                    <a:lnTo>
                      <a:pt x="24" y="38"/>
                    </a:lnTo>
                    <a:lnTo>
                      <a:pt x="39" y="5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9" name="Line 155"/>
              <p:cNvSpPr>
                <a:spLocks noChangeShapeType="1"/>
              </p:cNvSpPr>
              <p:nvPr/>
            </p:nvSpPr>
            <p:spPr bwMode="auto">
              <a:xfrm flipH="1" flipV="1">
                <a:off x="1359" y="2863"/>
                <a:ext cx="62" cy="34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0" name="Freeform 156"/>
              <p:cNvSpPr>
                <a:spLocks/>
              </p:cNvSpPr>
              <p:nvPr/>
            </p:nvSpPr>
            <p:spPr bwMode="auto">
              <a:xfrm>
                <a:off x="1319" y="2850"/>
                <a:ext cx="80" cy="20"/>
              </a:xfrm>
              <a:custGeom>
                <a:avLst/>
                <a:gdLst>
                  <a:gd name="T0" fmla="*/ 209 w 211"/>
                  <a:gd name="T1" fmla="*/ 0 h 53"/>
                  <a:gd name="T2" fmla="*/ 211 w 211"/>
                  <a:gd name="T3" fmla="*/ 19 h 53"/>
                  <a:gd name="T4" fmla="*/ 2 w 211"/>
                  <a:gd name="T5" fmla="*/ 53 h 53"/>
                  <a:gd name="T6" fmla="*/ 0 w 211"/>
                  <a:gd name="T7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53"/>
                    </a:lnTo>
                    <a:lnTo>
                      <a:pt x="0" y="3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1" name="Line 157"/>
              <p:cNvSpPr>
                <a:spLocks noChangeShapeType="1"/>
              </p:cNvSpPr>
              <p:nvPr/>
            </p:nvSpPr>
            <p:spPr bwMode="auto">
              <a:xfrm>
                <a:off x="1319" y="2863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2" name="Arc 158"/>
              <p:cNvSpPr>
                <a:spLocks/>
              </p:cNvSpPr>
              <p:nvPr/>
            </p:nvSpPr>
            <p:spPr bwMode="auto">
              <a:xfrm>
                <a:off x="1065" y="4251"/>
                <a:ext cx="56" cy="32"/>
              </a:xfrm>
              <a:custGeom>
                <a:avLst/>
                <a:gdLst>
                  <a:gd name="G0" fmla="+- 21589 0 0"/>
                  <a:gd name="G1" fmla="+- 0 0 0"/>
                  <a:gd name="G2" fmla="+- 21600 0 0"/>
                  <a:gd name="T0" fmla="*/ 21960 w 21960"/>
                  <a:gd name="T1" fmla="*/ 21597 h 21600"/>
                  <a:gd name="T2" fmla="*/ 0 w 21960"/>
                  <a:gd name="T3" fmla="*/ 679 h 21600"/>
                  <a:gd name="T4" fmla="*/ 21589 w 219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60" h="21600" fill="none" extrusionOk="0">
                    <a:moveTo>
                      <a:pt x="21959" y="21596"/>
                    </a:moveTo>
                    <a:cubicBezTo>
                      <a:pt x="21836" y="21598"/>
                      <a:pt x="21712" y="21599"/>
                      <a:pt x="21589" y="21600"/>
                    </a:cubicBezTo>
                    <a:cubicBezTo>
                      <a:pt x="9924" y="21600"/>
                      <a:pt x="366" y="12338"/>
                      <a:pt x="-1" y="679"/>
                    </a:cubicBezTo>
                  </a:path>
                  <a:path w="21960" h="21600" stroke="0" extrusionOk="0">
                    <a:moveTo>
                      <a:pt x="21959" y="21596"/>
                    </a:moveTo>
                    <a:cubicBezTo>
                      <a:pt x="21836" y="21598"/>
                      <a:pt x="21712" y="21599"/>
                      <a:pt x="21589" y="21600"/>
                    </a:cubicBezTo>
                    <a:cubicBezTo>
                      <a:pt x="9924" y="21600"/>
                      <a:pt x="366" y="12338"/>
                      <a:pt x="-1" y="679"/>
                    </a:cubicBezTo>
                    <a:lnTo>
                      <a:pt x="2158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3" name="Arc 159"/>
              <p:cNvSpPr>
                <a:spLocks/>
              </p:cNvSpPr>
              <p:nvPr/>
            </p:nvSpPr>
            <p:spPr bwMode="auto">
              <a:xfrm>
                <a:off x="803" y="4284"/>
                <a:ext cx="317" cy="13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4" name="Arc 160"/>
              <p:cNvSpPr>
                <a:spLocks/>
              </p:cNvSpPr>
              <p:nvPr/>
            </p:nvSpPr>
            <p:spPr bwMode="auto">
              <a:xfrm>
                <a:off x="658" y="4320"/>
                <a:ext cx="145" cy="9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5" name="Freeform 161"/>
              <p:cNvSpPr>
                <a:spLocks/>
              </p:cNvSpPr>
              <p:nvPr/>
            </p:nvSpPr>
            <p:spPr bwMode="auto">
              <a:xfrm>
                <a:off x="638" y="4320"/>
                <a:ext cx="41" cy="54"/>
              </a:xfrm>
              <a:custGeom>
                <a:avLst/>
                <a:gdLst>
                  <a:gd name="T0" fmla="*/ 20 w 41"/>
                  <a:gd name="T1" fmla="*/ 0 h 54"/>
                  <a:gd name="T2" fmla="*/ 0 w 41"/>
                  <a:gd name="T3" fmla="*/ 54 h 54"/>
                  <a:gd name="T4" fmla="*/ 20 w 41"/>
                  <a:gd name="T5" fmla="*/ 41 h 54"/>
                  <a:gd name="T6" fmla="*/ 41 w 41"/>
                  <a:gd name="T7" fmla="*/ 54 h 54"/>
                  <a:gd name="T8" fmla="*/ 20 w 41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1"/>
                    </a:lnTo>
                    <a:lnTo>
                      <a:pt x="41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6" name="Freeform 162"/>
              <p:cNvSpPr>
                <a:spLocks/>
              </p:cNvSpPr>
              <p:nvPr/>
            </p:nvSpPr>
            <p:spPr bwMode="auto">
              <a:xfrm>
                <a:off x="599" y="3789"/>
                <a:ext cx="771" cy="518"/>
              </a:xfrm>
              <a:custGeom>
                <a:avLst/>
                <a:gdLst>
                  <a:gd name="T0" fmla="*/ 0 w 2040"/>
                  <a:gd name="T1" fmla="*/ 1103 h 1419"/>
                  <a:gd name="T2" fmla="*/ 41 w 2040"/>
                  <a:gd name="T3" fmla="*/ 1050 h 1419"/>
                  <a:gd name="T4" fmla="*/ 75 w 2040"/>
                  <a:gd name="T5" fmla="*/ 1180 h 1419"/>
                  <a:gd name="T6" fmla="*/ 159 w 2040"/>
                  <a:gd name="T7" fmla="*/ 1075 h 1419"/>
                  <a:gd name="T8" fmla="*/ 192 w 2040"/>
                  <a:gd name="T9" fmla="*/ 1205 h 1419"/>
                  <a:gd name="T10" fmla="*/ 276 w 2040"/>
                  <a:gd name="T11" fmla="*/ 1100 h 1419"/>
                  <a:gd name="T12" fmla="*/ 310 w 2040"/>
                  <a:gd name="T13" fmla="*/ 1230 h 1419"/>
                  <a:gd name="T14" fmla="*/ 393 w 2040"/>
                  <a:gd name="T15" fmla="*/ 1125 h 1419"/>
                  <a:gd name="T16" fmla="*/ 427 w 2040"/>
                  <a:gd name="T17" fmla="*/ 1255 h 1419"/>
                  <a:gd name="T18" fmla="*/ 511 w 2040"/>
                  <a:gd name="T19" fmla="*/ 1150 h 1419"/>
                  <a:gd name="T20" fmla="*/ 545 w 2040"/>
                  <a:gd name="T21" fmla="*/ 1280 h 1419"/>
                  <a:gd name="T22" fmla="*/ 628 w 2040"/>
                  <a:gd name="T23" fmla="*/ 1175 h 1419"/>
                  <a:gd name="T24" fmla="*/ 662 w 2040"/>
                  <a:gd name="T25" fmla="*/ 1305 h 1419"/>
                  <a:gd name="T26" fmla="*/ 746 w 2040"/>
                  <a:gd name="T27" fmla="*/ 1200 h 1419"/>
                  <a:gd name="T28" fmla="*/ 779 w 2040"/>
                  <a:gd name="T29" fmla="*/ 1330 h 1419"/>
                  <a:gd name="T30" fmla="*/ 863 w 2040"/>
                  <a:gd name="T31" fmla="*/ 1225 h 1419"/>
                  <a:gd name="T32" fmla="*/ 897 w 2040"/>
                  <a:gd name="T33" fmla="*/ 1355 h 1419"/>
                  <a:gd name="T34" fmla="*/ 980 w 2040"/>
                  <a:gd name="T35" fmla="*/ 1250 h 1419"/>
                  <a:gd name="T36" fmla="*/ 1014 w 2040"/>
                  <a:gd name="T37" fmla="*/ 1380 h 1419"/>
                  <a:gd name="T38" fmla="*/ 1098 w 2040"/>
                  <a:gd name="T39" fmla="*/ 1275 h 1419"/>
                  <a:gd name="T40" fmla="*/ 1131 w 2040"/>
                  <a:gd name="T41" fmla="*/ 1405 h 1419"/>
                  <a:gd name="T42" fmla="*/ 1173 w 2040"/>
                  <a:gd name="T43" fmla="*/ 1352 h 1419"/>
                  <a:gd name="T44" fmla="*/ 1231 w 2040"/>
                  <a:gd name="T45" fmla="*/ 1365 h 1419"/>
                  <a:gd name="T46" fmla="*/ 1838 w 2040"/>
                  <a:gd name="T47" fmla="*/ 1419 h 1419"/>
                  <a:gd name="T48" fmla="*/ 2040 w 2040"/>
                  <a:gd name="T49" fmla="*/ 0 h 1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40" h="1419">
                    <a:moveTo>
                      <a:pt x="0" y="1103"/>
                    </a:moveTo>
                    <a:lnTo>
                      <a:pt x="41" y="1050"/>
                    </a:lnTo>
                    <a:lnTo>
                      <a:pt x="75" y="1180"/>
                    </a:lnTo>
                    <a:lnTo>
                      <a:pt x="159" y="1075"/>
                    </a:lnTo>
                    <a:lnTo>
                      <a:pt x="192" y="1205"/>
                    </a:lnTo>
                    <a:lnTo>
                      <a:pt x="276" y="1100"/>
                    </a:lnTo>
                    <a:lnTo>
                      <a:pt x="310" y="1230"/>
                    </a:lnTo>
                    <a:lnTo>
                      <a:pt x="393" y="1125"/>
                    </a:lnTo>
                    <a:lnTo>
                      <a:pt x="427" y="1255"/>
                    </a:lnTo>
                    <a:lnTo>
                      <a:pt x="511" y="1150"/>
                    </a:lnTo>
                    <a:lnTo>
                      <a:pt x="545" y="1280"/>
                    </a:lnTo>
                    <a:lnTo>
                      <a:pt x="628" y="1175"/>
                    </a:lnTo>
                    <a:lnTo>
                      <a:pt x="662" y="1305"/>
                    </a:lnTo>
                    <a:lnTo>
                      <a:pt x="746" y="1200"/>
                    </a:lnTo>
                    <a:lnTo>
                      <a:pt x="779" y="1330"/>
                    </a:lnTo>
                    <a:lnTo>
                      <a:pt x="863" y="1225"/>
                    </a:lnTo>
                    <a:lnTo>
                      <a:pt x="897" y="1355"/>
                    </a:lnTo>
                    <a:lnTo>
                      <a:pt x="980" y="1250"/>
                    </a:lnTo>
                    <a:lnTo>
                      <a:pt x="1014" y="1380"/>
                    </a:lnTo>
                    <a:lnTo>
                      <a:pt x="1098" y="1275"/>
                    </a:lnTo>
                    <a:lnTo>
                      <a:pt x="1131" y="1405"/>
                    </a:lnTo>
                    <a:lnTo>
                      <a:pt x="1173" y="1352"/>
                    </a:lnTo>
                    <a:lnTo>
                      <a:pt x="1231" y="1365"/>
                    </a:lnTo>
                    <a:lnTo>
                      <a:pt x="1838" y="1419"/>
                    </a:lnTo>
                    <a:lnTo>
                      <a:pt x="204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7" name="Freeform 163"/>
              <p:cNvSpPr>
                <a:spLocks/>
              </p:cNvSpPr>
              <p:nvPr/>
            </p:nvSpPr>
            <p:spPr bwMode="auto">
              <a:xfrm>
                <a:off x="1342" y="3789"/>
                <a:ext cx="40" cy="57"/>
              </a:xfrm>
              <a:custGeom>
                <a:avLst/>
                <a:gdLst>
                  <a:gd name="T0" fmla="*/ 28 w 40"/>
                  <a:gd name="T1" fmla="*/ 0 h 57"/>
                  <a:gd name="T2" fmla="*/ 0 w 40"/>
                  <a:gd name="T3" fmla="*/ 52 h 57"/>
                  <a:gd name="T4" fmla="*/ 23 w 40"/>
                  <a:gd name="T5" fmla="*/ 40 h 57"/>
                  <a:gd name="T6" fmla="*/ 40 w 40"/>
                  <a:gd name="T7" fmla="*/ 57 h 57"/>
                  <a:gd name="T8" fmla="*/ 28 w 40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7">
                    <a:moveTo>
                      <a:pt x="28" y="0"/>
                    </a:moveTo>
                    <a:lnTo>
                      <a:pt x="0" y="52"/>
                    </a:lnTo>
                    <a:lnTo>
                      <a:pt x="23" y="40"/>
                    </a:lnTo>
                    <a:lnTo>
                      <a:pt x="40" y="5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8" name="Line 164"/>
              <p:cNvSpPr>
                <a:spLocks noChangeShapeType="1"/>
              </p:cNvSpPr>
              <p:nvPr/>
            </p:nvSpPr>
            <p:spPr bwMode="auto">
              <a:xfrm flipH="1" flipV="1">
                <a:off x="1257" y="3959"/>
                <a:ext cx="130" cy="33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9" name="Freeform 165"/>
              <p:cNvSpPr>
                <a:spLocks/>
              </p:cNvSpPr>
              <p:nvPr/>
            </p:nvSpPr>
            <p:spPr bwMode="auto">
              <a:xfrm>
                <a:off x="1217" y="3939"/>
                <a:ext cx="77" cy="33"/>
              </a:xfrm>
              <a:custGeom>
                <a:avLst/>
                <a:gdLst>
                  <a:gd name="T0" fmla="*/ 196 w 202"/>
                  <a:gd name="T1" fmla="*/ 0 h 92"/>
                  <a:gd name="T2" fmla="*/ 202 w 202"/>
                  <a:gd name="T3" fmla="*/ 19 h 92"/>
                  <a:gd name="T4" fmla="*/ 6 w 202"/>
                  <a:gd name="T5" fmla="*/ 92 h 92"/>
                  <a:gd name="T6" fmla="*/ 0 w 202"/>
                  <a:gd name="T7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92">
                    <a:moveTo>
                      <a:pt x="196" y="0"/>
                    </a:moveTo>
                    <a:lnTo>
                      <a:pt x="202" y="19"/>
                    </a:lnTo>
                    <a:lnTo>
                      <a:pt x="6" y="92"/>
                    </a:lnTo>
                    <a:lnTo>
                      <a:pt x="0" y="7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0" name="Line 166"/>
              <p:cNvSpPr>
                <a:spLocks noChangeShapeType="1"/>
              </p:cNvSpPr>
              <p:nvPr/>
            </p:nvSpPr>
            <p:spPr bwMode="auto">
              <a:xfrm>
                <a:off x="1217" y="3965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1" name="Arc 167"/>
              <p:cNvSpPr>
                <a:spLocks/>
              </p:cNvSpPr>
              <p:nvPr/>
            </p:nvSpPr>
            <p:spPr bwMode="auto">
              <a:xfrm>
                <a:off x="2071" y="1658"/>
                <a:ext cx="170" cy="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25 w 21725"/>
                  <a:gd name="T1" fmla="*/ 21600 h 21600"/>
                  <a:gd name="T2" fmla="*/ 0 w 21725"/>
                  <a:gd name="T3" fmla="*/ 0 h 21600"/>
                  <a:gd name="T4" fmla="*/ 21600 w 2172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25" h="21600" fill="none" extrusionOk="0">
                    <a:moveTo>
                      <a:pt x="21724" y="21599"/>
                    </a:moveTo>
                    <a:cubicBezTo>
                      <a:pt x="21683" y="21599"/>
                      <a:pt x="2164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25" h="21600" stroke="0" extrusionOk="0">
                    <a:moveTo>
                      <a:pt x="21724" y="21599"/>
                    </a:moveTo>
                    <a:cubicBezTo>
                      <a:pt x="21683" y="21599"/>
                      <a:pt x="2164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2" name="Arc 168"/>
              <p:cNvSpPr>
                <a:spLocks/>
              </p:cNvSpPr>
              <p:nvPr/>
            </p:nvSpPr>
            <p:spPr bwMode="auto">
              <a:xfrm>
                <a:off x="1583" y="1718"/>
                <a:ext cx="657" cy="31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3" name="Freeform 169"/>
              <p:cNvSpPr>
                <a:spLocks/>
              </p:cNvSpPr>
              <p:nvPr/>
            </p:nvSpPr>
            <p:spPr bwMode="auto">
              <a:xfrm>
                <a:off x="1583" y="2017"/>
                <a:ext cx="56" cy="39"/>
              </a:xfrm>
              <a:custGeom>
                <a:avLst/>
                <a:gdLst>
                  <a:gd name="T0" fmla="*/ 0 w 56"/>
                  <a:gd name="T1" fmla="*/ 19 h 39"/>
                  <a:gd name="T2" fmla="*/ 56 w 56"/>
                  <a:gd name="T3" fmla="*/ 39 h 39"/>
                  <a:gd name="T4" fmla="*/ 42 w 56"/>
                  <a:gd name="T5" fmla="*/ 19 h 39"/>
                  <a:gd name="T6" fmla="*/ 56 w 56"/>
                  <a:gd name="T7" fmla="*/ 0 h 39"/>
                  <a:gd name="T8" fmla="*/ 0 w 56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9">
                    <a:moveTo>
                      <a:pt x="0" y="19"/>
                    </a:moveTo>
                    <a:lnTo>
                      <a:pt x="56" y="39"/>
                    </a:lnTo>
                    <a:lnTo>
                      <a:pt x="42" y="19"/>
                    </a:lnTo>
                    <a:lnTo>
                      <a:pt x="56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4" name="Line 170"/>
              <p:cNvSpPr>
                <a:spLocks noChangeShapeType="1"/>
              </p:cNvSpPr>
              <p:nvPr/>
            </p:nvSpPr>
            <p:spPr bwMode="auto">
              <a:xfrm flipV="1">
                <a:off x="2661" y="1161"/>
                <a:ext cx="16" cy="66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5" name="Freeform 171"/>
              <p:cNvSpPr>
                <a:spLocks/>
              </p:cNvSpPr>
              <p:nvPr/>
            </p:nvSpPr>
            <p:spPr bwMode="auto">
              <a:xfrm>
                <a:off x="2638" y="1153"/>
                <a:ext cx="79" cy="8"/>
              </a:xfrm>
              <a:custGeom>
                <a:avLst/>
                <a:gdLst>
                  <a:gd name="T0" fmla="*/ 209 w 209"/>
                  <a:gd name="T1" fmla="*/ 4 h 23"/>
                  <a:gd name="T2" fmla="*/ 209 w 209"/>
                  <a:gd name="T3" fmla="*/ 23 h 23"/>
                  <a:gd name="T4" fmla="*/ 0 w 209"/>
                  <a:gd name="T5" fmla="*/ 19 h 23"/>
                  <a:gd name="T6" fmla="*/ 0 w 209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3">
                    <a:moveTo>
                      <a:pt x="209" y="4"/>
                    </a:moveTo>
                    <a:lnTo>
                      <a:pt x="209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6" name="Line 172"/>
              <p:cNvSpPr>
                <a:spLocks noChangeShapeType="1"/>
              </p:cNvSpPr>
              <p:nvPr/>
            </p:nvSpPr>
            <p:spPr bwMode="auto">
              <a:xfrm>
                <a:off x="2638" y="115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" name="Freeform 173"/>
              <p:cNvSpPr>
                <a:spLocks/>
              </p:cNvSpPr>
              <p:nvPr/>
            </p:nvSpPr>
            <p:spPr bwMode="auto">
              <a:xfrm>
                <a:off x="1333" y="1073"/>
                <a:ext cx="1503" cy="728"/>
              </a:xfrm>
              <a:custGeom>
                <a:avLst/>
                <a:gdLst>
                  <a:gd name="T0" fmla="*/ 0 w 3975"/>
                  <a:gd name="T1" fmla="*/ 1621 h 1996"/>
                  <a:gd name="T2" fmla="*/ 37 w 3975"/>
                  <a:gd name="T3" fmla="*/ 1565 h 1996"/>
                  <a:gd name="T4" fmla="*/ 82 w 3975"/>
                  <a:gd name="T5" fmla="*/ 1691 h 1996"/>
                  <a:gd name="T6" fmla="*/ 156 w 3975"/>
                  <a:gd name="T7" fmla="*/ 1579 h 1996"/>
                  <a:gd name="T8" fmla="*/ 201 w 3975"/>
                  <a:gd name="T9" fmla="*/ 1705 h 1996"/>
                  <a:gd name="T10" fmla="*/ 275 w 3975"/>
                  <a:gd name="T11" fmla="*/ 1594 h 1996"/>
                  <a:gd name="T12" fmla="*/ 320 w 3975"/>
                  <a:gd name="T13" fmla="*/ 1720 h 1996"/>
                  <a:gd name="T14" fmla="*/ 394 w 3975"/>
                  <a:gd name="T15" fmla="*/ 1608 h 1996"/>
                  <a:gd name="T16" fmla="*/ 439 w 3975"/>
                  <a:gd name="T17" fmla="*/ 1734 h 1996"/>
                  <a:gd name="T18" fmla="*/ 513 w 3975"/>
                  <a:gd name="T19" fmla="*/ 1622 h 1996"/>
                  <a:gd name="T20" fmla="*/ 558 w 3975"/>
                  <a:gd name="T21" fmla="*/ 1749 h 1996"/>
                  <a:gd name="T22" fmla="*/ 632 w 3975"/>
                  <a:gd name="T23" fmla="*/ 1637 h 1996"/>
                  <a:gd name="T24" fmla="*/ 677 w 3975"/>
                  <a:gd name="T25" fmla="*/ 1763 h 1996"/>
                  <a:gd name="T26" fmla="*/ 751 w 3975"/>
                  <a:gd name="T27" fmla="*/ 1651 h 1996"/>
                  <a:gd name="T28" fmla="*/ 796 w 3975"/>
                  <a:gd name="T29" fmla="*/ 1778 h 1996"/>
                  <a:gd name="T30" fmla="*/ 870 w 3975"/>
                  <a:gd name="T31" fmla="*/ 1666 h 1996"/>
                  <a:gd name="T32" fmla="*/ 915 w 3975"/>
                  <a:gd name="T33" fmla="*/ 1792 h 1996"/>
                  <a:gd name="T34" fmla="*/ 989 w 3975"/>
                  <a:gd name="T35" fmla="*/ 1680 h 1996"/>
                  <a:gd name="T36" fmla="*/ 1035 w 3975"/>
                  <a:gd name="T37" fmla="*/ 1807 h 1996"/>
                  <a:gd name="T38" fmla="*/ 1109 w 3975"/>
                  <a:gd name="T39" fmla="*/ 1695 h 1996"/>
                  <a:gd name="T40" fmla="*/ 1154 w 3975"/>
                  <a:gd name="T41" fmla="*/ 1821 h 1996"/>
                  <a:gd name="T42" fmla="*/ 1228 w 3975"/>
                  <a:gd name="T43" fmla="*/ 1709 h 1996"/>
                  <a:gd name="T44" fmla="*/ 1273 w 3975"/>
                  <a:gd name="T45" fmla="*/ 1836 h 1996"/>
                  <a:gd name="T46" fmla="*/ 1347 w 3975"/>
                  <a:gd name="T47" fmla="*/ 1724 h 1996"/>
                  <a:gd name="T48" fmla="*/ 1392 w 3975"/>
                  <a:gd name="T49" fmla="*/ 1850 h 1996"/>
                  <a:gd name="T50" fmla="*/ 1466 w 3975"/>
                  <a:gd name="T51" fmla="*/ 1738 h 1996"/>
                  <a:gd name="T52" fmla="*/ 1511 w 3975"/>
                  <a:gd name="T53" fmla="*/ 1865 h 1996"/>
                  <a:gd name="T54" fmla="*/ 1585 w 3975"/>
                  <a:gd name="T55" fmla="*/ 1753 h 1996"/>
                  <a:gd name="T56" fmla="*/ 1630 w 3975"/>
                  <a:gd name="T57" fmla="*/ 1879 h 1996"/>
                  <a:gd name="T58" fmla="*/ 1704 w 3975"/>
                  <a:gd name="T59" fmla="*/ 1767 h 1996"/>
                  <a:gd name="T60" fmla="*/ 1749 w 3975"/>
                  <a:gd name="T61" fmla="*/ 1894 h 1996"/>
                  <a:gd name="T62" fmla="*/ 1823 w 3975"/>
                  <a:gd name="T63" fmla="*/ 1782 h 1996"/>
                  <a:gd name="T64" fmla="*/ 1868 w 3975"/>
                  <a:gd name="T65" fmla="*/ 1908 h 1996"/>
                  <a:gd name="T66" fmla="*/ 1942 w 3975"/>
                  <a:gd name="T67" fmla="*/ 1796 h 1996"/>
                  <a:gd name="T68" fmla="*/ 1965 w 3975"/>
                  <a:gd name="T69" fmla="*/ 1859 h 1996"/>
                  <a:gd name="T70" fmla="*/ 1966 w 3975"/>
                  <a:gd name="T71" fmla="*/ 1860 h 1996"/>
                  <a:gd name="T72" fmla="*/ 3359 w 3975"/>
                  <a:gd name="T73" fmla="*/ 1996 h 1996"/>
                  <a:gd name="T74" fmla="*/ 3975 w 3975"/>
                  <a:gd name="T75" fmla="*/ 0 h 1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75" h="1996">
                    <a:moveTo>
                      <a:pt x="0" y="1621"/>
                    </a:moveTo>
                    <a:lnTo>
                      <a:pt x="37" y="1565"/>
                    </a:lnTo>
                    <a:lnTo>
                      <a:pt x="82" y="1691"/>
                    </a:lnTo>
                    <a:lnTo>
                      <a:pt x="156" y="1579"/>
                    </a:lnTo>
                    <a:lnTo>
                      <a:pt x="201" y="1705"/>
                    </a:lnTo>
                    <a:lnTo>
                      <a:pt x="275" y="1594"/>
                    </a:lnTo>
                    <a:lnTo>
                      <a:pt x="320" y="1720"/>
                    </a:lnTo>
                    <a:lnTo>
                      <a:pt x="394" y="1608"/>
                    </a:lnTo>
                    <a:lnTo>
                      <a:pt x="439" y="1734"/>
                    </a:lnTo>
                    <a:lnTo>
                      <a:pt x="513" y="1622"/>
                    </a:lnTo>
                    <a:lnTo>
                      <a:pt x="558" y="1749"/>
                    </a:lnTo>
                    <a:lnTo>
                      <a:pt x="632" y="1637"/>
                    </a:lnTo>
                    <a:lnTo>
                      <a:pt x="677" y="1763"/>
                    </a:lnTo>
                    <a:lnTo>
                      <a:pt x="751" y="1651"/>
                    </a:lnTo>
                    <a:lnTo>
                      <a:pt x="796" y="1778"/>
                    </a:lnTo>
                    <a:lnTo>
                      <a:pt x="870" y="1666"/>
                    </a:lnTo>
                    <a:lnTo>
                      <a:pt x="915" y="1792"/>
                    </a:lnTo>
                    <a:lnTo>
                      <a:pt x="989" y="1680"/>
                    </a:lnTo>
                    <a:lnTo>
                      <a:pt x="1035" y="1807"/>
                    </a:lnTo>
                    <a:lnTo>
                      <a:pt x="1109" y="1695"/>
                    </a:lnTo>
                    <a:lnTo>
                      <a:pt x="1154" y="1821"/>
                    </a:lnTo>
                    <a:lnTo>
                      <a:pt x="1228" y="1709"/>
                    </a:lnTo>
                    <a:lnTo>
                      <a:pt x="1273" y="1836"/>
                    </a:lnTo>
                    <a:lnTo>
                      <a:pt x="1347" y="1724"/>
                    </a:lnTo>
                    <a:lnTo>
                      <a:pt x="1392" y="1850"/>
                    </a:lnTo>
                    <a:lnTo>
                      <a:pt x="1466" y="1738"/>
                    </a:lnTo>
                    <a:lnTo>
                      <a:pt x="1511" y="1865"/>
                    </a:lnTo>
                    <a:lnTo>
                      <a:pt x="1585" y="1753"/>
                    </a:lnTo>
                    <a:lnTo>
                      <a:pt x="1630" y="1879"/>
                    </a:lnTo>
                    <a:lnTo>
                      <a:pt x="1704" y="1767"/>
                    </a:lnTo>
                    <a:lnTo>
                      <a:pt x="1749" y="1894"/>
                    </a:lnTo>
                    <a:lnTo>
                      <a:pt x="1823" y="1782"/>
                    </a:lnTo>
                    <a:lnTo>
                      <a:pt x="1868" y="1908"/>
                    </a:lnTo>
                    <a:lnTo>
                      <a:pt x="1942" y="1796"/>
                    </a:lnTo>
                    <a:lnTo>
                      <a:pt x="1965" y="1859"/>
                    </a:lnTo>
                    <a:lnTo>
                      <a:pt x="1966" y="1860"/>
                    </a:lnTo>
                    <a:lnTo>
                      <a:pt x="3359" y="1996"/>
                    </a:lnTo>
                    <a:lnTo>
                      <a:pt x="397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" name="Freeform 174"/>
              <p:cNvSpPr>
                <a:spLocks/>
              </p:cNvSpPr>
              <p:nvPr/>
            </p:nvSpPr>
            <p:spPr bwMode="auto">
              <a:xfrm>
                <a:off x="2800" y="1073"/>
                <a:ext cx="38" cy="57"/>
              </a:xfrm>
              <a:custGeom>
                <a:avLst/>
                <a:gdLst>
                  <a:gd name="T0" fmla="*/ 36 w 38"/>
                  <a:gd name="T1" fmla="*/ 0 h 57"/>
                  <a:gd name="T2" fmla="*/ 0 w 38"/>
                  <a:gd name="T3" fmla="*/ 46 h 57"/>
                  <a:gd name="T4" fmla="*/ 24 w 38"/>
                  <a:gd name="T5" fmla="*/ 39 h 57"/>
                  <a:gd name="T6" fmla="*/ 38 w 38"/>
                  <a:gd name="T7" fmla="*/ 57 h 57"/>
                  <a:gd name="T8" fmla="*/ 36 w 38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7">
                    <a:moveTo>
                      <a:pt x="36" y="0"/>
                    </a:moveTo>
                    <a:lnTo>
                      <a:pt x="0" y="46"/>
                    </a:lnTo>
                    <a:lnTo>
                      <a:pt x="24" y="39"/>
                    </a:lnTo>
                    <a:lnTo>
                      <a:pt x="38" y="5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" name="Line 175"/>
              <p:cNvSpPr>
                <a:spLocks noChangeShapeType="1"/>
              </p:cNvSpPr>
              <p:nvPr/>
            </p:nvSpPr>
            <p:spPr bwMode="auto">
              <a:xfrm flipH="1" flipV="1">
                <a:off x="2474" y="1281"/>
                <a:ext cx="161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" name="Freeform 176"/>
              <p:cNvSpPr>
                <a:spLocks/>
              </p:cNvSpPr>
              <p:nvPr/>
            </p:nvSpPr>
            <p:spPr bwMode="auto">
              <a:xfrm>
                <a:off x="2445" y="1245"/>
                <a:ext cx="51" cy="68"/>
              </a:xfrm>
              <a:custGeom>
                <a:avLst/>
                <a:gdLst>
                  <a:gd name="T0" fmla="*/ 119 w 136"/>
                  <a:gd name="T1" fmla="*/ 0 h 186"/>
                  <a:gd name="T2" fmla="*/ 136 w 136"/>
                  <a:gd name="T3" fmla="*/ 11 h 186"/>
                  <a:gd name="T4" fmla="*/ 17 w 136"/>
                  <a:gd name="T5" fmla="*/ 186 h 186"/>
                  <a:gd name="T6" fmla="*/ 0 w 136"/>
                  <a:gd name="T7" fmla="*/ 1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6">
                    <a:moveTo>
                      <a:pt x="119" y="0"/>
                    </a:moveTo>
                    <a:lnTo>
                      <a:pt x="136" y="11"/>
                    </a:lnTo>
                    <a:lnTo>
                      <a:pt x="17" y="186"/>
                    </a:lnTo>
                    <a:lnTo>
                      <a:pt x="0" y="17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1" name="Line 177"/>
              <p:cNvSpPr>
                <a:spLocks noChangeShapeType="1"/>
              </p:cNvSpPr>
              <p:nvPr/>
            </p:nvSpPr>
            <p:spPr bwMode="auto">
              <a:xfrm>
                <a:off x="2445" y="1309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2" name="Line 178"/>
              <p:cNvSpPr>
                <a:spLocks noChangeShapeType="1"/>
              </p:cNvSpPr>
              <p:nvPr/>
            </p:nvSpPr>
            <p:spPr bwMode="auto">
              <a:xfrm flipV="1">
                <a:off x="2918" y="1331"/>
                <a:ext cx="0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3" name="Freeform 179"/>
              <p:cNvSpPr>
                <a:spLocks/>
              </p:cNvSpPr>
              <p:nvPr/>
            </p:nvSpPr>
            <p:spPr bwMode="auto">
              <a:xfrm>
                <a:off x="2879" y="1324"/>
                <a:ext cx="79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4" name="Line 180"/>
              <p:cNvSpPr>
                <a:spLocks noChangeShapeType="1"/>
              </p:cNvSpPr>
              <p:nvPr/>
            </p:nvSpPr>
            <p:spPr bwMode="auto">
              <a:xfrm>
                <a:off x="2879" y="132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5" name="Freeform 181"/>
              <p:cNvSpPr>
                <a:spLocks/>
              </p:cNvSpPr>
              <p:nvPr/>
            </p:nvSpPr>
            <p:spPr bwMode="auto">
              <a:xfrm>
                <a:off x="2132" y="1281"/>
                <a:ext cx="53" cy="106"/>
              </a:xfrm>
              <a:custGeom>
                <a:avLst/>
                <a:gdLst>
                  <a:gd name="T0" fmla="*/ 0 w 139"/>
                  <a:gd name="T1" fmla="*/ 290 h 290"/>
                  <a:gd name="T2" fmla="*/ 139 w 139"/>
                  <a:gd name="T3" fmla="*/ 122 h 290"/>
                  <a:gd name="T4" fmla="*/ 139 w 139"/>
                  <a:gd name="T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90">
                    <a:moveTo>
                      <a:pt x="0" y="290"/>
                    </a:moveTo>
                    <a:lnTo>
                      <a:pt x="139" y="122"/>
                    </a:lnTo>
                    <a:lnTo>
                      <a:pt x="13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6" name="Freeform 182"/>
              <p:cNvSpPr>
                <a:spLocks/>
              </p:cNvSpPr>
              <p:nvPr/>
            </p:nvSpPr>
            <p:spPr bwMode="auto">
              <a:xfrm>
                <a:off x="2145" y="1274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7" name="Line 183"/>
              <p:cNvSpPr>
                <a:spLocks noChangeShapeType="1"/>
              </p:cNvSpPr>
              <p:nvPr/>
            </p:nvSpPr>
            <p:spPr bwMode="auto">
              <a:xfrm>
                <a:off x="2145" y="127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8" name="Freeform 184"/>
              <p:cNvSpPr>
                <a:spLocks/>
              </p:cNvSpPr>
              <p:nvPr/>
            </p:nvSpPr>
            <p:spPr bwMode="auto">
              <a:xfrm>
                <a:off x="1861" y="1342"/>
                <a:ext cx="75" cy="106"/>
              </a:xfrm>
              <a:custGeom>
                <a:avLst/>
                <a:gdLst>
                  <a:gd name="T0" fmla="*/ 0 w 198"/>
                  <a:gd name="T1" fmla="*/ 292 h 292"/>
                  <a:gd name="T2" fmla="*/ 198 w 198"/>
                  <a:gd name="T3" fmla="*/ 94 h 292"/>
                  <a:gd name="T4" fmla="*/ 198 w 198"/>
                  <a:gd name="T5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" h="292">
                    <a:moveTo>
                      <a:pt x="0" y="292"/>
                    </a:moveTo>
                    <a:lnTo>
                      <a:pt x="198" y="94"/>
                    </a:lnTo>
                    <a:lnTo>
                      <a:pt x="19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9" name="Freeform 185"/>
              <p:cNvSpPr>
                <a:spLocks/>
              </p:cNvSpPr>
              <p:nvPr/>
            </p:nvSpPr>
            <p:spPr bwMode="auto">
              <a:xfrm>
                <a:off x="1896" y="1335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0" name="Line 186"/>
              <p:cNvSpPr>
                <a:spLocks noChangeShapeType="1"/>
              </p:cNvSpPr>
              <p:nvPr/>
            </p:nvSpPr>
            <p:spPr bwMode="auto">
              <a:xfrm>
                <a:off x="1896" y="133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1" name="Freeform 187"/>
              <p:cNvSpPr>
                <a:spLocks/>
              </p:cNvSpPr>
              <p:nvPr/>
            </p:nvSpPr>
            <p:spPr bwMode="auto">
              <a:xfrm>
                <a:off x="1577" y="1364"/>
                <a:ext cx="82" cy="90"/>
              </a:xfrm>
              <a:custGeom>
                <a:avLst/>
                <a:gdLst>
                  <a:gd name="T0" fmla="*/ 0 w 215"/>
                  <a:gd name="T1" fmla="*/ 245 h 245"/>
                  <a:gd name="T2" fmla="*/ 215 w 215"/>
                  <a:gd name="T3" fmla="*/ 139 h 245"/>
                  <a:gd name="T4" fmla="*/ 215 w 215"/>
                  <a:gd name="T5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" h="245">
                    <a:moveTo>
                      <a:pt x="0" y="245"/>
                    </a:moveTo>
                    <a:lnTo>
                      <a:pt x="215" y="139"/>
                    </a:lnTo>
                    <a:lnTo>
                      <a:pt x="2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2" name="Freeform 188"/>
              <p:cNvSpPr>
                <a:spLocks/>
              </p:cNvSpPr>
              <p:nvPr/>
            </p:nvSpPr>
            <p:spPr bwMode="auto">
              <a:xfrm>
                <a:off x="1619" y="1357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3" name="Line 189"/>
              <p:cNvSpPr>
                <a:spLocks noChangeShapeType="1"/>
              </p:cNvSpPr>
              <p:nvPr/>
            </p:nvSpPr>
            <p:spPr bwMode="auto">
              <a:xfrm>
                <a:off x="1619" y="135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4" name="Line 190"/>
              <p:cNvSpPr>
                <a:spLocks noChangeShapeType="1"/>
              </p:cNvSpPr>
              <p:nvPr/>
            </p:nvSpPr>
            <p:spPr bwMode="auto">
              <a:xfrm flipV="1">
                <a:off x="3199" y="1357"/>
                <a:ext cx="51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" name="Freeform 191"/>
              <p:cNvSpPr>
                <a:spLocks/>
              </p:cNvSpPr>
              <p:nvPr/>
            </p:nvSpPr>
            <p:spPr bwMode="auto">
              <a:xfrm>
                <a:off x="3220" y="1326"/>
                <a:ext cx="65" cy="57"/>
              </a:xfrm>
              <a:custGeom>
                <a:avLst/>
                <a:gdLst>
                  <a:gd name="T0" fmla="*/ 170 w 170"/>
                  <a:gd name="T1" fmla="*/ 140 h 155"/>
                  <a:gd name="T2" fmla="*/ 158 w 170"/>
                  <a:gd name="T3" fmla="*/ 155 h 155"/>
                  <a:gd name="T4" fmla="*/ 0 w 170"/>
                  <a:gd name="T5" fmla="*/ 15 h 155"/>
                  <a:gd name="T6" fmla="*/ 13 w 170"/>
                  <a:gd name="T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5">
                    <a:moveTo>
                      <a:pt x="170" y="140"/>
                    </a:moveTo>
                    <a:lnTo>
                      <a:pt x="158" y="155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" name="Line 192"/>
              <p:cNvSpPr>
                <a:spLocks noChangeShapeType="1"/>
              </p:cNvSpPr>
              <p:nvPr/>
            </p:nvSpPr>
            <p:spPr bwMode="auto">
              <a:xfrm flipH="1">
                <a:off x="3220" y="1326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" name="Freeform 193"/>
              <p:cNvSpPr>
                <a:spLocks/>
              </p:cNvSpPr>
              <p:nvPr/>
            </p:nvSpPr>
            <p:spPr bwMode="auto">
              <a:xfrm>
                <a:off x="3324" y="1084"/>
                <a:ext cx="159" cy="487"/>
              </a:xfrm>
              <a:custGeom>
                <a:avLst/>
                <a:gdLst>
                  <a:gd name="T0" fmla="*/ 0 w 419"/>
                  <a:gd name="T1" fmla="*/ 1336 h 1336"/>
                  <a:gd name="T2" fmla="*/ 419 w 419"/>
                  <a:gd name="T3" fmla="*/ 795 h 1336"/>
                  <a:gd name="T4" fmla="*/ 419 w 419"/>
                  <a:gd name="T5" fmla="*/ 0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9" h="1336">
                    <a:moveTo>
                      <a:pt x="0" y="1336"/>
                    </a:moveTo>
                    <a:lnTo>
                      <a:pt x="419" y="795"/>
                    </a:lnTo>
                    <a:lnTo>
                      <a:pt x="4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8" name="Freeform 194"/>
              <p:cNvSpPr>
                <a:spLocks/>
              </p:cNvSpPr>
              <p:nvPr/>
            </p:nvSpPr>
            <p:spPr bwMode="auto">
              <a:xfrm>
                <a:off x="3443" y="1077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9" name="Line 195"/>
              <p:cNvSpPr>
                <a:spLocks noChangeShapeType="1"/>
              </p:cNvSpPr>
              <p:nvPr/>
            </p:nvSpPr>
            <p:spPr bwMode="auto">
              <a:xfrm>
                <a:off x="3443" y="107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0" name="Line 196"/>
              <p:cNvSpPr>
                <a:spLocks noChangeShapeType="1"/>
              </p:cNvSpPr>
              <p:nvPr/>
            </p:nvSpPr>
            <p:spPr bwMode="auto">
              <a:xfrm flipV="1">
                <a:off x="1543" y="2951"/>
                <a:ext cx="34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1" name="Freeform 197"/>
              <p:cNvSpPr>
                <a:spLocks/>
              </p:cNvSpPr>
              <p:nvPr/>
            </p:nvSpPr>
            <p:spPr bwMode="auto">
              <a:xfrm>
                <a:off x="1547" y="2920"/>
                <a:ext cx="66" cy="55"/>
              </a:xfrm>
              <a:custGeom>
                <a:avLst/>
                <a:gdLst>
                  <a:gd name="T0" fmla="*/ 175 w 175"/>
                  <a:gd name="T1" fmla="*/ 136 h 151"/>
                  <a:gd name="T2" fmla="*/ 162 w 175"/>
                  <a:gd name="T3" fmla="*/ 151 h 151"/>
                  <a:gd name="T4" fmla="*/ 0 w 175"/>
                  <a:gd name="T5" fmla="*/ 14 h 151"/>
                  <a:gd name="T6" fmla="*/ 13 w 175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51">
                    <a:moveTo>
                      <a:pt x="175" y="136"/>
                    </a:moveTo>
                    <a:lnTo>
                      <a:pt x="162" y="151"/>
                    </a:lnTo>
                    <a:lnTo>
                      <a:pt x="0" y="14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2" name="Line 198"/>
              <p:cNvSpPr>
                <a:spLocks noChangeShapeType="1"/>
              </p:cNvSpPr>
              <p:nvPr/>
            </p:nvSpPr>
            <p:spPr bwMode="auto">
              <a:xfrm flipH="1">
                <a:off x="1547" y="2920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" name="Line 199"/>
              <p:cNvSpPr>
                <a:spLocks noChangeShapeType="1"/>
              </p:cNvSpPr>
              <p:nvPr/>
            </p:nvSpPr>
            <p:spPr bwMode="auto">
              <a:xfrm flipV="1">
                <a:off x="1685" y="2945"/>
                <a:ext cx="51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4" name="Freeform 200"/>
              <p:cNvSpPr>
                <a:spLocks/>
              </p:cNvSpPr>
              <p:nvPr/>
            </p:nvSpPr>
            <p:spPr bwMode="auto">
              <a:xfrm>
                <a:off x="1705" y="2916"/>
                <a:ext cx="66" cy="53"/>
              </a:xfrm>
              <a:custGeom>
                <a:avLst/>
                <a:gdLst>
                  <a:gd name="T0" fmla="*/ 175 w 175"/>
                  <a:gd name="T1" fmla="*/ 132 h 147"/>
                  <a:gd name="T2" fmla="*/ 162 w 175"/>
                  <a:gd name="T3" fmla="*/ 147 h 147"/>
                  <a:gd name="T4" fmla="*/ 0 w 175"/>
                  <a:gd name="T5" fmla="*/ 15 h 147"/>
                  <a:gd name="T6" fmla="*/ 13 w 175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7">
                    <a:moveTo>
                      <a:pt x="175" y="132"/>
                    </a:moveTo>
                    <a:lnTo>
                      <a:pt x="162" y="147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5" name="Line 201"/>
              <p:cNvSpPr>
                <a:spLocks noChangeShapeType="1"/>
              </p:cNvSpPr>
              <p:nvPr/>
            </p:nvSpPr>
            <p:spPr bwMode="auto">
              <a:xfrm flipH="1">
                <a:off x="1705" y="2916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6" name="Freeform 202"/>
              <p:cNvSpPr>
                <a:spLocks/>
              </p:cNvSpPr>
              <p:nvPr/>
            </p:nvSpPr>
            <p:spPr bwMode="auto">
              <a:xfrm>
                <a:off x="1821" y="2825"/>
                <a:ext cx="85" cy="263"/>
              </a:xfrm>
              <a:custGeom>
                <a:avLst/>
                <a:gdLst>
                  <a:gd name="T0" fmla="*/ 0 w 224"/>
                  <a:gd name="T1" fmla="*/ 722 h 722"/>
                  <a:gd name="T2" fmla="*/ 105 w 224"/>
                  <a:gd name="T3" fmla="*/ 570 h 722"/>
                  <a:gd name="T4" fmla="*/ 224 w 224"/>
                  <a:gd name="T5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" h="722">
                    <a:moveTo>
                      <a:pt x="0" y="722"/>
                    </a:moveTo>
                    <a:lnTo>
                      <a:pt x="105" y="570"/>
                    </a:lnTo>
                    <a:lnTo>
                      <a:pt x="22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7" name="Freeform 203"/>
              <p:cNvSpPr>
                <a:spLocks/>
              </p:cNvSpPr>
              <p:nvPr/>
            </p:nvSpPr>
            <p:spPr bwMode="auto">
              <a:xfrm>
                <a:off x="1867" y="2810"/>
                <a:ext cx="79" cy="22"/>
              </a:xfrm>
              <a:custGeom>
                <a:avLst/>
                <a:gdLst>
                  <a:gd name="T0" fmla="*/ 208 w 208"/>
                  <a:gd name="T1" fmla="*/ 43 h 62"/>
                  <a:gd name="T2" fmla="*/ 204 w 208"/>
                  <a:gd name="T3" fmla="*/ 62 h 62"/>
                  <a:gd name="T4" fmla="*/ 0 w 208"/>
                  <a:gd name="T5" fmla="*/ 19 h 62"/>
                  <a:gd name="T6" fmla="*/ 4 w 208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62">
                    <a:moveTo>
                      <a:pt x="208" y="43"/>
                    </a:moveTo>
                    <a:lnTo>
                      <a:pt x="204" y="62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8" name="Line 204"/>
              <p:cNvSpPr>
                <a:spLocks noChangeShapeType="1"/>
              </p:cNvSpPr>
              <p:nvPr/>
            </p:nvSpPr>
            <p:spPr bwMode="auto">
              <a:xfrm flipH="1">
                <a:off x="1867" y="2810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231" y="2950"/>
              <a:ext cx="41" cy="50"/>
            </a:xfrm>
            <a:custGeom>
              <a:avLst/>
              <a:gdLst>
                <a:gd name="T0" fmla="*/ 0 w 109"/>
                <a:gd name="T1" fmla="*/ 139 h 139"/>
                <a:gd name="T2" fmla="*/ 106 w 109"/>
                <a:gd name="T3" fmla="*/ 3 h 139"/>
                <a:gd name="T4" fmla="*/ 109 w 109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39">
                  <a:moveTo>
                    <a:pt x="0" y="139"/>
                  </a:moveTo>
                  <a:lnTo>
                    <a:pt x="106" y="3"/>
                  </a:lnTo>
                  <a:lnTo>
                    <a:pt x="10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244" y="2917"/>
              <a:ext cx="62" cy="60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>
              <a:off x="1244" y="2917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 flipV="1">
              <a:off x="1288" y="2934"/>
              <a:ext cx="56" cy="6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254" y="2903"/>
              <a:ext cx="64" cy="57"/>
            </a:xfrm>
            <a:custGeom>
              <a:avLst/>
              <a:gdLst>
                <a:gd name="T0" fmla="*/ 157 w 170"/>
                <a:gd name="T1" fmla="*/ 0 h 155"/>
                <a:gd name="T2" fmla="*/ 170 w 170"/>
                <a:gd name="T3" fmla="*/ 15 h 155"/>
                <a:gd name="T4" fmla="*/ 12 w 170"/>
                <a:gd name="T5" fmla="*/ 155 h 155"/>
                <a:gd name="T6" fmla="*/ 0 w 170"/>
                <a:gd name="T7" fmla="*/ 14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5">
                  <a:moveTo>
                    <a:pt x="157" y="0"/>
                  </a:moveTo>
                  <a:lnTo>
                    <a:pt x="170" y="15"/>
                  </a:lnTo>
                  <a:lnTo>
                    <a:pt x="12" y="155"/>
                  </a:lnTo>
                  <a:lnTo>
                    <a:pt x="0" y="14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254" y="2954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089" y="2923"/>
              <a:ext cx="34" cy="77"/>
            </a:xfrm>
            <a:custGeom>
              <a:avLst/>
              <a:gdLst>
                <a:gd name="T0" fmla="*/ 0 w 89"/>
                <a:gd name="T1" fmla="*/ 211 h 211"/>
                <a:gd name="T2" fmla="*/ 89 w 89"/>
                <a:gd name="T3" fmla="*/ 151 h 211"/>
                <a:gd name="T4" fmla="*/ 89 w 89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11">
                  <a:moveTo>
                    <a:pt x="0" y="211"/>
                  </a:moveTo>
                  <a:lnTo>
                    <a:pt x="89" y="151"/>
                  </a:lnTo>
                  <a:lnTo>
                    <a:pt x="8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84" y="2916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084" y="291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919" y="2957"/>
              <a:ext cx="40" cy="54"/>
            </a:xfrm>
            <a:custGeom>
              <a:avLst/>
              <a:gdLst>
                <a:gd name="T0" fmla="*/ 0 w 104"/>
                <a:gd name="T1" fmla="*/ 149 h 149"/>
                <a:gd name="T2" fmla="*/ 104 w 104"/>
                <a:gd name="T3" fmla="*/ 104 h 149"/>
                <a:gd name="T4" fmla="*/ 104 w 104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49">
                  <a:moveTo>
                    <a:pt x="0" y="149"/>
                  </a:moveTo>
                  <a:lnTo>
                    <a:pt x="104" y="104"/>
                  </a:lnTo>
                  <a:lnTo>
                    <a:pt x="10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919" y="2950"/>
              <a:ext cx="79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919" y="295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766" y="2940"/>
              <a:ext cx="40" cy="82"/>
            </a:xfrm>
            <a:custGeom>
              <a:avLst/>
              <a:gdLst>
                <a:gd name="T0" fmla="*/ 0 w 104"/>
                <a:gd name="T1" fmla="*/ 226 h 226"/>
                <a:gd name="T2" fmla="*/ 104 w 104"/>
                <a:gd name="T3" fmla="*/ 166 h 226"/>
                <a:gd name="T4" fmla="*/ 104 w 104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226">
                  <a:moveTo>
                    <a:pt x="0" y="226"/>
                  </a:moveTo>
                  <a:lnTo>
                    <a:pt x="104" y="166"/>
                  </a:lnTo>
                  <a:lnTo>
                    <a:pt x="10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766" y="2933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766" y="293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025" y="4033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1025" y="403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H="1" flipV="1">
              <a:off x="1112" y="4021"/>
              <a:ext cx="85" cy="6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081" y="3986"/>
              <a:ext cx="56" cy="65"/>
            </a:xfrm>
            <a:custGeom>
              <a:avLst/>
              <a:gdLst>
                <a:gd name="T0" fmla="*/ 132 w 147"/>
                <a:gd name="T1" fmla="*/ 0 h 179"/>
                <a:gd name="T2" fmla="*/ 147 w 147"/>
                <a:gd name="T3" fmla="*/ 13 h 179"/>
                <a:gd name="T4" fmla="*/ 15 w 147"/>
                <a:gd name="T5" fmla="*/ 179 h 179"/>
                <a:gd name="T6" fmla="*/ 0 w 147"/>
                <a:gd name="T7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9">
                  <a:moveTo>
                    <a:pt x="132" y="0"/>
                  </a:moveTo>
                  <a:lnTo>
                    <a:pt x="147" y="13"/>
                  </a:lnTo>
                  <a:lnTo>
                    <a:pt x="15" y="179"/>
                  </a:lnTo>
                  <a:lnTo>
                    <a:pt x="0" y="1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1081" y="4047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V="1">
              <a:off x="1384" y="4035"/>
              <a:ext cx="20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366" y="4016"/>
              <a:ext cx="78" cy="31"/>
            </a:xfrm>
            <a:custGeom>
              <a:avLst/>
              <a:gdLst>
                <a:gd name="T0" fmla="*/ 206 w 206"/>
                <a:gd name="T1" fmla="*/ 64 h 83"/>
                <a:gd name="T2" fmla="*/ 200 w 206"/>
                <a:gd name="T3" fmla="*/ 83 h 83"/>
                <a:gd name="T4" fmla="*/ 0 w 206"/>
                <a:gd name="T5" fmla="*/ 19 h 83"/>
                <a:gd name="T6" fmla="*/ 6 w 20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206" y="64"/>
                  </a:moveTo>
                  <a:lnTo>
                    <a:pt x="200" y="83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1366" y="4016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V="1">
              <a:off x="1535" y="4040"/>
              <a:ext cx="22" cy="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520" y="4019"/>
              <a:ext cx="77" cy="35"/>
            </a:xfrm>
            <a:custGeom>
              <a:avLst/>
              <a:gdLst>
                <a:gd name="T0" fmla="*/ 202 w 202"/>
                <a:gd name="T1" fmla="*/ 77 h 96"/>
                <a:gd name="T2" fmla="*/ 196 w 202"/>
                <a:gd name="T3" fmla="*/ 96 h 96"/>
                <a:gd name="T4" fmla="*/ 0 w 202"/>
                <a:gd name="T5" fmla="*/ 20 h 96"/>
                <a:gd name="T6" fmla="*/ 6 w 202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6">
                  <a:moveTo>
                    <a:pt x="202" y="77"/>
                  </a:moveTo>
                  <a:lnTo>
                    <a:pt x="196" y="96"/>
                  </a:lnTo>
                  <a:lnTo>
                    <a:pt x="0" y="20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 flipH="1">
              <a:off x="1520" y="4019"/>
              <a:ext cx="3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232"/>
            <p:cNvSpPr>
              <a:spLocks noChangeShapeType="1"/>
            </p:cNvSpPr>
            <p:nvPr/>
          </p:nvSpPr>
          <p:spPr bwMode="auto">
            <a:xfrm flipV="1">
              <a:off x="1688" y="4027"/>
              <a:ext cx="59" cy="7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Freeform 233"/>
            <p:cNvSpPr>
              <a:spLocks/>
            </p:cNvSpPr>
            <p:nvPr/>
          </p:nvSpPr>
          <p:spPr bwMode="auto">
            <a:xfrm>
              <a:off x="1717" y="3997"/>
              <a:ext cx="66" cy="54"/>
            </a:xfrm>
            <a:custGeom>
              <a:avLst/>
              <a:gdLst>
                <a:gd name="T0" fmla="*/ 175 w 175"/>
                <a:gd name="T1" fmla="*/ 132 h 147"/>
                <a:gd name="T2" fmla="*/ 162 w 175"/>
                <a:gd name="T3" fmla="*/ 147 h 147"/>
                <a:gd name="T4" fmla="*/ 0 w 175"/>
                <a:gd name="T5" fmla="*/ 15 h 147"/>
                <a:gd name="T6" fmla="*/ 13 w 175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7">
                  <a:moveTo>
                    <a:pt x="175" y="132"/>
                  </a:moveTo>
                  <a:lnTo>
                    <a:pt x="162" y="147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234"/>
            <p:cNvSpPr>
              <a:spLocks noChangeShapeType="1"/>
            </p:cNvSpPr>
            <p:nvPr/>
          </p:nvSpPr>
          <p:spPr bwMode="auto">
            <a:xfrm flipH="1">
              <a:off x="1717" y="3997"/>
              <a:ext cx="4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Freeform 235"/>
            <p:cNvSpPr>
              <a:spLocks/>
            </p:cNvSpPr>
            <p:nvPr/>
          </p:nvSpPr>
          <p:spPr bwMode="auto">
            <a:xfrm>
              <a:off x="919" y="4040"/>
              <a:ext cx="51" cy="47"/>
            </a:xfrm>
            <a:custGeom>
              <a:avLst/>
              <a:gdLst>
                <a:gd name="T0" fmla="*/ 0 w 134"/>
                <a:gd name="T1" fmla="*/ 128 h 128"/>
                <a:gd name="T2" fmla="*/ 134 w 134"/>
                <a:gd name="T3" fmla="*/ 98 h 128"/>
                <a:gd name="T4" fmla="*/ 119 w 134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28">
                  <a:moveTo>
                    <a:pt x="0" y="128"/>
                  </a:moveTo>
                  <a:lnTo>
                    <a:pt x="134" y="98"/>
                  </a:lnTo>
                  <a:lnTo>
                    <a:pt x="1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Freeform 236"/>
            <p:cNvSpPr>
              <a:spLocks/>
            </p:cNvSpPr>
            <p:nvPr/>
          </p:nvSpPr>
          <p:spPr bwMode="auto">
            <a:xfrm>
              <a:off x="924" y="4028"/>
              <a:ext cx="80" cy="18"/>
            </a:xfrm>
            <a:custGeom>
              <a:avLst/>
              <a:gdLst>
                <a:gd name="T0" fmla="*/ 209 w 211"/>
                <a:gd name="T1" fmla="*/ 0 h 49"/>
                <a:gd name="T2" fmla="*/ 211 w 211"/>
                <a:gd name="T3" fmla="*/ 19 h 49"/>
                <a:gd name="T4" fmla="*/ 3 w 211"/>
                <a:gd name="T5" fmla="*/ 49 h 49"/>
                <a:gd name="T6" fmla="*/ 0 w 211"/>
                <a:gd name="T7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09" y="0"/>
                  </a:moveTo>
                  <a:lnTo>
                    <a:pt x="211" y="19"/>
                  </a:lnTo>
                  <a:lnTo>
                    <a:pt x="3" y="49"/>
                  </a:lnTo>
                  <a:lnTo>
                    <a:pt x="0" y="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237"/>
            <p:cNvSpPr>
              <a:spLocks noChangeShapeType="1"/>
            </p:cNvSpPr>
            <p:nvPr/>
          </p:nvSpPr>
          <p:spPr bwMode="auto">
            <a:xfrm>
              <a:off x="924" y="403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Freeform 238"/>
            <p:cNvSpPr>
              <a:spLocks/>
            </p:cNvSpPr>
            <p:nvPr/>
          </p:nvSpPr>
          <p:spPr bwMode="auto">
            <a:xfrm>
              <a:off x="774" y="4040"/>
              <a:ext cx="37" cy="66"/>
            </a:xfrm>
            <a:custGeom>
              <a:avLst/>
              <a:gdLst>
                <a:gd name="T0" fmla="*/ 0 w 98"/>
                <a:gd name="T1" fmla="*/ 181 h 181"/>
                <a:gd name="T2" fmla="*/ 98 w 98"/>
                <a:gd name="T3" fmla="*/ 113 h 181"/>
                <a:gd name="T4" fmla="*/ 98 w 98"/>
                <a:gd name="T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181">
                  <a:moveTo>
                    <a:pt x="0" y="181"/>
                  </a:moveTo>
                  <a:lnTo>
                    <a:pt x="98" y="113"/>
                  </a:lnTo>
                  <a:lnTo>
                    <a:pt x="9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Freeform 239"/>
            <p:cNvSpPr>
              <a:spLocks/>
            </p:cNvSpPr>
            <p:nvPr/>
          </p:nvSpPr>
          <p:spPr bwMode="auto">
            <a:xfrm>
              <a:off x="772" y="4033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240"/>
            <p:cNvSpPr>
              <a:spLocks noChangeShapeType="1"/>
            </p:cNvSpPr>
            <p:nvPr/>
          </p:nvSpPr>
          <p:spPr bwMode="auto">
            <a:xfrm>
              <a:off x="772" y="403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Freeform 241"/>
            <p:cNvSpPr>
              <a:spLocks/>
            </p:cNvSpPr>
            <p:nvPr/>
          </p:nvSpPr>
          <p:spPr bwMode="auto">
            <a:xfrm>
              <a:off x="1807" y="3877"/>
              <a:ext cx="147" cy="306"/>
            </a:xfrm>
            <a:custGeom>
              <a:avLst/>
              <a:gdLst>
                <a:gd name="T0" fmla="*/ 0 w 390"/>
                <a:gd name="T1" fmla="*/ 839 h 839"/>
                <a:gd name="T2" fmla="*/ 196 w 390"/>
                <a:gd name="T3" fmla="*/ 538 h 839"/>
                <a:gd name="T4" fmla="*/ 390 w 390"/>
                <a:gd name="T5" fmla="*/ 0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839">
                  <a:moveTo>
                    <a:pt x="0" y="839"/>
                  </a:moveTo>
                  <a:lnTo>
                    <a:pt x="196" y="538"/>
                  </a:lnTo>
                  <a:lnTo>
                    <a:pt x="39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Freeform 242"/>
            <p:cNvSpPr>
              <a:spLocks/>
            </p:cNvSpPr>
            <p:nvPr/>
          </p:nvSpPr>
          <p:spPr bwMode="auto">
            <a:xfrm>
              <a:off x="1917" y="3857"/>
              <a:ext cx="77" cy="32"/>
            </a:xfrm>
            <a:custGeom>
              <a:avLst/>
              <a:gdLst>
                <a:gd name="T0" fmla="*/ 206 w 206"/>
                <a:gd name="T1" fmla="*/ 68 h 88"/>
                <a:gd name="T2" fmla="*/ 200 w 206"/>
                <a:gd name="T3" fmla="*/ 88 h 88"/>
                <a:gd name="T4" fmla="*/ 0 w 206"/>
                <a:gd name="T5" fmla="*/ 19 h 88"/>
                <a:gd name="T6" fmla="*/ 6 w 206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8">
                  <a:moveTo>
                    <a:pt x="206" y="68"/>
                  </a:moveTo>
                  <a:lnTo>
                    <a:pt x="200" y="88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243"/>
            <p:cNvSpPr>
              <a:spLocks noChangeShapeType="1"/>
            </p:cNvSpPr>
            <p:nvPr/>
          </p:nvSpPr>
          <p:spPr bwMode="auto">
            <a:xfrm flipH="1">
              <a:off x="1917" y="3857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244"/>
            <p:cNvSpPr>
              <a:spLocks noChangeShapeType="1"/>
            </p:cNvSpPr>
            <p:nvPr/>
          </p:nvSpPr>
          <p:spPr bwMode="auto">
            <a:xfrm flipV="1">
              <a:off x="1390" y="5118"/>
              <a:ext cx="0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Freeform 245"/>
            <p:cNvSpPr>
              <a:spLocks/>
            </p:cNvSpPr>
            <p:nvPr/>
          </p:nvSpPr>
          <p:spPr bwMode="auto">
            <a:xfrm>
              <a:off x="1350" y="5112"/>
              <a:ext cx="79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246"/>
            <p:cNvSpPr>
              <a:spLocks noChangeShapeType="1"/>
            </p:cNvSpPr>
            <p:nvPr/>
          </p:nvSpPr>
          <p:spPr bwMode="auto">
            <a:xfrm>
              <a:off x="1350" y="511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247"/>
            <p:cNvSpPr>
              <a:spLocks noChangeShapeType="1"/>
            </p:cNvSpPr>
            <p:nvPr/>
          </p:nvSpPr>
          <p:spPr bwMode="auto">
            <a:xfrm flipV="1">
              <a:off x="1523" y="5124"/>
              <a:ext cx="37" cy="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Freeform 248"/>
            <p:cNvSpPr>
              <a:spLocks/>
            </p:cNvSpPr>
            <p:nvPr/>
          </p:nvSpPr>
          <p:spPr bwMode="auto">
            <a:xfrm>
              <a:off x="1528" y="5095"/>
              <a:ext cx="69" cy="52"/>
            </a:xfrm>
            <a:custGeom>
              <a:avLst/>
              <a:gdLst>
                <a:gd name="T0" fmla="*/ 181 w 181"/>
                <a:gd name="T1" fmla="*/ 123 h 140"/>
                <a:gd name="T2" fmla="*/ 170 w 181"/>
                <a:gd name="T3" fmla="*/ 140 h 140"/>
                <a:gd name="T4" fmla="*/ 0 w 181"/>
                <a:gd name="T5" fmla="*/ 17 h 140"/>
                <a:gd name="T6" fmla="*/ 11 w 181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0">
                  <a:moveTo>
                    <a:pt x="181" y="123"/>
                  </a:moveTo>
                  <a:lnTo>
                    <a:pt x="170" y="140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249"/>
            <p:cNvSpPr>
              <a:spLocks noChangeShapeType="1"/>
            </p:cNvSpPr>
            <p:nvPr/>
          </p:nvSpPr>
          <p:spPr bwMode="auto">
            <a:xfrm flipH="1">
              <a:off x="1528" y="5095"/>
              <a:ext cx="4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250"/>
            <p:cNvSpPr>
              <a:spLocks noChangeShapeType="1"/>
            </p:cNvSpPr>
            <p:nvPr/>
          </p:nvSpPr>
          <p:spPr bwMode="auto">
            <a:xfrm flipV="1">
              <a:off x="1693" y="5111"/>
              <a:ext cx="63" cy="7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Freeform 251"/>
            <p:cNvSpPr>
              <a:spLocks/>
            </p:cNvSpPr>
            <p:nvPr/>
          </p:nvSpPr>
          <p:spPr bwMode="auto">
            <a:xfrm>
              <a:off x="1726" y="5081"/>
              <a:ext cx="65" cy="55"/>
            </a:xfrm>
            <a:custGeom>
              <a:avLst/>
              <a:gdLst>
                <a:gd name="T0" fmla="*/ 170 w 170"/>
                <a:gd name="T1" fmla="*/ 136 h 151"/>
                <a:gd name="T2" fmla="*/ 157 w 170"/>
                <a:gd name="T3" fmla="*/ 151 h 151"/>
                <a:gd name="T4" fmla="*/ 0 w 170"/>
                <a:gd name="T5" fmla="*/ 15 h 151"/>
                <a:gd name="T6" fmla="*/ 13 w 170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1">
                  <a:moveTo>
                    <a:pt x="170" y="136"/>
                  </a:moveTo>
                  <a:lnTo>
                    <a:pt x="157" y="151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252"/>
            <p:cNvSpPr>
              <a:spLocks noChangeShapeType="1"/>
            </p:cNvSpPr>
            <p:nvPr/>
          </p:nvSpPr>
          <p:spPr bwMode="auto">
            <a:xfrm flipH="1">
              <a:off x="1726" y="5081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Freeform 253"/>
            <p:cNvSpPr>
              <a:spLocks/>
            </p:cNvSpPr>
            <p:nvPr/>
          </p:nvSpPr>
          <p:spPr bwMode="auto">
            <a:xfrm>
              <a:off x="1827" y="5039"/>
              <a:ext cx="125" cy="254"/>
            </a:xfrm>
            <a:custGeom>
              <a:avLst/>
              <a:gdLst>
                <a:gd name="T0" fmla="*/ 0 w 330"/>
                <a:gd name="T1" fmla="*/ 697 h 697"/>
                <a:gd name="T2" fmla="*/ 262 w 330"/>
                <a:gd name="T3" fmla="*/ 330 h 697"/>
                <a:gd name="T4" fmla="*/ 330 w 330"/>
                <a:gd name="T5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697">
                  <a:moveTo>
                    <a:pt x="0" y="697"/>
                  </a:moveTo>
                  <a:lnTo>
                    <a:pt x="262" y="330"/>
                  </a:lnTo>
                  <a:lnTo>
                    <a:pt x="3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Freeform 254"/>
            <p:cNvSpPr>
              <a:spLocks/>
            </p:cNvSpPr>
            <p:nvPr/>
          </p:nvSpPr>
          <p:spPr bwMode="auto">
            <a:xfrm>
              <a:off x="1913" y="5025"/>
              <a:ext cx="79" cy="22"/>
            </a:xfrm>
            <a:custGeom>
              <a:avLst/>
              <a:gdLst>
                <a:gd name="T0" fmla="*/ 209 w 209"/>
                <a:gd name="T1" fmla="*/ 42 h 61"/>
                <a:gd name="T2" fmla="*/ 204 w 209"/>
                <a:gd name="T3" fmla="*/ 61 h 61"/>
                <a:gd name="T4" fmla="*/ 0 w 209"/>
                <a:gd name="T5" fmla="*/ 19 h 61"/>
                <a:gd name="T6" fmla="*/ 4 w 209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1">
                  <a:moveTo>
                    <a:pt x="209" y="42"/>
                  </a:moveTo>
                  <a:lnTo>
                    <a:pt x="204" y="61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255"/>
            <p:cNvSpPr>
              <a:spLocks noChangeShapeType="1"/>
            </p:cNvSpPr>
            <p:nvPr/>
          </p:nvSpPr>
          <p:spPr bwMode="auto">
            <a:xfrm flipH="1">
              <a:off x="1913" y="5025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256"/>
            <p:cNvSpPr>
              <a:spLocks noChangeShapeType="1"/>
            </p:cNvSpPr>
            <p:nvPr/>
          </p:nvSpPr>
          <p:spPr bwMode="auto">
            <a:xfrm flipH="1" flipV="1">
              <a:off x="1064" y="5124"/>
              <a:ext cx="3" cy="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Freeform 257"/>
            <p:cNvSpPr>
              <a:spLocks/>
            </p:cNvSpPr>
            <p:nvPr/>
          </p:nvSpPr>
          <p:spPr bwMode="auto">
            <a:xfrm>
              <a:off x="1025" y="5116"/>
              <a:ext cx="79" cy="10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19 h 28"/>
                <a:gd name="T4" fmla="*/ 0 w 208"/>
                <a:gd name="T5" fmla="*/ 28 h 28"/>
                <a:gd name="T6" fmla="*/ 0 w 208"/>
                <a:gd name="T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8">
                  <a:moveTo>
                    <a:pt x="208" y="0"/>
                  </a:moveTo>
                  <a:lnTo>
                    <a:pt x="208" y="19"/>
                  </a:lnTo>
                  <a:lnTo>
                    <a:pt x="0" y="28"/>
                  </a:lnTo>
                  <a:lnTo>
                    <a:pt x="0" y="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258"/>
            <p:cNvSpPr>
              <a:spLocks noChangeShapeType="1"/>
            </p:cNvSpPr>
            <p:nvPr/>
          </p:nvSpPr>
          <p:spPr bwMode="auto">
            <a:xfrm>
              <a:off x="1025" y="5118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259"/>
            <p:cNvSpPr>
              <a:spLocks noChangeShapeType="1"/>
            </p:cNvSpPr>
            <p:nvPr/>
          </p:nvSpPr>
          <p:spPr bwMode="auto">
            <a:xfrm flipH="1" flipV="1">
              <a:off x="1112" y="5113"/>
              <a:ext cx="74" cy="7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Freeform 260"/>
            <p:cNvSpPr>
              <a:spLocks/>
            </p:cNvSpPr>
            <p:nvPr/>
          </p:nvSpPr>
          <p:spPr bwMode="auto">
            <a:xfrm>
              <a:off x="1078" y="5081"/>
              <a:ext cx="62" cy="59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261"/>
            <p:cNvSpPr>
              <a:spLocks noChangeShapeType="1"/>
            </p:cNvSpPr>
            <p:nvPr/>
          </p:nvSpPr>
          <p:spPr bwMode="auto">
            <a:xfrm>
              <a:off x="1078" y="5135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Freeform 262"/>
            <p:cNvSpPr>
              <a:spLocks/>
            </p:cNvSpPr>
            <p:nvPr/>
          </p:nvSpPr>
          <p:spPr bwMode="auto">
            <a:xfrm>
              <a:off x="927" y="5122"/>
              <a:ext cx="30" cy="70"/>
            </a:xfrm>
            <a:custGeom>
              <a:avLst/>
              <a:gdLst>
                <a:gd name="T0" fmla="*/ 0 w 77"/>
                <a:gd name="T1" fmla="*/ 194 h 194"/>
                <a:gd name="T2" fmla="*/ 77 w 77"/>
                <a:gd name="T3" fmla="*/ 179 h 194"/>
                <a:gd name="T4" fmla="*/ 77 w 77"/>
                <a:gd name="T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94">
                  <a:moveTo>
                    <a:pt x="0" y="194"/>
                  </a:moveTo>
                  <a:lnTo>
                    <a:pt x="77" y="179"/>
                  </a:lnTo>
                  <a:lnTo>
                    <a:pt x="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Freeform 263"/>
            <p:cNvSpPr>
              <a:spLocks/>
            </p:cNvSpPr>
            <p:nvPr/>
          </p:nvSpPr>
          <p:spPr bwMode="auto">
            <a:xfrm>
              <a:off x="917" y="5115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264"/>
            <p:cNvSpPr>
              <a:spLocks noChangeShapeType="1"/>
            </p:cNvSpPr>
            <p:nvPr/>
          </p:nvSpPr>
          <p:spPr bwMode="auto">
            <a:xfrm>
              <a:off x="917" y="511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Freeform 265"/>
            <p:cNvSpPr>
              <a:spLocks/>
            </p:cNvSpPr>
            <p:nvPr/>
          </p:nvSpPr>
          <p:spPr bwMode="auto">
            <a:xfrm>
              <a:off x="774" y="5111"/>
              <a:ext cx="43" cy="95"/>
            </a:xfrm>
            <a:custGeom>
              <a:avLst/>
              <a:gdLst>
                <a:gd name="T0" fmla="*/ 0 w 113"/>
                <a:gd name="T1" fmla="*/ 262 h 262"/>
                <a:gd name="T2" fmla="*/ 113 w 113"/>
                <a:gd name="T3" fmla="*/ 202 h 262"/>
                <a:gd name="T4" fmla="*/ 113 w 113"/>
                <a:gd name="T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62">
                  <a:moveTo>
                    <a:pt x="0" y="262"/>
                  </a:moveTo>
                  <a:lnTo>
                    <a:pt x="113" y="202"/>
                  </a:lnTo>
                  <a:lnTo>
                    <a:pt x="1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Freeform 266"/>
            <p:cNvSpPr>
              <a:spLocks/>
            </p:cNvSpPr>
            <p:nvPr/>
          </p:nvSpPr>
          <p:spPr bwMode="auto">
            <a:xfrm>
              <a:off x="778" y="5104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267"/>
            <p:cNvSpPr>
              <a:spLocks noChangeShapeType="1"/>
            </p:cNvSpPr>
            <p:nvPr/>
          </p:nvSpPr>
          <p:spPr bwMode="auto">
            <a:xfrm>
              <a:off x="1549" y="13468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152400"/>
            <a:ext cx="6705600" cy="21269325"/>
            <a:chOff x="144" y="96"/>
            <a:chExt cx="4224" cy="1339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4032" cy="5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123"/>
              <a:ext cx="4196" cy="5372"/>
              <a:chOff x="172" y="123"/>
              <a:chExt cx="4196" cy="5372"/>
            </a:xfrm>
          </p:grpSpPr>
          <p:sp>
            <p:nvSpPr>
              <p:cNvPr id="4153" name="Rectangle 5"/>
              <p:cNvSpPr>
                <a:spLocks noChangeArrowheads="1"/>
              </p:cNvSpPr>
              <p:nvPr/>
            </p:nvSpPr>
            <p:spPr bwMode="auto">
              <a:xfrm>
                <a:off x="172" y="4392"/>
                <a:ext cx="1918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4" name="Rectangle 6"/>
              <p:cNvSpPr>
                <a:spLocks noChangeArrowheads="1"/>
              </p:cNvSpPr>
              <p:nvPr/>
            </p:nvSpPr>
            <p:spPr bwMode="auto">
              <a:xfrm>
                <a:off x="172" y="2219"/>
                <a:ext cx="1918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5" name="Rectangle 7"/>
              <p:cNvSpPr>
                <a:spLocks noChangeArrowheads="1"/>
              </p:cNvSpPr>
              <p:nvPr/>
            </p:nvSpPr>
            <p:spPr bwMode="auto">
              <a:xfrm>
                <a:off x="172" y="3306"/>
                <a:ext cx="1918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6" name="Rectangle 8"/>
              <p:cNvSpPr>
                <a:spLocks noChangeArrowheads="1"/>
              </p:cNvSpPr>
              <p:nvPr/>
            </p:nvSpPr>
            <p:spPr bwMode="auto">
              <a:xfrm>
                <a:off x="614" y="279"/>
                <a:ext cx="3323" cy="180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7" name="Oval 9"/>
              <p:cNvSpPr>
                <a:spLocks noChangeArrowheads="1"/>
              </p:cNvSpPr>
              <p:nvPr/>
            </p:nvSpPr>
            <p:spPr bwMode="auto">
              <a:xfrm>
                <a:off x="3057" y="1315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8" name="Rectangle 10"/>
              <p:cNvSpPr>
                <a:spLocks noChangeArrowheads="1"/>
              </p:cNvSpPr>
              <p:nvPr/>
            </p:nvSpPr>
            <p:spPr bwMode="auto">
              <a:xfrm>
                <a:off x="1436" y="1072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9" name="Oval 11"/>
              <p:cNvSpPr>
                <a:spLocks noChangeArrowheads="1"/>
              </p:cNvSpPr>
              <p:nvPr/>
            </p:nvSpPr>
            <p:spPr bwMode="auto">
              <a:xfrm>
                <a:off x="1427" y="1293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0" name="Rectangle 12"/>
              <p:cNvSpPr>
                <a:spLocks noChangeArrowheads="1"/>
              </p:cNvSpPr>
              <p:nvPr/>
            </p:nvSpPr>
            <p:spPr bwMode="auto">
              <a:xfrm>
                <a:off x="1930" y="1067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1" name="Oval 13"/>
              <p:cNvSpPr>
                <a:spLocks noChangeArrowheads="1"/>
              </p:cNvSpPr>
              <p:nvPr/>
            </p:nvSpPr>
            <p:spPr bwMode="auto">
              <a:xfrm>
                <a:off x="1711" y="1293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2" name="Rectangle 14"/>
              <p:cNvSpPr>
                <a:spLocks noChangeArrowheads="1"/>
              </p:cNvSpPr>
              <p:nvPr/>
            </p:nvSpPr>
            <p:spPr bwMode="auto">
              <a:xfrm>
                <a:off x="2322" y="1077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3" name="Rectangle 15"/>
              <p:cNvSpPr>
                <a:spLocks noChangeArrowheads="1"/>
              </p:cNvSpPr>
              <p:nvPr/>
            </p:nvSpPr>
            <p:spPr bwMode="auto">
              <a:xfrm>
                <a:off x="1990" y="1293"/>
                <a:ext cx="112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4" name="Line 16"/>
              <p:cNvSpPr>
                <a:spLocks noChangeShapeType="1"/>
              </p:cNvSpPr>
              <p:nvPr/>
            </p:nvSpPr>
            <p:spPr bwMode="auto">
              <a:xfrm>
                <a:off x="1990" y="1293"/>
                <a:ext cx="107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5" name="Line 17"/>
              <p:cNvSpPr>
                <a:spLocks noChangeShapeType="1"/>
              </p:cNvSpPr>
              <p:nvPr/>
            </p:nvSpPr>
            <p:spPr bwMode="auto">
              <a:xfrm flipV="1">
                <a:off x="1990" y="1293"/>
                <a:ext cx="107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6" name="Rectangle 18"/>
              <p:cNvSpPr>
                <a:spLocks noChangeArrowheads="1"/>
              </p:cNvSpPr>
              <p:nvPr/>
            </p:nvSpPr>
            <p:spPr bwMode="auto">
              <a:xfrm>
                <a:off x="1589" y="924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7" name="Oval 19"/>
              <p:cNvSpPr>
                <a:spLocks noChangeArrowheads="1"/>
              </p:cNvSpPr>
              <p:nvPr/>
            </p:nvSpPr>
            <p:spPr bwMode="auto">
              <a:xfrm>
                <a:off x="2268" y="1293"/>
                <a:ext cx="112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8" name="Rectangle 20"/>
              <p:cNvSpPr>
                <a:spLocks noChangeArrowheads="1"/>
              </p:cNvSpPr>
              <p:nvPr/>
            </p:nvSpPr>
            <p:spPr bwMode="auto">
              <a:xfrm>
                <a:off x="2225" y="913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9" name="Oval 21"/>
              <p:cNvSpPr>
                <a:spLocks noChangeArrowheads="1"/>
              </p:cNvSpPr>
              <p:nvPr/>
            </p:nvSpPr>
            <p:spPr bwMode="auto">
              <a:xfrm>
                <a:off x="2546" y="1293"/>
                <a:ext cx="112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0" name="Rectangle 22"/>
              <p:cNvSpPr>
                <a:spLocks noChangeArrowheads="1"/>
              </p:cNvSpPr>
              <p:nvPr/>
            </p:nvSpPr>
            <p:spPr bwMode="auto">
              <a:xfrm>
                <a:off x="2697" y="935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1" name="Oval 23"/>
              <p:cNvSpPr>
                <a:spLocks noChangeArrowheads="1"/>
              </p:cNvSpPr>
              <p:nvPr/>
            </p:nvSpPr>
            <p:spPr bwMode="auto">
              <a:xfrm>
                <a:off x="2824" y="1293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2" name="Rectangle 24"/>
              <p:cNvSpPr>
                <a:spLocks noChangeArrowheads="1"/>
              </p:cNvSpPr>
              <p:nvPr/>
            </p:nvSpPr>
            <p:spPr bwMode="auto">
              <a:xfrm>
                <a:off x="2833" y="1072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3" name="Oval 25"/>
              <p:cNvSpPr>
                <a:spLocks noChangeArrowheads="1"/>
              </p:cNvSpPr>
              <p:nvPr/>
            </p:nvSpPr>
            <p:spPr bwMode="auto">
              <a:xfrm>
                <a:off x="1990" y="1463"/>
                <a:ext cx="112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4" name="Rectangle 26"/>
              <p:cNvSpPr>
                <a:spLocks noChangeArrowheads="1"/>
              </p:cNvSpPr>
              <p:nvPr/>
            </p:nvSpPr>
            <p:spPr bwMode="auto">
              <a:xfrm>
                <a:off x="1050" y="1006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5" name="Oval 27"/>
              <p:cNvSpPr>
                <a:spLocks noChangeArrowheads="1"/>
              </p:cNvSpPr>
              <p:nvPr/>
            </p:nvSpPr>
            <p:spPr bwMode="auto">
              <a:xfrm>
                <a:off x="2552" y="1720"/>
                <a:ext cx="112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6" name="Rectangle 28"/>
              <p:cNvSpPr>
                <a:spLocks noChangeArrowheads="1"/>
              </p:cNvSpPr>
              <p:nvPr/>
            </p:nvSpPr>
            <p:spPr bwMode="auto">
              <a:xfrm>
                <a:off x="3327" y="913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7" name="Oval 29"/>
              <p:cNvSpPr>
                <a:spLocks noChangeArrowheads="1"/>
              </p:cNvSpPr>
              <p:nvPr/>
            </p:nvSpPr>
            <p:spPr bwMode="auto">
              <a:xfrm>
                <a:off x="1183" y="1490"/>
                <a:ext cx="112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8" name="Rectangle 30"/>
              <p:cNvSpPr>
                <a:spLocks noChangeArrowheads="1"/>
              </p:cNvSpPr>
              <p:nvPr/>
            </p:nvSpPr>
            <p:spPr bwMode="auto">
              <a:xfrm>
                <a:off x="2129" y="438"/>
                <a:ext cx="2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9" name="Oval 31"/>
              <p:cNvSpPr>
                <a:spLocks noChangeArrowheads="1"/>
              </p:cNvSpPr>
              <p:nvPr/>
            </p:nvSpPr>
            <p:spPr bwMode="auto">
              <a:xfrm>
                <a:off x="3221" y="1386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0" name="Rectangle 32"/>
              <p:cNvSpPr>
                <a:spLocks noChangeArrowheads="1"/>
              </p:cNvSpPr>
              <p:nvPr/>
            </p:nvSpPr>
            <p:spPr bwMode="auto">
              <a:xfrm>
                <a:off x="3131" y="1116"/>
                <a:ext cx="2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1" name="Oval 33"/>
              <p:cNvSpPr>
                <a:spLocks noChangeArrowheads="1"/>
              </p:cNvSpPr>
              <p:nvPr/>
            </p:nvSpPr>
            <p:spPr bwMode="auto">
              <a:xfrm>
                <a:off x="1515" y="2897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2" name="Rectangle 34"/>
              <p:cNvSpPr>
                <a:spLocks noChangeArrowheads="1"/>
              </p:cNvSpPr>
              <p:nvPr/>
            </p:nvSpPr>
            <p:spPr bwMode="auto">
              <a:xfrm>
                <a:off x="581" y="2775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3" name="Oval 35"/>
              <p:cNvSpPr>
                <a:spLocks noChangeArrowheads="1"/>
              </p:cNvSpPr>
              <p:nvPr/>
            </p:nvSpPr>
            <p:spPr bwMode="auto">
              <a:xfrm>
                <a:off x="578" y="2897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4" name="Rectangle 36"/>
              <p:cNvSpPr>
                <a:spLocks noChangeArrowheads="1"/>
              </p:cNvSpPr>
              <p:nvPr/>
            </p:nvSpPr>
            <p:spPr bwMode="auto">
              <a:xfrm>
                <a:off x="825" y="277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5" name="Oval 37"/>
              <p:cNvSpPr>
                <a:spLocks noChangeArrowheads="1"/>
              </p:cNvSpPr>
              <p:nvPr/>
            </p:nvSpPr>
            <p:spPr bwMode="auto">
              <a:xfrm>
                <a:off x="737" y="2897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6" name="Rectangle 38"/>
              <p:cNvSpPr>
                <a:spLocks noChangeArrowheads="1"/>
              </p:cNvSpPr>
              <p:nvPr/>
            </p:nvSpPr>
            <p:spPr bwMode="auto">
              <a:xfrm>
                <a:off x="1149" y="277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7" name="Rectangle 39"/>
              <p:cNvSpPr>
                <a:spLocks noChangeArrowheads="1"/>
              </p:cNvSpPr>
              <p:nvPr/>
            </p:nvSpPr>
            <p:spPr bwMode="auto">
              <a:xfrm>
                <a:off x="902" y="2897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8" name="Line 40"/>
              <p:cNvSpPr>
                <a:spLocks noChangeShapeType="1"/>
              </p:cNvSpPr>
              <p:nvPr/>
            </p:nvSpPr>
            <p:spPr bwMode="auto">
              <a:xfrm>
                <a:off x="902" y="2898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9" name="Line 41"/>
              <p:cNvSpPr>
                <a:spLocks noChangeShapeType="1"/>
              </p:cNvSpPr>
              <p:nvPr/>
            </p:nvSpPr>
            <p:spPr bwMode="auto">
              <a:xfrm flipV="1">
                <a:off x="902" y="2898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0" name="Rectangle 42"/>
              <p:cNvSpPr>
                <a:spLocks noChangeArrowheads="1"/>
              </p:cNvSpPr>
              <p:nvPr/>
            </p:nvSpPr>
            <p:spPr bwMode="auto">
              <a:xfrm>
                <a:off x="420" y="277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1" name="Oval 43"/>
              <p:cNvSpPr>
                <a:spLocks noChangeArrowheads="1"/>
              </p:cNvSpPr>
              <p:nvPr/>
            </p:nvSpPr>
            <p:spPr bwMode="auto">
              <a:xfrm>
                <a:off x="1061" y="2897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2" name="Rectangle 44"/>
              <p:cNvSpPr>
                <a:spLocks noChangeArrowheads="1"/>
              </p:cNvSpPr>
              <p:nvPr/>
            </p:nvSpPr>
            <p:spPr bwMode="auto">
              <a:xfrm>
                <a:off x="743" y="268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3" name="Oval 45"/>
              <p:cNvSpPr>
                <a:spLocks noChangeArrowheads="1"/>
              </p:cNvSpPr>
              <p:nvPr/>
            </p:nvSpPr>
            <p:spPr bwMode="auto">
              <a:xfrm>
                <a:off x="1220" y="2897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4" name="Rectangle 46"/>
              <p:cNvSpPr>
                <a:spLocks noChangeArrowheads="1"/>
              </p:cNvSpPr>
              <p:nvPr/>
            </p:nvSpPr>
            <p:spPr bwMode="auto">
              <a:xfrm>
                <a:off x="1067" y="268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5" name="Oval 47"/>
              <p:cNvSpPr>
                <a:spLocks noChangeArrowheads="1"/>
              </p:cNvSpPr>
              <p:nvPr/>
            </p:nvSpPr>
            <p:spPr bwMode="auto">
              <a:xfrm>
                <a:off x="1385" y="2897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6" name="Rectangle 48"/>
              <p:cNvSpPr>
                <a:spLocks noChangeArrowheads="1"/>
              </p:cNvSpPr>
              <p:nvPr/>
            </p:nvSpPr>
            <p:spPr bwMode="auto">
              <a:xfrm>
                <a:off x="1388" y="2775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7" name="Oval 49"/>
              <p:cNvSpPr>
                <a:spLocks noChangeArrowheads="1"/>
              </p:cNvSpPr>
              <p:nvPr/>
            </p:nvSpPr>
            <p:spPr bwMode="auto">
              <a:xfrm>
                <a:off x="902" y="299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8" name="Rectangle 50"/>
              <p:cNvSpPr>
                <a:spLocks noChangeArrowheads="1"/>
              </p:cNvSpPr>
              <p:nvPr/>
            </p:nvSpPr>
            <p:spPr bwMode="auto">
              <a:xfrm>
                <a:off x="334" y="258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9" name="Oval 51"/>
              <p:cNvSpPr>
                <a:spLocks noChangeArrowheads="1"/>
              </p:cNvSpPr>
              <p:nvPr/>
            </p:nvSpPr>
            <p:spPr bwMode="auto">
              <a:xfrm>
                <a:off x="1220" y="310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" name="Rectangle 52"/>
              <p:cNvSpPr>
                <a:spLocks noChangeArrowheads="1"/>
              </p:cNvSpPr>
              <p:nvPr/>
            </p:nvSpPr>
            <p:spPr bwMode="auto">
              <a:xfrm>
                <a:off x="1544" y="276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1" name="Oval 53"/>
              <p:cNvSpPr>
                <a:spLocks noChangeArrowheads="1"/>
              </p:cNvSpPr>
              <p:nvPr/>
            </p:nvSpPr>
            <p:spPr bwMode="auto">
              <a:xfrm>
                <a:off x="414" y="2947"/>
                <a:ext cx="64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" name="Rectangle 54"/>
              <p:cNvSpPr>
                <a:spLocks noChangeArrowheads="1"/>
              </p:cNvSpPr>
              <p:nvPr/>
            </p:nvSpPr>
            <p:spPr bwMode="auto">
              <a:xfrm>
                <a:off x="953" y="2496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3" name="Oval 55"/>
              <p:cNvSpPr>
                <a:spLocks noChangeArrowheads="1"/>
              </p:cNvSpPr>
              <p:nvPr/>
            </p:nvSpPr>
            <p:spPr bwMode="auto">
              <a:xfrm>
                <a:off x="1623" y="2947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4" name="Rectangle 56"/>
              <p:cNvSpPr>
                <a:spLocks noChangeArrowheads="1"/>
              </p:cNvSpPr>
              <p:nvPr/>
            </p:nvSpPr>
            <p:spPr bwMode="auto">
              <a:xfrm>
                <a:off x="1782" y="268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5" name="Oval 57"/>
              <p:cNvSpPr>
                <a:spLocks noChangeArrowheads="1"/>
              </p:cNvSpPr>
              <p:nvPr/>
            </p:nvSpPr>
            <p:spPr bwMode="auto">
              <a:xfrm>
                <a:off x="1549" y="5079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6" name="Rectangle 58"/>
              <p:cNvSpPr>
                <a:spLocks noChangeArrowheads="1"/>
              </p:cNvSpPr>
              <p:nvPr/>
            </p:nvSpPr>
            <p:spPr bwMode="auto">
              <a:xfrm>
                <a:off x="581" y="494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7" name="Oval 59"/>
              <p:cNvSpPr>
                <a:spLocks noChangeArrowheads="1"/>
              </p:cNvSpPr>
              <p:nvPr/>
            </p:nvSpPr>
            <p:spPr bwMode="auto">
              <a:xfrm>
                <a:off x="578" y="507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8" name="Rectangle 60"/>
              <p:cNvSpPr>
                <a:spLocks noChangeArrowheads="1"/>
              </p:cNvSpPr>
              <p:nvPr/>
            </p:nvSpPr>
            <p:spPr bwMode="auto">
              <a:xfrm>
                <a:off x="902" y="494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9" name="Oval 61"/>
              <p:cNvSpPr>
                <a:spLocks noChangeArrowheads="1"/>
              </p:cNvSpPr>
              <p:nvPr/>
            </p:nvSpPr>
            <p:spPr bwMode="auto">
              <a:xfrm>
                <a:off x="737" y="507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0" name="Rectangle 62"/>
              <p:cNvSpPr>
                <a:spLocks noChangeArrowheads="1"/>
              </p:cNvSpPr>
              <p:nvPr/>
            </p:nvSpPr>
            <p:spPr bwMode="auto">
              <a:xfrm>
                <a:off x="1229" y="494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1" name="Rectangle 63"/>
              <p:cNvSpPr>
                <a:spLocks noChangeArrowheads="1"/>
              </p:cNvSpPr>
              <p:nvPr/>
            </p:nvSpPr>
            <p:spPr bwMode="auto">
              <a:xfrm>
                <a:off x="902" y="5074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2" name="Line 64"/>
              <p:cNvSpPr>
                <a:spLocks noChangeShapeType="1"/>
              </p:cNvSpPr>
              <p:nvPr/>
            </p:nvSpPr>
            <p:spPr bwMode="auto">
              <a:xfrm>
                <a:off x="902" y="5073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3" name="Line 65"/>
              <p:cNvSpPr>
                <a:spLocks noChangeShapeType="1"/>
              </p:cNvSpPr>
              <p:nvPr/>
            </p:nvSpPr>
            <p:spPr bwMode="auto">
              <a:xfrm flipV="1">
                <a:off x="902" y="5073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4" name="Rectangle 66"/>
              <p:cNvSpPr>
                <a:spLocks noChangeArrowheads="1"/>
              </p:cNvSpPr>
              <p:nvPr/>
            </p:nvSpPr>
            <p:spPr bwMode="auto">
              <a:xfrm>
                <a:off x="1615" y="4934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5" name="Oval 67"/>
              <p:cNvSpPr>
                <a:spLocks noChangeArrowheads="1"/>
              </p:cNvSpPr>
              <p:nvPr/>
            </p:nvSpPr>
            <p:spPr bwMode="auto">
              <a:xfrm>
                <a:off x="1061" y="5074"/>
                <a:ext cx="64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6" name="Rectangle 68"/>
              <p:cNvSpPr>
                <a:spLocks noChangeArrowheads="1"/>
              </p:cNvSpPr>
              <p:nvPr/>
            </p:nvSpPr>
            <p:spPr bwMode="auto">
              <a:xfrm>
                <a:off x="579" y="485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7" name="Oval 69"/>
              <p:cNvSpPr>
                <a:spLocks noChangeArrowheads="1"/>
              </p:cNvSpPr>
              <p:nvPr/>
            </p:nvSpPr>
            <p:spPr bwMode="auto">
              <a:xfrm>
                <a:off x="1220" y="507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8" name="Rectangle 70"/>
              <p:cNvSpPr>
                <a:spLocks noChangeArrowheads="1"/>
              </p:cNvSpPr>
              <p:nvPr/>
            </p:nvSpPr>
            <p:spPr bwMode="auto">
              <a:xfrm>
                <a:off x="902" y="485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9" name="Oval 71"/>
              <p:cNvSpPr>
                <a:spLocks noChangeArrowheads="1"/>
              </p:cNvSpPr>
              <p:nvPr/>
            </p:nvSpPr>
            <p:spPr bwMode="auto">
              <a:xfrm>
                <a:off x="1385" y="507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0" name="Rectangle 72"/>
              <p:cNvSpPr>
                <a:spLocks noChangeArrowheads="1"/>
              </p:cNvSpPr>
              <p:nvPr/>
            </p:nvSpPr>
            <p:spPr bwMode="auto">
              <a:xfrm>
                <a:off x="1226" y="486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1" name="Oval 73"/>
              <p:cNvSpPr>
                <a:spLocks noChangeArrowheads="1"/>
              </p:cNvSpPr>
              <p:nvPr/>
            </p:nvSpPr>
            <p:spPr bwMode="auto">
              <a:xfrm>
                <a:off x="902" y="517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2" name="Rectangle 74"/>
              <p:cNvSpPr>
                <a:spLocks noChangeArrowheads="1"/>
              </p:cNvSpPr>
              <p:nvPr/>
            </p:nvSpPr>
            <p:spPr bwMode="auto">
              <a:xfrm>
                <a:off x="408" y="486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3" name="Oval 75"/>
              <p:cNvSpPr>
                <a:spLocks noChangeArrowheads="1"/>
              </p:cNvSpPr>
              <p:nvPr/>
            </p:nvSpPr>
            <p:spPr bwMode="auto">
              <a:xfrm>
                <a:off x="1220" y="5276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4" name="Rectangle 76"/>
              <p:cNvSpPr>
                <a:spLocks noChangeArrowheads="1"/>
              </p:cNvSpPr>
              <p:nvPr/>
            </p:nvSpPr>
            <p:spPr bwMode="auto">
              <a:xfrm>
                <a:off x="1788" y="477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5" name="Oval 77"/>
              <p:cNvSpPr>
                <a:spLocks noChangeArrowheads="1"/>
              </p:cNvSpPr>
              <p:nvPr/>
            </p:nvSpPr>
            <p:spPr bwMode="auto">
              <a:xfrm>
                <a:off x="414" y="5122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6" name="Rectangle 78"/>
              <p:cNvSpPr>
                <a:spLocks noChangeArrowheads="1"/>
              </p:cNvSpPr>
              <p:nvPr/>
            </p:nvSpPr>
            <p:spPr bwMode="auto">
              <a:xfrm>
                <a:off x="1243" y="4606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7" name="Oval 79"/>
              <p:cNvSpPr>
                <a:spLocks noChangeArrowheads="1"/>
              </p:cNvSpPr>
              <p:nvPr/>
            </p:nvSpPr>
            <p:spPr bwMode="auto">
              <a:xfrm>
                <a:off x="1623" y="512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8" name="Rectangle 80"/>
              <p:cNvSpPr>
                <a:spLocks noChangeArrowheads="1"/>
              </p:cNvSpPr>
              <p:nvPr/>
            </p:nvSpPr>
            <p:spPr bwMode="auto">
              <a:xfrm>
                <a:off x="1444" y="4929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9" name="Oval 81"/>
              <p:cNvSpPr>
                <a:spLocks noChangeArrowheads="1"/>
              </p:cNvSpPr>
              <p:nvPr/>
            </p:nvSpPr>
            <p:spPr bwMode="auto">
              <a:xfrm>
                <a:off x="1600" y="399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0" name="Rectangle 82"/>
              <p:cNvSpPr>
                <a:spLocks noChangeArrowheads="1"/>
              </p:cNvSpPr>
              <p:nvPr/>
            </p:nvSpPr>
            <p:spPr bwMode="auto">
              <a:xfrm>
                <a:off x="666" y="3857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1" name="Oval 83"/>
              <p:cNvSpPr>
                <a:spLocks noChangeArrowheads="1"/>
              </p:cNvSpPr>
              <p:nvPr/>
            </p:nvSpPr>
            <p:spPr bwMode="auto">
              <a:xfrm>
                <a:off x="658" y="398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2" name="Rectangle 84"/>
              <p:cNvSpPr>
                <a:spLocks noChangeArrowheads="1"/>
              </p:cNvSpPr>
              <p:nvPr/>
            </p:nvSpPr>
            <p:spPr bwMode="auto">
              <a:xfrm>
                <a:off x="982" y="385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3" name="Oval 85"/>
              <p:cNvSpPr>
                <a:spLocks noChangeArrowheads="1"/>
              </p:cNvSpPr>
              <p:nvPr/>
            </p:nvSpPr>
            <p:spPr bwMode="auto">
              <a:xfrm>
                <a:off x="817" y="398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4" name="Rectangle 86"/>
              <p:cNvSpPr>
                <a:spLocks noChangeArrowheads="1"/>
              </p:cNvSpPr>
              <p:nvPr/>
            </p:nvSpPr>
            <p:spPr bwMode="auto">
              <a:xfrm>
                <a:off x="1308" y="3857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5" name="Rectangle 87"/>
              <p:cNvSpPr>
                <a:spLocks noChangeArrowheads="1"/>
              </p:cNvSpPr>
              <p:nvPr/>
            </p:nvSpPr>
            <p:spPr bwMode="auto">
              <a:xfrm>
                <a:off x="981" y="3986"/>
                <a:ext cx="64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6" name="Line 88"/>
              <p:cNvSpPr>
                <a:spLocks noChangeShapeType="1"/>
              </p:cNvSpPr>
              <p:nvPr/>
            </p:nvSpPr>
            <p:spPr bwMode="auto">
              <a:xfrm>
                <a:off x="981" y="3985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7" name="Line 89"/>
              <p:cNvSpPr>
                <a:spLocks noChangeShapeType="1"/>
              </p:cNvSpPr>
              <p:nvPr/>
            </p:nvSpPr>
            <p:spPr bwMode="auto">
              <a:xfrm flipV="1">
                <a:off x="981" y="3985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8" name="Rectangle 90"/>
              <p:cNvSpPr>
                <a:spLocks noChangeArrowheads="1"/>
              </p:cNvSpPr>
              <p:nvPr/>
            </p:nvSpPr>
            <p:spPr bwMode="auto">
              <a:xfrm>
                <a:off x="499" y="385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9" name="Oval 91"/>
              <p:cNvSpPr>
                <a:spLocks noChangeArrowheads="1"/>
              </p:cNvSpPr>
              <p:nvPr/>
            </p:nvSpPr>
            <p:spPr bwMode="auto">
              <a:xfrm>
                <a:off x="1140" y="3986"/>
                <a:ext cx="64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0" name="Rectangle 92"/>
              <p:cNvSpPr>
                <a:spLocks noChangeArrowheads="1"/>
              </p:cNvSpPr>
              <p:nvPr/>
            </p:nvSpPr>
            <p:spPr bwMode="auto">
              <a:xfrm>
                <a:off x="823" y="376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1" name="Oval 93"/>
              <p:cNvSpPr>
                <a:spLocks noChangeArrowheads="1"/>
              </p:cNvSpPr>
              <p:nvPr/>
            </p:nvSpPr>
            <p:spPr bwMode="auto">
              <a:xfrm>
                <a:off x="1305" y="3986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2" name="Rectangle 94"/>
              <p:cNvSpPr>
                <a:spLocks noChangeArrowheads="1"/>
              </p:cNvSpPr>
              <p:nvPr/>
            </p:nvSpPr>
            <p:spPr bwMode="auto">
              <a:xfrm>
                <a:off x="1146" y="376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3" name="Oval 95"/>
              <p:cNvSpPr>
                <a:spLocks noChangeArrowheads="1"/>
              </p:cNvSpPr>
              <p:nvPr/>
            </p:nvSpPr>
            <p:spPr bwMode="auto">
              <a:xfrm>
                <a:off x="1464" y="398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4" name="Rectangle 96"/>
              <p:cNvSpPr>
                <a:spLocks noChangeArrowheads="1"/>
              </p:cNvSpPr>
              <p:nvPr/>
            </p:nvSpPr>
            <p:spPr bwMode="auto">
              <a:xfrm>
                <a:off x="1470" y="385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5" name="Oval 97"/>
              <p:cNvSpPr>
                <a:spLocks noChangeArrowheads="1"/>
              </p:cNvSpPr>
              <p:nvPr/>
            </p:nvSpPr>
            <p:spPr bwMode="auto">
              <a:xfrm>
                <a:off x="981" y="408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6" name="Rectangle 98"/>
              <p:cNvSpPr>
                <a:spLocks noChangeArrowheads="1"/>
              </p:cNvSpPr>
              <p:nvPr/>
            </p:nvSpPr>
            <p:spPr bwMode="auto">
              <a:xfrm>
                <a:off x="329" y="375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7" name="Oval 99"/>
              <p:cNvSpPr>
                <a:spLocks noChangeArrowheads="1"/>
              </p:cNvSpPr>
              <p:nvPr/>
            </p:nvSpPr>
            <p:spPr bwMode="auto">
              <a:xfrm>
                <a:off x="1305" y="419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8" name="Rectangle 100"/>
              <p:cNvSpPr>
                <a:spLocks noChangeArrowheads="1"/>
              </p:cNvSpPr>
              <p:nvPr/>
            </p:nvSpPr>
            <p:spPr bwMode="auto">
              <a:xfrm>
                <a:off x="1788" y="374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9" name="Oval 101"/>
              <p:cNvSpPr>
                <a:spLocks noChangeArrowheads="1"/>
              </p:cNvSpPr>
              <p:nvPr/>
            </p:nvSpPr>
            <p:spPr bwMode="auto">
              <a:xfrm>
                <a:off x="499" y="4035"/>
                <a:ext cx="63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0" name="Rectangle 102"/>
              <p:cNvSpPr>
                <a:spLocks noChangeArrowheads="1"/>
              </p:cNvSpPr>
              <p:nvPr/>
            </p:nvSpPr>
            <p:spPr bwMode="auto">
              <a:xfrm>
                <a:off x="1112" y="3567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1" name="Oval 103"/>
              <p:cNvSpPr>
                <a:spLocks noChangeArrowheads="1"/>
              </p:cNvSpPr>
              <p:nvPr/>
            </p:nvSpPr>
            <p:spPr bwMode="auto">
              <a:xfrm>
                <a:off x="1725" y="407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2" name="Rectangle 104"/>
              <p:cNvSpPr>
                <a:spLocks noChangeArrowheads="1"/>
              </p:cNvSpPr>
              <p:nvPr/>
            </p:nvSpPr>
            <p:spPr bwMode="auto">
              <a:xfrm>
                <a:off x="1649" y="3874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3" name="Rectangle 105"/>
              <p:cNvSpPr>
                <a:spLocks noChangeArrowheads="1"/>
              </p:cNvSpPr>
              <p:nvPr/>
            </p:nvSpPr>
            <p:spPr bwMode="auto">
              <a:xfrm>
                <a:off x="1818" y="3130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4" name="Rectangle 106"/>
              <p:cNvSpPr>
                <a:spLocks noChangeArrowheads="1"/>
              </p:cNvSpPr>
              <p:nvPr/>
            </p:nvSpPr>
            <p:spPr bwMode="auto">
              <a:xfrm>
                <a:off x="1843" y="5344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5" name="Rectangle 107"/>
              <p:cNvSpPr>
                <a:spLocks noChangeArrowheads="1"/>
              </p:cNvSpPr>
              <p:nvPr/>
            </p:nvSpPr>
            <p:spPr bwMode="auto">
              <a:xfrm>
                <a:off x="1856" y="4256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6" name="Rectangle 108"/>
              <p:cNvSpPr>
                <a:spLocks noChangeArrowheads="1"/>
              </p:cNvSpPr>
              <p:nvPr/>
            </p:nvSpPr>
            <p:spPr bwMode="auto">
              <a:xfrm>
                <a:off x="734" y="1887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7" name="Rectangle 109"/>
              <p:cNvSpPr>
                <a:spLocks noChangeArrowheads="1"/>
              </p:cNvSpPr>
              <p:nvPr/>
            </p:nvSpPr>
            <p:spPr bwMode="auto">
              <a:xfrm>
                <a:off x="2121" y="2226"/>
                <a:ext cx="15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8" name="Rectangle 110"/>
              <p:cNvSpPr>
                <a:spLocks noChangeArrowheads="1"/>
              </p:cNvSpPr>
              <p:nvPr/>
            </p:nvSpPr>
            <p:spPr bwMode="auto">
              <a:xfrm>
                <a:off x="2208" y="2226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9" name="Rectangle 111"/>
              <p:cNvSpPr>
                <a:spLocks noChangeArrowheads="1"/>
              </p:cNvSpPr>
              <p:nvPr/>
            </p:nvSpPr>
            <p:spPr bwMode="auto">
              <a:xfrm>
                <a:off x="2121" y="2341"/>
                <a:ext cx="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0" name="Rectangle 112"/>
              <p:cNvSpPr>
                <a:spLocks noChangeArrowheads="1"/>
              </p:cNvSpPr>
              <p:nvPr/>
            </p:nvSpPr>
            <p:spPr bwMode="auto">
              <a:xfrm>
                <a:off x="2121" y="2456"/>
                <a:ext cx="24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1" name="Rectangle 113"/>
              <p:cNvSpPr>
                <a:spLocks noChangeArrowheads="1"/>
              </p:cNvSpPr>
              <p:nvPr/>
            </p:nvSpPr>
            <p:spPr bwMode="auto">
              <a:xfrm>
                <a:off x="2281" y="2456"/>
                <a:ext cx="208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2" name="Rectangle 114"/>
              <p:cNvSpPr>
                <a:spLocks noChangeArrowheads="1"/>
              </p:cNvSpPr>
              <p:nvPr/>
            </p:nvSpPr>
            <p:spPr bwMode="auto">
              <a:xfrm>
                <a:off x="2121" y="2571"/>
                <a:ext cx="195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pull to 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3" name="Rectangle 115"/>
              <p:cNvSpPr>
                <a:spLocks noChangeArrowheads="1"/>
              </p:cNvSpPr>
              <p:nvPr/>
            </p:nvSpPr>
            <p:spPr bwMode="auto">
              <a:xfrm>
                <a:off x="2121" y="2800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4" name="Rectangle 116"/>
              <p:cNvSpPr>
                <a:spLocks noChangeArrowheads="1"/>
              </p:cNvSpPr>
              <p:nvPr/>
            </p:nvSpPr>
            <p:spPr bwMode="auto">
              <a:xfrm>
                <a:off x="2256" y="2800"/>
                <a:ext cx="17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5" name="Rectangle 117"/>
              <p:cNvSpPr>
                <a:spLocks noChangeArrowheads="1"/>
              </p:cNvSpPr>
              <p:nvPr/>
            </p:nvSpPr>
            <p:spPr bwMode="auto">
              <a:xfrm>
                <a:off x="2121" y="3030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6" name="Rectangle 118"/>
              <p:cNvSpPr>
                <a:spLocks noChangeArrowheads="1"/>
              </p:cNvSpPr>
              <p:nvPr/>
            </p:nvSpPr>
            <p:spPr bwMode="auto">
              <a:xfrm>
                <a:off x="2244" y="3030"/>
                <a:ext cx="8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7" name="Rectangle 119"/>
              <p:cNvSpPr>
                <a:spLocks noChangeArrowheads="1"/>
              </p:cNvSpPr>
              <p:nvPr/>
            </p:nvSpPr>
            <p:spPr bwMode="auto">
              <a:xfrm>
                <a:off x="2121" y="3259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8" name="Rectangle 120"/>
              <p:cNvSpPr>
                <a:spLocks noChangeArrowheads="1"/>
              </p:cNvSpPr>
              <p:nvPr/>
            </p:nvSpPr>
            <p:spPr bwMode="auto">
              <a:xfrm>
                <a:off x="2264" y="3259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9" name="Rectangle 121"/>
              <p:cNvSpPr>
                <a:spLocks noChangeArrowheads="1"/>
              </p:cNvSpPr>
              <p:nvPr/>
            </p:nvSpPr>
            <p:spPr bwMode="auto">
              <a:xfrm>
                <a:off x="2121" y="3489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0" name="Rectangle 122"/>
              <p:cNvSpPr>
                <a:spLocks noChangeArrowheads="1"/>
              </p:cNvSpPr>
              <p:nvPr/>
            </p:nvSpPr>
            <p:spPr bwMode="auto">
              <a:xfrm>
                <a:off x="2208" y="3489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1" name="Rectangle 123"/>
              <p:cNvSpPr>
                <a:spLocks noChangeArrowheads="1"/>
              </p:cNvSpPr>
              <p:nvPr/>
            </p:nvSpPr>
            <p:spPr bwMode="auto">
              <a:xfrm>
                <a:off x="2121" y="3719"/>
                <a:ext cx="15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2" name="Rectangle 124"/>
              <p:cNvSpPr>
                <a:spLocks noChangeArrowheads="1"/>
              </p:cNvSpPr>
              <p:nvPr/>
            </p:nvSpPr>
            <p:spPr bwMode="auto">
              <a:xfrm>
                <a:off x="2250" y="3719"/>
                <a:ext cx="159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 #2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3" name="Rectangle 125"/>
              <p:cNvSpPr>
                <a:spLocks noChangeArrowheads="1"/>
              </p:cNvSpPr>
              <p:nvPr/>
            </p:nvSpPr>
            <p:spPr bwMode="auto">
              <a:xfrm>
                <a:off x="2121" y="3948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4" name="Rectangle 126"/>
              <p:cNvSpPr>
                <a:spLocks noChangeArrowheads="1"/>
              </p:cNvSpPr>
              <p:nvPr/>
            </p:nvSpPr>
            <p:spPr bwMode="auto">
              <a:xfrm>
                <a:off x="2273" y="3948"/>
                <a:ext cx="204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Handoff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5" name="Rectangle 127"/>
              <p:cNvSpPr>
                <a:spLocks noChangeArrowheads="1"/>
              </p:cNvSpPr>
              <p:nvPr/>
            </p:nvSpPr>
            <p:spPr bwMode="auto">
              <a:xfrm>
                <a:off x="2121" y="4063"/>
                <a:ext cx="209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slot in playside A gap. Snap ball in off 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6" name="Rectangle 128"/>
              <p:cNvSpPr>
                <a:spLocks noChangeArrowheads="1"/>
              </p:cNvSpPr>
              <p:nvPr/>
            </p:nvSpPr>
            <p:spPr bwMode="auto">
              <a:xfrm>
                <a:off x="2121" y="4178"/>
                <a:ext cx="24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7" name="Rectangle 129"/>
              <p:cNvSpPr>
                <a:spLocks noChangeArrowheads="1"/>
              </p:cNvSpPr>
              <p:nvPr/>
            </p:nvSpPr>
            <p:spPr bwMode="auto">
              <a:xfrm>
                <a:off x="2121" y="4407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8" name="Rectangle 130"/>
              <p:cNvSpPr>
                <a:spLocks noChangeArrowheads="1"/>
              </p:cNvSpPr>
              <p:nvPr/>
            </p:nvSpPr>
            <p:spPr bwMode="auto">
              <a:xfrm>
                <a:off x="2276" y="4407"/>
                <a:ext cx="12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#3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9" name="Rectangle 131"/>
              <p:cNvSpPr>
                <a:spLocks noChangeArrowheads="1"/>
              </p:cNvSpPr>
              <p:nvPr/>
            </p:nvSpPr>
            <p:spPr bwMode="auto">
              <a:xfrm>
                <a:off x="2121" y="4637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0" name="Rectangle 132"/>
              <p:cNvSpPr>
                <a:spLocks noChangeArrowheads="1"/>
              </p:cNvSpPr>
              <p:nvPr/>
            </p:nvSpPr>
            <p:spPr bwMode="auto">
              <a:xfrm>
                <a:off x="2262" y="4637"/>
                <a:ext cx="210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Run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1" name="Rectangle 133"/>
              <p:cNvSpPr>
                <a:spLocks noChangeArrowheads="1"/>
              </p:cNvSpPr>
              <p:nvPr/>
            </p:nvSpPr>
            <p:spPr bwMode="auto">
              <a:xfrm>
                <a:off x="2121" y="4752"/>
                <a:ext cx="19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to(jet) 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2" name="Rectangle 134"/>
              <p:cNvSpPr>
                <a:spLocks noChangeArrowheads="1"/>
              </p:cNvSpPr>
              <p:nvPr/>
            </p:nvSpPr>
            <p:spPr bwMode="auto">
              <a:xfrm>
                <a:off x="2121" y="4981"/>
                <a:ext cx="19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3" name="Rectangle 135"/>
              <p:cNvSpPr>
                <a:spLocks noChangeArrowheads="1"/>
              </p:cNvSpPr>
              <p:nvPr/>
            </p:nvSpPr>
            <p:spPr bwMode="auto">
              <a:xfrm>
                <a:off x="2237" y="4981"/>
                <a:ext cx="213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Wall-off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4" name="Rectangle 136"/>
              <p:cNvSpPr>
                <a:spLocks noChangeArrowheads="1"/>
              </p:cNvSpPr>
              <p:nvPr/>
            </p:nvSpPr>
            <p:spPr bwMode="auto">
              <a:xfrm>
                <a:off x="2121" y="5096"/>
                <a:ext cx="198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alley player. 1st step should be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5" name="Rectangle 137"/>
              <p:cNvSpPr>
                <a:spLocks noChangeArrowheads="1"/>
              </p:cNvSpPr>
              <p:nvPr/>
            </p:nvSpPr>
            <p:spPr bwMode="auto">
              <a:xfrm>
                <a:off x="2121" y="5342"/>
                <a:ext cx="86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6" name="Rectangle 138"/>
              <p:cNvSpPr>
                <a:spLocks noChangeArrowheads="1"/>
              </p:cNvSpPr>
              <p:nvPr/>
            </p:nvSpPr>
            <p:spPr bwMode="auto">
              <a:xfrm>
                <a:off x="1650" y="123"/>
                <a:ext cx="41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7" name="Rectangle 139"/>
              <p:cNvSpPr>
                <a:spLocks noChangeArrowheads="1"/>
              </p:cNvSpPr>
              <p:nvPr/>
            </p:nvSpPr>
            <p:spPr bwMode="auto">
              <a:xfrm>
                <a:off x="1974" y="123"/>
                <a:ext cx="200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</a:t>
                </a:r>
                <a:r>
                  <a:rPr kumimoji="0" lang="en-US" sz="16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Tight Rip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(+) 28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8" name="Freeform 140"/>
              <p:cNvSpPr>
                <a:spLocks/>
              </p:cNvSpPr>
              <p:nvPr/>
            </p:nvSpPr>
            <p:spPr bwMode="auto">
              <a:xfrm>
                <a:off x="3280" y="1010"/>
                <a:ext cx="224" cy="404"/>
              </a:xfrm>
              <a:custGeom>
                <a:avLst/>
                <a:gdLst>
                  <a:gd name="T0" fmla="*/ 0 w 590"/>
                  <a:gd name="T1" fmla="*/ 1110 h 1110"/>
                  <a:gd name="T2" fmla="*/ 590 w 590"/>
                  <a:gd name="T3" fmla="*/ 390 h 1110"/>
                  <a:gd name="T4" fmla="*/ 590 w 590"/>
                  <a:gd name="T5" fmla="*/ 72 h 1110"/>
                  <a:gd name="T6" fmla="*/ 460 w 59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1110">
                    <a:moveTo>
                      <a:pt x="0" y="1110"/>
                    </a:moveTo>
                    <a:lnTo>
                      <a:pt x="590" y="390"/>
                    </a:lnTo>
                    <a:lnTo>
                      <a:pt x="590" y="72"/>
                    </a:lnTo>
                    <a:lnTo>
                      <a:pt x="46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9" name="Freeform 141"/>
              <p:cNvSpPr>
                <a:spLocks/>
              </p:cNvSpPr>
              <p:nvPr/>
            </p:nvSpPr>
            <p:spPr bwMode="auto">
              <a:xfrm>
                <a:off x="3429" y="973"/>
                <a:ext cx="45" cy="70"/>
              </a:xfrm>
              <a:custGeom>
                <a:avLst/>
                <a:gdLst>
                  <a:gd name="T0" fmla="*/ 102 w 119"/>
                  <a:gd name="T1" fmla="*/ 0 h 192"/>
                  <a:gd name="T2" fmla="*/ 119 w 119"/>
                  <a:gd name="T3" fmla="*/ 8 h 192"/>
                  <a:gd name="T4" fmla="*/ 17 w 119"/>
                  <a:gd name="T5" fmla="*/ 192 h 192"/>
                  <a:gd name="T6" fmla="*/ 0 w 119"/>
                  <a:gd name="T7" fmla="*/ 18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02" y="0"/>
                    </a:moveTo>
                    <a:lnTo>
                      <a:pt x="119" y="8"/>
                    </a:lnTo>
                    <a:lnTo>
                      <a:pt x="17" y="192"/>
                    </a:lnTo>
                    <a:lnTo>
                      <a:pt x="0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0" name="Line 142"/>
              <p:cNvSpPr>
                <a:spLocks noChangeShapeType="1"/>
              </p:cNvSpPr>
              <p:nvPr/>
            </p:nvSpPr>
            <p:spPr bwMode="auto">
              <a:xfrm>
                <a:off x="3429" y="1040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1" name="Line 143"/>
              <p:cNvSpPr>
                <a:spLocks noChangeShapeType="1"/>
              </p:cNvSpPr>
              <p:nvPr/>
            </p:nvSpPr>
            <p:spPr bwMode="auto">
              <a:xfrm flipV="1">
                <a:off x="1274" y="5257"/>
                <a:ext cx="308" cy="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2" name="Arc 144"/>
              <p:cNvSpPr>
                <a:spLocks/>
              </p:cNvSpPr>
              <p:nvPr/>
            </p:nvSpPr>
            <p:spPr bwMode="auto">
              <a:xfrm>
                <a:off x="1581" y="4743"/>
                <a:ext cx="173" cy="5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2 h 21600"/>
                  <a:gd name="T2" fmla="*/ 125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1"/>
                    </a:moveTo>
                    <a:cubicBezTo>
                      <a:pt x="21576" y="11906"/>
                      <a:pt x="11988" y="21530"/>
                      <a:pt x="124" y="21599"/>
                    </a:cubicBezTo>
                  </a:path>
                  <a:path w="21600" h="21600" stroke="0" extrusionOk="0">
                    <a:moveTo>
                      <a:pt x="21599" y="41"/>
                    </a:moveTo>
                    <a:cubicBezTo>
                      <a:pt x="21576" y="11906"/>
                      <a:pt x="11988" y="21530"/>
                      <a:pt x="12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3" name="Freeform 145"/>
              <p:cNvSpPr>
                <a:spLocks/>
              </p:cNvSpPr>
              <p:nvPr/>
            </p:nvSpPr>
            <p:spPr bwMode="auto">
              <a:xfrm>
                <a:off x="1716" y="4737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4" name="Line 146"/>
              <p:cNvSpPr>
                <a:spLocks noChangeShapeType="1"/>
              </p:cNvSpPr>
              <p:nvPr/>
            </p:nvSpPr>
            <p:spPr bwMode="auto">
              <a:xfrm>
                <a:off x="1716" y="473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5" name="Line 147"/>
              <p:cNvSpPr>
                <a:spLocks noChangeShapeType="1"/>
              </p:cNvSpPr>
              <p:nvPr/>
            </p:nvSpPr>
            <p:spPr bwMode="auto">
              <a:xfrm flipV="1">
                <a:off x="1362" y="4176"/>
                <a:ext cx="283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6" name="Arc 148"/>
              <p:cNvSpPr>
                <a:spLocks/>
              </p:cNvSpPr>
              <p:nvPr/>
            </p:nvSpPr>
            <p:spPr bwMode="auto">
              <a:xfrm>
                <a:off x="1644" y="3696"/>
                <a:ext cx="145" cy="47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49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71"/>
                      <a:pt x="12019" y="21517"/>
                      <a:pt x="149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71"/>
                      <a:pt x="12019" y="21517"/>
                      <a:pt x="14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7" name="Freeform 149"/>
              <p:cNvSpPr>
                <a:spLocks/>
              </p:cNvSpPr>
              <p:nvPr/>
            </p:nvSpPr>
            <p:spPr bwMode="auto">
              <a:xfrm>
                <a:off x="1750" y="3689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8" name="Line 150"/>
              <p:cNvSpPr>
                <a:spLocks noChangeShapeType="1"/>
              </p:cNvSpPr>
              <p:nvPr/>
            </p:nvSpPr>
            <p:spPr bwMode="auto">
              <a:xfrm>
                <a:off x="1750" y="368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9" name="Line 151"/>
              <p:cNvSpPr>
                <a:spLocks noChangeShapeType="1"/>
              </p:cNvSpPr>
              <p:nvPr/>
            </p:nvSpPr>
            <p:spPr bwMode="auto">
              <a:xfrm flipV="1">
                <a:off x="1281" y="3100"/>
                <a:ext cx="232" cy="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0" name="Arc 152"/>
              <p:cNvSpPr>
                <a:spLocks/>
              </p:cNvSpPr>
              <p:nvPr/>
            </p:nvSpPr>
            <p:spPr bwMode="auto">
              <a:xfrm>
                <a:off x="1512" y="2587"/>
                <a:ext cx="189" cy="5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2 h 21600"/>
                  <a:gd name="T2" fmla="*/ 11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1"/>
                    </a:moveTo>
                    <a:cubicBezTo>
                      <a:pt x="21576" y="11910"/>
                      <a:pt x="11982" y="21537"/>
                      <a:pt x="113" y="21599"/>
                    </a:cubicBezTo>
                  </a:path>
                  <a:path w="21600" h="21600" stroke="0" extrusionOk="0">
                    <a:moveTo>
                      <a:pt x="21599" y="41"/>
                    </a:moveTo>
                    <a:cubicBezTo>
                      <a:pt x="21576" y="11910"/>
                      <a:pt x="11982" y="21537"/>
                      <a:pt x="11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1" name="Freeform 153"/>
              <p:cNvSpPr>
                <a:spLocks/>
              </p:cNvSpPr>
              <p:nvPr/>
            </p:nvSpPr>
            <p:spPr bwMode="auto">
              <a:xfrm>
                <a:off x="1663" y="2581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2" name="Line 154"/>
              <p:cNvSpPr>
                <a:spLocks noChangeShapeType="1"/>
              </p:cNvSpPr>
              <p:nvPr/>
            </p:nvSpPr>
            <p:spPr bwMode="auto">
              <a:xfrm>
                <a:off x="1663" y="258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3" name="Line 155"/>
              <p:cNvSpPr>
                <a:spLocks noChangeShapeType="1"/>
              </p:cNvSpPr>
              <p:nvPr/>
            </p:nvSpPr>
            <p:spPr bwMode="auto">
              <a:xfrm flipV="1">
                <a:off x="2664" y="1669"/>
                <a:ext cx="417" cy="8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4" name="Arc 156"/>
              <p:cNvSpPr>
                <a:spLocks/>
              </p:cNvSpPr>
              <p:nvPr/>
            </p:nvSpPr>
            <p:spPr bwMode="auto">
              <a:xfrm>
                <a:off x="3080" y="671"/>
                <a:ext cx="346" cy="99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6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5"/>
                      <a:pt x="11967" y="21565"/>
                      <a:pt x="6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5"/>
                      <a:pt x="11967" y="21565"/>
                      <a:pt x="6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5" name="Freeform 157"/>
              <p:cNvSpPr>
                <a:spLocks/>
              </p:cNvSpPr>
              <p:nvPr/>
            </p:nvSpPr>
            <p:spPr bwMode="auto">
              <a:xfrm>
                <a:off x="3388" y="664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6" name="Line 158"/>
              <p:cNvSpPr>
                <a:spLocks noChangeShapeType="1"/>
              </p:cNvSpPr>
              <p:nvPr/>
            </p:nvSpPr>
            <p:spPr bwMode="auto">
              <a:xfrm>
                <a:off x="3388" y="66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7" name="Freeform 159"/>
              <p:cNvSpPr>
                <a:spLocks/>
              </p:cNvSpPr>
              <p:nvPr/>
            </p:nvSpPr>
            <p:spPr bwMode="auto">
              <a:xfrm>
                <a:off x="1098" y="5140"/>
                <a:ext cx="209" cy="50"/>
              </a:xfrm>
              <a:custGeom>
                <a:avLst/>
                <a:gdLst>
                  <a:gd name="T0" fmla="*/ 0 w 552"/>
                  <a:gd name="T1" fmla="*/ 0 h 136"/>
                  <a:gd name="T2" fmla="*/ 245 w 552"/>
                  <a:gd name="T3" fmla="*/ 136 h 136"/>
                  <a:gd name="T4" fmla="*/ 552 w 552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136">
                    <a:moveTo>
                      <a:pt x="0" y="0"/>
                    </a:moveTo>
                    <a:lnTo>
                      <a:pt x="245" y="136"/>
                    </a:lnTo>
                    <a:lnTo>
                      <a:pt x="552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8" name="Freeform 160"/>
              <p:cNvSpPr>
                <a:spLocks/>
              </p:cNvSpPr>
              <p:nvPr/>
            </p:nvSpPr>
            <p:spPr bwMode="auto">
              <a:xfrm>
                <a:off x="1670" y="4856"/>
                <a:ext cx="140" cy="267"/>
              </a:xfrm>
              <a:custGeom>
                <a:avLst/>
                <a:gdLst>
                  <a:gd name="T0" fmla="*/ 0 w 369"/>
                  <a:gd name="T1" fmla="*/ 733 h 733"/>
                  <a:gd name="T2" fmla="*/ 369 w 369"/>
                  <a:gd name="T3" fmla="*/ 136 h 733"/>
                  <a:gd name="T4" fmla="*/ 369 w 369"/>
                  <a:gd name="T5" fmla="*/ 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9" h="733">
                    <a:moveTo>
                      <a:pt x="0" y="733"/>
                    </a:moveTo>
                    <a:lnTo>
                      <a:pt x="369" y="136"/>
                    </a:lnTo>
                    <a:lnTo>
                      <a:pt x="36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9" name="Freeform 161"/>
              <p:cNvSpPr>
                <a:spLocks/>
              </p:cNvSpPr>
              <p:nvPr/>
            </p:nvSpPr>
            <p:spPr bwMode="auto">
              <a:xfrm>
                <a:off x="1770" y="4849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0" name="Line 162"/>
              <p:cNvSpPr>
                <a:spLocks noChangeShapeType="1"/>
              </p:cNvSpPr>
              <p:nvPr/>
            </p:nvSpPr>
            <p:spPr bwMode="auto">
              <a:xfrm>
                <a:off x="1770" y="484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1" name="Arc 163"/>
              <p:cNvSpPr>
                <a:spLocks/>
              </p:cNvSpPr>
              <p:nvPr/>
            </p:nvSpPr>
            <p:spPr bwMode="auto">
              <a:xfrm>
                <a:off x="1328" y="4917"/>
                <a:ext cx="277" cy="26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7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98"/>
                      <a:pt x="11976" y="21556"/>
                      <a:pt x="77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98"/>
                      <a:pt x="11976" y="21556"/>
                      <a:pt x="7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2" name="Arc 164"/>
              <p:cNvSpPr>
                <a:spLocks/>
              </p:cNvSpPr>
              <p:nvPr/>
            </p:nvSpPr>
            <p:spPr bwMode="auto">
              <a:xfrm>
                <a:off x="1514" y="4872"/>
                <a:ext cx="92" cy="45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236 w 21600"/>
                  <a:gd name="T1" fmla="*/ 0 h 22077"/>
                  <a:gd name="T2" fmla="*/ 21595 w 21600"/>
                  <a:gd name="T3" fmla="*/ 22077 h 22077"/>
                  <a:gd name="T4" fmla="*/ 0 w 21600"/>
                  <a:gd name="T5" fmla="*/ 21599 h 220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77" fill="none" extrusionOk="0">
                    <a:moveTo>
                      <a:pt x="235" y="0"/>
                    </a:moveTo>
                    <a:cubicBezTo>
                      <a:pt x="12072" y="129"/>
                      <a:pt x="21600" y="9761"/>
                      <a:pt x="21600" y="21599"/>
                    </a:cubicBezTo>
                    <a:cubicBezTo>
                      <a:pt x="21600" y="21758"/>
                      <a:pt x="21598" y="21917"/>
                      <a:pt x="21594" y="22076"/>
                    </a:cubicBezTo>
                  </a:path>
                  <a:path w="21600" h="22077" stroke="0" extrusionOk="0">
                    <a:moveTo>
                      <a:pt x="235" y="0"/>
                    </a:moveTo>
                    <a:cubicBezTo>
                      <a:pt x="12072" y="129"/>
                      <a:pt x="21600" y="9761"/>
                      <a:pt x="21600" y="21599"/>
                    </a:cubicBezTo>
                    <a:cubicBezTo>
                      <a:pt x="21600" y="21758"/>
                      <a:pt x="21598" y="21917"/>
                      <a:pt x="21594" y="22076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3" name="Freeform 165"/>
              <p:cNvSpPr>
                <a:spLocks/>
              </p:cNvSpPr>
              <p:nvPr/>
            </p:nvSpPr>
            <p:spPr bwMode="auto">
              <a:xfrm>
                <a:off x="1491" y="4835"/>
                <a:ext cx="42" cy="72"/>
              </a:xfrm>
              <a:custGeom>
                <a:avLst/>
                <a:gdLst>
                  <a:gd name="T0" fmla="*/ 94 w 111"/>
                  <a:gd name="T1" fmla="*/ 0 h 196"/>
                  <a:gd name="T2" fmla="*/ 111 w 111"/>
                  <a:gd name="T3" fmla="*/ 8 h 196"/>
                  <a:gd name="T4" fmla="*/ 17 w 111"/>
                  <a:gd name="T5" fmla="*/ 196 h 196"/>
                  <a:gd name="T6" fmla="*/ 0 w 111"/>
                  <a:gd name="T7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96">
                    <a:moveTo>
                      <a:pt x="94" y="0"/>
                    </a:moveTo>
                    <a:lnTo>
                      <a:pt x="111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4" name="Line 166"/>
              <p:cNvSpPr>
                <a:spLocks noChangeShapeType="1"/>
              </p:cNvSpPr>
              <p:nvPr/>
            </p:nvSpPr>
            <p:spPr bwMode="auto">
              <a:xfrm>
                <a:off x="1491" y="4903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5" name="Arc 167"/>
              <p:cNvSpPr>
                <a:spLocks/>
              </p:cNvSpPr>
              <p:nvPr/>
            </p:nvSpPr>
            <p:spPr bwMode="auto">
              <a:xfrm>
                <a:off x="1416" y="5039"/>
                <a:ext cx="97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3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03"/>
                    </a:moveTo>
                    <a:cubicBezTo>
                      <a:pt x="21487" y="12052"/>
                      <a:pt x="11850" y="21599"/>
                      <a:pt x="0" y="21600"/>
                    </a:cubicBezTo>
                  </a:path>
                  <a:path w="21599" h="21600" stroke="0" extrusionOk="0">
                    <a:moveTo>
                      <a:pt x="21599" y="203"/>
                    </a:moveTo>
                    <a:cubicBezTo>
                      <a:pt x="21487" y="12052"/>
                      <a:pt x="1185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6" name="Freeform 168"/>
              <p:cNvSpPr>
                <a:spLocks/>
              </p:cNvSpPr>
              <p:nvPr/>
            </p:nvSpPr>
            <p:spPr bwMode="auto">
              <a:xfrm>
                <a:off x="1475" y="5033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7" name="Line 169"/>
              <p:cNvSpPr>
                <a:spLocks noChangeShapeType="1"/>
              </p:cNvSpPr>
              <p:nvPr/>
            </p:nvSpPr>
            <p:spPr bwMode="auto">
              <a:xfrm>
                <a:off x="1475" y="503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Arc 170"/>
              <p:cNvSpPr>
                <a:spLocks/>
              </p:cNvSpPr>
              <p:nvPr/>
            </p:nvSpPr>
            <p:spPr bwMode="auto">
              <a:xfrm>
                <a:off x="1248" y="5028"/>
                <a:ext cx="86" cy="11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50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31"/>
                      <a:pt x="12081" y="21461"/>
                      <a:pt x="249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31"/>
                      <a:pt x="12081" y="21461"/>
                      <a:pt x="249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9" name="Freeform 171"/>
              <p:cNvSpPr>
                <a:spLocks/>
              </p:cNvSpPr>
              <p:nvPr/>
            </p:nvSpPr>
            <p:spPr bwMode="auto">
              <a:xfrm>
                <a:off x="1296" y="5022"/>
                <a:ext cx="79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0" name="Line 172"/>
              <p:cNvSpPr>
                <a:spLocks noChangeShapeType="1"/>
              </p:cNvSpPr>
              <p:nvPr/>
            </p:nvSpPr>
            <p:spPr bwMode="auto">
              <a:xfrm>
                <a:off x="1296" y="5022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Arc 173"/>
              <p:cNvSpPr>
                <a:spLocks/>
              </p:cNvSpPr>
              <p:nvPr/>
            </p:nvSpPr>
            <p:spPr bwMode="auto">
              <a:xfrm>
                <a:off x="918" y="5040"/>
                <a:ext cx="127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69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3"/>
                      <a:pt x="12032" y="21506"/>
                      <a:pt x="169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3"/>
                      <a:pt x="12032" y="21506"/>
                      <a:pt x="16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2" name="Freeform 174"/>
              <p:cNvSpPr>
                <a:spLocks/>
              </p:cNvSpPr>
              <p:nvPr/>
            </p:nvSpPr>
            <p:spPr bwMode="auto">
              <a:xfrm>
                <a:off x="1007" y="5033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Line 175"/>
              <p:cNvSpPr>
                <a:spLocks noChangeShapeType="1"/>
              </p:cNvSpPr>
              <p:nvPr/>
            </p:nvSpPr>
            <p:spPr bwMode="auto">
              <a:xfrm>
                <a:off x="1007" y="503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4" name="Arc 176"/>
              <p:cNvSpPr>
                <a:spLocks/>
              </p:cNvSpPr>
              <p:nvPr/>
            </p:nvSpPr>
            <p:spPr bwMode="auto">
              <a:xfrm>
                <a:off x="762" y="5045"/>
                <a:ext cx="137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27 h 21599"/>
                  <a:gd name="T2" fmla="*/ 155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8" y="226"/>
                    </a:moveTo>
                    <a:cubicBezTo>
                      <a:pt x="21475" y="12006"/>
                      <a:pt x="11935" y="21514"/>
                      <a:pt x="155" y="21599"/>
                    </a:cubicBezTo>
                  </a:path>
                  <a:path w="21599" h="21599" stroke="0" extrusionOk="0">
                    <a:moveTo>
                      <a:pt x="21598" y="226"/>
                    </a:moveTo>
                    <a:cubicBezTo>
                      <a:pt x="21475" y="12006"/>
                      <a:pt x="11935" y="21514"/>
                      <a:pt x="15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Freeform 177"/>
              <p:cNvSpPr>
                <a:spLocks/>
              </p:cNvSpPr>
              <p:nvPr/>
            </p:nvSpPr>
            <p:spPr bwMode="auto">
              <a:xfrm>
                <a:off x="862" y="5039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6" name="Line 178"/>
              <p:cNvSpPr>
                <a:spLocks noChangeShapeType="1"/>
              </p:cNvSpPr>
              <p:nvPr/>
            </p:nvSpPr>
            <p:spPr bwMode="auto">
              <a:xfrm>
                <a:off x="862" y="503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Arc 179"/>
              <p:cNvSpPr>
                <a:spLocks/>
              </p:cNvSpPr>
              <p:nvPr/>
            </p:nvSpPr>
            <p:spPr bwMode="auto">
              <a:xfrm>
                <a:off x="611" y="5034"/>
                <a:ext cx="109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97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2"/>
                      <a:pt x="12048" y="21491"/>
                      <a:pt x="197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2"/>
                      <a:pt x="12048" y="21491"/>
                      <a:pt x="19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8" name="Freeform 180"/>
              <p:cNvSpPr>
                <a:spLocks/>
              </p:cNvSpPr>
              <p:nvPr/>
            </p:nvSpPr>
            <p:spPr bwMode="auto">
              <a:xfrm>
                <a:off x="683" y="5027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Line 181"/>
              <p:cNvSpPr>
                <a:spLocks noChangeShapeType="1"/>
              </p:cNvSpPr>
              <p:nvPr/>
            </p:nvSpPr>
            <p:spPr bwMode="auto">
              <a:xfrm>
                <a:off x="683" y="502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0" name="Line 182"/>
              <p:cNvSpPr>
                <a:spLocks noChangeShapeType="1"/>
              </p:cNvSpPr>
              <p:nvPr/>
            </p:nvSpPr>
            <p:spPr bwMode="auto">
              <a:xfrm>
                <a:off x="1179" y="4059"/>
                <a:ext cx="81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Arc 183"/>
              <p:cNvSpPr>
                <a:spLocks/>
              </p:cNvSpPr>
              <p:nvPr/>
            </p:nvSpPr>
            <p:spPr bwMode="auto">
              <a:xfrm>
                <a:off x="1259" y="3796"/>
                <a:ext cx="398" cy="31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9 h 21600"/>
                  <a:gd name="T2" fmla="*/ 5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68"/>
                    </a:moveTo>
                    <a:cubicBezTo>
                      <a:pt x="21561" y="11950"/>
                      <a:pt x="11935" y="21570"/>
                      <a:pt x="53" y="21599"/>
                    </a:cubicBezTo>
                  </a:path>
                  <a:path w="21600" h="21600" stroke="0" extrusionOk="0">
                    <a:moveTo>
                      <a:pt x="21599" y="68"/>
                    </a:moveTo>
                    <a:cubicBezTo>
                      <a:pt x="21561" y="11950"/>
                      <a:pt x="11935" y="21570"/>
                      <a:pt x="5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2" name="Freeform 184"/>
              <p:cNvSpPr>
                <a:spLocks/>
              </p:cNvSpPr>
              <p:nvPr/>
            </p:nvSpPr>
            <p:spPr bwMode="auto">
              <a:xfrm>
                <a:off x="1620" y="3790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Line 185"/>
              <p:cNvSpPr>
                <a:spLocks noChangeShapeType="1"/>
              </p:cNvSpPr>
              <p:nvPr/>
            </p:nvSpPr>
            <p:spPr bwMode="auto">
              <a:xfrm>
                <a:off x="1620" y="379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4" name="Arc 186"/>
              <p:cNvSpPr>
                <a:spLocks/>
              </p:cNvSpPr>
              <p:nvPr/>
            </p:nvSpPr>
            <p:spPr bwMode="auto">
              <a:xfrm>
                <a:off x="686" y="3958"/>
                <a:ext cx="132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26 h 21599"/>
                  <a:gd name="T2" fmla="*/ 160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8" y="225"/>
                    </a:moveTo>
                    <a:cubicBezTo>
                      <a:pt x="21475" y="12004"/>
                      <a:pt x="11938" y="21512"/>
                      <a:pt x="160" y="21599"/>
                    </a:cubicBezTo>
                  </a:path>
                  <a:path w="21599" h="21599" stroke="0" extrusionOk="0">
                    <a:moveTo>
                      <a:pt x="21598" y="225"/>
                    </a:moveTo>
                    <a:cubicBezTo>
                      <a:pt x="21475" y="12004"/>
                      <a:pt x="11938" y="21512"/>
                      <a:pt x="16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Freeform 187"/>
              <p:cNvSpPr>
                <a:spLocks/>
              </p:cNvSpPr>
              <p:nvPr/>
            </p:nvSpPr>
            <p:spPr bwMode="auto">
              <a:xfrm>
                <a:off x="780" y="3952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6" name="Line 188"/>
              <p:cNvSpPr>
                <a:spLocks noChangeShapeType="1"/>
              </p:cNvSpPr>
              <p:nvPr/>
            </p:nvSpPr>
            <p:spPr bwMode="auto">
              <a:xfrm>
                <a:off x="780" y="395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7" name="Arc 189"/>
              <p:cNvSpPr>
                <a:spLocks/>
              </p:cNvSpPr>
              <p:nvPr/>
            </p:nvSpPr>
            <p:spPr bwMode="auto">
              <a:xfrm>
                <a:off x="843" y="3958"/>
                <a:ext cx="137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27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26"/>
                    </a:moveTo>
                    <a:cubicBezTo>
                      <a:pt x="21474" y="12067"/>
                      <a:pt x="11840" y="21599"/>
                      <a:pt x="0" y="21600"/>
                    </a:cubicBezTo>
                  </a:path>
                  <a:path w="21599" h="21600" stroke="0" extrusionOk="0">
                    <a:moveTo>
                      <a:pt x="21598" y="226"/>
                    </a:moveTo>
                    <a:cubicBezTo>
                      <a:pt x="21474" y="12067"/>
                      <a:pt x="1184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8" name="Freeform 190"/>
              <p:cNvSpPr>
                <a:spLocks/>
              </p:cNvSpPr>
              <p:nvPr/>
            </p:nvSpPr>
            <p:spPr bwMode="auto">
              <a:xfrm>
                <a:off x="942" y="3952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9" name="Line 191"/>
              <p:cNvSpPr>
                <a:spLocks noChangeShapeType="1"/>
              </p:cNvSpPr>
              <p:nvPr/>
            </p:nvSpPr>
            <p:spPr bwMode="auto">
              <a:xfrm>
                <a:off x="942" y="395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0" name="Arc 192"/>
              <p:cNvSpPr>
                <a:spLocks/>
              </p:cNvSpPr>
              <p:nvPr/>
            </p:nvSpPr>
            <p:spPr bwMode="auto">
              <a:xfrm>
                <a:off x="999" y="3958"/>
                <a:ext cx="149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27 h 21600"/>
                  <a:gd name="T2" fmla="*/ 141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26"/>
                    </a:moveTo>
                    <a:cubicBezTo>
                      <a:pt x="21474" y="12012"/>
                      <a:pt x="11926" y="21522"/>
                      <a:pt x="140" y="21599"/>
                    </a:cubicBezTo>
                  </a:path>
                  <a:path w="21599" h="21600" stroke="0" extrusionOk="0">
                    <a:moveTo>
                      <a:pt x="21598" y="226"/>
                    </a:moveTo>
                    <a:cubicBezTo>
                      <a:pt x="21474" y="12012"/>
                      <a:pt x="11926" y="21522"/>
                      <a:pt x="14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1" name="Freeform 193"/>
              <p:cNvSpPr>
                <a:spLocks/>
              </p:cNvSpPr>
              <p:nvPr/>
            </p:nvSpPr>
            <p:spPr bwMode="auto">
              <a:xfrm>
                <a:off x="1110" y="3952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2" name="Line 194"/>
              <p:cNvSpPr>
                <a:spLocks noChangeShapeType="1"/>
              </p:cNvSpPr>
              <p:nvPr/>
            </p:nvSpPr>
            <p:spPr bwMode="auto">
              <a:xfrm>
                <a:off x="1110" y="395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3" name="Freeform 195"/>
              <p:cNvSpPr>
                <a:spLocks/>
              </p:cNvSpPr>
              <p:nvPr/>
            </p:nvSpPr>
            <p:spPr bwMode="auto">
              <a:xfrm>
                <a:off x="1364" y="3920"/>
                <a:ext cx="35" cy="77"/>
              </a:xfrm>
              <a:custGeom>
                <a:avLst/>
                <a:gdLst>
                  <a:gd name="T0" fmla="*/ 0 w 91"/>
                  <a:gd name="T1" fmla="*/ 213 h 213"/>
                  <a:gd name="T2" fmla="*/ 91 w 91"/>
                  <a:gd name="T3" fmla="*/ 122 h 213"/>
                  <a:gd name="T4" fmla="*/ 91 w 91"/>
                  <a:gd name="T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213">
                    <a:moveTo>
                      <a:pt x="0" y="213"/>
                    </a:moveTo>
                    <a:lnTo>
                      <a:pt x="91" y="122"/>
                    </a:lnTo>
                    <a:lnTo>
                      <a:pt x="9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4" name="Freeform 196"/>
              <p:cNvSpPr>
                <a:spLocks/>
              </p:cNvSpPr>
              <p:nvPr/>
            </p:nvSpPr>
            <p:spPr bwMode="auto">
              <a:xfrm>
                <a:off x="1359" y="3913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5" name="Line 197"/>
              <p:cNvSpPr>
                <a:spLocks noChangeShapeType="1"/>
              </p:cNvSpPr>
              <p:nvPr/>
            </p:nvSpPr>
            <p:spPr bwMode="auto">
              <a:xfrm>
                <a:off x="1359" y="391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6" name="Freeform 198"/>
              <p:cNvSpPr>
                <a:spLocks/>
              </p:cNvSpPr>
              <p:nvPr/>
            </p:nvSpPr>
            <p:spPr bwMode="auto">
              <a:xfrm>
                <a:off x="1508" y="3920"/>
                <a:ext cx="64" cy="67"/>
              </a:xfrm>
              <a:custGeom>
                <a:avLst/>
                <a:gdLst>
                  <a:gd name="T0" fmla="*/ 0 w 168"/>
                  <a:gd name="T1" fmla="*/ 184 h 184"/>
                  <a:gd name="T2" fmla="*/ 168 w 168"/>
                  <a:gd name="T3" fmla="*/ 77 h 184"/>
                  <a:gd name="T4" fmla="*/ 168 w 168"/>
                  <a:gd name="T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184">
                    <a:moveTo>
                      <a:pt x="0" y="184"/>
                    </a:moveTo>
                    <a:lnTo>
                      <a:pt x="168" y="77"/>
                    </a:lnTo>
                    <a:lnTo>
                      <a:pt x="16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7" name="Freeform 199"/>
              <p:cNvSpPr>
                <a:spLocks/>
              </p:cNvSpPr>
              <p:nvPr/>
            </p:nvSpPr>
            <p:spPr bwMode="auto">
              <a:xfrm>
                <a:off x="1533" y="3913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8" name="Line 200"/>
              <p:cNvSpPr>
                <a:spLocks noChangeShapeType="1"/>
              </p:cNvSpPr>
              <p:nvPr/>
            </p:nvSpPr>
            <p:spPr bwMode="auto">
              <a:xfrm>
                <a:off x="1533" y="391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9" name="Arc 201"/>
              <p:cNvSpPr>
                <a:spLocks/>
              </p:cNvSpPr>
              <p:nvPr/>
            </p:nvSpPr>
            <p:spPr bwMode="auto">
              <a:xfrm>
                <a:off x="1772" y="3875"/>
                <a:ext cx="93" cy="2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00 h 21599"/>
                  <a:gd name="T2" fmla="*/ 230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599" y="99"/>
                    </a:moveTo>
                    <a:cubicBezTo>
                      <a:pt x="21545" y="11900"/>
                      <a:pt x="12030" y="21473"/>
                      <a:pt x="229" y="21598"/>
                    </a:cubicBezTo>
                  </a:path>
                  <a:path w="21600" h="21599" stroke="0" extrusionOk="0">
                    <a:moveTo>
                      <a:pt x="21599" y="99"/>
                    </a:moveTo>
                    <a:cubicBezTo>
                      <a:pt x="21545" y="11900"/>
                      <a:pt x="12030" y="21473"/>
                      <a:pt x="229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0" name="Line 202"/>
              <p:cNvSpPr>
                <a:spLocks noChangeShapeType="1"/>
              </p:cNvSpPr>
              <p:nvPr/>
            </p:nvSpPr>
            <p:spPr bwMode="auto">
              <a:xfrm flipV="1">
                <a:off x="1867" y="3836"/>
                <a:ext cx="0" cy="4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1" name="Freeform 203"/>
              <p:cNvSpPr>
                <a:spLocks/>
              </p:cNvSpPr>
              <p:nvPr/>
            </p:nvSpPr>
            <p:spPr bwMode="auto">
              <a:xfrm>
                <a:off x="1828" y="3829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2" name="Line 204"/>
              <p:cNvSpPr>
                <a:spLocks noChangeShapeType="1"/>
              </p:cNvSpPr>
              <p:nvPr/>
            </p:nvSpPr>
            <p:spPr bwMode="auto">
              <a:xfrm>
                <a:off x="1828" y="382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450" y="5169"/>
              <a:ext cx="538" cy="97"/>
            </a:xfrm>
            <a:custGeom>
              <a:avLst/>
              <a:gdLst>
                <a:gd name="T0" fmla="*/ 0 w 1423"/>
                <a:gd name="T1" fmla="*/ 57 h 267"/>
                <a:gd name="T2" fmla="*/ 36 w 1423"/>
                <a:gd name="T3" fmla="*/ 0 h 267"/>
                <a:gd name="T4" fmla="*/ 82 w 1423"/>
                <a:gd name="T5" fmla="*/ 127 h 267"/>
                <a:gd name="T6" fmla="*/ 155 w 1423"/>
                <a:gd name="T7" fmla="*/ 15 h 267"/>
                <a:gd name="T8" fmla="*/ 201 w 1423"/>
                <a:gd name="T9" fmla="*/ 141 h 267"/>
                <a:gd name="T10" fmla="*/ 275 w 1423"/>
                <a:gd name="T11" fmla="*/ 29 h 267"/>
                <a:gd name="T12" fmla="*/ 320 w 1423"/>
                <a:gd name="T13" fmla="*/ 155 h 267"/>
                <a:gd name="T14" fmla="*/ 394 w 1423"/>
                <a:gd name="T15" fmla="*/ 43 h 267"/>
                <a:gd name="T16" fmla="*/ 439 w 1423"/>
                <a:gd name="T17" fmla="*/ 169 h 267"/>
                <a:gd name="T18" fmla="*/ 513 w 1423"/>
                <a:gd name="T19" fmla="*/ 57 h 267"/>
                <a:gd name="T20" fmla="*/ 559 w 1423"/>
                <a:gd name="T21" fmla="*/ 183 h 267"/>
                <a:gd name="T22" fmla="*/ 632 w 1423"/>
                <a:gd name="T23" fmla="*/ 71 h 267"/>
                <a:gd name="T24" fmla="*/ 678 w 1423"/>
                <a:gd name="T25" fmla="*/ 197 h 267"/>
                <a:gd name="T26" fmla="*/ 751 w 1423"/>
                <a:gd name="T27" fmla="*/ 85 h 267"/>
                <a:gd name="T28" fmla="*/ 797 w 1423"/>
                <a:gd name="T29" fmla="*/ 211 h 267"/>
                <a:gd name="T30" fmla="*/ 871 w 1423"/>
                <a:gd name="T31" fmla="*/ 99 h 267"/>
                <a:gd name="T32" fmla="*/ 916 w 1423"/>
                <a:gd name="T33" fmla="*/ 225 h 267"/>
                <a:gd name="T34" fmla="*/ 990 w 1423"/>
                <a:gd name="T35" fmla="*/ 113 h 267"/>
                <a:gd name="T36" fmla="*/ 1035 w 1423"/>
                <a:gd name="T37" fmla="*/ 239 h 267"/>
                <a:gd name="T38" fmla="*/ 1109 w 1423"/>
                <a:gd name="T39" fmla="*/ 127 h 267"/>
                <a:gd name="T40" fmla="*/ 1154 w 1423"/>
                <a:gd name="T41" fmla="*/ 253 h 267"/>
                <a:gd name="T42" fmla="*/ 1228 w 1423"/>
                <a:gd name="T43" fmla="*/ 141 h 267"/>
                <a:gd name="T44" fmla="*/ 1274 w 1423"/>
                <a:gd name="T45" fmla="*/ 267 h 267"/>
                <a:gd name="T46" fmla="*/ 1347 w 1423"/>
                <a:gd name="T47" fmla="*/ 155 h 267"/>
                <a:gd name="T48" fmla="*/ 1370 w 1423"/>
                <a:gd name="T49" fmla="*/ 218 h 267"/>
                <a:gd name="T50" fmla="*/ 1423 w 1423"/>
                <a:gd name="T51" fmla="*/ 225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3" h="267">
                  <a:moveTo>
                    <a:pt x="0" y="57"/>
                  </a:moveTo>
                  <a:lnTo>
                    <a:pt x="36" y="0"/>
                  </a:lnTo>
                  <a:lnTo>
                    <a:pt x="82" y="127"/>
                  </a:lnTo>
                  <a:lnTo>
                    <a:pt x="155" y="15"/>
                  </a:lnTo>
                  <a:lnTo>
                    <a:pt x="201" y="141"/>
                  </a:lnTo>
                  <a:lnTo>
                    <a:pt x="275" y="29"/>
                  </a:lnTo>
                  <a:lnTo>
                    <a:pt x="320" y="155"/>
                  </a:lnTo>
                  <a:lnTo>
                    <a:pt x="394" y="43"/>
                  </a:lnTo>
                  <a:lnTo>
                    <a:pt x="439" y="169"/>
                  </a:lnTo>
                  <a:lnTo>
                    <a:pt x="513" y="57"/>
                  </a:lnTo>
                  <a:lnTo>
                    <a:pt x="559" y="183"/>
                  </a:lnTo>
                  <a:lnTo>
                    <a:pt x="632" y="71"/>
                  </a:lnTo>
                  <a:lnTo>
                    <a:pt x="678" y="197"/>
                  </a:lnTo>
                  <a:lnTo>
                    <a:pt x="751" y="85"/>
                  </a:lnTo>
                  <a:lnTo>
                    <a:pt x="797" y="211"/>
                  </a:lnTo>
                  <a:lnTo>
                    <a:pt x="871" y="99"/>
                  </a:lnTo>
                  <a:lnTo>
                    <a:pt x="916" y="225"/>
                  </a:lnTo>
                  <a:lnTo>
                    <a:pt x="990" y="113"/>
                  </a:lnTo>
                  <a:lnTo>
                    <a:pt x="1035" y="239"/>
                  </a:lnTo>
                  <a:lnTo>
                    <a:pt x="1109" y="127"/>
                  </a:lnTo>
                  <a:lnTo>
                    <a:pt x="1154" y="253"/>
                  </a:lnTo>
                  <a:lnTo>
                    <a:pt x="1228" y="141"/>
                  </a:lnTo>
                  <a:lnTo>
                    <a:pt x="1274" y="267"/>
                  </a:lnTo>
                  <a:lnTo>
                    <a:pt x="1347" y="155"/>
                  </a:lnTo>
                  <a:lnTo>
                    <a:pt x="1370" y="218"/>
                  </a:lnTo>
                  <a:lnTo>
                    <a:pt x="1423" y="22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7"/>
            <p:cNvSpPr>
              <a:spLocks/>
            </p:cNvSpPr>
            <p:nvPr/>
          </p:nvSpPr>
          <p:spPr bwMode="auto">
            <a:xfrm>
              <a:off x="988" y="5078"/>
              <a:ext cx="752" cy="1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5"/>
                  </a:moveTo>
                  <a:cubicBezTo>
                    <a:pt x="21530" y="12005"/>
                    <a:pt x="11880" y="21599"/>
                    <a:pt x="0" y="21600"/>
                  </a:cubicBezTo>
                </a:path>
                <a:path w="21600" h="21600" stroke="0" extrusionOk="0">
                  <a:moveTo>
                    <a:pt x="21599" y="125"/>
                  </a:moveTo>
                  <a:cubicBezTo>
                    <a:pt x="21530" y="12005"/>
                    <a:pt x="1188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720" y="5079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0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530" y="4083"/>
              <a:ext cx="539" cy="93"/>
            </a:xfrm>
            <a:custGeom>
              <a:avLst/>
              <a:gdLst>
                <a:gd name="T0" fmla="*/ 0 w 1423"/>
                <a:gd name="T1" fmla="*/ 57 h 255"/>
                <a:gd name="T2" fmla="*/ 36 w 1423"/>
                <a:gd name="T3" fmla="*/ 0 h 255"/>
                <a:gd name="T4" fmla="*/ 83 w 1423"/>
                <a:gd name="T5" fmla="*/ 126 h 255"/>
                <a:gd name="T6" fmla="*/ 155 w 1423"/>
                <a:gd name="T7" fmla="*/ 13 h 255"/>
                <a:gd name="T8" fmla="*/ 202 w 1423"/>
                <a:gd name="T9" fmla="*/ 139 h 255"/>
                <a:gd name="T10" fmla="*/ 274 w 1423"/>
                <a:gd name="T11" fmla="*/ 26 h 255"/>
                <a:gd name="T12" fmla="*/ 321 w 1423"/>
                <a:gd name="T13" fmla="*/ 152 h 255"/>
                <a:gd name="T14" fmla="*/ 394 w 1423"/>
                <a:gd name="T15" fmla="*/ 39 h 255"/>
                <a:gd name="T16" fmla="*/ 440 w 1423"/>
                <a:gd name="T17" fmla="*/ 165 h 255"/>
                <a:gd name="T18" fmla="*/ 513 w 1423"/>
                <a:gd name="T19" fmla="*/ 52 h 255"/>
                <a:gd name="T20" fmla="*/ 560 w 1423"/>
                <a:gd name="T21" fmla="*/ 177 h 255"/>
                <a:gd name="T22" fmla="*/ 632 w 1423"/>
                <a:gd name="T23" fmla="*/ 65 h 255"/>
                <a:gd name="T24" fmla="*/ 679 w 1423"/>
                <a:gd name="T25" fmla="*/ 190 h 255"/>
                <a:gd name="T26" fmla="*/ 752 w 1423"/>
                <a:gd name="T27" fmla="*/ 78 h 255"/>
                <a:gd name="T28" fmla="*/ 798 w 1423"/>
                <a:gd name="T29" fmla="*/ 203 h 255"/>
                <a:gd name="T30" fmla="*/ 871 w 1423"/>
                <a:gd name="T31" fmla="*/ 90 h 255"/>
                <a:gd name="T32" fmla="*/ 918 w 1423"/>
                <a:gd name="T33" fmla="*/ 216 h 255"/>
                <a:gd name="T34" fmla="*/ 990 w 1423"/>
                <a:gd name="T35" fmla="*/ 103 h 255"/>
                <a:gd name="T36" fmla="*/ 1037 w 1423"/>
                <a:gd name="T37" fmla="*/ 229 h 255"/>
                <a:gd name="T38" fmla="*/ 1109 w 1423"/>
                <a:gd name="T39" fmla="*/ 116 h 255"/>
                <a:gd name="T40" fmla="*/ 1156 w 1423"/>
                <a:gd name="T41" fmla="*/ 242 h 255"/>
                <a:gd name="T42" fmla="*/ 1229 w 1423"/>
                <a:gd name="T43" fmla="*/ 129 h 255"/>
                <a:gd name="T44" fmla="*/ 1276 w 1423"/>
                <a:gd name="T45" fmla="*/ 255 h 255"/>
                <a:gd name="T46" fmla="*/ 1348 w 1423"/>
                <a:gd name="T47" fmla="*/ 142 h 255"/>
                <a:gd name="T48" fmla="*/ 1371 w 1423"/>
                <a:gd name="T49" fmla="*/ 205 h 255"/>
                <a:gd name="T50" fmla="*/ 1423 w 1423"/>
                <a:gd name="T51" fmla="*/ 21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3" h="255">
                  <a:moveTo>
                    <a:pt x="0" y="57"/>
                  </a:moveTo>
                  <a:lnTo>
                    <a:pt x="36" y="0"/>
                  </a:lnTo>
                  <a:lnTo>
                    <a:pt x="83" y="126"/>
                  </a:lnTo>
                  <a:lnTo>
                    <a:pt x="155" y="13"/>
                  </a:lnTo>
                  <a:lnTo>
                    <a:pt x="202" y="139"/>
                  </a:lnTo>
                  <a:lnTo>
                    <a:pt x="274" y="26"/>
                  </a:lnTo>
                  <a:lnTo>
                    <a:pt x="321" y="152"/>
                  </a:lnTo>
                  <a:lnTo>
                    <a:pt x="394" y="39"/>
                  </a:lnTo>
                  <a:lnTo>
                    <a:pt x="440" y="165"/>
                  </a:lnTo>
                  <a:lnTo>
                    <a:pt x="513" y="52"/>
                  </a:lnTo>
                  <a:lnTo>
                    <a:pt x="560" y="177"/>
                  </a:lnTo>
                  <a:lnTo>
                    <a:pt x="632" y="65"/>
                  </a:lnTo>
                  <a:lnTo>
                    <a:pt x="679" y="190"/>
                  </a:lnTo>
                  <a:lnTo>
                    <a:pt x="752" y="78"/>
                  </a:lnTo>
                  <a:lnTo>
                    <a:pt x="798" y="203"/>
                  </a:lnTo>
                  <a:lnTo>
                    <a:pt x="871" y="90"/>
                  </a:lnTo>
                  <a:lnTo>
                    <a:pt x="918" y="216"/>
                  </a:lnTo>
                  <a:lnTo>
                    <a:pt x="990" y="103"/>
                  </a:lnTo>
                  <a:lnTo>
                    <a:pt x="1037" y="229"/>
                  </a:lnTo>
                  <a:lnTo>
                    <a:pt x="1109" y="116"/>
                  </a:lnTo>
                  <a:lnTo>
                    <a:pt x="1156" y="242"/>
                  </a:lnTo>
                  <a:lnTo>
                    <a:pt x="1229" y="129"/>
                  </a:lnTo>
                  <a:lnTo>
                    <a:pt x="1276" y="255"/>
                  </a:lnTo>
                  <a:lnTo>
                    <a:pt x="1348" y="142"/>
                  </a:lnTo>
                  <a:lnTo>
                    <a:pt x="1371" y="205"/>
                  </a:lnTo>
                  <a:lnTo>
                    <a:pt x="1423" y="21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1068" y="3913"/>
              <a:ext cx="787" cy="2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8 h 21600"/>
                <a:gd name="T2" fmla="*/ 2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7"/>
                  </a:moveTo>
                  <a:cubicBezTo>
                    <a:pt x="21551" y="11972"/>
                    <a:pt x="11911" y="21585"/>
                    <a:pt x="26" y="21599"/>
                  </a:cubicBezTo>
                </a:path>
                <a:path w="21600" h="21600" stroke="0" extrusionOk="0">
                  <a:moveTo>
                    <a:pt x="21599" y="87"/>
                  </a:moveTo>
                  <a:cubicBezTo>
                    <a:pt x="21551" y="11972"/>
                    <a:pt x="11911" y="21585"/>
                    <a:pt x="2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836" y="3914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450" y="2996"/>
              <a:ext cx="504" cy="91"/>
            </a:xfrm>
            <a:custGeom>
              <a:avLst/>
              <a:gdLst>
                <a:gd name="T0" fmla="*/ 0 w 1332"/>
                <a:gd name="T1" fmla="*/ 57 h 250"/>
                <a:gd name="T2" fmla="*/ 36 w 1332"/>
                <a:gd name="T3" fmla="*/ 0 h 250"/>
                <a:gd name="T4" fmla="*/ 83 w 1332"/>
                <a:gd name="T5" fmla="*/ 126 h 250"/>
                <a:gd name="T6" fmla="*/ 155 w 1332"/>
                <a:gd name="T7" fmla="*/ 12 h 250"/>
                <a:gd name="T8" fmla="*/ 202 w 1332"/>
                <a:gd name="T9" fmla="*/ 138 h 250"/>
                <a:gd name="T10" fmla="*/ 274 w 1332"/>
                <a:gd name="T11" fmla="*/ 25 h 250"/>
                <a:gd name="T12" fmla="*/ 321 w 1332"/>
                <a:gd name="T13" fmla="*/ 150 h 250"/>
                <a:gd name="T14" fmla="*/ 394 w 1332"/>
                <a:gd name="T15" fmla="*/ 37 h 250"/>
                <a:gd name="T16" fmla="*/ 441 w 1332"/>
                <a:gd name="T17" fmla="*/ 163 h 250"/>
                <a:gd name="T18" fmla="*/ 513 w 1332"/>
                <a:gd name="T19" fmla="*/ 50 h 250"/>
                <a:gd name="T20" fmla="*/ 560 w 1332"/>
                <a:gd name="T21" fmla="*/ 175 h 250"/>
                <a:gd name="T22" fmla="*/ 632 w 1332"/>
                <a:gd name="T23" fmla="*/ 62 h 250"/>
                <a:gd name="T24" fmla="*/ 680 w 1332"/>
                <a:gd name="T25" fmla="*/ 188 h 250"/>
                <a:gd name="T26" fmla="*/ 752 w 1332"/>
                <a:gd name="T27" fmla="*/ 75 h 250"/>
                <a:gd name="T28" fmla="*/ 799 w 1332"/>
                <a:gd name="T29" fmla="*/ 200 h 250"/>
                <a:gd name="T30" fmla="*/ 871 w 1332"/>
                <a:gd name="T31" fmla="*/ 87 h 250"/>
                <a:gd name="T32" fmla="*/ 918 w 1332"/>
                <a:gd name="T33" fmla="*/ 213 h 250"/>
                <a:gd name="T34" fmla="*/ 990 w 1332"/>
                <a:gd name="T35" fmla="*/ 100 h 250"/>
                <a:gd name="T36" fmla="*/ 1038 w 1332"/>
                <a:gd name="T37" fmla="*/ 225 h 250"/>
                <a:gd name="T38" fmla="*/ 1110 w 1332"/>
                <a:gd name="T39" fmla="*/ 112 h 250"/>
                <a:gd name="T40" fmla="*/ 1157 w 1332"/>
                <a:gd name="T41" fmla="*/ 238 h 250"/>
                <a:gd name="T42" fmla="*/ 1229 w 1332"/>
                <a:gd name="T43" fmla="*/ 124 h 250"/>
                <a:gd name="T44" fmla="*/ 1276 w 1332"/>
                <a:gd name="T45" fmla="*/ 250 h 250"/>
                <a:gd name="T46" fmla="*/ 1312 w 1332"/>
                <a:gd name="T47" fmla="*/ 194 h 250"/>
                <a:gd name="T48" fmla="*/ 1332 w 1332"/>
                <a:gd name="T49" fmla="*/ 19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32" h="250">
                  <a:moveTo>
                    <a:pt x="0" y="57"/>
                  </a:moveTo>
                  <a:lnTo>
                    <a:pt x="36" y="0"/>
                  </a:lnTo>
                  <a:lnTo>
                    <a:pt x="83" y="126"/>
                  </a:lnTo>
                  <a:lnTo>
                    <a:pt x="155" y="12"/>
                  </a:lnTo>
                  <a:lnTo>
                    <a:pt x="202" y="138"/>
                  </a:lnTo>
                  <a:lnTo>
                    <a:pt x="274" y="25"/>
                  </a:lnTo>
                  <a:lnTo>
                    <a:pt x="321" y="150"/>
                  </a:lnTo>
                  <a:lnTo>
                    <a:pt x="394" y="37"/>
                  </a:lnTo>
                  <a:lnTo>
                    <a:pt x="441" y="163"/>
                  </a:lnTo>
                  <a:lnTo>
                    <a:pt x="513" y="50"/>
                  </a:lnTo>
                  <a:lnTo>
                    <a:pt x="560" y="175"/>
                  </a:lnTo>
                  <a:lnTo>
                    <a:pt x="632" y="62"/>
                  </a:lnTo>
                  <a:lnTo>
                    <a:pt x="680" y="188"/>
                  </a:lnTo>
                  <a:lnTo>
                    <a:pt x="752" y="75"/>
                  </a:lnTo>
                  <a:lnTo>
                    <a:pt x="799" y="200"/>
                  </a:lnTo>
                  <a:lnTo>
                    <a:pt x="871" y="87"/>
                  </a:lnTo>
                  <a:lnTo>
                    <a:pt x="918" y="213"/>
                  </a:lnTo>
                  <a:lnTo>
                    <a:pt x="990" y="100"/>
                  </a:lnTo>
                  <a:lnTo>
                    <a:pt x="1038" y="225"/>
                  </a:lnTo>
                  <a:lnTo>
                    <a:pt x="1110" y="112"/>
                  </a:lnTo>
                  <a:lnTo>
                    <a:pt x="1157" y="238"/>
                  </a:lnTo>
                  <a:lnTo>
                    <a:pt x="1229" y="124"/>
                  </a:lnTo>
                  <a:lnTo>
                    <a:pt x="1276" y="250"/>
                  </a:lnTo>
                  <a:lnTo>
                    <a:pt x="1312" y="194"/>
                  </a:lnTo>
                  <a:lnTo>
                    <a:pt x="1332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953" y="2816"/>
              <a:ext cx="815" cy="2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6 h 21600"/>
                <a:gd name="T2" fmla="*/ 2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5"/>
                  </a:moveTo>
                  <a:cubicBezTo>
                    <a:pt x="21552" y="11971"/>
                    <a:pt x="11911" y="21585"/>
                    <a:pt x="25" y="21599"/>
                  </a:cubicBezTo>
                </a:path>
                <a:path w="21600" h="21600" stroke="0" extrusionOk="0">
                  <a:moveTo>
                    <a:pt x="21599" y="85"/>
                  </a:moveTo>
                  <a:cubicBezTo>
                    <a:pt x="21552" y="11971"/>
                    <a:pt x="11911" y="21585"/>
                    <a:pt x="2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750" y="2817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895" y="5223"/>
              <a:ext cx="145" cy="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7 w 21737"/>
                <a:gd name="T1" fmla="*/ 21600 h 21600"/>
                <a:gd name="T2" fmla="*/ 0 w 21737"/>
                <a:gd name="T3" fmla="*/ 0 h 21600"/>
                <a:gd name="T4" fmla="*/ 21600 w 217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7" h="21600" fill="none" extrusionOk="0">
                  <a:moveTo>
                    <a:pt x="21736" y="21599"/>
                  </a:moveTo>
                  <a:cubicBezTo>
                    <a:pt x="21691" y="21599"/>
                    <a:pt x="2164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7" h="21600" stroke="0" extrusionOk="0">
                  <a:moveTo>
                    <a:pt x="21736" y="21599"/>
                  </a:moveTo>
                  <a:cubicBezTo>
                    <a:pt x="21691" y="21599"/>
                    <a:pt x="2164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680" y="5239"/>
              <a:ext cx="358" cy="1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6 h 21600"/>
                <a:gd name="T2" fmla="*/ 59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76"/>
                  </a:moveTo>
                  <a:cubicBezTo>
                    <a:pt x="21502" y="12013"/>
                    <a:pt x="11896" y="21567"/>
                    <a:pt x="58" y="21599"/>
                  </a:cubicBezTo>
                </a:path>
                <a:path w="21599" h="21600" stroke="0" extrusionOk="0">
                  <a:moveTo>
                    <a:pt x="21599" y="176"/>
                  </a:moveTo>
                  <a:cubicBezTo>
                    <a:pt x="21502" y="12013"/>
                    <a:pt x="11896" y="21567"/>
                    <a:pt x="5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681" y="5344"/>
              <a:ext cx="57" cy="38"/>
            </a:xfrm>
            <a:custGeom>
              <a:avLst/>
              <a:gdLst>
                <a:gd name="T0" fmla="*/ 0 w 57"/>
                <a:gd name="T1" fmla="*/ 19 h 38"/>
                <a:gd name="T2" fmla="*/ 57 w 57"/>
                <a:gd name="T3" fmla="*/ 38 h 38"/>
                <a:gd name="T4" fmla="*/ 42 w 57"/>
                <a:gd name="T5" fmla="*/ 19 h 38"/>
                <a:gd name="T6" fmla="*/ 57 w 57"/>
                <a:gd name="T7" fmla="*/ 0 h 38"/>
                <a:gd name="T8" fmla="*/ 0 w 57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8">
                  <a:moveTo>
                    <a:pt x="0" y="19"/>
                  </a:moveTo>
                  <a:lnTo>
                    <a:pt x="57" y="38"/>
                  </a:lnTo>
                  <a:lnTo>
                    <a:pt x="42" y="19"/>
                  </a:lnTo>
                  <a:lnTo>
                    <a:pt x="5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982" y="4137"/>
              <a:ext cx="127" cy="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733" y="4153"/>
              <a:ext cx="375" cy="1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733" y="4262"/>
              <a:ext cx="57" cy="39"/>
            </a:xfrm>
            <a:custGeom>
              <a:avLst/>
              <a:gdLst>
                <a:gd name="T0" fmla="*/ 0 w 57"/>
                <a:gd name="T1" fmla="*/ 20 h 39"/>
                <a:gd name="T2" fmla="*/ 57 w 57"/>
                <a:gd name="T3" fmla="*/ 39 h 39"/>
                <a:gd name="T4" fmla="*/ 42 w 57"/>
                <a:gd name="T5" fmla="*/ 20 h 39"/>
                <a:gd name="T6" fmla="*/ 57 w 57"/>
                <a:gd name="T7" fmla="*/ 0 h 39"/>
                <a:gd name="T8" fmla="*/ 0 w 57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20"/>
                  </a:moveTo>
                  <a:lnTo>
                    <a:pt x="57" y="39"/>
                  </a:lnTo>
                  <a:lnTo>
                    <a:pt x="42" y="20"/>
                  </a:lnTo>
                  <a:lnTo>
                    <a:pt x="5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907" y="3050"/>
              <a:ext cx="105" cy="22"/>
            </a:xfrm>
            <a:custGeom>
              <a:avLst/>
              <a:gdLst>
                <a:gd name="G0" fmla="+- 21577 0 0"/>
                <a:gd name="G1" fmla="+- 0 0 0"/>
                <a:gd name="G2" fmla="+- 21600 0 0"/>
                <a:gd name="T0" fmla="*/ 21771 w 21771"/>
                <a:gd name="T1" fmla="*/ 21599 h 21600"/>
                <a:gd name="T2" fmla="*/ 0 w 21771"/>
                <a:gd name="T3" fmla="*/ 1004 h 21600"/>
                <a:gd name="T4" fmla="*/ 21577 w 2177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1" h="21600" fill="none" extrusionOk="0">
                  <a:moveTo>
                    <a:pt x="21771" y="21599"/>
                  </a:moveTo>
                  <a:cubicBezTo>
                    <a:pt x="21706" y="21599"/>
                    <a:pt x="21641" y="21599"/>
                    <a:pt x="21577" y="21600"/>
                  </a:cubicBezTo>
                  <a:cubicBezTo>
                    <a:pt x="10038" y="21600"/>
                    <a:pt x="536" y="12530"/>
                    <a:pt x="0" y="1003"/>
                  </a:cubicBezTo>
                </a:path>
                <a:path w="21771" h="21600" stroke="0" extrusionOk="0">
                  <a:moveTo>
                    <a:pt x="21771" y="21599"/>
                  </a:moveTo>
                  <a:cubicBezTo>
                    <a:pt x="21706" y="21599"/>
                    <a:pt x="21641" y="21599"/>
                    <a:pt x="21577" y="21600"/>
                  </a:cubicBezTo>
                  <a:cubicBezTo>
                    <a:pt x="10038" y="21600"/>
                    <a:pt x="536" y="12530"/>
                    <a:pt x="0" y="1003"/>
                  </a:cubicBezTo>
                  <a:lnTo>
                    <a:pt x="2157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664" y="3073"/>
              <a:ext cx="347" cy="1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664" y="3159"/>
              <a:ext cx="57" cy="39"/>
            </a:xfrm>
            <a:custGeom>
              <a:avLst/>
              <a:gdLst>
                <a:gd name="T0" fmla="*/ 0 w 57"/>
                <a:gd name="T1" fmla="*/ 20 h 39"/>
                <a:gd name="T2" fmla="*/ 57 w 57"/>
                <a:gd name="T3" fmla="*/ 39 h 39"/>
                <a:gd name="T4" fmla="*/ 42 w 57"/>
                <a:gd name="T5" fmla="*/ 20 h 39"/>
                <a:gd name="T6" fmla="*/ 57 w 57"/>
                <a:gd name="T7" fmla="*/ 0 h 39"/>
                <a:gd name="T8" fmla="*/ 0 w 57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20"/>
                  </a:moveTo>
                  <a:lnTo>
                    <a:pt x="57" y="39"/>
                  </a:lnTo>
                  <a:lnTo>
                    <a:pt x="42" y="20"/>
                  </a:lnTo>
                  <a:lnTo>
                    <a:pt x="5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611" y="2855"/>
              <a:ext cx="150" cy="1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4 h 21600"/>
                <a:gd name="T2" fmla="*/ 142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04"/>
                  </a:moveTo>
                  <a:cubicBezTo>
                    <a:pt x="21487" y="11997"/>
                    <a:pt x="11936" y="21521"/>
                    <a:pt x="141" y="21599"/>
                  </a:cubicBezTo>
                </a:path>
                <a:path w="21599" h="21600" stroke="0" extrusionOk="0">
                  <a:moveTo>
                    <a:pt x="21599" y="204"/>
                  </a:moveTo>
                  <a:cubicBezTo>
                    <a:pt x="21487" y="11997"/>
                    <a:pt x="11936" y="21521"/>
                    <a:pt x="1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723" y="2849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723" y="284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7"/>
            <p:cNvSpPr>
              <a:spLocks/>
            </p:cNvSpPr>
            <p:nvPr/>
          </p:nvSpPr>
          <p:spPr bwMode="auto">
            <a:xfrm>
              <a:off x="773" y="2872"/>
              <a:ext cx="138" cy="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6 h 21599"/>
                <a:gd name="T2" fmla="*/ 155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25"/>
                  </a:moveTo>
                  <a:cubicBezTo>
                    <a:pt x="21475" y="12006"/>
                    <a:pt x="11935" y="21514"/>
                    <a:pt x="155" y="21599"/>
                  </a:cubicBezTo>
                </a:path>
                <a:path w="21599" h="21599" stroke="0" extrusionOk="0">
                  <a:moveTo>
                    <a:pt x="21598" y="225"/>
                  </a:moveTo>
                  <a:cubicBezTo>
                    <a:pt x="21475" y="12006"/>
                    <a:pt x="11935" y="21514"/>
                    <a:pt x="15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874" y="2866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874" y="286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941" y="2861"/>
              <a:ext cx="168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2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9"/>
                    <a:pt x="12007" y="21529"/>
                    <a:pt x="12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9"/>
                    <a:pt x="12007" y="21529"/>
                    <a:pt x="12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071" y="2854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232"/>
            <p:cNvSpPr>
              <a:spLocks noChangeShapeType="1"/>
            </p:cNvSpPr>
            <p:nvPr/>
          </p:nvSpPr>
          <p:spPr bwMode="auto">
            <a:xfrm>
              <a:off x="1071" y="285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Arc 233"/>
            <p:cNvSpPr>
              <a:spLocks/>
            </p:cNvSpPr>
            <p:nvPr/>
          </p:nvSpPr>
          <p:spPr bwMode="auto">
            <a:xfrm>
              <a:off x="1091" y="2704"/>
              <a:ext cx="514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4 h 21600"/>
                <a:gd name="T2" fmla="*/ 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3"/>
                  </a:moveTo>
                  <a:cubicBezTo>
                    <a:pt x="21553" y="11964"/>
                    <a:pt x="11922" y="21576"/>
                    <a:pt x="41" y="21599"/>
                  </a:cubicBezTo>
                </a:path>
                <a:path w="21600" h="21600" stroke="0" extrusionOk="0">
                  <a:moveTo>
                    <a:pt x="21599" y="83"/>
                  </a:moveTo>
                  <a:cubicBezTo>
                    <a:pt x="21553" y="11964"/>
                    <a:pt x="11922" y="21576"/>
                    <a:pt x="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Freeform 234"/>
            <p:cNvSpPr>
              <a:spLocks/>
            </p:cNvSpPr>
            <p:nvPr/>
          </p:nvSpPr>
          <p:spPr bwMode="auto">
            <a:xfrm>
              <a:off x="1568" y="2698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235"/>
            <p:cNvSpPr>
              <a:spLocks noChangeShapeType="1"/>
            </p:cNvSpPr>
            <p:nvPr/>
          </p:nvSpPr>
          <p:spPr bwMode="auto">
            <a:xfrm>
              <a:off x="1568" y="26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Freeform 236"/>
            <p:cNvSpPr>
              <a:spLocks/>
            </p:cNvSpPr>
            <p:nvPr/>
          </p:nvSpPr>
          <p:spPr bwMode="auto">
            <a:xfrm>
              <a:off x="1335" y="2750"/>
              <a:ext cx="29" cy="100"/>
            </a:xfrm>
            <a:custGeom>
              <a:avLst/>
              <a:gdLst>
                <a:gd name="T0" fmla="*/ 77 w 77"/>
                <a:gd name="T1" fmla="*/ 275 h 275"/>
                <a:gd name="T2" fmla="*/ 77 w 77"/>
                <a:gd name="T3" fmla="*/ 0 h 275"/>
                <a:gd name="T4" fmla="*/ 0 w 77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275">
                  <a:moveTo>
                    <a:pt x="77" y="275"/>
                  </a:moveTo>
                  <a:lnTo>
                    <a:pt x="77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Freeform 237"/>
            <p:cNvSpPr>
              <a:spLocks/>
            </p:cNvSpPr>
            <p:nvPr/>
          </p:nvSpPr>
          <p:spPr bwMode="auto">
            <a:xfrm>
              <a:off x="1328" y="2712"/>
              <a:ext cx="7" cy="76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238"/>
            <p:cNvSpPr>
              <a:spLocks noChangeShapeType="1"/>
            </p:cNvSpPr>
            <p:nvPr/>
          </p:nvSpPr>
          <p:spPr bwMode="auto">
            <a:xfrm>
              <a:off x="1328" y="2788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Freeform 239"/>
            <p:cNvSpPr>
              <a:spLocks/>
            </p:cNvSpPr>
            <p:nvPr/>
          </p:nvSpPr>
          <p:spPr bwMode="auto">
            <a:xfrm>
              <a:off x="1670" y="2783"/>
              <a:ext cx="111" cy="162"/>
            </a:xfrm>
            <a:custGeom>
              <a:avLst/>
              <a:gdLst>
                <a:gd name="T0" fmla="*/ 0 w 292"/>
                <a:gd name="T1" fmla="*/ 443 h 443"/>
                <a:gd name="T2" fmla="*/ 292 w 292"/>
                <a:gd name="T3" fmla="*/ 121 h 443"/>
                <a:gd name="T4" fmla="*/ 292 w 292"/>
                <a:gd name="T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2" h="443">
                  <a:moveTo>
                    <a:pt x="0" y="443"/>
                  </a:moveTo>
                  <a:lnTo>
                    <a:pt x="292" y="121"/>
                  </a:lnTo>
                  <a:lnTo>
                    <a:pt x="29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Freeform 240"/>
            <p:cNvSpPr>
              <a:spLocks/>
            </p:cNvSpPr>
            <p:nvPr/>
          </p:nvSpPr>
          <p:spPr bwMode="auto">
            <a:xfrm>
              <a:off x="1742" y="2777"/>
              <a:ext cx="78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241"/>
            <p:cNvSpPr>
              <a:spLocks noChangeShapeType="1"/>
            </p:cNvSpPr>
            <p:nvPr/>
          </p:nvSpPr>
          <p:spPr bwMode="auto">
            <a:xfrm>
              <a:off x="1742" y="277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242"/>
            <p:cNvSpPr>
              <a:spLocks noChangeShapeType="1"/>
            </p:cNvSpPr>
            <p:nvPr/>
          </p:nvSpPr>
          <p:spPr bwMode="auto">
            <a:xfrm flipV="1">
              <a:off x="1446" y="2845"/>
              <a:ext cx="0" cy="6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Freeform 243"/>
            <p:cNvSpPr>
              <a:spLocks/>
            </p:cNvSpPr>
            <p:nvPr/>
          </p:nvSpPr>
          <p:spPr bwMode="auto">
            <a:xfrm>
              <a:off x="1406" y="2838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244"/>
            <p:cNvSpPr>
              <a:spLocks noChangeShapeType="1"/>
            </p:cNvSpPr>
            <p:nvPr/>
          </p:nvSpPr>
          <p:spPr bwMode="auto">
            <a:xfrm>
              <a:off x="1406" y="283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Freeform 245"/>
            <p:cNvSpPr>
              <a:spLocks/>
            </p:cNvSpPr>
            <p:nvPr/>
          </p:nvSpPr>
          <p:spPr bwMode="auto">
            <a:xfrm>
              <a:off x="1278" y="2850"/>
              <a:ext cx="93" cy="56"/>
            </a:xfrm>
            <a:custGeom>
              <a:avLst/>
              <a:gdLst>
                <a:gd name="T0" fmla="*/ 0 w 245"/>
                <a:gd name="T1" fmla="*/ 154 h 154"/>
                <a:gd name="T2" fmla="*/ 245 w 245"/>
                <a:gd name="T3" fmla="*/ 45 h 154"/>
                <a:gd name="T4" fmla="*/ 245 w 245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154">
                  <a:moveTo>
                    <a:pt x="0" y="154"/>
                  </a:moveTo>
                  <a:lnTo>
                    <a:pt x="245" y="45"/>
                  </a:lnTo>
                  <a:lnTo>
                    <a:pt x="2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Freeform 246"/>
            <p:cNvSpPr>
              <a:spLocks/>
            </p:cNvSpPr>
            <p:nvPr/>
          </p:nvSpPr>
          <p:spPr bwMode="auto">
            <a:xfrm>
              <a:off x="1331" y="2843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247"/>
            <p:cNvSpPr>
              <a:spLocks noChangeShapeType="1"/>
            </p:cNvSpPr>
            <p:nvPr/>
          </p:nvSpPr>
          <p:spPr bwMode="auto">
            <a:xfrm>
              <a:off x="1331" y="284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Arc 248"/>
            <p:cNvSpPr>
              <a:spLocks/>
            </p:cNvSpPr>
            <p:nvPr/>
          </p:nvSpPr>
          <p:spPr bwMode="auto">
            <a:xfrm>
              <a:off x="2070" y="1195"/>
              <a:ext cx="207" cy="2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0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8"/>
                    <a:pt x="11992" y="21542"/>
                    <a:pt x="10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8"/>
                    <a:pt x="11992" y="21542"/>
                    <a:pt x="10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Freeform 249"/>
            <p:cNvSpPr>
              <a:spLocks/>
            </p:cNvSpPr>
            <p:nvPr/>
          </p:nvSpPr>
          <p:spPr bwMode="auto">
            <a:xfrm>
              <a:off x="2239" y="1188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250"/>
            <p:cNvSpPr>
              <a:spLocks noChangeShapeType="1"/>
            </p:cNvSpPr>
            <p:nvPr/>
          </p:nvSpPr>
          <p:spPr bwMode="auto">
            <a:xfrm>
              <a:off x="2239" y="118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Arc 251"/>
            <p:cNvSpPr>
              <a:spLocks/>
            </p:cNvSpPr>
            <p:nvPr/>
          </p:nvSpPr>
          <p:spPr bwMode="auto">
            <a:xfrm>
              <a:off x="1997" y="1539"/>
              <a:ext cx="145" cy="56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84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17" y="21600"/>
                    <a:pt x="209" y="12161"/>
                    <a:pt x="0" y="383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17" y="21600"/>
                    <a:pt x="209" y="12161"/>
                    <a:pt x="0" y="383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Arc 252"/>
            <p:cNvSpPr>
              <a:spLocks/>
            </p:cNvSpPr>
            <p:nvPr/>
          </p:nvSpPr>
          <p:spPr bwMode="auto">
            <a:xfrm>
              <a:off x="1483" y="1597"/>
              <a:ext cx="658" cy="3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Freeform 253"/>
            <p:cNvSpPr>
              <a:spLocks/>
            </p:cNvSpPr>
            <p:nvPr/>
          </p:nvSpPr>
          <p:spPr bwMode="auto">
            <a:xfrm>
              <a:off x="1483" y="1898"/>
              <a:ext cx="57" cy="38"/>
            </a:xfrm>
            <a:custGeom>
              <a:avLst/>
              <a:gdLst>
                <a:gd name="T0" fmla="*/ 0 w 57"/>
                <a:gd name="T1" fmla="*/ 19 h 38"/>
                <a:gd name="T2" fmla="*/ 57 w 57"/>
                <a:gd name="T3" fmla="*/ 38 h 38"/>
                <a:gd name="T4" fmla="*/ 42 w 57"/>
                <a:gd name="T5" fmla="*/ 19 h 38"/>
                <a:gd name="T6" fmla="*/ 57 w 57"/>
                <a:gd name="T7" fmla="*/ 0 h 38"/>
                <a:gd name="T8" fmla="*/ 0 w 57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8">
                  <a:moveTo>
                    <a:pt x="0" y="19"/>
                  </a:moveTo>
                  <a:lnTo>
                    <a:pt x="57" y="38"/>
                  </a:lnTo>
                  <a:lnTo>
                    <a:pt x="42" y="19"/>
                  </a:lnTo>
                  <a:lnTo>
                    <a:pt x="5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Arc 254"/>
            <p:cNvSpPr>
              <a:spLocks/>
            </p:cNvSpPr>
            <p:nvPr/>
          </p:nvSpPr>
          <p:spPr bwMode="auto">
            <a:xfrm>
              <a:off x="2028" y="815"/>
              <a:ext cx="1585" cy="7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3"/>
                    <a:pt x="11937" y="21592"/>
                    <a:pt x="1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3"/>
                    <a:pt x="11937" y="21592"/>
                    <a:pt x="1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Freeform 255"/>
            <p:cNvSpPr>
              <a:spLocks/>
            </p:cNvSpPr>
            <p:nvPr/>
          </p:nvSpPr>
          <p:spPr bwMode="auto">
            <a:xfrm>
              <a:off x="3594" y="815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Freeform 256"/>
            <p:cNvSpPr>
              <a:spLocks/>
            </p:cNvSpPr>
            <p:nvPr/>
          </p:nvSpPr>
          <p:spPr bwMode="auto">
            <a:xfrm>
              <a:off x="1244" y="1570"/>
              <a:ext cx="795" cy="49"/>
            </a:xfrm>
            <a:custGeom>
              <a:avLst/>
              <a:gdLst>
                <a:gd name="T0" fmla="*/ 0 w 2100"/>
                <a:gd name="T1" fmla="*/ 75 h 134"/>
                <a:gd name="T2" fmla="*/ 29 w 2100"/>
                <a:gd name="T3" fmla="*/ 14 h 134"/>
                <a:gd name="T4" fmla="*/ 90 w 2100"/>
                <a:gd name="T5" fmla="*/ 134 h 134"/>
                <a:gd name="T6" fmla="*/ 149 w 2100"/>
                <a:gd name="T7" fmla="*/ 13 h 134"/>
                <a:gd name="T8" fmla="*/ 210 w 2100"/>
                <a:gd name="T9" fmla="*/ 133 h 134"/>
                <a:gd name="T10" fmla="*/ 269 w 2100"/>
                <a:gd name="T11" fmla="*/ 13 h 134"/>
                <a:gd name="T12" fmla="*/ 330 w 2100"/>
                <a:gd name="T13" fmla="*/ 132 h 134"/>
                <a:gd name="T14" fmla="*/ 389 w 2100"/>
                <a:gd name="T15" fmla="*/ 12 h 134"/>
                <a:gd name="T16" fmla="*/ 450 w 2100"/>
                <a:gd name="T17" fmla="*/ 131 h 134"/>
                <a:gd name="T18" fmla="*/ 509 w 2100"/>
                <a:gd name="T19" fmla="*/ 11 h 134"/>
                <a:gd name="T20" fmla="*/ 570 w 2100"/>
                <a:gd name="T21" fmla="*/ 130 h 134"/>
                <a:gd name="T22" fmla="*/ 629 w 2100"/>
                <a:gd name="T23" fmla="*/ 10 h 134"/>
                <a:gd name="T24" fmla="*/ 690 w 2100"/>
                <a:gd name="T25" fmla="*/ 130 h 134"/>
                <a:gd name="T26" fmla="*/ 749 w 2100"/>
                <a:gd name="T27" fmla="*/ 9 h 134"/>
                <a:gd name="T28" fmla="*/ 810 w 2100"/>
                <a:gd name="T29" fmla="*/ 129 h 134"/>
                <a:gd name="T30" fmla="*/ 869 w 2100"/>
                <a:gd name="T31" fmla="*/ 8 h 134"/>
                <a:gd name="T32" fmla="*/ 930 w 2100"/>
                <a:gd name="T33" fmla="*/ 128 h 134"/>
                <a:gd name="T34" fmla="*/ 989 w 2100"/>
                <a:gd name="T35" fmla="*/ 7 h 134"/>
                <a:gd name="T36" fmla="*/ 1050 w 2100"/>
                <a:gd name="T37" fmla="*/ 127 h 134"/>
                <a:gd name="T38" fmla="*/ 1109 w 2100"/>
                <a:gd name="T39" fmla="*/ 7 h 134"/>
                <a:gd name="T40" fmla="*/ 1170 w 2100"/>
                <a:gd name="T41" fmla="*/ 126 h 134"/>
                <a:gd name="T42" fmla="*/ 1229 w 2100"/>
                <a:gd name="T43" fmla="*/ 6 h 134"/>
                <a:gd name="T44" fmla="*/ 1290 w 2100"/>
                <a:gd name="T45" fmla="*/ 125 h 134"/>
                <a:gd name="T46" fmla="*/ 1349 w 2100"/>
                <a:gd name="T47" fmla="*/ 5 h 134"/>
                <a:gd name="T48" fmla="*/ 1410 w 2100"/>
                <a:gd name="T49" fmla="*/ 124 h 134"/>
                <a:gd name="T50" fmla="*/ 1469 w 2100"/>
                <a:gd name="T51" fmla="*/ 4 h 134"/>
                <a:gd name="T52" fmla="*/ 1530 w 2100"/>
                <a:gd name="T53" fmla="*/ 124 h 134"/>
                <a:gd name="T54" fmla="*/ 1589 w 2100"/>
                <a:gd name="T55" fmla="*/ 3 h 134"/>
                <a:gd name="T56" fmla="*/ 1650 w 2100"/>
                <a:gd name="T57" fmla="*/ 123 h 134"/>
                <a:gd name="T58" fmla="*/ 1709 w 2100"/>
                <a:gd name="T59" fmla="*/ 2 h 134"/>
                <a:gd name="T60" fmla="*/ 1770 w 2100"/>
                <a:gd name="T61" fmla="*/ 122 h 134"/>
                <a:gd name="T62" fmla="*/ 1829 w 2100"/>
                <a:gd name="T63" fmla="*/ 1 h 134"/>
                <a:gd name="T64" fmla="*/ 1890 w 2100"/>
                <a:gd name="T65" fmla="*/ 121 h 134"/>
                <a:gd name="T66" fmla="*/ 1949 w 2100"/>
                <a:gd name="T67" fmla="*/ 1 h 134"/>
                <a:gd name="T68" fmla="*/ 2010 w 2100"/>
                <a:gd name="T69" fmla="*/ 120 h 134"/>
                <a:gd name="T70" fmla="*/ 2069 w 2100"/>
                <a:gd name="T71" fmla="*/ 0 h 134"/>
                <a:gd name="T72" fmla="*/ 2099 w 2100"/>
                <a:gd name="T73" fmla="*/ 59 h 134"/>
                <a:gd name="T74" fmla="*/ 2100 w 2100"/>
                <a:gd name="T75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0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3"/>
                  </a:lnTo>
                  <a:lnTo>
                    <a:pt x="210" y="133"/>
                  </a:lnTo>
                  <a:lnTo>
                    <a:pt x="269" y="13"/>
                  </a:lnTo>
                  <a:lnTo>
                    <a:pt x="330" y="132"/>
                  </a:lnTo>
                  <a:lnTo>
                    <a:pt x="389" y="12"/>
                  </a:lnTo>
                  <a:lnTo>
                    <a:pt x="450" y="131"/>
                  </a:lnTo>
                  <a:lnTo>
                    <a:pt x="509" y="11"/>
                  </a:lnTo>
                  <a:lnTo>
                    <a:pt x="570" y="130"/>
                  </a:lnTo>
                  <a:lnTo>
                    <a:pt x="629" y="10"/>
                  </a:lnTo>
                  <a:lnTo>
                    <a:pt x="690" y="130"/>
                  </a:lnTo>
                  <a:lnTo>
                    <a:pt x="749" y="9"/>
                  </a:lnTo>
                  <a:lnTo>
                    <a:pt x="810" y="129"/>
                  </a:lnTo>
                  <a:lnTo>
                    <a:pt x="869" y="8"/>
                  </a:lnTo>
                  <a:lnTo>
                    <a:pt x="930" y="128"/>
                  </a:lnTo>
                  <a:lnTo>
                    <a:pt x="989" y="7"/>
                  </a:lnTo>
                  <a:lnTo>
                    <a:pt x="1050" y="127"/>
                  </a:lnTo>
                  <a:lnTo>
                    <a:pt x="1109" y="7"/>
                  </a:lnTo>
                  <a:lnTo>
                    <a:pt x="1170" y="126"/>
                  </a:lnTo>
                  <a:lnTo>
                    <a:pt x="1229" y="6"/>
                  </a:lnTo>
                  <a:lnTo>
                    <a:pt x="1290" y="125"/>
                  </a:lnTo>
                  <a:lnTo>
                    <a:pt x="1349" y="5"/>
                  </a:lnTo>
                  <a:lnTo>
                    <a:pt x="1410" y="124"/>
                  </a:lnTo>
                  <a:lnTo>
                    <a:pt x="1469" y="4"/>
                  </a:lnTo>
                  <a:lnTo>
                    <a:pt x="1530" y="124"/>
                  </a:lnTo>
                  <a:lnTo>
                    <a:pt x="1589" y="3"/>
                  </a:lnTo>
                  <a:lnTo>
                    <a:pt x="1650" y="123"/>
                  </a:lnTo>
                  <a:lnTo>
                    <a:pt x="1709" y="2"/>
                  </a:lnTo>
                  <a:lnTo>
                    <a:pt x="1770" y="122"/>
                  </a:lnTo>
                  <a:lnTo>
                    <a:pt x="1829" y="1"/>
                  </a:lnTo>
                  <a:lnTo>
                    <a:pt x="1890" y="121"/>
                  </a:lnTo>
                  <a:lnTo>
                    <a:pt x="1949" y="1"/>
                  </a:lnTo>
                  <a:lnTo>
                    <a:pt x="2010" y="120"/>
                  </a:lnTo>
                  <a:lnTo>
                    <a:pt x="2069" y="0"/>
                  </a:lnTo>
                  <a:lnTo>
                    <a:pt x="2099" y="59"/>
                  </a:lnTo>
                  <a:lnTo>
                    <a:pt x="210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Arc 257"/>
            <p:cNvSpPr>
              <a:spLocks/>
            </p:cNvSpPr>
            <p:nvPr/>
          </p:nvSpPr>
          <p:spPr bwMode="auto">
            <a:xfrm>
              <a:off x="1526" y="1219"/>
              <a:ext cx="135" cy="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56 h 21599"/>
                <a:gd name="T2" fmla="*/ 156 w 21598"/>
                <a:gd name="T3" fmla="*/ 21599 h 21599"/>
                <a:gd name="T4" fmla="*/ 0 w 21598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9" fill="none" extrusionOk="0">
                  <a:moveTo>
                    <a:pt x="21598" y="256"/>
                  </a:moveTo>
                  <a:cubicBezTo>
                    <a:pt x="21458" y="12023"/>
                    <a:pt x="11924" y="21514"/>
                    <a:pt x="156" y="21599"/>
                  </a:cubicBezTo>
                </a:path>
                <a:path w="21598" h="21599" stroke="0" extrusionOk="0">
                  <a:moveTo>
                    <a:pt x="21598" y="256"/>
                  </a:moveTo>
                  <a:cubicBezTo>
                    <a:pt x="21458" y="12023"/>
                    <a:pt x="11924" y="21514"/>
                    <a:pt x="1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Freeform 258"/>
            <p:cNvSpPr>
              <a:spLocks/>
            </p:cNvSpPr>
            <p:nvPr/>
          </p:nvSpPr>
          <p:spPr bwMode="auto">
            <a:xfrm>
              <a:off x="1624" y="1213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259"/>
            <p:cNvSpPr>
              <a:spLocks noChangeShapeType="1"/>
            </p:cNvSpPr>
            <p:nvPr/>
          </p:nvSpPr>
          <p:spPr bwMode="auto">
            <a:xfrm>
              <a:off x="1624" y="121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Arc 260"/>
            <p:cNvSpPr>
              <a:spLocks/>
            </p:cNvSpPr>
            <p:nvPr/>
          </p:nvSpPr>
          <p:spPr bwMode="auto">
            <a:xfrm>
              <a:off x="1793" y="1219"/>
              <a:ext cx="184" cy="7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76 h 21600"/>
                <a:gd name="T2" fmla="*/ 115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76"/>
                  </a:moveTo>
                  <a:cubicBezTo>
                    <a:pt x="21447" y="12051"/>
                    <a:pt x="11891" y="21536"/>
                    <a:pt x="114" y="21599"/>
                  </a:cubicBezTo>
                </a:path>
                <a:path w="21598" h="21600" stroke="0" extrusionOk="0">
                  <a:moveTo>
                    <a:pt x="21598" y="276"/>
                  </a:moveTo>
                  <a:cubicBezTo>
                    <a:pt x="21447" y="12051"/>
                    <a:pt x="11891" y="21536"/>
                    <a:pt x="11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Freeform 261"/>
            <p:cNvSpPr>
              <a:spLocks/>
            </p:cNvSpPr>
            <p:nvPr/>
          </p:nvSpPr>
          <p:spPr bwMode="auto">
            <a:xfrm>
              <a:off x="1940" y="1213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262"/>
            <p:cNvSpPr>
              <a:spLocks noChangeShapeType="1"/>
            </p:cNvSpPr>
            <p:nvPr/>
          </p:nvSpPr>
          <p:spPr bwMode="auto">
            <a:xfrm>
              <a:off x="1940" y="121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Arc 263"/>
            <p:cNvSpPr>
              <a:spLocks/>
            </p:cNvSpPr>
            <p:nvPr/>
          </p:nvSpPr>
          <p:spPr bwMode="auto">
            <a:xfrm>
              <a:off x="2338" y="1287"/>
              <a:ext cx="800" cy="1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7 h 21600"/>
                <a:gd name="T2" fmla="*/ 27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97"/>
                  </a:moveTo>
                  <a:cubicBezTo>
                    <a:pt x="21491" y="12038"/>
                    <a:pt x="11868" y="21585"/>
                    <a:pt x="26" y="21599"/>
                  </a:cubicBezTo>
                </a:path>
                <a:path w="21599" h="21600" stroke="0" extrusionOk="0">
                  <a:moveTo>
                    <a:pt x="21599" y="197"/>
                  </a:moveTo>
                  <a:cubicBezTo>
                    <a:pt x="21491" y="12038"/>
                    <a:pt x="11868" y="21585"/>
                    <a:pt x="2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Arc 264"/>
            <p:cNvSpPr>
              <a:spLocks/>
            </p:cNvSpPr>
            <p:nvPr/>
          </p:nvSpPr>
          <p:spPr bwMode="auto">
            <a:xfrm>
              <a:off x="3139" y="1130"/>
              <a:ext cx="65" cy="1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5 h 21597"/>
                <a:gd name="T2" fmla="*/ 331 w 21600"/>
                <a:gd name="T3" fmla="*/ 21597 h 21597"/>
                <a:gd name="T4" fmla="*/ 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599" y="134"/>
                  </a:moveTo>
                  <a:cubicBezTo>
                    <a:pt x="21526" y="11882"/>
                    <a:pt x="12077" y="21417"/>
                    <a:pt x="331" y="21597"/>
                  </a:cubicBezTo>
                </a:path>
                <a:path w="21600" h="21597" stroke="0" extrusionOk="0">
                  <a:moveTo>
                    <a:pt x="21599" y="134"/>
                  </a:moveTo>
                  <a:cubicBezTo>
                    <a:pt x="21526" y="11882"/>
                    <a:pt x="12077" y="21417"/>
                    <a:pt x="331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Arc 265"/>
            <p:cNvSpPr>
              <a:spLocks/>
            </p:cNvSpPr>
            <p:nvPr/>
          </p:nvSpPr>
          <p:spPr bwMode="auto">
            <a:xfrm>
              <a:off x="3205" y="825"/>
              <a:ext cx="5" cy="3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2"/>
                  </a:moveTo>
                  <a:cubicBezTo>
                    <a:pt x="21570" y="11961"/>
                    <a:pt x="11908" y="21599"/>
                    <a:pt x="0" y="21600"/>
                  </a:cubicBezTo>
                </a:path>
                <a:path w="21600" h="21600" stroke="0" extrusionOk="0">
                  <a:moveTo>
                    <a:pt x="21599" y="52"/>
                  </a:moveTo>
                  <a:cubicBezTo>
                    <a:pt x="21570" y="11961"/>
                    <a:pt x="1190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Freeform 266"/>
            <p:cNvSpPr>
              <a:spLocks/>
            </p:cNvSpPr>
            <p:nvPr/>
          </p:nvSpPr>
          <p:spPr bwMode="auto">
            <a:xfrm>
              <a:off x="3171" y="81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267"/>
            <p:cNvSpPr>
              <a:spLocks noChangeShapeType="1"/>
            </p:cNvSpPr>
            <p:nvPr/>
          </p:nvSpPr>
          <p:spPr bwMode="auto">
            <a:xfrm>
              <a:off x="3171" y="81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Arc 268"/>
            <p:cNvSpPr>
              <a:spLocks/>
            </p:cNvSpPr>
            <p:nvPr/>
          </p:nvSpPr>
          <p:spPr bwMode="auto">
            <a:xfrm>
              <a:off x="2916" y="1182"/>
              <a:ext cx="97" cy="1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7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77"/>
                  </a:moveTo>
                  <a:cubicBezTo>
                    <a:pt x="21502" y="12036"/>
                    <a:pt x="11860" y="21599"/>
                    <a:pt x="0" y="21600"/>
                  </a:cubicBezTo>
                </a:path>
                <a:path w="21599" h="21600" stroke="0" extrusionOk="0">
                  <a:moveTo>
                    <a:pt x="21599" y="177"/>
                  </a:moveTo>
                  <a:cubicBezTo>
                    <a:pt x="21502" y="12036"/>
                    <a:pt x="1186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Arc 269"/>
            <p:cNvSpPr>
              <a:spLocks/>
            </p:cNvSpPr>
            <p:nvPr/>
          </p:nvSpPr>
          <p:spPr bwMode="auto">
            <a:xfrm>
              <a:off x="2943" y="1146"/>
              <a:ext cx="70" cy="37"/>
            </a:xfrm>
            <a:custGeom>
              <a:avLst/>
              <a:gdLst>
                <a:gd name="G0" fmla="+- 0 0 0"/>
                <a:gd name="G1" fmla="+- 21598 0 0"/>
                <a:gd name="G2" fmla="+- 21600 0 0"/>
                <a:gd name="T0" fmla="*/ 309 w 21600"/>
                <a:gd name="T1" fmla="*/ 0 h 22181"/>
                <a:gd name="T2" fmla="*/ 21592 w 21600"/>
                <a:gd name="T3" fmla="*/ 22181 h 22181"/>
                <a:gd name="T4" fmla="*/ 0 w 21600"/>
                <a:gd name="T5" fmla="*/ 21598 h 22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181" fill="none" extrusionOk="0">
                  <a:moveTo>
                    <a:pt x="308" y="0"/>
                  </a:moveTo>
                  <a:cubicBezTo>
                    <a:pt x="12116" y="169"/>
                    <a:pt x="21600" y="9789"/>
                    <a:pt x="21600" y="21598"/>
                  </a:cubicBezTo>
                  <a:cubicBezTo>
                    <a:pt x="21600" y="21792"/>
                    <a:pt x="21597" y="21986"/>
                    <a:pt x="21592" y="22181"/>
                  </a:cubicBezTo>
                </a:path>
                <a:path w="21600" h="22181" stroke="0" extrusionOk="0">
                  <a:moveTo>
                    <a:pt x="308" y="0"/>
                  </a:moveTo>
                  <a:cubicBezTo>
                    <a:pt x="12116" y="169"/>
                    <a:pt x="21600" y="9789"/>
                    <a:pt x="21600" y="21598"/>
                  </a:cubicBezTo>
                  <a:cubicBezTo>
                    <a:pt x="21600" y="21792"/>
                    <a:pt x="21597" y="21986"/>
                    <a:pt x="21592" y="22181"/>
                  </a:cubicBezTo>
                  <a:lnTo>
                    <a:pt x="0" y="2159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Freeform 270"/>
            <p:cNvSpPr>
              <a:spLocks/>
            </p:cNvSpPr>
            <p:nvPr/>
          </p:nvSpPr>
          <p:spPr bwMode="auto">
            <a:xfrm>
              <a:off x="2919" y="1109"/>
              <a:ext cx="44" cy="72"/>
            </a:xfrm>
            <a:custGeom>
              <a:avLst/>
              <a:gdLst>
                <a:gd name="T0" fmla="*/ 98 w 115"/>
                <a:gd name="T1" fmla="*/ 0 h 196"/>
                <a:gd name="T2" fmla="*/ 115 w 115"/>
                <a:gd name="T3" fmla="*/ 8 h 196"/>
                <a:gd name="T4" fmla="*/ 17 w 115"/>
                <a:gd name="T5" fmla="*/ 196 h 196"/>
                <a:gd name="T6" fmla="*/ 0 w 115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98" y="0"/>
                  </a:moveTo>
                  <a:lnTo>
                    <a:pt x="115" y="8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Line 271"/>
            <p:cNvSpPr>
              <a:spLocks noChangeShapeType="1"/>
            </p:cNvSpPr>
            <p:nvPr/>
          </p:nvSpPr>
          <p:spPr bwMode="auto">
            <a:xfrm>
              <a:off x="2919" y="1177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Arc 272"/>
            <p:cNvSpPr>
              <a:spLocks/>
            </p:cNvSpPr>
            <p:nvPr/>
          </p:nvSpPr>
          <p:spPr bwMode="auto">
            <a:xfrm>
              <a:off x="2608" y="1033"/>
              <a:ext cx="515" cy="3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8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7"/>
                  </a:moveTo>
                  <a:cubicBezTo>
                    <a:pt x="21567" y="11964"/>
                    <a:pt x="11906" y="21599"/>
                    <a:pt x="0" y="21600"/>
                  </a:cubicBezTo>
                </a:path>
                <a:path w="21600" h="21600" stroke="0" extrusionOk="0">
                  <a:moveTo>
                    <a:pt x="21599" y="57"/>
                  </a:moveTo>
                  <a:cubicBezTo>
                    <a:pt x="21567" y="11964"/>
                    <a:pt x="1190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Arc 273"/>
            <p:cNvSpPr>
              <a:spLocks/>
            </p:cNvSpPr>
            <p:nvPr/>
          </p:nvSpPr>
          <p:spPr bwMode="auto">
            <a:xfrm>
              <a:off x="2995" y="978"/>
              <a:ext cx="127" cy="56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70 w 21600"/>
                <a:gd name="T1" fmla="*/ 0 h 21986"/>
                <a:gd name="T2" fmla="*/ 21597 w 21600"/>
                <a:gd name="T3" fmla="*/ 21986 h 21986"/>
                <a:gd name="T4" fmla="*/ 0 w 21600"/>
                <a:gd name="T5" fmla="*/ 21599 h 21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86" fill="none" extrusionOk="0">
                  <a:moveTo>
                    <a:pt x="170" y="-1"/>
                  </a:moveTo>
                  <a:cubicBezTo>
                    <a:pt x="12032" y="93"/>
                    <a:pt x="21600" y="9735"/>
                    <a:pt x="21600" y="21599"/>
                  </a:cubicBezTo>
                  <a:cubicBezTo>
                    <a:pt x="21600" y="21728"/>
                    <a:pt x="21598" y="21857"/>
                    <a:pt x="21596" y="21985"/>
                  </a:cubicBezTo>
                </a:path>
                <a:path w="21600" h="21986" stroke="0" extrusionOk="0">
                  <a:moveTo>
                    <a:pt x="170" y="-1"/>
                  </a:moveTo>
                  <a:cubicBezTo>
                    <a:pt x="12032" y="93"/>
                    <a:pt x="21600" y="9735"/>
                    <a:pt x="21600" y="21599"/>
                  </a:cubicBezTo>
                  <a:cubicBezTo>
                    <a:pt x="21600" y="21728"/>
                    <a:pt x="21598" y="21857"/>
                    <a:pt x="21596" y="21985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Freeform 274"/>
            <p:cNvSpPr>
              <a:spLocks/>
            </p:cNvSpPr>
            <p:nvPr/>
          </p:nvSpPr>
          <p:spPr bwMode="auto">
            <a:xfrm>
              <a:off x="2973" y="940"/>
              <a:ext cx="40" cy="73"/>
            </a:xfrm>
            <a:custGeom>
              <a:avLst/>
              <a:gdLst>
                <a:gd name="T0" fmla="*/ 85 w 105"/>
                <a:gd name="T1" fmla="*/ 0 h 200"/>
                <a:gd name="T2" fmla="*/ 105 w 105"/>
                <a:gd name="T3" fmla="*/ 9 h 200"/>
                <a:gd name="T4" fmla="*/ 19 w 105"/>
                <a:gd name="T5" fmla="*/ 200 h 200"/>
                <a:gd name="T6" fmla="*/ 0 w 105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00">
                  <a:moveTo>
                    <a:pt x="85" y="0"/>
                  </a:moveTo>
                  <a:lnTo>
                    <a:pt x="105" y="9"/>
                  </a:lnTo>
                  <a:lnTo>
                    <a:pt x="19" y="200"/>
                  </a:lnTo>
                  <a:lnTo>
                    <a:pt x="0" y="19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Line 275"/>
            <p:cNvSpPr>
              <a:spLocks noChangeShapeType="1"/>
            </p:cNvSpPr>
            <p:nvPr/>
          </p:nvSpPr>
          <p:spPr bwMode="auto">
            <a:xfrm>
              <a:off x="2973" y="1010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Arc 276"/>
            <p:cNvSpPr>
              <a:spLocks/>
            </p:cNvSpPr>
            <p:nvPr/>
          </p:nvSpPr>
          <p:spPr bwMode="auto">
            <a:xfrm>
              <a:off x="3146" y="1243"/>
              <a:ext cx="147" cy="1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2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1"/>
                  </a:moveTo>
                  <a:cubicBezTo>
                    <a:pt x="21532" y="12003"/>
                    <a:pt x="11881" y="21599"/>
                    <a:pt x="0" y="21600"/>
                  </a:cubicBezTo>
                </a:path>
                <a:path w="21600" h="21600" stroke="0" extrusionOk="0">
                  <a:moveTo>
                    <a:pt x="21599" y="121"/>
                  </a:moveTo>
                  <a:cubicBezTo>
                    <a:pt x="21532" y="12003"/>
                    <a:pt x="1188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Freeform 277"/>
            <p:cNvSpPr>
              <a:spLocks/>
            </p:cNvSpPr>
            <p:nvPr/>
          </p:nvSpPr>
          <p:spPr bwMode="auto">
            <a:xfrm>
              <a:off x="3254" y="1237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278"/>
            <p:cNvSpPr>
              <a:spLocks noChangeShapeType="1"/>
            </p:cNvSpPr>
            <p:nvPr/>
          </p:nvSpPr>
          <p:spPr bwMode="auto">
            <a:xfrm>
              <a:off x="3254" y="123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Arc 279"/>
            <p:cNvSpPr>
              <a:spLocks/>
            </p:cNvSpPr>
            <p:nvPr/>
          </p:nvSpPr>
          <p:spPr bwMode="auto">
            <a:xfrm>
              <a:off x="1664" y="3957"/>
              <a:ext cx="61" cy="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7"/>
                <a:gd name="T2" fmla="*/ 347 w 21600"/>
                <a:gd name="T3" fmla="*/ 21597 h 21597"/>
                <a:gd name="T4" fmla="*/ 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600" y="0"/>
                  </a:moveTo>
                  <a:cubicBezTo>
                    <a:pt x="21600" y="11794"/>
                    <a:pt x="12139" y="21407"/>
                    <a:pt x="347" y="21597"/>
                  </a:cubicBezTo>
                </a:path>
                <a:path w="21600" h="21597" stroke="0" extrusionOk="0">
                  <a:moveTo>
                    <a:pt x="21600" y="0"/>
                  </a:moveTo>
                  <a:cubicBezTo>
                    <a:pt x="21600" y="11794"/>
                    <a:pt x="12139" y="21407"/>
                    <a:pt x="347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Freeform 280"/>
            <p:cNvSpPr>
              <a:spLocks/>
            </p:cNvSpPr>
            <p:nvPr/>
          </p:nvSpPr>
          <p:spPr bwMode="auto">
            <a:xfrm>
              <a:off x="1687" y="3950"/>
              <a:ext cx="80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Line 281"/>
            <p:cNvSpPr>
              <a:spLocks noChangeShapeType="1"/>
            </p:cNvSpPr>
            <p:nvPr/>
          </p:nvSpPr>
          <p:spPr bwMode="auto">
            <a:xfrm>
              <a:off x="1687" y="395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Arc 282"/>
            <p:cNvSpPr>
              <a:spLocks/>
            </p:cNvSpPr>
            <p:nvPr/>
          </p:nvSpPr>
          <p:spPr bwMode="auto">
            <a:xfrm>
              <a:off x="1587" y="2860"/>
              <a:ext cx="18" cy="6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98 h 21570"/>
                <a:gd name="T2" fmla="*/ 1132 w 21598"/>
                <a:gd name="T3" fmla="*/ 21570 h 21570"/>
                <a:gd name="T4" fmla="*/ 0 w 21598"/>
                <a:gd name="T5" fmla="*/ 0 h 2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70" fill="none" extrusionOk="0">
                  <a:moveTo>
                    <a:pt x="21597" y="297"/>
                  </a:moveTo>
                  <a:cubicBezTo>
                    <a:pt x="21441" y="11671"/>
                    <a:pt x="12490" y="20974"/>
                    <a:pt x="1132" y="21570"/>
                  </a:cubicBezTo>
                </a:path>
                <a:path w="21598" h="21570" stroke="0" extrusionOk="0">
                  <a:moveTo>
                    <a:pt x="21597" y="297"/>
                  </a:moveTo>
                  <a:cubicBezTo>
                    <a:pt x="21441" y="11671"/>
                    <a:pt x="12490" y="20974"/>
                    <a:pt x="1132" y="2157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Freeform 283"/>
            <p:cNvSpPr>
              <a:spLocks/>
            </p:cNvSpPr>
            <p:nvPr/>
          </p:nvSpPr>
          <p:spPr bwMode="auto">
            <a:xfrm>
              <a:off x="1568" y="2844"/>
              <a:ext cx="79" cy="27"/>
            </a:xfrm>
            <a:custGeom>
              <a:avLst/>
              <a:gdLst>
                <a:gd name="T0" fmla="*/ 209 w 209"/>
                <a:gd name="T1" fmla="*/ 56 h 75"/>
                <a:gd name="T2" fmla="*/ 204 w 209"/>
                <a:gd name="T3" fmla="*/ 75 h 75"/>
                <a:gd name="T4" fmla="*/ 0 w 209"/>
                <a:gd name="T5" fmla="*/ 19 h 75"/>
                <a:gd name="T6" fmla="*/ 4 w 209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75">
                  <a:moveTo>
                    <a:pt x="209" y="56"/>
                  </a:moveTo>
                  <a:lnTo>
                    <a:pt x="204" y="75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Line 284"/>
            <p:cNvSpPr>
              <a:spLocks noChangeShapeType="1"/>
            </p:cNvSpPr>
            <p:nvPr/>
          </p:nvSpPr>
          <p:spPr bwMode="auto">
            <a:xfrm flipH="1">
              <a:off x="1568" y="2844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Arc 285"/>
            <p:cNvSpPr>
              <a:spLocks/>
            </p:cNvSpPr>
            <p:nvPr/>
          </p:nvSpPr>
          <p:spPr bwMode="auto">
            <a:xfrm>
              <a:off x="1609" y="5013"/>
              <a:ext cx="64" cy="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59 h 21597"/>
                <a:gd name="T2" fmla="*/ 329 w 21598"/>
                <a:gd name="T3" fmla="*/ 21597 h 21597"/>
                <a:gd name="T4" fmla="*/ 0 w 21598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7" fill="none" extrusionOk="0">
                  <a:moveTo>
                    <a:pt x="21598" y="259"/>
                  </a:moveTo>
                  <a:cubicBezTo>
                    <a:pt x="21458" y="11958"/>
                    <a:pt x="12028" y="21419"/>
                    <a:pt x="329" y="21597"/>
                  </a:cubicBezTo>
                </a:path>
                <a:path w="21598" h="21597" stroke="0" extrusionOk="0">
                  <a:moveTo>
                    <a:pt x="21598" y="259"/>
                  </a:moveTo>
                  <a:cubicBezTo>
                    <a:pt x="21458" y="11958"/>
                    <a:pt x="12028" y="21419"/>
                    <a:pt x="329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Freeform 286"/>
            <p:cNvSpPr>
              <a:spLocks/>
            </p:cNvSpPr>
            <p:nvPr/>
          </p:nvSpPr>
          <p:spPr bwMode="auto">
            <a:xfrm>
              <a:off x="1636" y="5007"/>
              <a:ext cx="79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Line 287"/>
            <p:cNvSpPr>
              <a:spLocks noChangeShapeType="1"/>
            </p:cNvSpPr>
            <p:nvPr/>
          </p:nvSpPr>
          <p:spPr bwMode="auto">
            <a:xfrm>
              <a:off x="3941" y="13474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76200"/>
            <a:ext cx="6840539" cy="21461413"/>
            <a:chOff x="192" y="0"/>
            <a:chExt cx="4309" cy="1351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0"/>
              <a:ext cx="3936" cy="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20" y="29"/>
              <a:ext cx="4281" cy="5585"/>
              <a:chOff x="220" y="29"/>
              <a:chExt cx="4281" cy="5585"/>
            </a:xfrm>
          </p:grpSpPr>
          <p:sp>
            <p:nvSpPr>
              <p:cNvPr id="5163" name="Rectangle 5"/>
              <p:cNvSpPr>
                <a:spLocks noChangeArrowheads="1"/>
              </p:cNvSpPr>
              <p:nvPr/>
            </p:nvSpPr>
            <p:spPr bwMode="auto">
              <a:xfrm>
                <a:off x="220" y="4492"/>
                <a:ext cx="1884" cy="108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4" name="Rectangle 6"/>
              <p:cNvSpPr>
                <a:spLocks noChangeArrowheads="1"/>
              </p:cNvSpPr>
              <p:nvPr/>
            </p:nvSpPr>
            <p:spPr bwMode="auto">
              <a:xfrm>
                <a:off x="220" y="2220"/>
                <a:ext cx="1884" cy="108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5" name="Rectangle 7"/>
              <p:cNvSpPr>
                <a:spLocks noChangeArrowheads="1"/>
              </p:cNvSpPr>
              <p:nvPr/>
            </p:nvSpPr>
            <p:spPr bwMode="auto">
              <a:xfrm>
                <a:off x="220" y="3356"/>
                <a:ext cx="1884" cy="108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6" name="Rectangle 8"/>
              <p:cNvSpPr>
                <a:spLocks noChangeArrowheads="1"/>
              </p:cNvSpPr>
              <p:nvPr/>
            </p:nvSpPr>
            <p:spPr bwMode="auto">
              <a:xfrm>
                <a:off x="654" y="191"/>
                <a:ext cx="3265" cy="188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7" name="Oval 9"/>
              <p:cNvSpPr>
                <a:spLocks noChangeArrowheads="1"/>
              </p:cNvSpPr>
              <p:nvPr/>
            </p:nvSpPr>
            <p:spPr bwMode="auto">
              <a:xfrm>
                <a:off x="1752" y="4158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8" name="Rectangle 10"/>
              <p:cNvSpPr>
                <a:spLocks noChangeArrowheads="1"/>
              </p:cNvSpPr>
              <p:nvPr/>
            </p:nvSpPr>
            <p:spPr bwMode="auto">
              <a:xfrm>
                <a:off x="705" y="3932"/>
                <a:ext cx="10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9" name="Oval 11"/>
              <p:cNvSpPr>
                <a:spLocks noChangeArrowheads="1"/>
              </p:cNvSpPr>
              <p:nvPr/>
            </p:nvSpPr>
            <p:spPr bwMode="auto">
              <a:xfrm>
                <a:off x="697" y="4066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0" name="Rectangle 12"/>
              <p:cNvSpPr>
                <a:spLocks noChangeArrowheads="1"/>
              </p:cNvSpPr>
              <p:nvPr/>
            </p:nvSpPr>
            <p:spPr bwMode="auto">
              <a:xfrm>
                <a:off x="1015" y="3932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1" name="Oval 13"/>
              <p:cNvSpPr>
                <a:spLocks noChangeArrowheads="1"/>
              </p:cNvSpPr>
              <p:nvPr/>
            </p:nvSpPr>
            <p:spPr bwMode="auto">
              <a:xfrm>
                <a:off x="853" y="4066"/>
                <a:ext cx="63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2" name="Rectangle 14"/>
              <p:cNvSpPr>
                <a:spLocks noChangeArrowheads="1"/>
              </p:cNvSpPr>
              <p:nvPr/>
            </p:nvSpPr>
            <p:spPr bwMode="auto">
              <a:xfrm>
                <a:off x="1336" y="3932"/>
                <a:ext cx="10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3" name="Rectangle 15"/>
              <p:cNvSpPr>
                <a:spLocks noChangeArrowheads="1"/>
              </p:cNvSpPr>
              <p:nvPr/>
            </p:nvSpPr>
            <p:spPr bwMode="auto">
              <a:xfrm>
                <a:off x="1015" y="4066"/>
                <a:ext cx="62" cy="6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4" name="Line 16"/>
              <p:cNvSpPr>
                <a:spLocks noChangeShapeType="1"/>
              </p:cNvSpPr>
              <p:nvPr/>
            </p:nvSpPr>
            <p:spPr bwMode="auto">
              <a:xfrm>
                <a:off x="1015" y="4066"/>
                <a:ext cx="64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5" name="Line 17"/>
              <p:cNvSpPr>
                <a:spLocks noChangeShapeType="1"/>
              </p:cNvSpPr>
              <p:nvPr/>
            </p:nvSpPr>
            <p:spPr bwMode="auto">
              <a:xfrm flipV="1">
                <a:off x="1015" y="4066"/>
                <a:ext cx="64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6" name="Rectangle 18"/>
              <p:cNvSpPr>
                <a:spLocks noChangeArrowheads="1"/>
              </p:cNvSpPr>
              <p:nvPr/>
            </p:nvSpPr>
            <p:spPr bwMode="auto">
              <a:xfrm>
                <a:off x="541" y="3932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7" name="Oval 19"/>
              <p:cNvSpPr>
                <a:spLocks noChangeArrowheads="1"/>
              </p:cNvSpPr>
              <p:nvPr/>
            </p:nvSpPr>
            <p:spPr bwMode="auto">
              <a:xfrm>
                <a:off x="1171" y="4066"/>
                <a:ext cx="63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8" name="Rectangle 20"/>
              <p:cNvSpPr>
                <a:spLocks noChangeArrowheads="1"/>
              </p:cNvSpPr>
              <p:nvPr/>
            </p:nvSpPr>
            <p:spPr bwMode="auto">
              <a:xfrm>
                <a:off x="859" y="3835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9" name="Oval 21"/>
              <p:cNvSpPr>
                <a:spLocks noChangeArrowheads="1"/>
              </p:cNvSpPr>
              <p:nvPr/>
            </p:nvSpPr>
            <p:spPr bwMode="auto">
              <a:xfrm>
                <a:off x="1339" y="4066"/>
                <a:ext cx="62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0" name="Rectangle 22"/>
              <p:cNvSpPr>
                <a:spLocks noChangeArrowheads="1"/>
              </p:cNvSpPr>
              <p:nvPr/>
            </p:nvSpPr>
            <p:spPr bwMode="auto">
              <a:xfrm>
                <a:off x="1177" y="3835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1" name="Oval 23"/>
              <p:cNvSpPr>
                <a:spLocks noChangeArrowheads="1"/>
              </p:cNvSpPr>
              <p:nvPr/>
            </p:nvSpPr>
            <p:spPr bwMode="auto">
              <a:xfrm>
                <a:off x="1489" y="4066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2" name="Rectangle 24"/>
              <p:cNvSpPr>
                <a:spLocks noChangeArrowheads="1"/>
              </p:cNvSpPr>
              <p:nvPr/>
            </p:nvSpPr>
            <p:spPr bwMode="auto">
              <a:xfrm>
                <a:off x="1495" y="3932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3" name="Oval 25"/>
              <p:cNvSpPr>
                <a:spLocks noChangeArrowheads="1"/>
              </p:cNvSpPr>
              <p:nvPr/>
            </p:nvSpPr>
            <p:spPr bwMode="auto">
              <a:xfrm>
                <a:off x="1015" y="4169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4" name="Rectangle 26"/>
              <p:cNvSpPr>
                <a:spLocks noChangeArrowheads="1"/>
              </p:cNvSpPr>
              <p:nvPr/>
            </p:nvSpPr>
            <p:spPr bwMode="auto">
              <a:xfrm>
                <a:off x="385" y="3657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5" name="Oval 27"/>
              <p:cNvSpPr>
                <a:spLocks noChangeArrowheads="1"/>
              </p:cNvSpPr>
              <p:nvPr/>
            </p:nvSpPr>
            <p:spPr bwMode="auto">
              <a:xfrm>
                <a:off x="1015" y="4283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6" name="Rectangle 28"/>
              <p:cNvSpPr>
                <a:spLocks noChangeArrowheads="1"/>
              </p:cNvSpPr>
              <p:nvPr/>
            </p:nvSpPr>
            <p:spPr bwMode="auto">
              <a:xfrm>
                <a:off x="1891" y="3783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7" name="Oval 29"/>
              <p:cNvSpPr>
                <a:spLocks noChangeArrowheads="1"/>
              </p:cNvSpPr>
              <p:nvPr/>
            </p:nvSpPr>
            <p:spPr bwMode="auto">
              <a:xfrm>
                <a:off x="591" y="4158"/>
                <a:ext cx="62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8" name="Rectangle 30"/>
              <p:cNvSpPr>
                <a:spLocks noChangeArrowheads="1"/>
              </p:cNvSpPr>
              <p:nvPr/>
            </p:nvSpPr>
            <p:spPr bwMode="auto">
              <a:xfrm>
                <a:off x="1071" y="3560"/>
                <a:ext cx="165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9" name="Oval 31"/>
              <p:cNvSpPr>
                <a:spLocks noChangeArrowheads="1"/>
              </p:cNvSpPr>
              <p:nvPr/>
            </p:nvSpPr>
            <p:spPr bwMode="auto">
              <a:xfrm>
                <a:off x="1618" y="4077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0" name="Rectangle 32"/>
              <p:cNvSpPr>
                <a:spLocks noChangeArrowheads="1"/>
              </p:cNvSpPr>
              <p:nvPr/>
            </p:nvSpPr>
            <p:spPr bwMode="auto">
              <a:xfrm>
                <a:off x="1665" y="3943"/>
                <a:ext cx="17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1" name="Oval 33"/>
              <p:cNvSpPr>
                <a:spLocks noChangeArrowheads="1"/>
              </p:cNvSpPr>
              <p:nvPr/>
            </p:nvSpPr>
            <p:spPr bwMode="auto">
              <a:xfrm>
                <a:off x="1718" y="5317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2" name="Rectangle 34"/>
              <p:cNvSpPr>
                <a:spLocks noChangeArrowheads="1"/>
              </p:cNvSpPr>
              <p:nvPr/>
            </p:nvSpPr>
            <p:spPr bwMode="auto">
              <a:xfrm>
                <a:off x="705" y="5069"/>
                <a:ext cx="10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3" name="Oval 35"/>
              <p:cNvSpPr>
                <a:spLocks noChangeArrowheads="1"/>
              </p:cNvSpPr>
              <p:nvPr/>
            </p:nvSpPr>
            <p:spPr bwMode="auto">
              <a:xfrm>
                <a:off x="697" y="5203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4" name="Rectangle 36"/>
              <p:cNvSpPr>
                <a:spLocks noChangeArrowheads="1"/>
              </p:cNvSpPr>
              <p:nvPr/>
            </p:nvSpPr>
            <p:spPr bwMode="auto">
              <a:xfrm>
                <a:off x="1015" y="5069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5" name="Oval 37"/>
              <p:cNvSpPr>
                <a:spLocks noChangeArrowheads="1"/>
              </p:cNvSpPr>
              <p:nvPr/>
            </p:nvSpPr>
            <p:spPr bwMode="auto">
              <a:xfrm>
                <a:off x="853" y="5203"/>
                <a:ext cx="63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6" name="Rectangle 38"/>
              <p:cNvSpPr>
                <a:spLocks noChangeArrowheads="1"/>
              </p:cNvSpPr>
              <p:nvPr/>
            </p:nvSpPr>
            <p:spPr bwMode="auto">
              <a:xfrm>
                <a:off x="1336" y="5069"/>
                <a:ext cx="10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7" name="Rectangle 39"/>
              <p:cNvSpPr>
                <a:spLocks noChangeArrowheads="1"/>
              </p:cNvSpPr>
              <p:nvPr/>
            </p:nvSpPr>
            <p:spPr bwMode="auto">
              <a:xfrm>
                <a:off x="1015" y="5203"/>
                <a:ext cx="62" cy="6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8" name="Line 40"/>
              <p:cNvSpPr>
                <a:spLocks noChangeShapeType="1"/>
              </p:cNvSpPr>
              <p:nvPr/>
            </p:nvSpPr>
            <p:spPr bwMode="auto">
              <a:xfrm>
                <a:off x="1015" y="5203"/>
                <a:ext cx="64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9" name="Line 41"/>
              <p:cNvSpPr>
                <a:spLocks noChangeShapeType="1"/>
              </p:cNvSpPr>
              <p:nvPr/>
            </p:nvSpPr>
            <p:spPr bwMode="auto">
              <a:xfrm flipV="1">
                <a:off x="1015" y="5203"/>
                <a:ext cx="64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0" name="Rectangle 42"/>
              <p:cNvSpPr>
                <a:spLocks noChangeArrowheads="1"/>
              </p:cNvSpPr>
              <p:nvPr/>
            </p:nvSpPr>
            <p:spPr bwMode="auto">
              <a:xfrm>
                <a:off x="940" y="4726"/>
                <a:ext cx="17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1" name="Oval 43"/>
              <p:cNvSpPr>
                <a:spLocks noChangeArrowheads="1"/>
              </p:cNvSpPr>
              <p:nvPr/>
            </p:nvSpPr>
            <p:spPr bwMode="auto">
              <a:xfrm>
                <a:off x="1171" y="5203"/>
                <a:ext cx="63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2" name="Rectangle 44"/>
              <p:cNvSpPr>
                <a:spLocks noChangeArrowheads="1"/>
              </p:cNvSpPr>
              <p:nvPr/>
            </p:nvSpPr>
            <p:spPr bwMode="auto">
              <a:xfrm>
                <a:off x="703" y="4972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3" name="Oval 45"/>
              <p:cNvSpPr>
                <a:spLocks noChangeArrowheads="1"/>
              </p:cNvSpPr>
              <p:nvPr/>
            </p:nvSpPr>
            <p:spPr bwMode="auto">
              <a:xfrm>
                <a:off x="1333" y="5203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4" name="Rectangle 46"/>
              <p:cNvSpPr>
                <a:spLocks noChangeArrowheads="1"/>
              </p:cNvSpPr>
              <p:nvPr/>
            </p:nvSpPr>
            <p:spPr bwMode="auto">
              <a:xfrm>
                <a:off x="1015" y="4972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5" name="Oval 47"/>
              <p:cNvSpPr>
                <a:spLocks noChangeArrowheads="1"/>
              </p:cNvSpPr>
              <p:nvPr/>
            </p:nvSpPr>
            <p:spPr bwMode="auto">
              <a:xfrm>
                <a:off x="1489" y="5203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6" name="Rectangle 48"/>
              <p:cNvSpPr>
                <a:spLocks noChangeArrowheads="1"/>
              </p:cNvSpPr>
              <p:nvPr/>
            </p:nvSpPr>
            <p:spPr bwMode="auto">
              <a:xfrm>
                <a:off x="1333" y="4989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7" name="Oval 49"/>
              <p:cNvSpPr>
                <a:spLocks noChangeArrowheads="1"/>
              </p:cNvSpPr>
              <p:nvPr/>
            </p:nvSpPr>
            <p:spPr bwMode="auto">
              <a:xfrm>
                <a:off x="1015" y="5306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8" name="Rectangle 50"/>
              <p:cNvSpPr>
                <a:spLocks noChangeArrowheads="1"/>
              </p:cNvSpPr>
              <p:nvPr/>
            </p:nvSpPr>
            <p:spPr bwMode="auto">
              <a:xfrm>
                <a:off x="429" y="4955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9" name="Oval 51"/>
              <p:cNvSpPr>
                <a:spLocks noChangeArrowheads="1"/>
              </p:cNvSpPr>
              <p:nvPr/>
            </p:nvSpPr>
            <p:spPr bwMode="auto">
              <a:xfrm>
                <a:off x="1015" y="5415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0" name="Rectangle 52"/>
              <p:cNvSpPr>
                <a:spLocks noChangeArrowheads="1"/>
              </p:cNvSpPr>
              <p:nvPr/>
            </p:nvSpPr>
            <p:spPr bwMode="auto">
              <a:xfrm>
                <a:off x="1886" y="5040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1" name="Oval 53"/>
              <p:cNvSpPr>
                <a:spLocks noChangeArrowheads="1"/>
              </p:cNvSpPr>
              <p:nvPr/>
            </p:nvSpPr>
            <p:spPr bwMode="auto">
              <a:xfrm>
                <a:off x="591" y="5295"/>
                <a:ext cx="62" cy="64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2" name="Rectangle 54"/>
              <p:cNvSpPr>
                <a:spLocks noChangeArrowheads="1"/>
              </p:cNvSpPr>
              <p:nvPr/>
            </p:nvSpPr>
            <p:spPr bwMode="auto">
              <a:xfrm>
                <a:off x="1484" y="4726"/>
                <a:ext cx="165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3" name="Oval 55"/>
              <p:cNvSpPr>
                <a:spLocks noChangeArrowheads="1"/>
              </p:cNvSpPr>
              <p:nvPr/>
            </p:nvSpPr>
            <p:spPr bwMode="auto">
              <a:xfrm>
                <a:off x="1634" y="5209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4" name="Rectangle 56"/>
              <p:cNvSpPr>
                <a:spLocks noChangeArrowheads="1"/>
              </p:cNvSpPr>
              <p:nvPr/>
            </p:nvSpPr>
            <p:spPr bwMode="auto">
              <a:xfrm>
                <a:off x="1526" y="5080"/>
                <a:ext cx="17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5" name="Oval 57"/>
              <p:cNvSpPr>
                <a:spLocks noChangeArrowheads="1"/>
              </p:cNvSpPr>
              <p:nvPr/>
            </p:nvSpPr>
            <p:spPr bwMode="auto">
              <a:xfrm>
                <a:off x="1757" y="3020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6" name="Rectangle 58"/>
              <p:cNvSpPr>
                <a:spLocks noChangeArrowheads="1"/>
              </p:cNvSpPr>
              <p:nvPr/>
            </p:nvSpPr>
            <p:spPr bwMode="auto">
              <a:xfrm>
                <a:off x="705" y="2800"/>
                <a:ext cx="108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7" name="Oval 59"/>
              <p:cNvSpPr>
                <a:spLocks noChangeArrowheads="1"/>
              </p:cNvSpPr>
              <p:nvPr/>
            </p:nvSpPr>
            <p:spPr bwMode="auto">
              <a:xfrm>
                <a:off x="697" y="2928"/>
                <a:ext cx="62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8" name="Rectangle 60"/>
              <p:cNvSpPr>
                <a:spLocks noChangeArrowheads="1"/>
              </p:cNvSpPr>
              <p:nvPr/>
            </p:nvSpPr>
            <p:spPr bwMode="auto">
              <a:xfrm>
                <a:off x="940" y="2800"/>
                <a:ext cx="10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9" name="Oval 61"/>
              <p:cNvSpPr>
                <a:spLocks noChangeArrowheads="1"/>
              </p:cNvSpPr>
              <p:nvPr/>
            </p:nvSpPr>
            <p:spPr bwMode="auto">
              <a:xfrm>
                <a:off x="853" y="2928"/>
                <a:ext cx="63" cy="6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0" name="Rectangle 62"/>
              <p:cNvSpPr>
                <a:spLocks noChangeArrowheads="1"/>
              </p:cNvSpPr>
              <p:nvPr/>
            </p:nvSpPr>
            <p:spPr bwMode="auto">
              <a:xfrm>
                <a:off x="1258" y="2800"/>
                <a:ext cx="10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1" name="Rectangle 63"/>
              <p:cNvSpPr>
                <a:spLocks noChangeArrowheads="1"/>
              </p:cNvSpPr>
              <p:nvPr/>
            </p:nvSpPr>
            <p:spPr bwMode="auto">
              <a:xfrm>
                <a:off x="1015" y="2928"/>
                <a:ext cx="62" cy="6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2" name="Line 64"/>
              <p:cNvSpPr>
                <a:spLocks noChangeShapeType="1"/>
              </p:cNvSpPr>
              <p:nvPr/>
            </p:nvSpPr>
            <p:spPr bwMode="auto">
              <a:xfrm>
                <a:off x="1015" y="2929"/>
                <a:ext cx="64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3" name="Line 65"/>
              <p:cNvSpPr>
                <a:spLocks noChangeShapeType="1"/>
              </p:cNvSpPr>
              <p:nvPr/>
            </p:nvSpPr>
            <p:spPr bwMode="auto">
              <a:xfrm flipV="1">
                <a:off x="1015" y="2929"/>
                <a:ext cx="64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4" name="Rectangle 66"/>
              <p:cNvSpPr>
                <a:spLocks noChangeArrowheads="1"/>
              </p:cNvSpPr>
              <p:nvPr/>
            </p:nvSpPr>
            <p:spPr bwMode="auto">
              <a:xfrm>
                <a:off x="541" y="2800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5" name="Oval 67"/>
              <p:cNvSpPr>
                <a:spLocks noChangeArrowheads="1"/>
              </p:cNvSpPr>
              <p:nvPr/>
            </p:nvSpPr>
            <p:spPr bwMode="auto">
              <a:xfrm>
                <a:off x="1171" y="2928"/>
                <a:ext cx="63" cy="6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6" name="Rectangle 68"/>
              <p:cNvSpPr>
                <a:spLocks noChangeArrowheads="1"/>
              </p:cNvSpPr>
              <p:nvPr/>
            </p:nvSpPr>
            <p:spPr bwMode="auto">
              <a:xfrm>
                <a:off x="859" y="2703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7" name="Oval 69"/>
              <p:cNvSpPr>
                <a:spLocks noChangeArrowheads="1"/>
              </p:cNvSpPr>
              <p:nvPr/>
            </p:nvSpPr>
            <p:spPr bwMode="auto">
              <a:xfrm>
                <a:off x="1333" y="2928"/>
                <a:ext cx="63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8" name="Rectangle 70"/>
              <p:cNvSpPr>
                <a:spLocks noChangeArrowheads="1"/>
              </p:cNvSpPr>
              <p:nvPr/>
            </p:nvSpPr>
            <p:spPr bwMode="auto">
              <a:xfrm>
                <a:off x="1177" y="2703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" name="Oval 71"/>
              <p:cNvSpPr>
                <a:spLocks noChangeArrowheads="1"/>
              </p:cNvSpPr>
              <p:nvPr/>
            </p:nvSpPr>
            <p:spPr bwMode="auto">
              <a:xfrm>
                <a:off x="1489" y="2928"/>
                <a:ext cx="63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0" name="Rectangle 72"/>
              <p:cNvSpPr>
                <a:spLocks noChangeArrowheads="1"/>
              </p:cNvSpPr>
              <p:nvPr/>
            </p:nvSpPr>
            <p:spPr bwMode="auto">
              <a:xfrm>
                <a:off x="1459" y="2800"/>
                <a:ext cx="108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1" name="Oval 73"/>
              <p:cNvSpPr>
                <a:spLocks noChangeArrowheads="1"/>
              </p:cNvSpPr>
              <p:nvPr/>
            </p:nvSpPr>
            <p:spPr bwMode="auto">
              <a:xfrm>
                <a:off x="1015" y="3032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2" name="Rectangle 74"/>
              <p:cNvSpPr>
                <a:spLocks noChangeArrowheads="1"/>
              </p:cNvSpPr>
              <p:nvPr/>
            </p:nvSpPr>
            <p:spPr bwMode="auto">
              <a:xfrm>
                <a:off x="385" y="2617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3" name="Oval 75"/>
              <p:cNvSpPr>
                <a:spLocks noChangeArrowheads="1"/>
              </p:cNvSpPr>
              <p:nvPr/>
            </p:nvSpPr>
            <p:spPr bwMode="auto">
              <a:xfrm>
                <a:off x="1015" y="3146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4" name="Rectangle 76"/>
              <p:cNvSpPr>
                <a:spLocks noChangeArrowheads="1"/>
              </p:cNvSpPr>
              <p:nvPr/>
            </p:nvSpPr>
            <p:spPr bwMode="auto">
              <a:xfrm>
                <a:off x="1685" y="2817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5" name="Oval 77"/>
              <p:cNvSpPr>
                <a:spLocks noChangeArrowheads="1"/>
              </p:cNvSpPr>
              <p:nvPr/>
            </p:nvSpPr>
            <p:spPr bwMode="auto">
              <a:xfrm>
                <a:off x="585" y="3009"/>
                <a:ext cx="63" cy="64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6" name="Rectangle 78"/>
              <p:cNvSpPr>
                <a:spLocks noChangeArrowheads="1"/>
              </p:cNvSpPr>
              <p:nvPr/>
            </p:nvSpPr>
            <p:spPr bwMode="auto">
              <a:xfrm>
                <a:off x="1205" y="2475"/>
                <a:ext cx="165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7" name="Oval 79"/>
              <p:cNvSpPr>
                <a:spLocks noChangeArrowheads="1"/>
              </p:cNvSpPr>
              <p:nvPr/>
            </p:nvSpPr>
            <p:spPr bwMode="auto">
              <a:xfrm>
                <a:off x="1629" y="2928"/>
                <a:ext cx="62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8" name="Rectangle 80"/>
              <p:cNvSpPr>
                <a:spLocks noChangeArrowheads="1"/>
              </p:cNvSpPr>
              <p:nvPr/>
            </p:nvSpPr>
            <p:spPr bwMode="auto">
              <a:xfrm>
                <a:off x="1847" y="2732"/>
                <a:ext cx="11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9" name="Oval 81"/>
              <p:cNvSpPr>
                <a:spLocks noChangeArrowheads="1"/>
              </p:cNvSpPr>
              <p:nvPr/>
            </p:nvSpPr>
            <p:spPr bwMode="auto">
              <a:xfrm>
                <a:off x="2960" y="1257"/>
                <a:ext cx="110" cy="11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0" name="Rectangle 82"/>
              <p:cNvSpPr>
                <a:spLocks noChangeArrowheads="1"/>
              </p:cNvSpPr>
              <p:nvPr/>
            </p:nvSpPr>
            <p:spPr bwMode="auto">
              <a:xfrm>
                <a:off x="1311" y="1020"/>
                <a:ext cx="16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1" name="Oval 83"/>
              <p:cNvSpPr>
                <a:spLocks noChangeArrowheads="1"/>
              </p:cNvSpPr>
              <p:nvPr/>
            </p:nvSpPr>
            <p:spPr bwMode="auto">
              <a:xfrm>
                <a:off x="1375" y="1252"/>
                <a:ext cx="110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2" name="Rectangle 84"/>
              <p:cNvSpPr>
                <a:spLocks noChangeArrowheads="1"/>
              </p:cNvSpPr>
              <p:nvPr/>
            </p:nvSpPr>
            <p:spPr bwMode="auto">
              <a:xfrm>
                <a:off x="1791" y="1020"/>
                <a:ext cx="17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3" name="Oval 85"/>
              <p:cNvSpPr>
                <a:spLocks noChangeArrowheads="1"/>
              </p:cNvSpPr>
              <p:nvPr/>
            </p:nvSpPr>
            <p:spPr bwMode="auto">
              <a:xfrm>
                <a:off x="1648" y="1252"/>
                <a:ext cx="110" cy="112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4" name="Rectangle 86"/>
              <p:cNvSpPr>
                <a:spLocks noChangeArrowheads="1"/>
              </p:cNvSpPr>
              <p:nvPr/>
            </p:nvSpPr>
            <p:spPr bwMode="auto">
              <a:xfrm>
                <a:off x="2254" y="1020"/>
                <a:ext cx="16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5" name="Rectangle 87"/>
              <p:cNvSpPr>
                <a:spLocks noChangeArrowheads="1"/>
              </p:cNvSpPr>
              <p:nvPr/>
            </p:nvSpPr>
            <p:spPr bwMode="auto">
              <a:xfrm>
                <a:off x="1927" y="1252"/>
                <a:ext cx="111" cy="112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6" name="Line 88"/>
              <p:cNvSpPr>
                <a:spLocks noChangeShapeType="1"/>
              </p:cNvSpPr>
              <p:nvPr/>
            </p:nvSpPr>
            <p:spPr bwMode="auto">
              <a:xfrm>
                <a:off x="1928" y="1252"/>
                <a:ext cx="106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7" name="Line 89"/>
              <p:cNvSpPr>
                <a:spLocks noChangeShapeType="1"/>
              </p:cNvSpPr>
              <p:nvPr/>
            </p:nvSpPr>
            <p:spPr bwMode="auto">
              <a:xfrm flipV="1">
                <a:off x="1928" y="1252"/>
                <a:ext cx="106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8" name="Rectangle 90"/>
              <p:cNvSpPr>
                <a:spLocks noChangeArrowheads="1"/>
              </p:cNvSpPr>
              <p:nvPr/>
            </p:nvSpPr>
            <p:spPr bwMode="auto">
              <a:xfrm>
                <a:off x="1596" y="855"/>
                <a:ext cx="17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9" name="Oval 91"/>
              <p:cNvSpPr>
                <a:spLocks noChangeArrowheads="1"/>
              </p:cNvSpPr>
              <p:nvPr/>
            </p:nvSpPr>
            <p:spPr bwMode="auto">
              <a:xfrm>
                <a:off x="2201" y="1252"/>
                <a:ext cx="110" cy="112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0" name="Rectangle 92"/>
              <p:cNvSpPr>
                <a:spLocks noChangeArrowheads="1"/>
              </p:cNvSpPr>
              <p:nvPr/>
            </p:nvSpPr>
            <p:spPr bwMode="auto">
              <a:xfrm>
                <a:off x="2182" y="849"/>
                <a:ext cx="17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1" name="Oval 93"/>
              <p:cNvSpPr>
                <a:spLocks noChangeArrowheads="1"/>
              </p:cNvSpPr>
              <p:nvPr/>
            </p:nvSpPr>
            <p:spPr bwMode="auto">
              <a:xfrm>
                <a:off x="2474" y="1252"/>
                <a:ext cx="110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2" name="Rectangle 94"/>
              <p:cNvSpPr>
                <a:spLocks noChangeArrowheads="1"/>
              </p:cNvSpPr>
              <p:nvPr/>
            </p:nvSpPr>
            <p:spPr bwMode="auto">
              <a:xfrm>
                <a:off x="2812" y="1037"/>
                <a:ext cx="17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3" name="Oval 95"/>
              <p:cNvSpPr>
                <a:spLocks noChangeArrowheads="1"/>
              </p:cNvSpPr>
              <p:nvPr/>
            </p:nvSpPr>
            <p:spPr bwMode="auto">
              <a:xfrm>
                <a:off x="2748" y="1252"/>
                <a:ext cx="110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4" name="Rectangle 96"/>
              <p:cNvSpPr>
                <a:spLocks noChangeArrowheads="1"/>
              </p:cNvSpPr>
              <p:nvPr/>
            </p:nvSpPr>
            <p:spPr bwMode="auto">
              <a:xfrm>
                <a:off x="2522" y="1020"/>
                <a:ext cx="17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5" name="Oval 97"/>
              <p:cNvSpPr>
                <a:spLocks noChangeArrowheads="1"/>
              </p:cNvSpPr>
              <p:nvPr/>
            </p:nvSpPr>
            <p:spPr bwMode="auto">
              <a:xfrm>
                <a:off x="1927" y="1429"/>
                <a:ext cx="111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6" name="Rectangle 98"/>
              <p:cNvSpPr>
                <a:spLocks noChangeArrowheads="1"/>
              </p:cNvSpPr>
              <p:nvPr/>
            </p:nvSpPr>
            <p:spPr bwMode="auto">
              <a:xfrm>
                <a:off x="1099" y="689"/>
                <a:ext cx="17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7" name="Oval 99"/>
              <p:cNvSpPr>
                <a:spLocks noChangeArrowheads="1"/>
              </p:cNvSpPr>
              <p:nvPr/>
            </p:nvSpPr>
            <p:spPr bwMode="auto">
              <a:xfrm>
                <a:off x="1927" y="1617"/>
                <a:ext cx="111" cy="11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8" name="Rectangle 100"/>
              <p:cNvSpPr>
                <a:spLocks noChangeArrowheads="1"/>
              </p:cNvSpPr>
              <p:nvPr/>
            </p:nvSpPr>
            <p:spPr bwMode="auto">
              <a:xfrm>
                <a:off x="3287" y="820"/>
                <a:ext cx="17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9" name="Oval 101"/>
              <p:cNvSpPr>
                <a:spLocks noChangeArrowheads="1"/>
              </p:cNvSpPr>
              <p:nvPr/>
            </p:nvSpPr>
            <p:spPr bwMode="auto">
              <a:xfrm>
                <a:off x="1180" y="1406"/>
                <a:ext cx="109" cy="112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0" name="Rectangle 102"/>
              <p:cNvSpPr>
                <a:spLocks noChangeArrowheads="1"/>
              </p:cNvSpPr>
              <p:nvPr/>
            </p:nvSpPr>
            <p:spPr bwMode="auto">
              <a:xfrm>
                <a:off x="2232" y="455"/>
                <a:ext cx="26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1" name="Oval 103"/>
              <p:cNvSpPr>
                <a:spLocks noChangeArrowheads="1"/>
              </p:cNvSpPr>
              <p:nvPr/>
            </p:nvSpPr>
            <p:spPr bwMode="auto">
              <a:xfrm>
                <a:off x="3177" y="1383"/>
                <a:ext cx="111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2" name="Rectangle 104"/>
              <p:cNvSpPr>
                <a:spLocks noChangeArrowheads="1"/>
              </p:cNvSpPr>
              <p:nvPr/>
            </p:nvSpPr>
            <p:spPr bwMode="auto">
              <a:xfrm>
                <a:off x="3083" y="1049"/>
                <a:ext cx="26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3" name="Rectangle 105"/>
              <p:cNvSpPr>
                <a:spLocks noChangeArrowheads="1"/>
              </p:cNvSpPr>
              <p:nvPr/>
            </p:nvSpPr>
            <p:spPr bwMode="auto">
              <a:xfrm>
                <a:off x="1837" y="3171"/>
                <a:ext cx="301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4" name="Rectangle 106"/>
              <p:cNvSpPr>
                <a:spLocks noChangeArrowheads="1"/>
              </p:cNvSpPr>
              <p:nvPr/>
            </p:nvSpPr>
            <p:spPr bwMode="auto">
              <a:xfrm>
                <a:off x="1862" y="5486"/>
                <a:ext cx="301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5" name="Rectangle 107"/>
              <p:cNvSpPr>
                <a:spLocks noChangeArrowheads="1"/>
              </p:cNvSpPr>
              <p:nvPr/>
            </p:nvSpPr>
            <p:spPr bwMode="auto">
              <a:xfrm>
                <a:off x="1874" y="4349"/>
                <a:ext cx="301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6" name="Rectangle 108"/>
              <p:cNvSpPr>
                <a:spLocks noChangeArrowheads="1"/>
              </p:cNvSpPr>
              <p:nvPr/>
            </p:nvSpPr>
            <p:spPr bwMode="auto">
              <a:xfrm>
                <a:off x="772" y="1872"/>
                <a:ext cx="301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7" name="Rectangle 109"/>
              <p:cNvSpPr>
                <a:spLocks noChangeArrowheads="1"/>
              </p:cNvSpPr>
              <p:nvPr/>
            </p:nvSpPr>
            <p:spPr bwMode="auto">
              <a:xfrm>
                <a:off x="1672" y="29"/>
                <a:ext cx="49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8" name="Rectangle 110"/>
              <p:cNvSpPr>
                <a:spLocks noChangeArrowheads="1"/>
              </p:cNvSpPr>
              <p:nvPr/>
            </p:nvSpPr>
            <p:spPr bwMode="auto">
              <a:xfrm>
                <a:off x="2048" y="29"/>
                <a:ext cx="201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Double Tight Rip 28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9" name="Rectangle 111"/>
              <p:cNvSpPr>
                <a:spLocks noChangeArrowheads="1"/>
              </p:cNvSpPr>
              <p:nvPr/>
            </p:nvSpPr>
            <p:spPr bwMode="auto">
              <a:xfrm>
                <a:off x="2140" y="2265"/>
                <a:ext cx="13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3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</a:t>
                </a: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0" name="Rectangle 112"/>
              <p:cNvSpPr>
                <a:spLocks noChangeArrowheads="1"/>
              </p:cNvSpPr>
              <p:nvPr/>
            </p:nvSpPr>
            <p:spPr bwMode="auto">
              <a:xfrm>
                <a:off x="2262" y="2265"/>
                <a:ext cx="47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1" name="Rectangle 113"/>
              <p:cNvSpPr>
                <a:spLocks noChangeArrowheads="1"/>
              </p:cNvSpPr>
              <p:nvPr/>
            </p:nvSpPr>
            <p:spPr bwMode="auto">
              <a:xfrm>
                <a:off x="2140" y="2374"/>
                <a:ext cx="6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2" name="Rectangle 114"/>
              <p:cNvSpPr>
                <a:spLocks noChangeArrowheads="1"/>
              </p:cNvSpPr>
              <p:nvPr/>
            </p:nvSpPr>
            <p:spPr bwMode="auto">
              <a:xfrm>
                <a:off x="2140" y="2483"/>
                <a:ext cx="18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3" name="Rectangle 115"/>
              <p:cNvSpPr>
                <a:spLocks noChangeArrowheads="1"/>
              </p:cNvSpPr>
              <p:nvPr/>
            </p:nvSpPr>
            <p:spPr bwMode="auto">
              <a:xfrm>
                <a:off x="2256" y="2483"/>
                <a:ext cx="193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 (vs.50 pull 135 Kick Out)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4" name="Rectangle 116"/>
              <p:cNvSpPr>
                <a:spLocks noChangeArrowheads="1"/>
              </p:cNvSpPr>
              <p:nvPr/>
            </p:nvSpPr>
            <p:spPr bwMode="auto">
              <a:xfrm>
                <a:off x="2140" y="2700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5" name="Rectangle 117"/>
              <p:cNvSpPr>
                <a:spLocks noChangeArrowheads="1"/>
              </p:cNvSpPr>
              <p:nvPr/>
            </p:nvSpPr>
            <p:spPr bwMode="auto">
              <a:xfrm>
                <a:off x="2301" y="2700"/>
                <a:ext cx="153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Pull-135-Kick Out (vs. 50 wall-off)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6" name="Rectangle 118"/>
              <p:cNvSpPr>
                <a:spLocks noChangeArrowheads="1"/>
              </p:cNvSpPr>
              <p:nvPr/>
            </p:nvSpPr>
            <p:spPr bwMode="auto">
              <a:xfrm>
                <a:off x="2140" y="2917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7" name="Rectangle 119"/>
              <p:cNvSpPr>
                <a:spLocks noChangeArrowheads="1"/>
              </p:cNvSpPr>
              <p:nvPr/>
            </p:nvSpPr>
            <p:spPr bwMode="auto">
              <a:xfrm>
                <a:off x="2265" y="2917"/>
                <a:ext cx="85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8" name="Rectangle 120"/>
              <p:cNvSpPr>
                <a:spLocks noChangeArrowheads="1"/>
              </p:cNvSpPr>
              <p:nvPr/>
            </p:nvSpPr>
            <p:spPr bwMode="auto">
              <a:xfrm>
                <a:off x="2140" y="3134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9" name="Rectangle 121"/>
              <p:cNvSpPr>
                <a:spLocks noChangeArrowheads="1"/>
              </p:cNvSpPr>
              <p:nvPr/>
            </p:nvSpPr>
            <p:spPr bwMode="auto">
              <a:xfrm>
                <a:off x="2256" y="3134"/>
                <a:ext cx="64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0" name="Rectangle 122"/>
              <p:cNvSpPr>
                <a:spLocks noChangeArrowheads="1"/>
              </p:cNvSpPr>
              <p:nvPr/>
            </p:nvSpPr>
            <p:spPr bwMode="auto">
              <a:xfrm>
                <a:off x="2140" y="3351"/>
                <a:ext cx="18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1" name="Rectangle 123"/>
              <p:cNvSpPr>
                <a:spLocks noChangeArrowheads="1"/>
              </p:cNvSpPr>
              <p:nvPr/>
            </p:nvSpPr>
            <p:spPr bwMode="auto">
              <a:xfrm>
                <a:off x="2277" y="3351"/>
                <a:ext cx="89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2" name="Rectangle 124"/>
              <p:cNvSpPr>
                <a:spLocks noChangeArrowheads="1"/>
              </p:cNvSpPr>
              <p:nvPr/>
            </p:nvSpPr>
            <p:spPr bwMode="auto">
              <a:xfrm>
                <a:off x="2140" y="3568"/>
                <a:ext cx="14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3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3" name="Rectangle 125"/>
              <p:cNvSpPr>
                <a:spLocks noChangeArrowheads="1"/>
              </p:cNvSpPr>
              <p:nvPr/>
            </p:nvSpPr>
            <p:spPr bwMode="auto">
              <a:xfrm>
                <a:off x="2254" y="3568"/>
                <a:ext cx="86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4" name="Rectangle 126"/>
              <p:cNvSpPr>
                <a:spLocks noChangeArrowheads="1"/>
              </p:cNvSpPr>
              <p:nvPr/>
            </p:nvSpPr>
            <p:spPr bwMode="auto">
              <a:xfrm>
                <a:off x="2140" y="3785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5" name="Rectangle 127"/>
              <p:cNvSpPr>
                <a:spLocks noChangeArrowheads="1"/>
              </p:cNvSpPr>
              <p:nvPr/>
            </p:nvSpPr>
            <p:spPr bwMode="auto">
              <a:xfrm>
                <a:off x="2256" y="3785"/>
                <a:ext cx="21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on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midline.Hand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to LH. Nod in his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6" name="Rectangle 128"/>
              <p:cNvSpPr>
                <a:spLocks noChangeArrowheads="1"/>
              </p:cNvSpPr>
              <p:nvPr/>
            </p:nvSpPr>
            <p:spPr bwMode="auto">
              <a:xfrm>
                <a:off x="2140" y="3894"/>
                <a:ext cx="96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7" name="Rectangle 129"/>
              <p:cNvSpPr>
                <a:spLocks noChangeArrowheads="1"/>
              </p:cNvSpPr>
              <p:nvPr/>
            </p:nvSpPr>
            <p:spPr bwMode="auto">
              <a:xfrm>
                <a:off x="2140" y="4111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8" name="Rectangle 130"/>
              <p:cNvSpPr>
                <a:spLocks noChangeArrowheads="1"/>
              </p:cNvSpPr>
              <p:nvPr/>
            </p:nvSpPr>
            <p:spPr bwMode="auto">
              <a:xfrm>
                <a:off x="2287" y="4111"/>
                <a:ext cx="2214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down- 1st free man inside. Aim for inside foot </a:t>
                </a:r>
                <a:endParaRPr kumimoji="0" lang="en-US" sz="12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9" name="Rectangle 131"/>
              <p:cNvSpPr>
                <a:spLocks noChangeArrowheads="1"/>
              </p:cNvSpPr>
              <p:nvPr/>
            </p:nvSpPr>
            <p:spPr bwMode="auto">
              <a:xfrm>
                <a:off x="2140" y="4220"/>
                <a:ext cx="31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OT.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0" name="Rectangle 132"/>
              <p:cNvSpPr>
                <a:spLocks noChangeArrowheads="1"/>
              </p:cNvSpPr>
              <p:nvPr/>
            </p:nvSpPr>
            <p:spPr bwMode="auto">
              <a:xfrm>
                <a:off x="2140" y="4437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1" name="Rectangle 133"/>
              <p:cNvSpPr>
                <a:spLocks noChangeArrowheads="1"/>
              </p:cNvSpPr>
              <p:nvPr/>
            </p:nvSpPr>
            <p:spPr bwMode="auto">
              <a:xfrm>
                <a:off x="2269" y="4437"/>
                <a:ext cx="21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Motion. Ball Carrier- 1st step crossover thru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2" name="Rectangle 134"/>
              <p:cNvSpPr>
                <a:spLocks noChangeArrowheads="1"/>
              </p:cNvSpPr>
              <p:nvPr/>
            </p:nvSpPr>
            <p:spPr bwMode="auto">
              <a:xfrm>
                <a:off x="2140" y="4546"/>
                <a:ext cx="146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toes of FB. Follow LG.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3" name="Rectangle 135"/>
              <p:cNvSpPr>
                <a:spLocks noChangeArrowheads="1"/>
              </p:cNvSpPr>
              <p:nvPr/>
            </p:nvSpPr>
            <p:spPr bwMode="auto">
              <a:xfrm>
                <a:off x="2140" y="4763"/>
                <a:ext cx="17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4" name="Rectangle 136"/>
              <p:cNvSpPr>
                <a:spLocks noChangeArrowheads="1"/>
              </p:cNvSpPr>
              <p:nvPr/>
            </p:nvSpPr>
            <p:spPr bwMode="auto">
              <a:xfrm>
                <a:off x="2256" y="4763"/>
                <a:ext cx="219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left foot of C. Run trap right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course.Block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5" name="Rectangle 137"/>
              <p:cNvSpPr>
                <a:spLocks noChangeArrowheads="1"/>
              </p:cNvSpPr>
              <p:nvPr/>
            </p:nvSpPr>
            <p:spPr bwMode="auto">
              <a:xfrm>
                <a:off x="2140" y="4871"/>
                <a:ext cx="2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6" name="Rectangle 138"/>
              <p:cNvSpPr>
                <a:spLocks noChangeArrowheads="1"/>
              </p:cNvSpPr>
              <p:nvPr/>
            </p:nvSpPr>
            <p:spPr bwMode="auto">
              <a:xfrm>
                <a:off x="2140" y="5088"/>
                <a:ext cx="75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7" name="Arc 139"/>
              <p:cNvSpPr>
                <a:spLocks/>
              </p:cNvSpPr>
              <p:nvPr/>
            </p:nvSpPr>
            <p:spPr bwMode="auto">
              <a:xfrm>
                <a:off x="1003" y="5342"/>
                <a:ext cx="86" cy="69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845 w 21845"/>
                  <a:gd name="T1" fmla="*/ 21599 h 21600"/>
                  <a:gd name="T2" fmla="*/ 0 w 21845"/>
                  <a:gd name="T3" fmla="*/ 313 h 21600"/>
                  <a:gd name="T4" fmla="*/ 21598 w 2184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5" h="21600" fill="none" extrusionOk="0">
                    <a:moveTo>
                      <a:pt x="21844" y="21598"/>
                    </a:moveTo>
                    <a:cubicBezTo>
                      <a:pt x="21762" y="21599"/>
                      <a:pt x="21680" y="21599"/>
                      <a:pt x="21598" y="21600"/>
                    </a:cubicBezTo>
                    <a:cubicBezTo>
                      <a:pt x="9790" y="21600"/>
                      <a:pt x="171" y="12119"/>
                      <a:pt x="0" y="312"/>
                    </a:cubicBezTo>
                  </a:path>
                  <a:path w="21845" h="21600" stroke="0" extrusionOk="0">
                    <a:moveTo>
                      <a:pt x="21844" y="21598"/>
                    </a:moveTo>
                    <a:cubicBezTo>
                      <a:pt x="21762" y="21599"/>
                      <a:pt x="21680" y="21599"/>
                      <a:pt x="21598" y="21600"/>
                    </a:cubicBezTo>
                    <a:cubicBezTo>
                      <a:pt x="9790" y="21600"/>
                      <a:pt x="171" y="12119"/>
                      <a:pt x="0" y="312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8" name="Arc 140"/>
              <p:cNvSpPr>
                <a:spLocks/>
              </p:cNvSpPr>
              <p:nvPr/>
            </p:nvSpPr>
            <p:spPr bwMode="auto">
              <a:xfrm>
                <a:off x="815" y="5412"/>
                <a:ext cx="272" cy="1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6 h 21600"/>
                  <a:gd name="T2" fmla="*/ 78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6"/>
                    </a:moveTo>
                    <a:cubicBezTo>
                      <a:pt x="21491" y="12017"/>
                      <a:pt x="11900" y="21557"/>
                      <a:pt x="77" y="21599"/>
                    </a:cubicBezTo>
                  </a:path>
                  <a:path w="21599" h="21600" stroke="0" extrusionOk="0">
                    <a:moveTo>
                      <a:pt x="21599" y="196"/>
                    </a:moveTo>
                    <a:cubicBezTo>
                      <a:pt x="21491" y="12017"/>
                      <a:pt x="11900" y="21557"/>
                      <a:pt x="7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9" name="Freeform 141"/>
              <p:cNvSpPr>
                <a:spLocks/>
              </p:cNvSpPr>
              <p:nvPr/>
            </p:nvSpPr>
            <p:spPr bwMode="auto">
              <a:xfrm>
                <a:off x="816" y="5503"/>
                <a:ext cx="55" cy="40"/>
              </a:xfrm>
              <a:custGeom>
                <a:avLst/>
                <a:gdLst>
                  <a:gd name="T0" fmla="*/ 0 w 55"/>
                  <a:gd name="T1" fmla="*/ 20 h 40"/>
                  <a:gd name="T2" fmla="*/ 55 w 55"/>
                  <a:gd name="T3" fmla="*/ 40 h 40"/>
                  <a:gd name="T4" fmla="*/ 41 w 55"/>
                  <a:gd name="T5" fmla="*/ 20 h 40"/>
                  <a:gd name="T6" fmla="*/ 55 w 55"/>
                  <a:gd name="T7" fmla="*/ 0 h 40"/>
                  <a:gd name="T8" fmla="*/ 0 w 55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0">
                    <a:moveTo>
                      <a:pt x="0" y="20"/>
                    </a:moveTo>
                    <a:lnTo>
                      <a:pt x="55" y="40"/>
                    </a:lnTo>
                    <a:lnTo>
                      <a:pt x="41" y="20"/>
                    </a:lnTo>
                    <a:lnTo>
                      <a:pt x="55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0" name="Freeform 142"/>
              <p:cNvSpPr>
                <a:spLocks/>
              </p:cNvSpPr>
              <p:nvPr/>
            </p:nvSpPr>
            <p:spPr bwMode="auto">
              <a:xfrm>
                <a:off x="662" y="4768"/>
                <a:ext cx="1155" cy="704"/>
              </a:xfrm>
              <a:custGeom>
                <a:avLst/>
                <a:gdLst>
                  <a:gd name="T0" fmla="*/ 0 w 3106"/>
                  <a:gd name="T1" fmla="*/ 1529 h 1849"/>
                  <a:gd name="T2" fmla="*/ 50 w 3106"/>
                  <a:gd name="T3" fmla="*/ 1485 h 1849"/>
                  <a:gd name="T4" fmla="*/ 60 w 3106"/>
                  <a:gd name="T5" fmla="*/ 1618 h 1849"/>
                  <a:gd name="T6" fmla="*/ 161 w 3106"/>
                  <a:gd name="T7" fmla="*/ 1531 h 1849"/>
                  <a:gd name="T8" fmla="*/ 170 w 3106"/>
                  <a:gd name="T9" fmla="*/ 1664 h 1849"/>
                  <a:gd name="T10" fmla="*/ 272 w 3106"/>
                  <a:gd name="T11" fmla="*/ 1577 h 1849"/>
                  <a:gd name="T12" fmla="*/ 281 w 3106"/>
                  <a:gd name="T13" fmla="*/ 1710 h 1849"/>
                  <a:gd name="T14" fmla="*/ 383 w 3106"/>
                  <a:gd name="T15" fmla="*/ 1623 h 1849"/>
                  <a:gd name="T16" fmla="*/ 392 w 3106"/>
                  <a:gd name="T17" fmla="*/ 1757 h 1849"/>
                  <a:gd name="T18" fmla="*/ 493 w 3106"/>
                  <a:gd name="T19" fmla="*/ 1669 h 1849"/>
                  <a:gd name="T20" fmla="*/ 503 w 3106"/>
                  <a:gd name="T21" fmla="*/ 1803 h 1849"/>
                  <a:gd name="T22" fmla="*/ 604 w 3106"/>
                  <a:gd name="T23" fmla="*/ 1715 h 1849"/>
                  <a:gd name="T24" fmla="*/ 614 w 3106"/>
                  <a:gd name="T25" fmla="*/ 1849 h 1849"/>
                  <a:gd name="T26" fmla="*/ 715 w 3106"/>
                  <a:gd name="T27" fmla="*/ 1761 h 1849"/>
                  <a:gd name="T28" fmla="*/ 720 w 3106"/>
                  <a:gd name="T29" fmla="*/ 1828 h 1849"/>
                  <a:gd name="T30" fmla="*/ 744 w 3106"/>
                  <a:gd name="T31" fmla="*/ 1838 h 1849"/>
                  <a:gd name="T32" fmla="*/ 2752 w 3106"/>
                  <a:gd name="T33" fmla="*/ 1823 h 1849"/>
                  <a:gd name="T34" fmla="*/ 3106 w 3106"/>
                  <a:gd name="T35" fmla="*/ 0 h 1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06" h="1849">
                    <a:moveTo>
                      <a:pt x="0" y="1529"/>
                    </a:moveTo>
                    <a:lnTo>
                      <a:pt x="50" y="1485"/>
                    </a:lnTo>
                    <a:lnTo>
                      <a:pt x="60" y="1618"/>
                    </a:lnTo>
                    <a:lnTo>
                      <a:pt x="161" y="1531"/>
                    </a:lnTo>
                    <a:lnTo>
                      <a:pt x="170" y="1664"/>
                    </a:lnTo>
                    <a:lnTo>
                      <a:pt x="272" y="1577"/>
                    </a:lnTo>
                    <a:lnTo>
                      <a:pt x="281" y="1710"/>
                    </a:lnTo>
                    <a:lnTo>
                      <a:pt x="383" y="1623"/>
                    </a:lnTo>
                    <a:lnTo>
                      <a:pt x="392" y="1757"/>
                    </a:lnTo>
                    <a:lnTo>
                      <a:pt x="493" y="1669"/>
                    </a:lnTo>
                    <a:lnTo>
                      <a:pt x="503" y="1803"/>
                    </a:lnTo>
                    <a:lnTo>
                      <a:pt x="604" y="1715"/>
                    </a:lnTo>
                    <a:lnTo>
                      <a:pt x="614" y="1849"/>
                    </a:lnTo>
                    <a:lnTo>
                      <a:pt x="715" y="1761"/>
                    </a:lnTo>
                    <a:lnTo>
                      <a:pt x="720" y="1828"/>
                    </a:lnTo>
                    <a:lnTo>
                      <a:pt x="744" y="1838"/>
                    </a:lnTo>
                    <a:lnTo>
                      <a:pt x="2752" y="1823"/>
                    </a:lnTo>
                    <a:lnTo>
                      <a:pt x="310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1" name="Freeform 143"/>
              <p:cNvSpPr>
                <a:spLocks/>
              </p:cNvSpPr>
              <p:nvPr/>
            </p:nvSpPr>
            <p:spPr bwMode="auto">
              <a:xfrm>
                <a:off x="1787" y="4768"/>
                <a:ext cx="39" cy="59"/>
              </a:xfrm>
              <a:custGeom>
                <a:avLst/>
                <a:gdLst>
                  <a:gd name="T0" fmla="*/ 30 w 39"/>
                  <a:gd name="T1" fmla="*/ 0 h 59"/>
                  <a:gd name="T2" fmla="*/ 0 w 39"/>
                  <a:gd name="T3" fmla="*/ 51 h 59"/>
                  <a:gd name="T4" fmla="*/ 23 w 39"/>
                  <a:gd name="T5" fmla="*/ 41 h 59"/>
                  <a:gd name="T6" fmla="*/ 39 w 39"/>
                  <a:gd name="T7" fmla="*/ 59 h 59"/>
                  <a:gd name="T8" fmla="*/ 30 w 39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9">
                    <a:moveTo>
                      <a:pt x="30" y="0"/>
                    </a:moveTo>
                    <a:lnTo>
                      <a:pt x="0" y="51"/>
                    </a:lnTo>
                    <a:lnTo>
                      <a:pt x="23" y="41"/>
                    </a:lnTo>
                    <a:lnTo>
                      <a:pt x="39" y="59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2" name="Freeform 144"/>
              <p:cNvSpPr>
                <a:spLocks/>
              </p:cNvSpPr>
              <p:nvPr/>
            </p:nvSpPr>
            <p:spPr bwMode="auto">
              <a:xfrm>
                <a:off x="1493" y="5036"/>
                <a:ext cx="277" cy="289"/>
              </a:xfrm>
              <a:custGeom>
                <a:avLst/>
                <a:gdLst>
                  <a:gd name="T0" fmla="*/ 743 w 743"/>
                  <a:gd name="T1" fmla="*/ 758 h 758"/>
                  <a:gd name="T2" fmla="*/ 330 w 743"/>
                  <a:gd name="T3" fmla="*/ 98 h 758"/>
                  <a:gd name="T4" fmla="*/ 0 w 743"/>
                  <a:gd name="T5" fmla="*/ 0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3" h="758">
                    <a:moveTo>
                      <a:pt x="743" y="758"/>
                    </a:moveTo>
                    <a:lnTo>
                      <a:pt x="330" y="9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3" name="Freeform 145"/>
              <p:cNvSpPr>
                <a:spLocks/>
              </p:cNvSpPr>
              <p:nvPr/>
            </p:nvSpPr>
            <p:spPr bwMode="auto">
              <a:xfrm>
                <a:off x="1475" y="4996"/>
                <a:ext cx="29" cy="78"/>
              </a:xfrm>
              <a:custGeom>
                <a:avLst/>
                <a:gdLst>
                  <a:gd name="T0" fmla="*/ 59 w 78"/>
                  <a:gd name="T1" fmla="*/ 0 h 205"/>
                  <a:gd name="T2" fmla="*/ 78 w 78"/>
                  <a:gd name="T3" fmla="*/ 5 h 205"/>
                  <a:gd name="T4" fmla="*/ 19 w 78"/>
                  <a:gd name="T5" fmla="*/ 205 h 205"/>
                  <a:gd name="T6" fmla="*/ 0 w 78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05">
                    <a:moveTo>
                      <a:pt x="59" y="0"/>
                    </a:moveTo>
                    <a:lnTo>
                      <a:pt x="78" y="5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" name="Line 146"/>
              <p:cNvSpPr>
                <a:spLocks noChangeShapeType="1"/>
              </p:cNvSpPr>
              <p:nvPr/>
            </p:nvSpPr>
            <p:spPr bwMode="auto">
              <a:xfrm>
                <a:off x="1475" y="5073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5" name="Line 147"/>
              <p:cNvSpPr>
                <a:spLocks noChangeShapeType="1"/>
              </p:cNvSpPr>
              <p:nvPr/>
            </p:nvSpPr>
            <p:spPr bwMode="auto">
              <a:xfrm flipH="1" flipV="1">
                <a:off x="1603" y="5156"/>
                <a:ext cx="66" cy="8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6" name="Freeform 148"/>
              <p:cNvSpPr>
                <a:spLocks/>
              </p:cNvSpPr>
              <p:nvPr/>
            </p:nvSpPr>
            <p:spPr bwMode="auto">
              <a:xfrm>
                <a:off x="1568" y="5125"/>
                <a:ext cx="65" cy="57"/>
              </a:xfrm>
              <a:custGeom>
                <a:avLst/>
                <a:gdLst>
                  <a:gd name="T0" fmla="*/ 162 w 175"/>
                  <a:gd name="T1" fmla="*/ 0 h 151"/>
                  <a:gd name="T2" fmla="*/ 175 w 175"/>
                  <a:gd name="T3" fmla="*/ 15 h 151"/>
                  <a:gd name="T4" fmla="*/ 13 w 175"/>
                  <a:gd name="T5" fmla="*/ 151 h 151"/>
                  <a:gd name="T6" fmla="*/ 0 w 175"/>
                  <a:gd name="T7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51">
                    <a:moveTo>
                      <a:pt x="162" y="0"/>
                    </a:moveTo>
                    <a:lnTo>
                      <a:pt x="175" y="15"/>
                    </a:lnTo>
                    <a:lnTo>
                      <a:pt x="13" y="151"/>
                    </a:lnTo>
                    <a:lnTo>
                      <a:pt x="0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7" name="Line 149"/>
              <p:cNvSpPr>
                <a:spLocks noChangeShapeType="1"/>
              </p:cNvSpPr>
              <p:nvPr/>
            </p:nvSpPr>
            <p:spPr bwMode="auto">
              <a:xfrm>
                <a:off x="1568" y="5176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8" name="Line 150"/>
              <p:cNvSpPr>
                <a:spLocks noChangeShapeType="1"/>
              </p:cNvSpPr>
              <p:nvPr/>
            </p:nvSpPr>
            <p:spPr bwMode="auto">
              <a:xfrm flipH="1" flipV="1">
                <a:off x="1744" y="4042"/>
                <a:ext cx="51" cy="12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9" name="Freeform 151"/>
              <p:cNvSpPr>
                <a:spLocks/>
              </p:cNvSpPr>
              <p:nvPr/>
            </p:nvSpPr>
            <p:spPr bwMode="auto">
              <a:xfrm>
                <a:off x="1706" y="4019"/>
                <a:ext cx="75" cy="39"/>
              </a:xfrm>
              <a:custGeom>
                <a:avLst/>
                <a:gdLst>
                  <a:gd name="T0" fmla="*/ 195 w 202"/>
                  <a:gd name="T1" fmla="*/ 0 h 100"/>
                  <a:gd name="T2" fmla="*/ 202 w 202"/>
                  <a:gd name="T3" fmla="*/ 19 h 100"/>
                  <a:gd name="T4" fmla="*/ 6 w 202"/>
                  <a:gd name="T5" fmla="*/ 100 h 100"/>
                  <a:gd name="T6" fmla="*/ 0 w 202"/>
                  <a:gd name="T7" fmla="*/ 8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100">
                    <a:moveTo>
                      <a:pt x="195" y="0"/>
                    </a:moveTo>
                    <a:lnTo>
                      <a:pt x="202" y="19"/>
                    </a:lnTo>
                    <a:lnTo>
                      <a:pt x="6" y="100"/>
                    </a:lnTo>
                    <a:lnTo>
                      <a:pt x="0" y="8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0" name="Line 152"/>
              <p:cNvSpPr>
                <a:spLocks noChangeShapeType="1"/>
              </p:cNvSpPr>
              <p:nvPr/>
            </p:nvSpPr>
            <p:spPr bwMode="auto">
              <a:xfrm>
                <a:off x="1706" y="4050"/>
                <a:ext cx="2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1" name="Line 153"/>
              <p:cNvSpPr>
                <a:spLocks noChangeShapeType="1"/>
              </p:cNvSpPr>
              <p:nvPr/>
            </p:nvSpPr>
            <p:spPr bwMode="auto">
              <a:xfrm flipH="1" flipV="1">
                <a:off x="1555" y="4019"/>
                <a:ext cx="70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2" name="Freeform 154"/>
              <p:cNvSpPr>
                <a:spLocks/>
              </p:cNvSpPr>
              <p:nvPr/>
            </p:nvSpPr>
            <p:spPr bwMode="auto">
              <a:xfrm>
                <a:off x="1524" y="3984"/>
                <a:ext cx="56" cy="66"/>
              </a:xfrm>
              <a:custGeom>
                <a:avLst/>
                <a:gdLst>
                  <a:gd name="T0" fmla="*/ 136 w 151"/>
                  <a:gd name="T1" fmla="*/ 0 h 175"/>
                  <a:gd name="T2" fmla="*/ 151 w 151"/>
                  <a:gd name="T3" fmla="*/ 13 h 175"/>
                  <a:gd name="T4" fmla="*/ 15 w 151"/>
                  <a:gd name="T5" fmla="*/ 175 h 175"/>
                  <a:gd name="T6" fmla="*/ 0 w 151"/>
                  <a:gd name="T7" fmla="*/ 16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5">
                    <a:moveTo>
                      <a:pt x="136" y="0"/>
                    </a:moveTo>
                    <a:lnTo>
                      <a:pt x="151" y="13"/>
                    </a:lnTo>
                    <a:lnTo>
                      <a:pt x="15" y="175"/>
                    </a:lnTo>
                    <a:lnTo>
                      <a:pt x="0" y="16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3" name="Line 155"/>
              <p:cNvSpPr>
                <a:spLocks noChangeShapeType="1"/>
              </p:cNvSpPr>
              <p:nvPr/>
            </p:nvSpPr>
            <p:spPr bwMode="auto">
              <a:xfrm>
                <a:off x="1524" y="4045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4" name="Freeform 156"/>
              <p:cNvSpPr>
                <a:spLocks/>
              </p:cNvSpPr>
              <p:nvPr/>
            </p:nvSpPr>
            <p:spPr bwMode="auto">
              <a:xfrm>
                <a:off x="665" y="3619"/>
                <a:ext cx="1096" cy="728"/>
              </a:xfrm>
              <a:custGeom>
                <a:avLst/>
                <a:gdLst>
                  <a:gd name="T0" fmla="*/ 0 w 2946"/>
                  <a:gd name="T1" fmla="*/ 1559 h 1909"/>
                  <a:gd name="T2" fmla="*/ 49 w 2946"/>
                  <a:gd name="T3" fmla="*/ 1514 h 1909"/>
                  <a:gd name="T4" fmla="*/ 62 w 2946"/>
                  <a:gd name="T5" fmla="*/ 1647 h 1909"/>
                  <a:gd name="T6" fmla="*/ 161 w 2946"/>
                  <a:gd name="T7" fmla="*/ 1557 h 1909"/>
                  <a:gd name="T8" fmla="*/ 173 w 2946"/>
                  <a:gd name="T9" fmla="*/ 1691 h 1909"/>
                  <a:gd name="T10" fmla="*/ 273 w 2946"/>
                  <a:gd name="T11" fmla="*/ 1601 h 1909"/>
                  <a:gd name="T12" fmla="*/ 285 w 2946"/>
                  <a:gd name="T13" fmla="*/ 1734 h 1909"/>
                  <a:gd name="T14" fmla="*/ 385 w 2946"/>
                  <a:gd name="T15" fmla="*/ 1644 h 1909"/>
                  <a:gd name="T16" fmla="*/ 397 w 2946"/>
                  <a:gd name="T17" fmla="*/ 1778 h 1909"/>
                  <a:gd name="T18" fmla="*/ 496 w 2946"/>
                  <a:gd name="T19" fmla="*/ 1688 h 1909"/>
                  <a:gd name="T20" fmla="*/ 509 w 2946"/>
                  <a:gd name="T21" fmla="*/ 1822 h 1909"/>
                  <a:gd name="T22" fmla="*/ 608 w 2946"/>
                  <a:gd name="T23" fmla="*/ 1732 h 1909"/>
                  <a:gd name="T24" fmla="*/ 620 w 2946"/>
                  <a:gd name="T25" fmla="*/ 1865 h 1909"/>
                  <a:gd name="T26" fmla="*/ 720 w 2946"/>
                  <a:gd name="T27" fmla="*/ 1775 h 1909"/>
                  <a:gd name="T28" fmla="*/ 732 w 2946"/>
                  <a:gd name="T29" fmla="*/ 1909 h 1909"/>
                  <a:gd name="T30" fmla="*/ 832 w 2946"/>
                  <a:gd name="T31" fmla="*/ 1819 h 1909"/>
                  <a:gd name="T32" fmla="*/ 838 w 2946"/>
                  <a:gd name="T33" fmla="*/ 1886 h 1909"/>
                  <a:gd name="T34" fmla="*/ 845 w 2946"/>
                  <a:gd name="T35" fmla="*/ 1889 h 1909"/>
                  <a:gd name="T36" fmla="*/ 2752 w 2946"/>
                  <a:gd name="T37" fmla="*/ 1889 h 1909"/>
                  <a:gd name="T38" fmla="*/ 2946 w 2946"/>
                  <a:gd name="T39" fmla="*/ 0 h 1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46" h="1909">
                    <a:moveTo>
                      <a:pt x="0" y="1559"/>
                    </a:moveTo>
                    <a:lnTo>
                      <a:pt x="49" y="1514"/>
                    </a:lnTo>
                    <a:lnTo>
                      <a:pt x="62" y="1647"/>
                    </a:lnTo>
                    <a:lnTo>
                      <a:pt x="161" y="1557"/>
                    </a:lnTo>
                    <a:lnTo>
                      <a:pt x="173" y="1691"/>
                    </a:lnTo>
                    <a:lnTo>
                      <a:pt x="273" y="1601"/>
                    </a:lnTo>
                    <a:lnTo>
                      <a:pt x="285" y="1734"/>
                    </a:lnTo>
                    <a:lnTo>
                      <a:pt x="385" y="1644"/>
                    </a:lnTo>
                    <a:lnTo>
                      <a:pt x="397" y="1778"/>
                    </a:lnTo>
                    <a:lnTo>
                      <a:pt x="496" y="1688"/>
                    </a:lnTo>
                    <a:lnTo>
                      <a:pt x="509" y="1822"/>
                    </a:lnTo>
                    <a:lnTo>
                      <a:pt x="608" y="1732"/>
                    </a:lnTo>
                    <a:lnTo>
                      <a:pt x="620" y="1865"/>
                    </a:lnTo>
                    <a:lnTo>
                      <a:pt x="720" y="1775"/>
                    </a:lnTo>
                    <a:lnTo>
                      <a:pt x="732" y="1909"/>
                    </a:lnTo>
                    <a:lnTo>
                      <a:pt x="832" y="1819"/>
                    </a:lnTo>
                    <a:lnTo>
                      <a:pt x="838" y="1886"/>
                    </a:lnTo>
                    <a:lnTo>
                      <a:pt x="845" y="1889"/>
                    </a:lnTo>
                    <a:lnTo>
                      <a:pt x="2752" y="1889"/>
                    </a:lnTo>
                    <a:lnTo>
                      <a:pt x="294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5" name="Freeform 157"/>
              <p:cNvSpPr>
                <a:spLocks/>
              </p:cNvSpPr>
              <p:nvPr/>
            </p:nvSpPr>
            <p:spPr bwMode="auto">
              <a:xfrm>
                <a:off x="1736" y="3619"/>
                <a:ext cx="39" cy="59"/>
              </a:xfrm>
              <a:custGeom>
                <a:avLst/>
                <a:gdLst>
                  <a:gd name="T0" fmla="*/ 25 w 39"/>
                  <a:gd name="T1" fmla="*/ 0 h 59"/>
                  <a:gd name="T2" fmla="*/ 0 w 39"/>
                  <a:gd name="T3" fmla="*/ 54 h 59"/>
                  <a:gd name="T4" fmla="*/ 21 w 39"/>
                  <a:gd name="T5" fmla="*/ 43 h 59"/>
                  <a:gd name="T6" fmla="*/ 39 w 39"/>
                  <a:gd name="T7" fmla="*/ 59 h 59"/>
                  <a:gd name="T8" fmla="*/ 25 w 39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9">
                    <a:moveTo>
                      <a:pt x="25" y="0"/>
                    </a:moveTo>
                    <a:lnTo>
                      <a:pt x="0" y="54"/>
                    </a:lnTo>
                    <a:lnTo>
                      <a:pt x="21" y="43"/>
                    </a:lnTo>
                    <a:lnTo>
                      <a:pt x="39" y="59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6" name="Freeform 158"/>
              <p:cNvSpPr>
                <a:spLocks/>
              </p:cNvSpPr>
              <p:nvPr/>
            </p:nvSpPr>
            <p:spPr bwMode="auto">
              <a:xfrm>
                <a:off x="1282" y="710"/>
                <a:ext cx="1807" cy="1018"/>
              </a:xfrm>
              <a:custGeom>
                <a:avLst/>
                <a:gdLst>
                  <a:gd name="T0" fmla="*/ 0 w 4858"/>
                  <a:gd name="T1" fmla="*/ 2085 h 2672"/>
                  <a:gd name="T2" fmla="*/ 50 w 4858"/>
                  <a:gd name="T3" fmla="*/ 2040 h 2672"/>
                  <a:gd name="T4" fmla="*/ 60 w 4858"/>
                  <a:gd name="T5" fmla="*/ 2174 h 2672"/>
                  <a:gd name="T6" fmla="*/ 161 w 4858"/>
                  <a:gd name="T7" fmla="*/ 2086 h 2672"/>
                  <a:gd name="T8" fmla="*/ 171 w 4858"/>
                  <a:gd name="T9" fmla="*/ 2219 h 2672"/>
                  <a:gd name="T10" fmla="*/ 272 w 4858"/>
                  <a:gd name="T11" fmla="*/ 2131 h 2672"/>
                  <a:gd name="T12" fmla="*/ 282 w 4858"/>
                  <a:gd name="T13" fmla="*/ 2265 h 2672"/>
                  <a:gd name="T14" fmla="*/ 383 w 4858"/>
                  <a:gd name="T15" fmla="*/ 2176 h 2672"/>
                  <a:gd name="T16" fmla="*/ 394 w 4858"/>
                  <a:gd name="T17" fmla="*/ 2310 h 2672"/>
                  <a:gd name="T18" fmla="*/ 494 w 4858"/>
                  <a:gd name="T19" fmla="*/ 2221 h 2672"/>
                  <a:gd name="T20" fmla="*/ 505 w 4858"/>
                  <a:gd name="T21" fmla="*/ 2355 h 2672"/>
                  <a:gd name="T22" fmla="*/ 606 w 4858"/>
                  <a:gd name="T23" fmla="*/ 2267 h 2672"/>
                  <a:gd name="T24" fmla="*/ 616 w 4858"/>
                  <a:gd name="T25" fmla="*/ 2400 h 2672"/>
                  <a:gd name="T26" fmla="*/ 717 w 4858"/>
                  <a:gd name="T27" fmla="*/ 2312 h 2672"/>
                  <a:gd name="T28" fmla="*/ 727 w 4858"/>
                  <a:gd name="T29" fmla="*/ 2446 h 2672"/>
                  <a:gd name="T30" fmla="*/ 828 w 4858"/>
                  <a:gd name="T31" fmla="*/ 2357 h 2672"/>
                  <a:gd name="T32" fmla="*/ 838 w 4858"/>
                  <a:gd name="T33" fmla="*/ 2491 h 2672"/>
                  <a:gd name="T34" fmla="*/ 939 w 4858"/>
                  <a:gd name="T35" fmla="*/ 2403 h 2672"/>
                  <a:gd name="T36" fmla="*/ 949 w 4858"/>
                  <a:gd name="T37" fmla="*/ 2536 h 2672"/>
                  <a:gd name="T38" fmla="*/ 1050 w 4858"/>
                  <a:gd name="T39" fmla="*/ 2448 h 2672"/>
                  <a:gd name="T40" fmla="*/ 1060 w 4858"/>
                  <a:gd name="T41" fmla="*/ 2582 h 2672"/>
                  <a:gd name="T42" fmla="*/ 1161 w 4858"/>
                  <a:gd name="T43" fmla="*/ 2493 h 2672"/>
                  <a:gd name="T44" fmla="*/ 1171 w 4858"/>
                  <a:gd name="T45" fmla="*/ 2627 h 2672"/>
                  <a:gd name="T46" fmla="*/ 1272 w 4858"/>
                  <a:gd name="T47" fmla="*/ 2538 h 2672"/>
                  <a:gd name="T48" fmla="*/ 1283 w 4858"/>
                  <a:gd name="T49" fmla="*/ 2672 h 2672"/>
                  <a:gd name="T50" fmla="*/ 1383 w 4858"/>
                  <a:gd name="T51" fmla="*/ 2584 h 2672"/>
                  <a:gd name="T52" fmla="*/ 1389 w 4858"/>
                  <a:gd name="T53" fmla="*/ 2651 h 2672"/>
                  <a:gd name="T54" fmla="*/ 1401 w 4858"/>
                  <a:gd name="T55" fmla="*/ 2656 h 2672"/>
                  <a:gd name="T56" fmla="*/ 4665 w 4858"/>
                  <a:gd name="T57" fmla="*/ 2656 h 2672"/>
                  <a:gd name="T58" fmla="*/ 4858 w 4858"/>
                  <a:gd name="T59" fmla="*/ 0 h 2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58" h="2672">
                    <a:moveTo>
                      <a:pt x="0" y="2085"/>
                    </a:moveTo>
                    <a:lnTo>
                      <a:pt x="50" y="2040"/>
                    </a:lnTo>
                    <a:lnTo>
                      <a:pt x="60" y="2174"/>
                    </a:lnTo>
                    <a:lnTo>
                      <a:pt x="161" y="2086"/>
                    </a:lnTo>
                    <a:lnTo>
                      <a:pt x="171" y="2219"/>
                    </a:lnTo>
                    <a:lnTo>
                      <a:pt x="272" y="2131"/>
                    </a:lnTo>
                    <a:lnTo>
                      <a:pt x="282" y="2265"/>
                    </a:lnTo>
                    <a:lnTo>
                      <a:pt x="383" y="2176"/>
                    </a:lnTo>
                    <a:lnTo>
                      <a:pt x="394" y="2310"/>
                    </a:lnTo>
                    <a:lnTo>
                      <a:pt x="494" y="2221"/>
                    </a:lnTo>
                    <a:lnTo>
                      <a:pt x="505" y="2355"/>
                    </a:lnTo>
                    <a:lnTo>
                      <a:pt x="606" y="2267"/>
                    </a:lnTo>
                    <a:lnTo>
                      <a:pt x="616" y="2400"/>
                    </a:lnTo>
                    <a:lnTo>
                      <a:pt x="717" y="2312"/>
                    </a:lnTo>
                    <a:lnTo>
                      <a:pt x="727" y="2446"/>
                    </a:lnTo>
                    <a:lnTo>
                      <a:pt x="828" y="2357"/>
                    </a:lnTo>
                    <a:lnTo>
                      <a:pt x="838" y="2491"/>
                    </a:lnTo>
                    <a:lnTo>
                      <a:pt x="939" y="2403"/>
                    </a:lnTo>
                    <a:lnTo>
                      <a:pt x="949" y="2536"/>
                    </a:lnTo>
                    <a:lnTo>
                      <a:pt x="1050" y="2448"/>
                    </a:lnTo>
                    <a:lnTo>
                      <a:pt x="1060" y="2582"/>
                    </a:lnTo>
                    <a:lnTo>
                      <a:pt x="1161" y="2493"/>
                    </a:lnTo>
                    <a:lnTo>
                      <a:pt x="1171" y="2627"/>
                    </a:lnTo>
                    <a:lnTo>
                      <a:pt x="1272" y="2538"/>
                    </a:lnTo>
                    <a:lnTo>
                      <a:pt x="1283" y="2672"/>
                    </a:lnTo>
                    <a:lnTo>
                      <a:pt x="1383" y="2584"/>
                    </a:lnTo>
                    <a:lnTo>
                      <a:pt x="1389" y="2651"/>
                    </a:lnTo>
                    <a:lnTo>
                      <a:pt x="1401" y="2656"/>
                    </a:lnTo>
                    <a:lnTo>
                      <a:pt x="4665" y="2656"/>
                    </a:lnTo>
                    <a:lnTo>
                      <a:pt x="485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7" name="Freeform 159"/>
              <p:cNvSpPr>
                <a:spLocks/>
              </p:cNvSpPr>
              <p:nvPr/>
            </p:nvSpPr>
            <p:spPr bwMode="auto">
              <a:xfrm>
                <a:off x="3066" y="710"/>
                <a:ext cx="39" cy="58"/>
              </a:xfrm>
              <a:custGeom>
                <a:avLst/>
                <a:gdLst>
                  <a:gd name="T0" fmla="*/ 23 w 39"/>
                  <a:gd name="T1" fmla="*/ 0 h 58"/>
                  <a:gd name="T2" fmla="*/ 0 w 39"/>
                  <a:gd name="T3" fmla="*/ 55 h 58"/>
                  <a:gd name="T4" fmla="*/ 21 w 39"/>
                  <a:gd name="T5" fmla="*/ 42 h 58"/>
                  <a:gd name="T6" fmla="*/ 39 w 39"/>
                  <a:gd name="T7" fmla="*/ 58 h 58"/>
                  <a:gd name="T8" fmla="*/ 23 w 39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8">
                    <a:moveTo>
                      <a:pt x="23" y="0"/>
                    </a:moveTo>
                    <a:lnTo>
                      <a:pt x="0" y="55"/>
                    </a:lnTo>
                    <a:lnTo>
                      <a:pt x="21" y="42"/>
                    </a:lnTo>
                    <a:lnTo>
                      <a:pt x="39" y="58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8" name="Freeform 160"/>
              <p:cNvSpPr>
                <a:spLocks/>
              </p:cNvSpPr>
              <p:nvPr/>
            </p:nvSpPr>
            <p:spPr bwMode="auto">
              <a:xfrm>
                <a:off x="660" y="2427"/>
                <a:ext cx="1023" cy="759"/>
              </a:xfrm>
              <a:custGeom>
                <a:avLst/>
                <a:gdLst>
                  <a:gd name="T0" fmla="*/ 0 w 2752"/>
                  <a:gd name="T1" fmla="*/ 1636 h 1992"/>
                  <a:gd name="T2" fmla="*/ 53 w 2752"/>
                  <a:gd name="T3" fmla="*/ 1595 h 1992"/>
                  <a:gd name="T4" fmla="*/ 54 w 2752"/>
                  <a:gd name="T5" fmla="*/ 1729 h 1992"/>
                  <a:gd name="T6" fmla="*/ 161 w 2752"/>
                  <a:gd name="T7" fmla="*/ 1647 h 1992"/>
                  <a:gd name="T8" fmla="*/ 162 w 2752"/>
                  <a:gd name="T9" fmla="*/ 1782 h 1992"/>
                  <a:gd name="T10" fmla="*/ 268 w 2752"/>
                  <a:gd name="T11" fmla="*/ 1700 h 1992"/>
                  <a:gd name="T12" fmla="*/ 270 w 2752"/>
                  <a:gd name="T13" fmla="*/ 1834 h 1992"/>
                  <a:gd name="T14" fmla="*/ 376 w 2752"/>
                  <a:gd name="T15" fmla="*/ 1753 h 1992"/>
                  <a:gd name="T16" fmla="*/ 378 w 2752"/>
                  <a:gd name="T17" fmla="*/ 1887 h 1992"/>
                  <a:gd name="T18" fmla="*/ 484 w 2752"/>
                  <a:gd name="T19" fmla="*/ 1805 h 1992"/>
                  <a:gd name="T20" fmla="*/ 485 w 2752"/>
                  <a:gd name="T21" fmla="*/ 1940 h 1992"/>
                  <a:gd name="T22" fmla="*/ 592 w 2752"/>
                  <a:gd name="T23" fmla="*/ 1858 h 1992"/>
                  <a:gd name="T24" fmla="*/ 593 w 2752"/>
                  <a:gd name="T25" fmla="*/ 1992 h 1992"/>
                  <a:gd name="T26" fmla="*/ 646 w 2752"/>
                  <a:gd name="T27" fmla="*/ 1951 h 1992"/>
                  <a:gd name="T28" fmla="*/ 688 w 2752"/>
                  <a:gd name="T29" fmla="*/ 1972 h 1992"/>
                  <a:gd name="T30" fmla="*/ 2579 w 2752"/>
                  <a:gd name="T31" fmla="*/ 1951 h 1992"/>
                  <a:gd name="T32" fmla="*/ 2752 w 2752"/>
                  <a:gd name="T33" fmla="*/ 0 h 1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52" h="1992">
                    <a:moveTo>
                      <a:pt x="0" y="1636"/>
                    </a:moveTo>
                    <a:lnTo>
                      <a:pt x="53" y="1595"/>
                    </a:lnTo>
                    <a:lnTo>
                      <a:pt x="54" y="1729"/>
                    </a:lnTo>
                    <a:lnTo>
                      <a:pt x="161" y="1647"/>
                    </a:lnTo>
                    <a:lnTo>
                      <a:pt x="162" y="1782"/>
                    </a:lnTo>
                    <a:lnTo>
                      <a:pt x="268" y="1700"/>
                    </a:lnTo>
                    <a:lnTo>
                      <a:pt x="270" y="1834"/>
                    </a:lnTo>
                    <a:lnTo>
                      <a:pt x="376" y="1753"/>
                    </a:lnTo>
                    <a:lnTo>
                      <a:pt x="378" y="1887"/>
                    </a:lnTo>
                    <a:lnTo>
                      <a:pt x="484" y="1805"/>
                    </a:lnTo>
                    <a:lnTo>
                      <a:pt x="485" y="1940"/>
                    </a:lnTo>
                    <a:lnTo>
                      <a:pt x="592" y="1858"/>
                    </a:lnTo>
                    <a:lnTo>
                      <a:pt x="593" y="1992"/>
                    </a:lnTo>
                    <a:lnTo>
                      <a:pt x="646" y="1951"/>
                    </a:lnTo>
                    <a:lnTo>
                      <a:pt x="688" y="1972"/>
                    </a:lnTo>
                    <a:lnTo>
                      <a:pt x="2579" y="1951"/>
                    </a:lnTo>
                    <a:lnTo>
                      <a:pt x="275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9" name="Freeform 161"/>
              <p:cNvSpPr>
                <a:spLocks/>
              </p:cNvSpPr>
              <p:nvPr/>
            </p:nvSpPr>
            <p:spPr bwMode="auto">
              <a:xfrm>
                <a:off x="1659" y="2427"/>
                <a:ext cx="39" cy="59"/>
              </a:xfrm>
              <a:custGeom>
                <a:avLst/>
                <a:gdLst>
                  <a:gd name="T0" fmla="*/ 24 w 39"/>
                  <a:gd name="T1" fmla="*/ 0 h 59"/>
                  <a:gd name="T2" fmla="*/ 0 w 39"/>
                  <a:gd name="T3" fmla="*/ 54 h 59"/>
                  <a:gd name="T4" fmla="*/ 21 w 39"/>
                  <a:gd name="T5" fmla="*/ 43 h 59"/>
                  <a:gd name="T6" fmla="*/ 39 w 39"/>
                  <a:gd name="T7" fmla="*/ 59 h 59"/>
                  <a:gd name="T8" fmla="*/ 24 w 39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9">
                    <a:moveTo>
                      <a:pt x="24" y="0"/>
                    </a:moveTo>
                    <a:lnTo>
                      <a:pt x="0" y="54"/>
                    </a:lnTo>
                    <a:lnTo>
                      <a:pt x="21" y="43"/>
                    </a:lnTo>
                    <a:lnTo>
                      <a:pt x="39" y="59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0" name="Line 162"/>
              <p:cNvSpPr>
                <a:spLocks noChangeShapeType="1"/>
              </p:cNvSpPr>
              <p:nvPr/>
            </p:nvSpPr>
            <p:spPr bwMode="auto">
              <a:xfrm flipH="1" flipV="1">
                <a:off x="1728" y="2899"/>
                <a:ext cx="61" cy="11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1" name="Freeform 163"/>
              <p:cNvSpPr>
                <a:spLocks/>
              </p:cNvSpPr>
              <p:nvPr/>
            </p:nvSpPr>
            <p:spPr bwMode="auto">
              <a:xfrm>
                <a:off x="1691" y="2873"/>
                <a:ext cx="71" cy="45"/>
              </a:xfrm>
              <a:custGeom>
                <a:avLst/>
                <a:gdLst>
                  <a:gd name="T0" fmla="*/ 183 w 192"/>
                  <a:gd name="T1" fmla="*/ 0 h 119"/>
                  <a:gd name="T2" fmla="*/ 192 w 192"/>
                  <a:gd name="T3" fmla="*/ 17 h 119"/>
                  <a:gd name="T4" fmla="*/ 9 w 192"/>
                  <a:gd name="T5" fmla="*/ 119 h 119"/>
                  <a:gd name="T6" fmla="*/ 0 w 192"/>
                  <a:gd name="T7" fmla="*/ 10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19">
                    <a:moveTo>
                      <a:pt x="183" y="0"/>
                    </a:moveTo>
                    <a:lnTo>
                      <a:pt x="192" y="17"/>
                    </a:lnTo>
                    <a:lnTo>
                      <a:pt x="9" y="119"/>
                    </a:lnTo>
                    <a:lnTo>
                      <a:pt x="0" y="10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2" name="Line 164"/>
              <p:cNvSpPr>
                <a:spLocks noChangeShapeType="1"/>
              </p:cNvSpPr>
              <p:nvPr/>
            </p:nvSpPr>
            <p:spPr bwMode="auto">
              <a:xfrm>
                <a:off x="1691" y="2911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3" name="Freeform 165"/>
              <p:cNvSpPr>
                <a:spLocks/>
              </p:cNvSpPr>
              <p:nvPr/>
            </p:nvSpPr>
            <p:spPr bwMode="auto">
              <a:xfrm>
                <a:off x="1454" y="2767"/>
                <a:ext cx="196" cy="163"/>
              </a:xfrm>
              <a:custGeom>
                <a:avLst/>
                <a:gdLst>
                  <a:gd name="T0" fmla="*/ 526 w 526"/>
                  <a:gd name="T1" fmla="*/ 428 h 428"/>
                  <a:gd name="T2" fmla="*/ 322 w 526"/>
                  <a:gd name="T3" fmla="*/ 107 h 428"/>
                  <a:gd name="T4" fmla="*/ 0 w 526"/>
                  <a:gd name="T5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6" h="428">
                    <a:moveTo>
                      <a:pt x="526" y="428"/>
                    </a:moveTo>
                    <a:lnTo>
                      <a:pt x="322" y="107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4" name="Freeform 166"/>
              <p:cNvSpPr>
                <a:spLocks/>
              </p:cNvSpPr>
              <p:nvPr/>
            </p:nvSpPr>
            <p:spPr bwMode="auto">
              <a:xfrm>
                <a:off x="1435" y="2727"/>
                <a:ext cx="31" cy="78"/>
              </a:xfrm>
              <a:custGeom>
                <a:avLst/>
                <a:gdLst>
                  <a:gd name="T0" fmla="*/ 64 w 83"/>
                  <a:gd name="T1" fmla="*/ 0 h 206"/>
                  <a:gd name="T2" fmla="*/ 83 w 83"/>
                  <a:gd name="T3" fmla="*/ 6 h 206"/>
                  <a:gd name="T4" fmla="*/ 19 w 83"/>
                  <a:gd name="T5" fmla="*/ 206 h 206"/>
                  <a:gd name="T6" fmla="*/ 0 w 83"/>
                  <a:gd name="T7" fmla="*/ 20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206">
                    <a:moveTo>
                      <a:pt x="64" y="0"/>
                    </a:moveTo>
                    <a:lnTo>
                      <a:pt x="83" y="6"/>
                    </a:lnTo>
                    <a:lnTo>
                      <a:pt x="19" y="206"/>
                    </a:lnTo>
                    <a:lnTo>
                      <a:pt x="0" y="20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5" name="Line 167"/>
              <p:cNvSpPr>
                <a:spLocks noChangeShapeType="1"/>
              </p:cNvSpPr>
              <p:nvPr/>
            </p:nvSpPr>
            <p:spPr bwMode="auto">
              <a:xfrm>
                <a:off x="1435" y="2803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6" name="Line 168"/>
              <p:cNvSpPr>
                <a:spLocks noChangeShapeType="1"/>
              </p:cNvSpPr>
              <p:nvPr/>
            </p:nvSpPr>
            <p:spPr bwMode="auto">
              <a:xfrm flipH="1" flipV="1">
                <a:off x="3129" y="1217"/>
                <a:ext cx="111" cy="16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7" name="Freeform 169"/>
              <p:cNvSpPr>
                <a:spLocks/>
              </p:cNvSpPr>
              <p:nvPr/>
            </p:nvSpPr>
            <p:spPr bwMode="auto">
              <a:xfrm>
                <a:off x="3092" y="1188"/>
                <a:ext cx="69" cy="52"/>
              </a:xfrm>
              <a:custGeom>
                <a:avLst/>
                <a:gdLst>
                  <a:gd name="T0" fmla="*/ 175 w 185"/>
                  <a:gd name="T1" fmla="*/ 0 h 137"/>
                  <a:gd name="T2" fmla="*/ 185 w 185"/>
                  <a:gd name="T3" fmla="*/ 17 h 137"/>
                  <a:gd name="T4" fmla="*/ 11 w 185"/>
                  <a:gd name="T5" fmla="*/ 137 h 137"/>
                  <a:gd name="T6" fmla="*/ 0 w 185"/>
                  <a:gd name="T7" fmla="*/ 12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137">
                    <a:moveTo>
                      <a:pt x="175" y="0"/>
                    </a:moveTo>
                    <a:lnTo>
                      <a:pt x="185" y="17"/>
                    </a:lnTo>
                    <a:lnTo>
                      <a:pt x="11" y="137"/>
                    </a:lnTo>
                    <a:lnTo>
                      <a:pt x="0" y="12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" name="Line 170"/>
              <p:cNvSpPr>
                <a:spLocks noChangeShapeType="1"/>
              </p:cNvSpPr>
              <p:nvPr/>
            </p:nvSpPr>
            <p:spPr bwMode="auto">
              <a:xfrm>
                <a:off x="3092" y="1234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" name="Line 171"/>
              <p:cNvSpPr>
                <a:spLocks noChangeShapeType="1"/>
              </p:cNvSpPr>
              <p:nvPr/>
            </p:nvSpPr>
            <p:spPr bwMode="auto">
              <a:xfrm flipH="1" flipV="1">
                <a:off x="2900" y="1183"/>
                <a:ext cx="95" cy="10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0" name="Freeform 172"/>
              <p:cNvSpPr>
                <a:spLocks/>
              </p:cNvSpPr>
              <p:nvPr/>
            </p:nvSpPr>
            <p:spPr bwMode="auto">
              <a:xfrm>
                <a:off x="2867" y="1150"/>
                <a:ext cx="61" cy="61"/>
              </a:xfrm>
              <a:custGeom>
                <a:avLst/>
                <a:gdLst>
                  <a:gd name="T0" fmla="*/ 153 w 166"/>
                  <a:gd name="T1" fmla="*/ 0 h 160"/>
                  <a:gd name="T2" fmla="*/ 166 w 166"/>
                  <a:gd name="T3" fmla="*/ 15 h 160"/>
                  <a:gd name="T4" fmla="*/ 13 w 166"/>
                  <a:gd name="T5" fmla="*/ 160 h 160"/>
                  <a:gd name="T6" fmla="*/ 0 w 166"/>
                  <a:gd name="T7" fmla="*/ 14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53" y="0"/>
                    </a:moveTo>
                    <a:lnTo>
                      <a:pt x="166" y="15"/>
                    </a:lnTo>
                    <a:lnTo>
                      <a:pt x="13" y="160"/>
                    </a:lnTo>
                    <a:lnTo>
                      <a:pt x="0" y="14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1" name="Line 173"/>
              <p:cNvSpPr>
                <a:spLocks noChangeShapeType="1"/>
              </p:cNvSpPr>
              <p:nvPr/>
            </p:nvSpPr>
            <p:spPr bwMode="auto">
              <a:xfrm>
                <a:off x="2867" y="1205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2" name="Arc 174"/>
              <p:cNvSpPr>
                <a:spLocks/>
              </p:cNvSpPr>
              <p:nvPr/>
            </p:nvSpPr>
            <p:spPr bwMode="auto">
              <a:xfrm>
                <a:off x="1009" y="4206"/>
                <a:ext cx="80" cy="63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862 w 21862"/>
                  <a:gd name="T1" fmla="*/ 21598 h 21600"/>
                  <a:gd name="T2" fmla="*/ 0 w 21862"/>
                  <a:gd name="T3" fmla="*/ 343 h 21600"/>
                  <a:gd name="T4" fmla="*/ 21597 w 2186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62" h="21600" fill="none" extrusionOk="0">
                    <a:moveTo>
                      <a:pt x="21862" y="21598"/>
                    </a:moveTo>
                    <a:cubicBezTo>
                      <a:pt x="21773" y="21599"/>
                      <a:pt x="21685" y="21599"/>
                      <a:pt x="21597" y="21600"/>
                    </a:cubicBezTo>
                    <a:cubicBezTo>
                      <a:pt x="9801" y="21600"/>
                      <a:pt x="187" y="12137"/>
                      <a:pt x="-1" y="343"/>
                    </a:cubicBezTo>
                  </a:path>
                  <a:path w="21862" h="21600" stroke="0" extrusionOk="0">
                    <a:moveTo>
                      <a:pt x="21862" y="21598"/>
                    </a:moveTo>
                    <a:cubicBezTo>
                      <a:pt x="21773" y="21599"/>
                      <a:pt x="21685" y="21599"/>
                      <a:pt x="21597" y="21600"/>
                    </a:cubicBezTo>
                    <a:cubicBezTo>
                      <a:pt x="9801" y="21600"/>
                      <a:pt x="187" y="12137"/>
                      <a:pt x="-1" y="343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3" name="Arc 175"/>
              <p:cNvSpPr>
                <a:spLocks/>
              </p:cNvSpPr>
              <p:nvPr/>
            </p:nvSpPr>
            <p:spPr bwMode="auto">
              <a:xfrm>
                <a:off x="792" y="4270"/>
                <a:ext cx="295" cy="1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5 h 21600"/>
                  <a:gd name="T2" fmla="*/ 72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5"/>
                    </a:moveTo>
                    <a:cubicBezTo>
                      <a:pt x="21492" y="12019"/>
                      <a:pt x="11897" y="21560"/>
                      <a:pt x="71" y="21599"/>
                    </a:cubicBezTo>
                  </a:path>
                  <a:path w="21599" h="21600" stroke="0" extrusionOk="0">
                    <a:moveTo>
                      <a:pt x="21599" y="195"/>
                    </a:moveTo>
                    <a:cubicBezTo>
                      <a:pt x="21492" y="12019"/>
                      <a:pt x="11897" y="21560"/>
                      <a:pt x="7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4" name="Freeform 176"/>
              <p:cNvSpPr>
                <a:spLocks/>
              </p:cNvSpPr>
              <p:nvPr/>
            </p:nvSpPr>
            <p:spPr bwMode="auto">
              <a:xfrm>
                <a:off x="793" y="4362"/>
                <a:ext cx="55" cy="40"/>
              </a:xfrm>
              <a:custGeom>
                <a:avLst/>
                <a:gdLst>
                  <a:gd name="T0" fmla="*/ 0 w 55"/>
                  <a:gd name="T1" fmla="*/ 20 h 40"/>
                  <a:gd name="T2" fmla="*/ 55 w 55"/>
                  <a:gd name="T3" fmla="*/ 40 h 40"/>
                  <a:gd name="T4" fmla="*/ 41 w 55"/>
                  <a:gd name="T5" fmla="*/ 20 h 40"/>
                  <a:gd name="T6" fmla="*/ 55 w 55"/>
                  <a:gd name="T7" fmla="*/ 0 h 40"/>
                  <a:gd name="T8" fmla="*/ 0 w 55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0">
                    <a:moveTo>
                      <a:pt x="0" y="20"/>
                    </a:moveTo>
                    <a:lnTo>
                      <a:pt x="55" y="40"/>
                    </a:lnTo>
                    <a:lnTo>
                      <a:pt x="41" y="20"/>
                    </a:lnTo>
                    <a:lnTo>
                      <a:pt x="55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5" name="Arc 177"/>
              <p:cNvSpPr>
                <a:spLocks/>
              </p:cNvSpPr>
              <p:nvPr/>
            </p:nvSpPr>
            <p:spPr bwMode="auto">
              <a:xfrm>
                <a:off x="1015" y="3071"/>
                <a:ext cx="46" cy="58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2060 w 22060"/>
                  <a:gd name="T1" fmla="*/ 21595 h 21600"/>
                  <a:gd name="T2" fmla="*/ 0 w 22060"/>
                  <a:gd name="T3" fmla="*/ 380 h 21600"/>
                  <a:gd name="T4" fmla="*/ 21597 w 220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60" h="21600" fill="none" extrusionOk="0">
                    <a:moveTo>
                      <a:pt x="22060" y="21595"/>
                    </a:moveTo>
                    <a:cubicBezTo>
                      <a:pt x="21905" y="21598"/>
                      <a:pt x="21751" y="21599"/>
                      <a:pt x="21597" y="21600"/>
                    </a:cubicBezTo>
                    <a:cubicBezTo>
                      <a:pt x="9815" y="21600"/>
                      <a:pt x="207" y="12159"/>
                      <a:pt x="0" y="379"/>
                    </a:cubicBezTo>
                  </a:path>
                  <a:path w="22060" h="21600" stroke="0" extrusionOk="0">
                    <a:moveTo>
                      <a:pt x="22060" y="21595"/>
                    </a:moveTo>
                    <a:cubicBezTo>
                      <a:pt x="21905" y="21598"/>
                      <a:pt x="21751" y="21599"/>
                      <a:pt x="21597" y="21600"/>
                    </a:cubicBezTo>
                    <a:cubicBezTo>
                      <a:pt x="9815" y="21600"/>
                      <a:pt x="207" y="12159"/>
                      <a:pt x="0" y="379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6" name="Arc 178"/>
              <p:cNvSpPr>
                <a:spLocks/>
              </p:cNvSpPr>
              <p:nvPr/>
            </p:nvSpPr>
            <p:spPr bwMode="auto">
              <a:xfrm>
                <a:off x="838" y="3129"/>
                <a:ext cx="221" cy="14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48 h 21600"/>
                  <a:gd name="T2" fmla="*/ 97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48"/>
                    </a:moveTo>
                    <a:cubicBezTo>
                      <a:pt x="21518" y="11981"/>
                      <a:pt x="11930" y="21546"/>
                      <a:pt x="96" y="21599"/>
                    </a:cubicBezTo>
                  </a:path>
                  <a:path w="21599" h="21600" stroke="0" extrusionOk="0">
                    <a:moveTo>
                      <a:pt x="21599" y="148"/>
                    </a:moveTo>
                    <a:cubicBezTo>
                      <a:pt x="21518" y="11981"/>
                      <a:pt x="11930" y="21546"/>
                      <a:pt x="9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7" name="Freeform 179"/>
              <p:cNvSpPr>
                <a:spLocks/>
              </p:cNvSpPr>
              <p:nvPr/>
            </p:nvSpPr>
            <p:spPr bwMode="auto">
              <a:xfrm>
                <a:off x="839" y="3255"/>
                <a:ext cx="55" cy="41"/>
              </a:xfrm>
              <a:custGeom>
                <a:avLst/>
                <a:gdLst>
                  <a:gd name="T0" fmla="*/ 0 w 55"/>
                  <a:gd name="T1" fmla="*/ 20 h 41"/>
                  <a:gd name="T2" fmla="*/ 55 w 55"/>
                  <a:gd name="T3" fmla="*/ 41 h 41"/>
                  <a:gd name="T4" fmla="*/ 41 w 55"/>
                  <a:gd name="T5" fmla="*/ 20 h 41"/>
                  <a:gd name="T6" fmla="*/ 55 w 55"/>
                  <a:gd name="T7" fmla="*/ 0 h 41"/>
                  <a:gd name="T8" fmla="*/ 0 w 55"/>
                  <a:gd name="T9" fmla="*/ 2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0" y="20"/>
                    </a:moveTo>
                    <a:lnTo>
                      <a:pt x="55" y="41"/>
                    </a:lnTo>
                    <a:lnTo>
                      <a:pt x="41" y="20"/>
                    </a:lnTo>
                    <a:lnTo>
                      <a:pt x="55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8" name="Freeform 180"/>
              <p:cNvSpPr>
                <a:spLocks/>
              </p:cNvSpPr>
              <p:nvPr/>
            </p:nvSpPr>
            <p:spPr bwMode="auto">
              <a:xfrm>
                <a:off x="884" y="3002"/>
                <a:ext cx="586" cy="52"/>
              </a:xfrm>
              <a:custGeom>
                <a:avLst/>
                <a:gdLst>
                  <a:gd name="T0" fmla="*/ 0 w 1574"/>
                  <a:gd name="T1" fmla="*/ 0 h 136"/>
                  <a:gd name="T2" fmla="*/ 215 w 1574"/>
                  <a:gd name="T3" fmla="*/ 136 h 136"/>
                  <a:gd name="T4" fmla="*/ 1574 w 1574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4" h="136">
                    <a:moveTo>
                      <a:pt x="0" y="0"/>
                    </a:moveTo>
                    <a:lnTo>
                      <a:pt x="215" y="136"/>
                    </a:lnTo>
                    <a:lnTo>
                      <a:pt x="1574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9" name="Arc 181"/>
              <p:cNvSpPr>
                <a:spLocks/>
              </p:cNvSpPr>
              <p:nvPr/>
            </p:nvSpPr>
            <p:spPr bwMode="auto">
              <a:xfrm>
                <a:off x="1469" y="2622"/>
                <a:ext cx="91" cy="42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9 h 21599"/>
                  <a:gd name="T2" fmla="*/ 237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599" y="48"/>
                    </a:moveTo>
                    <a:cubicBezTo>
                      <a:pt x="21573" y="11866"/>
                      <a:pt x="12054" y="21469"/>
                      <a:pt x="236" y="21598"/>
                    </a:cubicBezTo>
                  </a:path>
                  <a:path w="21600" h="21599" stroke="0" extrusionOk="0">
                    <a:moveTo>
                      <a:pt x="21599" y="48"/>
                    </a:moveTo>
                    <a:cubicBezTo>
                      <a:pt x="21573" y="11866"/>
                      <a:pt x="12054" y="21469"/>
                      <a:pt x="236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0" name="Freeform 182"/>
              <p:cNvSpPr>
                <a:spLocks/>
              </p:cNvSpPr>
              <p:nvPr/>
            </p:nvSpPr>
            <p:spPr bwMode="auto">
              <a:xfrm>
                <a:off x="1522" y="2615"/>
                <a:ext cx="77" cy="8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1" name="Line 183"/>
              <p:cNvSpPr>
                <a:spLocks noChangeShapeType="1"/>
              </p:cNvSpPr>
              <p:nvPr/>
            </p:nvSpPr>
            <p:spPr bwMode="auto">
              <a:xfrm>
                <a:off x="1522" y="2615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2" name="Freeform 184"/>
              <p:cNvSpPr>
                <a:spLocks/>
              </p:cNvSpPr>
              <p:nvPr/>
            </p:nvSpPr>
            <p:spPr bwMode="auto">
              <a:xfrm>
                <a:off x="901" y="5273"/>
                <a:ext cx="643" cy="70"/>
              </a:xfrm>
              <a:custGeom>
                <a:avLst/>
                <a:gdLst>
                  <a:gd name="T0" fmla="*/ 0 w 1727"/>
                  <a:gd name="T1" fmla="*/ 0 h 183"/>
                  <a:gd name="T2" fmla="*/ 183 w 1727"/>
                  <a:gd name="T3" fmla="*/ 183 h 183"/>
                  <a:gd name="T4" fmla="*/ 1727 w 1727"/>
                  <a:gd name="T5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7" h="183">
                    <a:moveTo>
                      <a:pt x="0" y="0"/>
                    </a:moveTo>
                    <a:lnTo>
                      <a:pt x="183" y="183"/>
                    </a:lnTo>
                    <a:lnTo>
                      <a:pt x="1727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3" name="Arc 185"/>
              <p:cNvSpPr>
                <a:spLocks/>
              </p:cNvSpPr>
              <p:nvPr/>
            </p:nvSpPr>
            <p:spPr bwMode="auto">
              <a:xfrm>
                <a:off x="1543" y="4853"/>
                <a:ext cx="146" cy="48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47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71"/>
                      <a:pt x="12018" y="21518"/>
                      <a:pt x="147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71"/>
                      <a:pt x="12018" y="21518"/>
                      <a:pt x="14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4" name="Freeform 186"/>
              <p:cNvSpPr>
                <a:spLocks/>
              </p:cNvSpPr>
              <p:nvPr/>
            </p:nvSpPr>
            <p:spPr bwMode="auto">
              <a:xfrm>
                <a:off x="1653" y="4846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5" name="Line 187"/>
              <p:cNvSpPr>
                <a:spLocks noChangeShapeType="1"/>
              </p:cNvSpPr>
              <p:nvPr/>
            </p:nvSpPr>
            <p:spPr bwMode="auto">
              <a:xfrm>
                <a:off x="1653" y="484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6" name="Freeform 188"/>
              <p:cNvSpPr>
                <a:spLocks/>
              </p:cNvSpPr>
              <p:nvPr/>
            </p:nvSpPr>
            <p:spPr bwMode="auto">
              <a:xfrm>
                <a:off x="890" y="4137"/>
                <a:ext cx="819" cy="70"/>
              </a:xfrm>
              <a:custGeom>
                <a:avLst/>
                <a:gdLst>
                  <a:gd name="T0" fmla="*/ 0 w 2202"/>
                  <a:gd name="T1" fmla="*/ 0 h 183"/>
                  <a:gd name="T2" fmla="*/ 277 w 2202"/>
                  <a:gd name="T3" fmla="*/ 183 h 183"/>
                  <a:gd name="T4" fmla="*/ 2202 w 2202"/>
                  <a:gd name="T5" fmla="*/ 10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2" h="183">
                    <a:moveTo>
                      <a:pt x="0" y="0"/>
                    </a:moveTo>
                    <a:lnTo>
                      <a:pt x="277" y="183"/>
                    </a:lnTo>
                    <a:lnTo>
                      <a:pt x="2202" y="10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7" name="Arc 189"/>
              <p:cNvSpPr>
                <a:spLocks/>
              </p:cNvSpPr>
              <p:nvPr/>
            </p:nvSpPr>
            <p:spPr bwMode="auto">
              <a:xfrm>
                <a:off x="1708" y="3717"/>
                <a:ext cx="119" cy="45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81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8"/>
                      <a:pt x="12039" y="21499"/>
                      <a:pt x="181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8"/>
                      <a:pt x="12039" y="21499"/>
                      <a:pt x="18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8" name="Freeform 190"/>
              <p:cNvSpPr>
                <a:spLocks/>
              </p:cNvSpPr>
              <p:nvPr/>
            </p:nvSpPr>
            <p:spPr bwMode="auto">
              <a:xfrm>
                <a:off x="1789" y="3710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9" name="Line 191"/>
              <p:cNvSpPr>
                <a:spLocks noChangeShapeType="1"/>
              </p:cNvSpPr>
              <p:nvPr/>
            </p:nvSpPr>
            <p:spPr bwMode="auto">
              <a:xfrm>
                <a:off x="1789" y="371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0" name="Freeform 192"/>
              <p:cNvSpPr>
                <a:spLocks/>
              </p:cNvSpPr>
              <p:nvPr/>
            </p:nvSpPr>
            <p:spPr bwMode="auto">
              <a:xfrm>
                <a:off x="1197" y="4143"/>
                <a:ext cx="376" cy="82"/>
              </a:xfrm>
              <a:custGeom>
                <a:avLst/>
                <a:gdLst>
                  <a:gd name="T0" fmla="*/ 0 w 1010"/>
                  <a:gd name="T1" fmla="*/ 0 h 215"/>
                  <a:gd name="T2" fmla="*/ 275 w 1010"/>
                  <a:gd name="T3" fmla="*/ 215 h 215"/>
                  <a:gd name="T4" fmla="*/ 1010 w 1010"/>
                  <a:gd name="T5" fmla="*/ 18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0" h="215">
                    <a:moveTo>
                      <a:pt x="0" y="0"/>
                    </a:moveTo>
                    <a:lnTo>
                      <a:pt x="275" y="215"/>
                    </a:lnTo>
                    <a:lnTo>
                      <a:pt x="1010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1" name="Arc 193"/>
              <p:cNvSpPr>
                <a:spLocks/>
              </p:cNvSpPr>
              <p:nvPr/>
            </p:nvSpPr>
            <p:spPr bwMode="auto">
              <a:xfrm>
                <a:off x="1572" y="3938"/>
                <a:ext cx="50" cy="27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77 h 21596"/>
                  <a:gd name="T2" fmla="*/ 432 w 21600"/>
                  <a:gd name="T3" fmla="*/ 21596 h 21596"/>
                  <a:gd name="T4" fmla="*/ 0 w 21600"/>
                  <a:gd name="T5" fmla="*/ 0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6" fill="none" extrusionOk="0">
                    <a:moveTo>
                      <a:pt x="21599" y="76"/>
                    </a:moveTo>
                    <a:cubicBezTo>
                      <a:pt x="21558" y="11807"/>
                      <a:pt x="12160" y="21361"/>
                      <a:pt x="431" y="21595"/>
                    </a:cubicBezTo>
                  </a:path>
                  <a:path w="21600" h="21596" stroke="0" extrusionOk="0">
                    <a:moveTo>
                      <a:pt x="21599" y="76"/>
                    </a:moveTo>
                    <a:cubicBezTo>
                      <a:pt x="21558" y="11807"/>
                      <a:pt x="12160" y="21361"/>
                      <a:pt x="431" y="21595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2" name="Arc 194"/>
              <p:cNvSpPr>
                <a:spLocks/>
              </p:cNvSpPr>
              <p:nvPr/>
            </p:nvSpPr>
            <p:spPr bwMode="auto">
              <a:xfrm>
                <a:off x="1503" y="3864"/>
                <a:ext cx="119" cy="7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3" name="Freeform 195"/>
              <p:cNvSpPr>
                <a:spLocks/>
              </p:cNvSpPr>
              <p:nvPr/>
            </p:nvSpPr>
            <p:spPr bwMode="auto">
              <a:xfrm>
                <a:off x="1477" y="3825"/>
                <a:ext cx="47" cy="72"/>
              </a:xfrm>
              <a:custGeom>
                <a:avLst/>
                <a:gdLst>
                  <a:gd name="T0" fmla="*/ 111 w 128"/>
                  <a:gd name="T1" fmla="*/ 0 h 189"/>
                  <a:gd name="T2" fmla="*/ 128 w 128"/>
                  <a:gd name="T3" fmla="*/ 10 h 189"/>
                  <a:gd name="T4" fmla="*/ 17 w 128"/>
                  <a:gd name="T5" fmla="*/ 189 h 189"/>
                  <a:gd name="T6" fmla="*/ 0 w 128"/>
                  <a:gd name="T7" fmla="*/ 1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89">
                    <a:moveTo>
                      <a:pt x="111" y="0"/>
                    </a:moveTo>
                    <a:lnTo>
                      <a:pt x="128" y="10"/>
                    </a:lnTo>
                    <a:lnTo>
                      <a:pt x="17" y="189"/>
                    </a:lnTo>
                    <a:lnTo>
                      <a:pt x="0" y="17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4" name="Line 196"/>
              <p:cNvSpPr>
                <a:spLocks noChangeShapeType="1"/>
              </p:cNvSpPr>
              <p:nvPr/>
            </p:nvSpPr>
            <p:spPr bwMode="auto">
              <a:xfrm>
                <a:off x="1477" y="3894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5" name="Freeform 197"/>
              <p:cNvSpPr>
                <a:spLocks/>
              </p:cNvSpPr>
              <p:nvPr/>
            </p:nvSpPr>
            <p:spPr bwMode="auto">
              <a:xfrm>
                <a:off x="1362" y="3881"/>
                <a:ext cx="619" cy="303"/>
              </a:xfrm>
              <a:custGeom>
                <a:avLst/>
                <a:gdLst>
                  <a:gd name="T0" fmla="*/ 0 w 1666"/>
                  <a:gd name="T1" fmla="*/ 673 h 796"/>
                  <a:gd name="T2" fmla="*/ 153 w 1666"/>
                  <a:gd name="T3" fmla="*/ 796 h 796"/>
                  <a:gd name="T4" fmla="*/ 1666 w 1666"/>
                  <a:gd name="T5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6" h="796">
                    <a:moveTo>
                      <a:pt x="0" y="673"/>
                    </a:moveTo>
                    <a:lnTo>
                      <a:pt x="153" y="796"/>
                    </a:lnTo>
                    <a:lnTo>
                      <a:pt x="166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6" name="Freeform 198"/>
              <p:cNvSpPr>
                <a:spLocks/>
              </p:cNvSpPr>
              <p:nvPr/>
            </p:nvSpPr>
            <p:spPr bwMode="auto">
              <a:xfrm>
                <a:off x="1963" y="3841"/>
                <a:ext cx="43" cy="75"/>
              </a:xfrm>
              <a:custGeom>
                <a:avLst/>
                <a:gdLst>
                  <a:gd name="T0" fmla="*/ 115 w 115"/>
                  <a:gd name="T1" fmla="*/ 188 h 196"/>
                  <a:gd name="T2" fmla="*/ 98 w 115"/>
                  <a:gd name="T3" fmla="*/ 196 h 196"/>
                  <a:gd name="T4" fmla="*/ 0 w 115"/>
                  <a:gd name="T5" fmla="*/ 9 h 196"/>
                  <a:gd name="T6" fmla="*/ 17 w 115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115" y="188"/>
                    </a:moveTo>
                    <a:lnTo>
                      <a:pt x="98" y="196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7" name="Line 199"/>
              <p:cNvSpPr>
                <a:spLocks noChangeShapeType="1"/>
              </p:cNvSpPr>
              <p:nvPr/>
            </p:nvSpPr>
            <p:spPr bwMode="auto">
              <a:xfrm flipH="1">
                <a:off x="1963" y="3841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8" name="Freeform 200"/>
              <p:cNvSpPr>
                <a:spLocks/>
              </p:cNvSpPr>
              <p:nvPr/>
            </p:nvSpPr>
            <p:spPr bwMode="auto">
              <a:xfrm>
                <a:off x="981" y="3922"/>
                <a:ext cx="210" cy="355"/>
              </a:xfrm>
              <a:custGeom>
                <a:avLst/>
                <a:gdLst>
                  <a:gd name="T0" fmla="*/ 153 w 566"/>
                  <a:gd name="T1" fmla="*/ 931 h 931"/>
                  <a:gd name="T2" fmla="*/ 0 w 566"/>
                  <a:gd name="T3" fmla="*/ 565 h 931"/>
                  <a:gd name="T4" fmla="*/ 566 w 566"/>
                  <a:gd name="T5" fmla="*/ 77 h 931"/>
                  <a:gd name="T6" fmla="*/ 398 w 566"/>
                  <a:gd name="T7" fmla="*/ 0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6" h="931">
                    <a:moveTo>
                      <a:pt x="153" y="931"/>
                    </a:moveTo>
                    <a:lnTo>
                      <a:pt x="0" y="565"/>
                    </a:lnTo>
                    <a:lnTo>
                      <a:pt x="566" y="77"/>
                    </a:lnTo>
                    <a:lnTo>
                      <a:pt x="39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9" name="Freeform 201"/>
              <p:cNvSpPr>
                <a:spLocks/>
              </p:cNvSpPr>
              <p:nvPr/>
            </p:nvSpPr>
            <p:spPr bwMode="auto">
              <a:xfrm>
                <a:off x="1106" y="3882"/>
                <a:ext cx="38" cy="76"/>
              </a:xfrm>
              <a:custGeom>
                <a:avLst/>
                <a:gdLst>
                  <a:gd name="T0" fmla="*/ 85 w 104"/>
                  <a:gd name="T1" fmla="*/ 0 h 200"/>
                  <a:gd name="T2" fmla="*/ 104 w 104"/>
                  <a:gd name="T3" fmla="*/ 8 h 200"/>
                  <a:gd name="T4" fmla="*/ 19 w 104"/>
                  <a:gd name="T5" fmla="*/ 200 h 200"/>
                  <a:gd name="T6" fmla="*/ 0 w 104"/>
                  <a:gd name="T7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85" y="0"/>
                    </a:moveTo>
                    <a:lnTo>
                      <a:pt x="104" y="8"/>
                    </a:lnTo>
                    <a:lnTo>
                      <a:pt x="19" y="200"/>
                    </a:lnTo>
                    <a:lnTo>
                      <a:pt x="0" y="19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0" name="Line 202"/>
              <p:cNvSpPr>
                <a:spLocks noChangeShapeType="1"/>
              </p:cNvSpPr>
              <p:nvPr/>
            </p:nvSpPr>
            <p:spPr bwMode="auto">
              <a:xfrm>
                <a:off x="1106" y="3955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1" name="Freeform 203"/>
              <p:cNvSpPr>
                <a:spLocks/>
              </p:cNvSpPr>
              <p:nvPr/>
            </p:nvSpPr>
            <p:spPr bwMode="auto">
              <a:xfrm>
                <a:off x="981" y="2861"/>
                <a:ext cx="102" cy="65"/>
              </a:xfrm>
              <a:custGeom>
                <a:avLst/>
                <a:gdLst>
                  <a:gd name="T0" fmla="*/ 183 w 274"/>
                  <a:gd name="T1" fmla="*/ 169 h 169"/>
                  <a:gd name="T2" fmla="*/ 274 w 274"/>
                  <a:gd name="T3" fmla="*/ 62 h 169"/>
                  <a:gd name="T4" fmla="*/ 0 w 274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4" h="169">
                    <a:moveTo>
                      <a:pt x="183" y="169"/>
                    </a:moveTo>
                    <a:lnTo>
                      <a:pt x="274" y="6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2" name="Freeform 204"/>
              <p:cNvSpPr>
                <a:spLocks/>
              </p:cNvSpPr>
              <p:nvPr/>
            </p:nvSpPr>
            <p:spPr bwMode="auto">
              <a:xfrm>
                <a:off x="965" y="2821"/>
                <a:ext cx="24" cy="79"/>
              </a:xfrm>
              <a:custGeom>
                <a:avLst/>
                <a:gdLst>
                  <a:gd name="T0" fmla="*/ 43 w 62"/>
                  <a:gd name="T1" fmla="*/ 0 h 209"/>
                  <a:gd name="T2" fmla="*/ 62 w 62"/>
                  <a:gd name="T3" fmla="*/ 4 h 209"/>
                  <a:gd name="T4" fmla="*/ 19 w 62"/>
                  <a:gd name="T5" fmla="*/ 209 h 209"/>
                  <a:gd name="T6" fmla="*/ 0 w 62"/>
                  <a:gd name="T7" fmla="*/ 20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209">
                    <a:moveTo>
                      <a:pt x="43" y="0"/>
                    </a:moveTo>
                    <a:lnTo>
                      <a:pt x="62" y="4"/>
                    </a:lnTo>
                    <a:lnTo>
                      <a:pt x="19" y="209"/>
                    </a:lnTo>
                    <a:lnTo>
                      <a:pt x="0" y="20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965" y="2899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066" y="4003"/>
              <a:ext cx="57" cy="59"/>
            </a:xfrm>
            <a:custGeom>
              <a:avLst/>
              <a:gdLst>
                <a:gd name="T0" fmla="*/ 0 w 153"/>
                <a:gd name="T1" fmla="*/ 154 h 154"/>
                <a:gd name="T2" fmla="*/ 153 w 153"/>
                <a:gd name="T3" fmla="*/ 62 h 154"/>
                <a:gd name="T4" fmla="*/ 15 w 153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154">
                  <a:moveTo>
                    <a:pt x="0" y="154"/>
                  </a:moveTo>
                  <a:lnTo>
                    <a:pt x="153" y="62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049" y="3963"/>
              <a:ext cx="38" cy="77"/>
            </a:xfrm>
            <a:custGeom>
              <a:avLst/>
              <a:gdLst>
                <a:gd name="T0" fmla="*/ 85 w 104"/>
                <a:gd name="T1" fmla="*/ 0 h 200"/>
                <a:gd name="T2" fmla="*/ 104 w 104"/>
                <a:gd name="T3" fmla="*/ 8 h 200"/>
                <a:gd name="T4" fmla="*/ 19 w 104"/>
                <a:gd name="T5" fmla="*/ 200 h 200"/>
                <a:gd name="T6" fmla="*/ 0 w 104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85" y="0"/>
                  </a:moveTo>
                  <a:lnTo>
                    <a:pt x="104" y="8"/>
                  </a:lnTo>
                  <a:lnTo>
                    <a:pt x="19" y="200"/>
                  </a:lnTo>
                  <a:lnTo>
                    <a:pt x="0" y="19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049" y="4037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049" y="5121"/>
              <a:ext cx="57" cy="83"/>
            </a:xfrm>
            <a:custGeom>
              <a:avLst/>
              <a:gdLst>
                <a:gd name="T0" fmla="*/ 0 w 153"/>
                <a:gd name="T1" fmla="*/ 216 h 216"/>
                <a:gd name="T2" fmla="*/ 153 w 153"/>
                <a:gd name="T3" fmla="*/ 15 h 216"/>
                <a:gd name="T4" fmla="*/ 76 w 153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16">
                  <a:moveTo>
                    <a:pt x="0" y="216"/>
                  </a:moveTo>
                  <a:lnTo>
                    <a:pt x="153" y="15"/>
                  </a:lnTo>
                  <a:lnTo>
                    <a:pt x="7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063" y="5081"/>
              <a:ext cx="21" cy="80"/>
            </a:xfrm>
            <a:custGeom>
              <a:avLst/>
              <a:gdLst>
                <a:gd name="T0" fmla="*/ 38 w 58"/>
                <a:gd name="T1" fmla="*/ 0 h 211"/>
                <a:gd name="T2" fmla="*/ 58 w 58"/>
                <a:gd name="T3" fmla="*/ 2 h 211"/>
                <a:gd name="T4" fmla="*/ 19 w 58"/>
                <a:gd name="T5" fmla="*/ 211 h 211"/>
                <a:gd name="T6" fmla="*/ 0 w 58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1">
                  <a:moveTo>
                    <a:pt x="38" y="0"/>
                  </a:moveTo>
                  <a:lnTo>
                    <a:pt x="58" y="2"/>
                  </a:lnTo>
                  <a:lnTo>
                    <a:pt x="19" y="211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063" y="5160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993" y="4941"/>
              <a:ext cx="324" cy="472"/>
            </a:xfrm>
            <a:custGeom>
              <a:avLst/>
              <a:gdLst>
                <a:gd name="T0" fmla="*/ 106 w 871"/>
                <a:gd name="T1" fmla="*/ 1237 h 1237"/>
                <a:gd name="T2" fmla="*/ 0 w 871"/>
                <a:gd name="T3" fmla="*/ 915 h 1237"/>
                <a:gd name="T4" fmla="*/ 871 w 871"/>
                <a:gd name="T5" fmla="*/ 14 h 1237"/>
                <a:gd name="T6" fmla="*/ 670 w 871"/>
                <a:gd name="T7" fmla="*/ 0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1" h="1237">
                  <a:moveTo>
                    <a:pt x="106" y="1237"/>
                  </a:moveTo>
                  <a:lnTo>
                    <a:pt x="0" y="915"/>
                  </a:lnTo>
                  <a:lnTo>
                    <a:pt x="871" y="14"/>
                  </a:lnTo>
                  <a:lnTo>
                    <a:pt x="67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233" y="4901"/>
              <a:ext cx="11" cy="80"/>
            </a:xfrm>
            <a:custGeom>
              <a:avLst/>
              <a:gdLst>
                <a:gd name="T0" fmla="*/ 13 w 32"/>
                <a:gd name="T1" fmla="*/ 0 h 209"/>
                <a:gd name="T2" fmla="*/ 32 w 32"/>
                <a:gd name="T3" fmla="*/ 0 h 209"/>
                <a:gd name="T4" fmla="*/ 19 w 32"/>
                <a:gd name="T5" fmla="*/ 209 h 209"/>
                <a:gd name="T6" fmla="*/ 0 w 32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13" y="0"/>
                  </a:moveTo>
                  <a:lnTo>
                    <a:pt x="32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233" y="4981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220" y="5098"/>
              <a:ext cx="648" cy="227"/>
            </a:xfrm>
            <a:custGeom>
              <a:avLst/>
              <a:gdLst>
                <a:gd name="T0" fmla="*/ 0 w 1742"/>
                <a:gd name="T1" fmla="*/ 460 h 596"/>
                <a:gd name="T2" fmla="*/ 213 w 1742"/>
                <a:gd name="T3" fmla="*/ 596 h 596"/>
                <a:gd name="T4" fmla="*/ 1742 w 1742"/>
                <a:gd name="T5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2" h="596">
                  <a:moveTo>
                    <a:pt x="0" y="460"/>
                  </a:moveTo>
                  <a:lnTo>
                    <a:pt x="213" y="596"/>
                  </a:lnTo>
                  <a:lnTo>
                    <a:pt x="174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854" y="5058"/>
              <a:ext cx="36" cy="77"/>
            </a:xfrm>
            <a:custGeom>
              <a:avLst/>
              <a:gdLst>
                <a:gd name="T0" fmla="*/ 96 w 96"/>
                <a:gd name="T1" fmla="*/ 196 h 203"/>
                <a:gd name="T2" fmla="*/ 76 w 96"/>
                <a:gd name="T3" fmla="*/ 203 h 203"/>
                <a:gd name="T4" fmla="*/ 0 w 96"/>
                <a:gd name="T5" fmla="*/ 7 h 203"/>
                <a:gd name="T6" fmla="*/ 19 w 96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3">
                  <a:moveTo>
                    <a:pt x="96" y="196"/>
                  </a:moveTo>
                  <a:lnTo>
                    <a:pt x="76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H="1">
              <a:off x="1854" y="5058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H="1" flipV="1">
              <a:off x="1123" y="5023"/>
              <a:ext cx="227" cy="17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094" y="4986"/>
              <a:ext cx="52" cy="69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0 h 181"/>
                <a:gd name="T4" fmla="*/ 17 w 141"/>
                <a:gd name="T5" fmla="*/ 181 h 181"/>
                <a:gd name="T6" fmla="*/ 0 w 141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0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094" y="505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 flipV="1">
              <a:off x="1396" y="5139"/>
              <a:ext cx="119" cy="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371" y="5100"/>
              <a:ext cx="43" cy="75"/>
            </a:xfrm>
            <a:custGeom>
              <a:avLst/>
              <a:gdLst>
                <a:gd name="T0" fmla="*/ 98 w 115"/>
                <a:gd name="T1" fmla="*/ 0 h 196"/>
                <a:gd name="T2" fmla="*/ 115 w 115"/>
                <a:gd name="T3" fmla="*/ 9 h 196"/>
                <a:gd name="T4" fmla="*/ 17 w 115"/>
                <a:gd name="T5" fmla="*/ 196 h 196"/>
                <a:gd name="T6" fmla="*/ 0 w 115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98" y="0"/>
                  </a:moveTo>
                  <a:lnTo>
                    <a:pt x="115" y="9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371" y="5172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H="1" flipV="1">
              <a:off x="1379" y="4003"/>
              <a:ext cx="136" cy="5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357" y="3963"/>
              <a:ext cx="37" cy="77"/>
            </a:xfrm>
            <a:custGeom>
              <a:avLst/>
              <a:gdLst>
                <a:gd name="T0" fmla="*/ 81 w 100"/>
                <a:gd name="T1" fmla="*/ 0 h 202"/>
                <a:gd name="T2" fmla="*/ 100 w 100"/>
                <a:gd name="T3" fmla="*/ 6 h 202"/>
                <a:gd name="T4" fmla="*/ 19 w 100"/>
                <a:gd name="T5" fmla="*/ 202 h 202"/>
                <a:gd name="T6" fmla="*/ 0 w 100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2">
                  <a:moveTo>
                    <a:pt x="81" y="0"/>
                  </a:moveTo>
                  <a:lnTo>
                    <a:pt x="100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357" y="4038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975" y="2780"/>
              <a:ext cx="176" cy="361"/>
            </a:xfrm>
            <a:custGeom>
              <a:avLst/>
              <a:gdLst>
                <a:gd name="T0" fmla="*/ 168 w 473"/>
                <a:gd name="T1" fmla="*/ 948 h 948"/>
                <a:gd name="T2" fmla="*/ 0 w 473"/>
                <a:gd name="T3" fmla="*/ 414 h 948"/>
                <a:gd name="T4" fmla="*/ 473 w 473"/>
                <a:gd name="T5" fmla="*/ 0 h 948"/>
                <a:gd name="T6" fmla="*/ 321 w 473"/>
                <a:gd name="T7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3" h="948">
                  <a:moveTo>
                    <a:pt x="168" y="948"/>
                  </a:moveTo>
                  <a:lnTo>
                    <a:pt x="0" y="414"/>
                  </a:lnTo>
                  <a:lnTo>
                    <a:pt x="473" y="0"/>
                  </a:lnTo>
                  <a:lnTo>
                    <a:pt x="3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087" y="2740"/>
              <a:ext cx="8" cy="80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087" y="2820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214" y="2809"/>
              <a:ext cx="477" cy="222"/>
            </a:xfrm>
            <a:custGeom>
              <a:avLst/>
              <a:gdLst>
                <a:gd name="T0" fmla="*/ 0 w 1284"/>
                <a:gd name="T1" fmla="*/ 488 h 582"/>
                <a:gd name="T2" fmla="*/ 260 w 1284"/>
                <a:gd name="T3" fmla="*/ 582 h 582"/>
                <a:gd name="T4" fmla="*/ 1284 w 1284"/>
                <a:gd name="T5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4" h="582">
                  <a:moveTo>
                    <a:pt x="0" y="488"/>
                  </a:moveTo>
                  <a:lnTo>
                    <a:pt x="260" y="582"/>
                  </a:lnTo>
                  <a:lnTo>
                    <a:pt x="128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Freeform 232"/>
            <p:cNvSpPr>
              <a:spLocks/>
            </p:cNvSpPr>
            <p:nvPr/>
          </p:nvSpPr>
          <p:spPr bwMode="auto">
            <a:xfrm>
              <a:off x="1672" y="2771"/>
              <a:ext cx="45" cy="73"/>
            </a:xfrm>
            <a:custGeom>
              <a:avLst/>
              <a:gdLst>
                <a:gd name="T0" fmla="*/ 119 w 119"/>
                <a:gd name="T1" fmla="*/ 183 h 192"/>
                <a:gd name="T2" fmla="*/ 102 w 119"/>
                <a:gd name="T3" fmla="*/ 192 h 192"/>
                <a:gd name="T4" fmla="*/ 0 w 119"/>
                <a:gd name="T5" fmla="*/ 8 h 192"/>
                <a:gd name="T6" fmla="*/ 17 w 11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19" y="183"/>
                  </a:moveTo>
                  <a:lnTo>
                    <a:pt x="102" y="192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233"/>
            <p:cNvSpPr>
              <a:spLocks noChangeShapeType="1"/>
            </p:cNvSpPr>
            <p:nvPr/>
          </p:nvSpPr>
          <p:spPr bwMode="auto">
            <a:xfrm flipH="1">
              <a:off x="1672" y="2771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234"/>
            <p:cNvSpPr>
              <a:spLocks noChangeShapeType="1"/>
            </p:cNvSpPr>
            <p:nvPr/>
          </p:nvSpPr>
          <p:spPr bwMode="auto">
            <a:xfrm flipH="1" flipV="1">
              <a:off x="1305" y="2885"/>
              <a:ext cx="51" cy="4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Freeform 235"/>
            <p:cNvSpPr>
              <a:spLocks/>
            </p:cNvSpPr>
            <p:nvPr/>
          </p:nvSpPr>
          <p:spPr bwMode="auto">
            <a:xfrm>
              <a:off x="1275" y="2848"/>
              <a:ext cx="54" cy="68"/>
            </a:xfrm>
            <a:custGeom>
              <a:avLst/>
              <a:gdLst>
                <a:gd name="T0" fmla="*/ 128 w 143"/>
                <a:gd name="T1" fmla="*/ 0 h 179"/>
                <a:gd name="T2" fmla="*/ 143 w 143"/>
                <a:gd name="T3" fmla="*/ 13 h 179"/>
                <a:gd name="T4" fmla="*/ 15 w 143"/>
                <a:gd name="T5" fmla="*/ 179 h 179"/>
                <a:gd name="T6" fmla="*/ 0 w 143"/>
                <a:gd name="T7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128" y="0"/>
                  </a:moveTo>
                  <a:lnTo>
                    <a:pt x="143" y="13"/>
                  </a:lnTo>
                  <a:lnTo>
                    <a:pt x="15" y="179"/>
                  </a:lnTo>
                  <a:lnTo>
                    <a:pt x="0" y="1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236"/>
            <p:cNvSpPr>
              <a:spLocks noChangeShapeType="1"/>
            </p:cNvSpPr>
            <p:nvPr/>
          </p:nvSpPr>
          <p:spPr bwMode="auto">
            <a:xfrm>
              <a:off x="1275" y="2911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237"/>
            <p:cNvSpPr>
              <a:spLocks noChangeShapeType="1"/>
            </p:cNvSpPr>
            <p:nvPr/>
          </p:nvSpPr>
          <p:spPr bwMode="auto">
            <a:xfrm flipH="1" flipV="1">
              <a:off x="1487" y="2868"/>
              <a:ext cx="28" cy="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Freeform 238"/>
            <p:cNvSpPr>
              <a:spLocks/>
            </p:cNvSpPr>
            <p:nvPr/>
          </p:nvSpPr>
          <p:spPr bwMode="auto">
            <a:xfrm>
              <a:off x="1450" y="2842"/>
              <a:ext cx="71" cy="45"/>
            </a:xfrm>
            <a:custGeom>
              <a:avLst/>
              <a:gdLst>
                <a:gd name="T0" fmla="*/ 183 w 191"/>
                <a:gd name="T1" fmla="*/ 0 h 119"/>
                <a:gd name="T2" fmla="*/ 191 w 191"/>
                <a:gd name="T3" fmla="*/ 17 h 119"/>
                <a:gd name="T4" fmla="*/ 8 w 191"/>
                <a:gd name="T5" fmla="*/ 119 h 119"/>
                <a:gd name="T6" fmla="*/ 0 w 191"/>
                <a:gd name="T7" fmla="*/ 10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119">
                  <a:moveTo>
                    <a:pt x="183" y="0"/>
                  </a:moveTo>
                  <a:lnTo>
                    <a:pt x="191" y="17"/>
                  </a:lnTo>
                  <a:lnTo>
                    <a:pt x="8" y="119"/>
                  </a:lnTo>
                  <a:lnTo>
                    <a:pt x="0" y="10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239"/>
            <p:cNvSpPr>
              <a:spLocks noChangeShapeType="1"/>
            </p:cNvSpPr>
            <p:nvPr/>
          </p:nvSpPr>
          <p:spPr bwMode="auto">
            <a:xfrm>
              <a:off x="1450" y="2881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240"/>
            <p:cNvSpPr>
              <a:spLocks noChangeShapeType="1"/>
            </p:cNvSpPr>
            <p:nvPr/>
          </p:nvSpPr>
          <p:spPr bwMode="auto">
            <a:xfrm flipH="1" flipV="1">
              <a:off x="2630" y="1155"/>
              <a:ext cx="159" cy="9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Freeform 241"/>
            <p:cNvSpPr>
              <a:spLocks/>
            </p:cNvSpPr>
            <p:nvPr/>
          </p:nvSpPr>
          <p:spPr bwMode="auto">
            <a:xfrm>
              <a:off x="2603" y="1117"/>
              <a:ext cx="48" cy="72"/>
            </a:xfrm>
            <a:custGeom>
              <a:avLst/>
              <a:gdLst>
                <a:gd name="T0" fmla="*/ 111 w 128"/>
                <a:gd name="T1" fmla="*/ 0 h 189"/>
                <a:gd name="T2" fmla="*/ 128 w 128"/>
                <a:gd name="T3" fmla="*/ 10 h 189"/>
                <a:gd name="T4" fmla="*/ 17 w 128"/>
                <a:gd name="T5" fmla="*/ 189 h 189"/>
                <a:gd name="T6" fmla="*/ 0 w 128"/>
                <a:gd name="T7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89">
                  <a:moveTo>
                    <a:pt x="111" y="0"/>
                  </a:moveTo>
                  <a:lnTo>
                    <a:pt x="128" y="10"/>
                  </a:lnTo>
                  <a:lnTo>
                    <a:pt x="17" y="189"/>
                  </a:lnTo>
                  <a:lnTo>
                    <a:pt x="0" y="17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242"/>
            <p:cNvSpPr>
              <a:spLocks noChangeShapeType="1"/>
            </p:cNvSpPr>
            <p:nvPr/>
          </p:nvSpPr>
          <p:spPr bwMode="auto">
            <a:xfrm>
              <a:off x="2603" y="1185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243"/>
            <p:cNvSpPr>
              <a:spLocks noChangeShapeType="1"/>
            </p:cNvSpPr>
            <p:nvPr/>
          </p:nvSpPr>
          <p:spPr bwMode="auto">
            <a:xfrm flipH="1" flipV="1">
              <a:off x="2409" y="1131"/>
              <a:ext cx="112" cy="1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Freeform 244"/>
            <p:cNvSpPr>
              <a:spLocks/>
            </p:cNvSpPr>
            <p:nvPr/>
          </p:nvSpPr>
          <p:spPr bwMode="auto">
            <a:xfrm>
              <a:off x="2375" y="1098"/>
              <a:ext cx="62" cy="61"/>
            </a:xfrm>
            <a:custGeom>
              <a:avLst/>
              <a:gdLst>
                <a:gd name="T0" fmla="*/ 154 w 166"/>
                <a:gd name="T1" fmla="*/ 0 h 160"/>
                <a:gd name="T2" fmla="*/ 166 w 166"/>
                <a:gd name="T3" fmla="*/ 15 h 160"/>
                <a:gd name="T4" fmla="*/ 13 w 166"/>
                <a:gd name="T5" fmla="*/ 160 h 160"/>
                <a:gd name="T6" fmla="*/ 0 w 166"/>
                <a:gd name="T7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54" y="0"/>
                  </a:moveTo>
                  <a:lnTo>
                    <a:pt x="166" y="15"/>
                  </a:lnTo>
                  <a:lnTo>
                    <a:pt x="13" y="160"/>
                  </a:lnTo>
                  <a:lnTo>
                    <a:pt x="0" y="14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245"/>
            <p:cNvSpPr>
              <a:spLocks noChangeShapeType="1"/>
            </p:cNvSpPr>
            <p:nvPr/>
          </p:nvSpPr>
          <p:spPr bwMode="auto">
            <a:xfrm>
              <a:off x="2375" y="1153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Freeform 246"/>
            <p:cNvSpPr>
              <a:spLocks/>
            </p:cNvSpPr>
            <p:nvPr/>
          </p:nvSpPr>
          <p:spPr bwMode="auto">
            <a:xfrm>
              <a:off x="2280" y="1005"/>
              <a:ext cx="831" cy="520"/>
            </a:xfrm>
            <a:custGeom>
              <a:avLst/>
              <a:gdLst>
                <a:gd name="T0" fmla="*/ 0 w 2232"/>
                <a:gd name="T1" fmla="*/ 935 h 1367"/>
                <a:gd name="T2" fmla="*/ 417 w 2232"/>
                <a:gd name="T3" fmla="*/ 1340 h 1367"/>
                <a:gd name="T4" fmla="*/ 720 w 2232"/>
                <a:gd name="T5" fmla="*/ 1367 h 1367"/>
                <a:gd name="T6" fmla="*/ 2232 w 2232"/>
                <a:gd name="T7" fmla="*/ 0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32" h="1367">
                  <a:moveTo>
                    <a:pt x="0" y="935"/>
                  </a:moveTo>
                  <a:lnTo>
                    <a:pt x="417" y="1340"/>
                  </a:lnTo>
                  <a:lnTo>
                    <a:pt x="720" y="1367"/>
                  </a:lnTo>
                  <a:lnTo>
                    <a:pt x="223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Freeform 247"/>
            <p:cNvSpPr>
              <a:spLocks/>
            </p:cNvSpPr>
            <p:nvPr/>
          </p:nvSpPr>
          <p:spPr bwMode="auto">
            <a:xfrm>
              <a:off x="3085" y="970"/>
              <a:ext cx="57" cy="65"/>
            </a:xfrm>
            <a:custGeom>
              <a:avLst/>
              <a:gdLst>
                <a:gd name="T0" fmla="*/ 155 w 155"/>
                <a:gd name="T1" fmla="*/ 158 h 171"/>
                <a:gd name="T2" fmla="*/ 140 w 155"/>
                <a:gd name="T3" fmla="*/ 171 h 171"/>
                <a:gd name="T4" fmla="*/ 0 w 155"/>
                <a:gd name="T5" fmla="*/ 13 h 171"/>
                <a:gd name="T6" fmla="*/ 15 w 155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1">
                  <a:moveTo>
                    <a:pt x="155" y="158"/>
                  </a:moveTo>
                  <a:lnTo>
                    <a:pt x="140" y="171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248"/>
            <p:cNvSpPr>
              <a:spLocks noChangeShapeType="1"/>
            </p:cNvSpPr>
            <p:nvPr/>
          </p:nvSpPr>
          <p:spPr bwMode="auto">
            <a:xfrm flipH="1">
              <a:off x="3085" y="970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Freeform 249"/>
            <p:cNvSpPr>
              <a:spLocks/>
            </p:cNvSpPr>
            <p:nvPr/>
          </p:nvSpPr>
          <p:spPr bwMode="auto">
            <a:xfrm>
              <a:off x="1948" y="1120"/>
              <a:ext cx="102" cy="131"/>
            </a:xfrm>
            <a:custGeom>
              <a:avLst/>
              <a:gdLst>
                <a:gd name="T0" fmla="*/ 173 w 275"/>
                <a:gd name="T1" fmla="*/ 345 h 345"/>
                <a:gd name="T2" fmla="*/ 275 w 275"/>
                <a:gd name="T3" fmla="*/ 130 h 345"/>
                <a:gd name="T4" fmla="*/ 0 w 275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345">
                  <a:moveTo>
                    <a:pt x="173" y="345"/>
                  </a:moveTo>
                  <a:lnTo>
                    <a:pt x="275" y="13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Freeform 250"/>
            <p:cNvSpPr>
              <a:spLocks/>
            </p:cNvSpPr>
            <p:nvPr/>
          </p:nvSpPr>
          <p:spPr bwMode="auto">
            <a:xfrm>
              <a:off x="1924" y="1080"/>
              <a:ext cx="41" cy="76"/>
            </a:xfrm>
            <a:custGeom>
              <a:avLst/>
              <a:gdLst>
                <a:gd name="T0" fmla="*/ 90 w 109"/>
                <a:gd name="T1" fmla="*/ 0 h 200"/>
                <a:gd name="T2" fmla="*/ 109 w 109"/>
                <a:gd name="T3" fmla="*/ 9 h 200"/>
                <a:gd name="T4" fmla="*/ 20 w 109"/>
                <a:gd name="T5" fmla="*/ 200 h 200"/>
                <a:gd name="T6" fmla="*/ 0 w 109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200">
                  <a:moveTo>
                    <a:pt x="90" y="0"/>
                  </a:moveTo>
                  <a:lnTo>
                    <a:pt x="109" y="9"/>
                  </a:lnTo>
                  <a:lnTo>
                    <a:pt x="20" y="200"/>
                  </a:lnTo>
                  <a:lnTo>
                    <a:pt x="0" y="19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251"/>
            <p:cNvSpPr>
              <a:spLocks noChangeShapeType="1"/>
            </p:cNvSpPr>
            <p:nvPr/>
          </p:nvSpPr>
          <p:spPr bwMode="auto">
            <a:xfrm>
              <a:off x="1924" y="1153"/>
              <a:ext cx="8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Arc 252"/>
            <p:cNvSpPr>
              <a:spLocks/>
            </p:cNvSpPr>
            <p:nvPr/>
          </p:nvSpPr>
          <p:spPr bwMode="auto">
            <a:xfrm>
              <a:off x="1734" y="1366"/>
              <a:ext cx="1066" cy="10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19 w 21619"/>
                <a:gd name="T1" fmla="*/ 21600 h 21600"/>
                <a:gd name="T2" fmla="*/ 0 w 21619"/>
                <a:gd name="T3" fmla="*/ 209 h 21600"/>
                <a:gd name="T4" fmla="*/ 21599 w 216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9" h="21600" fill="none" extrusionOk="0">
                  <a:moveTo>
                    <a:pt x="21618" y="21599"/>
                  </a:moveTo>
                  <a:cubicBezTo>
                    <a:pt x="21612" y="21599"/>
                    <a:pt x="21605" y="21599"/>
                    <a:pt x="21599" y="21600"/>
                  </a:cubicBezTo>
                  <a:cubicBezTo>
                    <a:pt x="9751" y="21600"/>
                    <a:pt x="114" y="12056"/>
                    <a:pt x="0" y="208"/>
                  </a:cubicBezTo>
                </a:path>
                <a:path w="21619" h="21600" stroke="0" extrusionOk="0">
                  <a:moveTo>
                    <a:pt x="21618" y="21599"/>
                  </a:moveTo>
                  <a:cubicBezTo>
                    <a:pt x="21612" y="21599"/>
                    <a:pt x="21605" y="21599"/>
                    <a:pt x="21599" y="21600"/>
                  </a:cubicBezTo>
                  <a:cubicBezTo>
                    <a:pt x="9751" y="21600"/>
                    <a:pt x="114" y="12056"/>
                    <a:pt x="0" y="20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Arc 253"/>
            <p:cNvSpPr>
              <a:spLocks/>
            </p:cNvSpPr>
            <p:nvPr/>
          </p:nvSpPr>
          <p:spPr bwMode="auto">
            <a:xfrm>
              <a:off x="2799" y="1031"/>
              <a:ext cx="138" cy="4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9 h 21599"/>
                <a:gd name="T2" fmla="*/ 15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48"/>
                  </a:moveTo>
                  <a:cubicBezTo>
                    <a:pt x="21573" y="11898"/>
                    <a:pt x="12005" y="21513"/>
                    <a:pt x="156" y="21599"/>
                  </a:cubicBezTo>
                </a:path>
                <a:path w="21600" h="21599" stroke="0" extrusionOk="0">
                  <a:moveTo>
                    <a:pt x="21599" y="48"/>
                  </a:moveTo>
                  <a:cubicBezTo>
                    <a:pt x="21573" y="11898"/>
                    <a:pt x="12005" y="21513"/>
                    <a:pt x="1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Arc 254"/>
            <p:cNvSpPr>
              <a:spLocks/>
            </p:cNvSpPr>
            <p:nvPr/>
          </p:nvSpPr>
          <p:spPr bwMode="auto">
            <a:xfrm>
              <a:off x="2778" y="895"/>
              <a:ext cx="159" cy="13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35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34" y="0"/>
                  </a:moveTo>
                  <a:cubicBezTo>
                    <a:pt x="12011" y="74"/>
                    <a:pt x="21600" y="9723"/>
                    <a:pt x="21600" y="21600"/>
                  </a:cubicBezTo>
                </a:path>
                <a:path w="21600" h="21600" stroke="0" extrusionOk="0">
                  <a:moveTo>
                    <a:pt x="134" y="0"/>
                  </a:moveTo>
                  <a:cubicBezTo>
                    <a:pt x="12011" y="74"/>
                    <a:pt x="21600" y="9723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Freeform 255"/>
            <p:cNvSpPr>
              <a:spLocks/>
            </p:cNvSpPr>
            <p:nvPr/>
          </p:nvSpPr>
          <p:spPr bwMode="auto">
            <a:xfrm>
              <a:off x="2771" y="855"/>
              <a:ext cx="8" cy="80"/>
            </a:xfrm>
            <a:custGeom>
              <a:avLst/>
              <a:gdLst>
                <a:gd name="T0" fmla="*/ 0 w 20"/>
                <a:gd name="T1" fmla="*/ 0 h 209"/>
                <a:gd name="T2" fmla="*/ 20 w 20"/>
                <a:gd name="T3" fmla="*/ 0 h 209"/>
                <a:gd name="T4" fmla="*/ 20 w 20"/>
                <a:gd name="T5" fmla="*/ 209 h 209"/>
                <a:gd name="T6" fmla="*/ 0 w 20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9">
                  <a:moveTo>
                    <a:pt x="0" y="0"/>
                  </a:moveTo>
                  <a:lnTo>
                    <a:pt x="20" y="0"/>
                  </a:lnTo>
                  <a:lnTo>
                    <a:pt x="20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256"/>
            <p:cNvSpPr>
              <a:spLocks noChangeShapeType="1"/>
            </p:cNvSpPr>
            <p:nvPr/>
          </p:nvSpPr>
          <p:spPr bwMode="auto">
            <a:xfrm>
              <a:off x="2771" y="935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Arc 257"/>
            <p:cNvSpPr>
              <a:spLocks/>
            </p:cNvSpPr>
            <p:nvPr/>
          </p:nvSpPr>
          <p:spPr bwMode="auto">
            <a:xfrm>
              <a:off x="1439" y="1081"/>
              <a:ext cx="262" cy="2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6"/>
                  </a:moveTo>
                  <a:cubicBezTo>
                    <a:pt x="21557" y="11976"/>
                    <a:pt x="11899" y="21599"/>
                    <a:pt x="0" y="21600"/>
                  </a:cubicBezTo>
                </a:path>
                <a:path w="21600" h="21600" stroke="0" extrusionOk="0">
                  <a:moveTo>
                    <a:pt x="21599" y="76"/>
                  </a:moveTo>
                  <a:cubicBezTo>
                    <a:pt x="21557" y="11976"/>
                    <a:pt x="1189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Freeform 258"/>
            <p:cNvSpPr>
              <a:spLocks/>
            </p:cNvSpPr>
            <p:nvPr/>
          </p:nvSpPr>
          <p:spPr bwMode="auto">
            <a:xfrm>
              <a:off x="1663" y="1074"/>
              <a:ext cx="77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259"/>
            <p:cNvSpPr>
              <a:spLocks noChangeShapeType="1"/>
            </p:cNvSpPr>
            <p:nvPr/>
          </p:nvSpPr>
          <p:spPr bwMode="auto">
            <a:xfrm>
              <a:off x="1663" y="1074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Freeform 260"/>
            <p:cNvSpPr>
              <a:spLocks/>
            </p:cNvSpPr>
            <p:nvPr/>
          </p:nvSpPr>
          <p:spPr bwMode="auto">
            <a:xfrm>
              <a:off x="1878" y="1021"/>
              <a:ext cx="252" cy="604"/>
            </a:xfrm>
            <a:custGeom>
              <a:avLst/>
              <a:gdLst>
                <a:gd name="T0" fmla="*/ 245 w 677"/>
                <a:gd name="T1" fmla="*/ 1585 h 1585"/>
                <a:gd name="T2" fmla="*/ 0 w 677"/>
                <a:gd name="T3" fmla="*/ 980 h 1585"/>
                <a:gd name="T4" fmla="*/ 677 w 677"/>
                <a:gd name="T5" fmla="*/ 175 h 1585"/>
                <a:gd name="T6" fmla="*/ 390 w 677"/>
                <a:gd name="T7" fmla="*/ 0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" h="1585">
                  <a:moveTo>
                    <a:pt x="245" y="1585"/>
                  </a:moveTo>
                  <a:lnTo>
                    <a:pt x="0" y="980"/>
                  </a:lnTo>
                  <a:lnTo>
                    <a:pt x="677" y="175"/>
                  </a:lnTo>
                  <a:lnTo>
                    <a:pt x="39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Freeform 261"/>
            <p:cNvSpPr>
              <a:spLocks/>
            </p:cNvSpPr>
            <p:nvPr/>
          </p:nvSpPr>
          <p:spPr bwMode="auto">
            <a:xfrm>
              <a:off x="1997" y="983"/>
              <a:ext cx="46" cy="72"/>
            </a:xfrm>
            <a:custGeom>
              <a:avLst/>
              <a:gdLst>
                <a:gd name="T0" fmla="*/ 107 w 124"/>
                <a:gd name="T1" fmla="*/ 0 h 190"/>
                <a:gd name="T2" fmla="*/ 124 w 124"/>
                <a:gd name="T3" fmla="*/ 11 h 190"/>
                <a:gd name="T4" fmla="*/ 17 w 124"/>
                <a:gd name="T5" fmla="*/ 190 h 190"/>
                <a:gd name="T6" fmla="*/ 0 w 124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0">
                  <a:moveTo>
                    <a:pt x="107" y="0"/>
                  </a:moveTo>
                  <a:lnTo>
                    <a:pt x="124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262"/>
            <p:cNvSpPr>
              <a:spLocks noChangeShapeType="1"/>
            </p:cNvSpPr>
            <p:nvPr/>
          </p:nvSpPr>
          <p:spPr bwMode="auto">
            <a:xfrm>
              <a:off x="1997" y="105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Arc 263"/>
            <p:cNvSpPr>
              <a:spLocks/>
            </p:cNvSpPr>
            <p:nvPr/>
          </p:nvSpPr>
          <p:spPr bwMode="auto">
            <a:xfrm>
              <a:off x="1932" y="1515"/>
              <a:ext cx="86" cy="1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51 w 21851"/>
                <a:gd name="T1" fmla="*/ 21599 h 21600"/>
                <a:gd name="T2" fmla="*/ 0 w 21851"/>
                <a:gd name="T3" fmla="*/ 0 h 21600"/>
                <a:gd name="T4" fmla="*/ 21600 w 2185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1" h="21600" fill="none" extrusionOk="0">
                  <a:moveTo>
                    <a:pt x="21850" y="21598"/>
                  </a:moveTo>
                  <a:cubicBezTo>
                    <a:pt x="21767" y="21599"/>
                    <a:pt x="2168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51" h="21600" stroke="0" extrusionOk="0">
                  <a:moveTo>
                    <a:pt x="21850" y="21598"/>
                  </a:moveTo>
                  <a:cubicBezTo>
                    <a:pt x="21767" y="21599"/>
                    <a:pt x="2168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264"/>
            <p:cNvSpPr>
              <a:spLocks noChangeShapeType="1"/>
            </p:cNvSpPr>
            <p:nvPr/>
          </p:nvSpPr>
          <p:spPr bwMode="auto">
            <a:xfrm flipH="1">
              <a:off x="1509" y="1625"/>
              <a:ext cx="509" cy="30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Arc 265"/>
            <p:cNvSpPr>
              <a:spLocks/>
            </p:cNvSpPr>
            <p:nvPr/>
          </p:nvSpPr>
          <p:spPr bwMode="auto">
            <a:xfrm>
              <a:off x="736" y="2890"/>
              <a:ext cx="112" cy="1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5 h 21599"/>
                <a:gd name="T2" fmla="*/ 190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205"/>
                  </a:moveTo>
                  <a:cubicBezTo>
                    <a:pt x="21487" y="11979"/>
                    <a:pt x="11964" y="21495"/>
                    <a:pt x="190" y="21599"/>
                  </a:cubicBezTo>
                </a:path>
                <a:path w="21599" h="21599" stroke="0" extrusionOk="0">
                  <a:moveTo>
                    <a:pt x="21599" y="205"/>
                  </a:moveTo>
                  <a:cubicBezTo>
                    <a:pt x="21487" y="11979"/>
                    <a:pt x="11964" y="21495"/>
                    <a:pt x="19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Freeform 266"/>
            <p:cNvSpPr>
              <a:spLocks/>
            </p:cNvSpPr>
            <p:nvPr/>
          </p:nvSpPr>
          <p:spPr bwMode="auto">
            <a:xfrm>
              <a:off x="811" y="2883"/>
              <a:ext cx="77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267"/>
            <p:cNvSpPr>
              <a:spLocks noChangeShapeType="1"/>
            </p:cNvSpPr>
            <p:nvPr/>
          </p:nvSpPr>
          <p:spPr bwMode="auto">
            <a:xfrm>
              <a:off x="811" y="2883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Arc 268"/>
            <p:cNvSpPr>
              <a:spLocks/>
            </p:cNvSpPr>
            <p:nvPr/>
          </p:nvSpPr>
          <p:spPr bwMode="auto">
            <a:xfrm>
              <a:off x="729" y="4026"/>
              <a:ext cx="159" cy="1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5 h 21600"/>
                <a:gd name="T2" fmla="*/ 134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95"/>
                  </a:moveTo>
                  <a:cubicBezTo>
                    <a:pt x="21492" y="11995"/>
                    <a:pt x="11934" y="21526"/>
                    <a:pt x="133" y="21599"/>
                  </a:cubicBezTo>
                </a:path>
                <a:path w="21599" h="21600" stroke="0" extrusionOk="0">
                  <a:moveTo>
                    <a:pt x="21599" y="195"/>
                  </a:moveTo>
                  <a:cubicBezTo>
                    <a:pt x="21492" y="11995"/>
                    <a:pt x="11934" y="21526"/>
                    <a:pt x="13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Freeform 269"/>
            <p:cNvSpPr>
              <a:spLocks/>
            </p:cNvSpPr>
            <p:nvPr/>
          </p:nvSpPr>
          <p:spPr bwMode="auto">
            <a:xfrm>
              <a:off x="850" y="4019"/>
              <a:ext cx="78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Line 270"/>
            <p:cNvSpPr>
              <a:spLocks noChangeShapeType="1"/>
            </p:cNvSpPr>
            <p:nvPr/>
          </p:nvSpPr>
          <p:spPr bwMode="auto">
            <a:xfrm>
              <a:off x="850" y="4019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Arc 271"/>
            <p:cNvSpPr>
              <a:spLocks/>
            </p:cNvSpPr>
            <p:nvPr/>
          </p:nvSpPr>
          <p:spPr bwMode="auto">
            <a:xfrm>
              <a:off x="736" y="5150"/>
              <a:ext cx="117" cy="1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67 h 21599"/>
                <a:gd name="T2" fmla="*/ 182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67"/>
                  </a:moveTo>
                  <a:cubicBezTo>
                    <a:pt x="21508" y="11959"/>
                    <a:pt x="11974" y="21499"/>
                    <a:pt x="182" y="21599"/>
                  </a:cubicBezTo>
                </a:path>
                <a:path w="21599" h="21599" stroke="0" extrusionOk="0">
                  <a:moveTo>
                    <a:pt x="21599" y="167"/>
                  </a:moveTo>
                  <a:cubicBezTo>
                    <a:pt x="21508" y="11959"/>
                    <a:pt x="11974" y="21499"/>
                    <a:pt x="18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Freeform 272"/>
            <p:cNvSpPr>
              <a:spLocks/>
            </p:cNvSpPr>
            <p:nvPr/>
          </p:nvSpPr>
          <p:spPr bwMode="auto">
            <a:xfrm>
              <a:off x="817" y="5143"/>
              <a:ext cx="77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Line 273"/>
            <p:cNvSpPr>
              <a:spLocks noChangeShapeType="1"/>
            </p:cNvSpPr>
            <p:nvPr/>
          </p:nvSpPr>
          <p:spPr bwMode="auto">
            <a:xfrm>
              <a:off x="1679" y="13500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304800"/>
            <a:ext cx="7162801" cy="8610600"/>
            <a:chOff x="144" y="192"/>
            <a:chExt cx="4512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3984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220"/>
              <a:ext cx="4484" cy="5389"/>
              <a:chOff x="172" y="220"/>
              <a:chExt cx="4484" cy="5389"/>
            </a:xfrm>
          </p:grpSpPr>
          <p:sp>
            <p:nvSpPr>
              <p:cNvPr id="6179" name="Rectangle 5"/>
              <p:cNvSpPr>
                <a:spLocks noChangeArrowheads="1"/>
              </p:cNvSpPr>
              <p:nvPr/>
            </p:nvSpPr>
            <p:spPr bwMode="auto">
              <a:xfrm>
                <a:off x="172" y="4530"/>
                <a:ext cx="1915" cy="105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0" name="Rectangle 6"/>
              <p:cNvSpPr>
                <a:spLocks noChangeArrowheads="1"/>
              </p:cNvSpPr>
              <p:nvPr/>
            </p:nvSpPr>
            <p:spPr bwMode="auto">
              <a:xfrm>
                <a:off x="172" y="2336"/>
                <a:ext cx="1915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1" name="Rectangle 7"/>
              <p:cNvSpPr>
                <a:spLocks noChangeArrowheads="1"/>
              </p:cNvSpPr>
              <p:nvPr/>
            </p:nvSpPr>
            <p:spPr bwMode="auto">
              <a:xfrm>
                <a:off x="172" y="3433"/>
                <a:ext cx="1915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2" name="Rectangle 8"/>
              <p:cNvSpPr>
                <a:spLocks noChangeArrowheads="1"/>
              </p:cNvSpPr>
              <p:nvPr/>
            </p:nvSpPr>
            <p:spPr bwMode="auto">
              <a:xfrm>
                <a:off x="613" y="376"/>
                <a:ext cx="3318" cy="182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3" name="Oval 9"/>
              <p:cNvSpPr>
                <a:spLocks noChangeArrowheads="1"/>
              </p:cNvSpPr>
              <p:nvPr/>
            </p:nvSpPr>
            <p:spPr bwMode="auto">
              <a:xfrm>
                <a:off x="1678" y="405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4" name="Rectangle 10"/>
              <p:cNvSpPr>
                <a:spLocks noChangeArrowheads="1"/>
              </p:cNvSpPr>
              <p:nvPr/>
            </p:nvSpPr>
            <p:spPr bwMode="auto">
              <a:xfrm>
                <a:off x="1386" y="391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5" name="Oval 11"/>
              <p:cNvSpPr>
                <a:spLocks noChangeArrowheads="1"/>
              </p:cNvSpPr>
              <p:nvPr/>
            </p:nvSpPr>
            <p:spPr bwMode="auto">
              <a:xfrm>
                <a:off x="1383" y="404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6" name="Rectangle 12"/>
              <p:cNvSpPr>
                <a:spLocks noChangeArrowheads="1"/>
              </p:cNvSpPr>
              <p:nvPr/>
            </p:nvSpPr>
            <p:spPr bwMode="auto">
              <a:xfrm>
                <a:off x="1173" y="391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7" name="Oval 13"/>
              <p:cNvSpPr>
                <a:spLocks noChangeArrowheads="1"/>
              </p:cNvSpPr>
              <p:nvPr/>
            </p:nvSpPr>
            <p:spPr bwMode="auto">
              <a:xfrm>
                <a:off x="1218" y="4042"/>
                <a:ext cx="64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8" name="Rectangle 14"/>
              <p:cNvSpPr>
                <a:spLocks noChangeArrowheads="1"/>
              </p:cNvSpPr>
              <p:nvPr/>
            </p:nvSpPr>
            <p:spPr bwMode="auto">
              <a:xfrm>
                <a:off x="881" y="391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9" name="Rectangle 15"/>
              <p:cNvSpPr>
                <a:spLocks noChangeArrowheads="1"/>
              </p:cNvSpPr>
              <p:nvPr/>
            </p:nvSpPr>
            <p:spPr bwMode="auto">
              <a:xfrm>
                <a:off x="1060" y="4042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0" name="Line 16"/>
              <p:cNvSpPr>
                <a:spLocks noChangeShapeType="1"/>
              </p:cNvSpPr>
              <p:nvPr/>
            </p:nvSpPr>
            <p:spPr bwMode="auto">
              <a:xfrm>
                <a:off x="1060" y="4042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1" name="Line 17"/>
              <p:cNvSpPr>
                <a:spLocks noChangeShapeType="1"/>
              </p:cNvSpPr>
              <p:nvPr/>
            </p:nvSpPr>
            <p:spPr bwMode="auto">
              <a:xfrm flipV="1">
                <a:off x="1060" y="4042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2" name="Rectangle 18"/>
              <p:cNvSpPr>
                <a:spLocks noChangeArrowheads="1"/>
              </p:cNvSpPr>
              <p:nvPr/>
            </p:nvSpPr>
            <p:spPr bwMode="auto">
              <a:xfrm>
                <a:off x="1548" y="391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3" name="Oval 19"/>
              <p:cNvSpPr>
                <a:spLocks noChangeArrowheads="1"/>
              </p:cNvSpPr>
              <p:nvPr/>
            </p:nvSpPr>
            <p:spPr bwMode="auto">
              <a:xfrm>
                <a:off x="901" y="4042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4" name="Rectangle 20"/>
              <p:cNvSpPr>
                <a:spLocks noChangeArrowheads="1"/>
              </p:cNvSpPr>
              <p:nvPr/>
            </p:nvSpPr>
            <p:spPr bwMode="auto">
              <a:xfrm>
                <a:off x="1224" y="381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5" name="Oval 21"/>
              <p:cNvSpPr>
                <a:spLocks noChangeArrowheads="1"/>
              </p:cNvSpPr>
              <p:nvPr/>
            </p:nvSpPr>
            <p:spPr bwMode="auto">
              <a:xfrm>
                <a:off x="736" y="4042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6" name="Rectangle 22"/>
              <p:cNvSpPr>
                <a:spLocks noChangeArrowheads="1"/>
              </p:cNvSpPr>
              <p:nvPr/>
            </p:nvSpPr>
            <p:spPr bwMode="auto">
              <a:xfrm>
                <a:off x="901" y="381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" name="Oval 23"/>
              <p:cNvSpPr>
                <a:spLocks noChangeArrowheads="1"/>
              </p:cNvSpPr>
              <p:nvPr/>
            </p:nvSpPr>
            <p:spPr bwMode="auto">
              <a:xfrm>
                <a:off x="1548" y="404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8" name="Rectangle 24"/>
              <p:cNvSpPr>
                <a:spLocks noChangeArrowheads="1"/>
              </p:cNvSpPr>
              <p:nvPr/>
            </p:nvSpPr>
            <p:spPr bwMode="auto">
              <a:xfrm>
                <a:off x="714" y="391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9" name="Oval 25"/>
              <p:cNvSpPr>
                <a:spLocks noChangeArrowheads="1"/>
              </p:cNvSpPr>
              <p:nvPr/>
            </p:nvSpPr>
            <p:spPr bwMode="auto">
              <a:xfrm>
                <a:off x="1060" y="4141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0" name="Rectangle 26"/>
              <p:cNvSpPr>
                <a:spLocks noChangeArrowheads="1"/>
              </p:cNvSpPr>
              <p:nvPr/>
            </p:nvSpPr>
            <p:spPr bwMode="auto">
              <a:xfrm>
                <a:off x="1786" y="373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1" name="Oval 27"/>
              <p:cNvSpPr>
                <a:spLocks noChangeArrowheads="1"/>
              </p:cNvSpPr>
              <p:nvPr/>
            </p:nvSpPr>
            <p:spPr bwMode="auto">
              <a:xfrm>
                <a:off x="1060" y="4245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2" name="Rectangle 28"/>
              <p:cNvSpPr>
                <a:spLocks noChangeArrowheads="1"/>
              </p:cNvSpPr>
              <p:nvPr/>
            </p:nvSpPr>
            <p:spPr bwMode="auto">
              <a:xfrm>
                <a:off x="340" y="381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3" name="Oval 29"/>
              <p:cNvSpPr>
                <a:spLocks noChangeArrowheads="1"/>
              </p:cNvSpPr>
              <p:nvPr/>
            </p:nvSpPr>
            <p:spPr bwMode="auto">
              <a:xfrm>
                <a:off x="1785" y="4135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4" name="Rectangle 30"/>
              <p:cNvSpPr>
                <a:spLocks noChangeArrowheads="1"/>
              </p:cNvSpPr>
              <p:nvPr/>
            </p:nvSpPr>
            <p:spPr bwMode="auto">
              <a:xfrm>
                <a:off x="1088" y="3570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5" name="Oval 31"/>
              <p:cNvSpPr>
                <a:spLocks noChangeArrowheads="1"/>
              </p:cNvSpPr>
              <p:nvPr/>
            </p:nvSpPr>
            <p:spPr bwMode="auto">
              <a:xfrm>
                <a:off x="578" y="4102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6" name="Rectangle 32"/>
              <p:cNvSpPr>
                <a:spLocks noChangeArrowheads="1"/>
              </p:cNvSpPr>
              <p:nvPr/>
            </p:nvSpPr>
            <p:spPr bwMode="auto">
              <a:xfrm>
                <a:off x="1737" y="3896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7" name="Oval 33"/>
              <p:cNvSpPr>
                <a:spLocks noChangeArrowheads="1"/>
              </p:cNvSpPr>
              <p:nvPr/>
            </p:nvSpPr>
            <p:spPr bwMode="auto">
              <a:xfrm>
                <a:off x="1581" y="5146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8" name="Rectangle 34"/>
              <p:cNvSpPr>
                <a:spLocks noChangeArrowheads="1"/>
              </p:cNvSpPr>
              <p:nvPr/>
            </p:nvSpPr>
            <p:spPr bwMode="auto">
              <a:xfrm>
                <a:off x="1306" y="501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9" name="Oval 35"/>
              <p:cNvSpPr>
                <a:spLocks noChangeArrowheads="1"/>
              </p:cNvSpPr>
              <p:nvPr/>
            </p:nvSpPr>
            <p:spPr bwMode="auto">
              <a:xfrm>
                <a:off x="1303" y="5140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0" name="Rectangle 36"/>
              <p:cNvSpPr>
                <a:spLocks noChangeArrowheads="1"/>
              </p:cNvSpPr>
              <p:nvPr/>
            </p:nvSpPr>
            <p:spPr bwMode="auto">
              <a:xfrm>
                <a:off x="981" y="501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1" name="Oval 37"/>
              <p:cNvSpPr>
                <a:spLocks noChangeArrowheads="1"/>
              </p:cNvSpPr>
              <p:nvPr/>
            </p:nvSpPr>
            <p:spPr bwMode="auto">
              <a:xfrm>
                <a:off x="1133" y="5140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2" name="Rectangle 38"/>
              <p:cNvSpPr>
                <a:spLocks noChangeArrowheads="1"/>
              </p:cNvSpPr>
              <p:nvPr/>
            </p:nvSpPr>
            <p:spPr bwMode="auto">
              <a:xfrm>
                <a:off x="666" y="501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3" name="Rectangle 39"/>
              <p:cNvSpPr>
                <a:spLocks noChangeArrowheads="1"/>
              </p:cNvSpPr>
              <p:nvPr/>
            </p:nvSpPr>
            <p:spPr bwMode="auto">
              <a:xfrm>
                <a:off x="980" y="5140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4" name="Line 40"/>
              <p:cNvSpPr>
                <a:spLocks noChangeShapeType="1"/>
              </p:cNvSpPr>
              <p:nvPr/>
            </p:nvSpPr>
            <p:spPr bwMode="auto">
              <a:xfrm>
                <a:off x="980" y="5140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5" name="Line 41"/>
              <p:cNvSpPr>
                <a:spLocks noChangeShapeType="1"/>
              </p:cNvSpPr>
              <p:nvPr/>
            </p:nvSpPr>
            <p:spPr bwMode="auto">
              <a:xfrm flipV="1">
                <a:off x="980" y="5140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6" name="Rectangle 42"/>
              <p:cNvSpPr>
                <a:spLocks noChangeArrowheads="1"/>
              </p:cNvSpPr>
              <p:nvPr/>
            </p:nvSpPr>
            <p:spPr bwMode="auto">
              <a:xfrm>
                <a:off x="1493" y="5016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7" name="Oval 43"/>
              <p:cNvSpPr>
                <a:spLocks noChangeArrowheads="1"/>
              </p:cNvSpPr>
              <p:nvPr/>
            </p:nvSpPr>
            <p:spPr bwMode="auto">
              <a:xfrm>
                <a:off x="815" y="5140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8" name="Rectangle 44"/>
              <p:cNvSpPr>
                <a:spLocks noChangeArrowheads="1"/>
              </p:cNvSpPr>
              <p:nvPr/>
            </p:nvSpPr>
            <p:spPr bwMode="auto">
              <a:xfrm>
                <a:off x="1304" y="491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9" name="Oval 45"/>
              <p:cNvSpPr>
                <a:spLocks noChangeArrowheads="1"/>
              </p:cNvSpPr>
              <p:nvPr/>
            </p:nvSpPr>
            <p:spPr bwMode="auto">
              <a:xfrm>
                <a:off x="657" y="5140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0" name="Rectangle 46"/>
              <p:cNvSpPr>
                <a:spLocks noChangeArrowheads="1"/>
              </p:cNvSpPr>
              <p:nvPr/>
            </p:nvSpPr>
            <p:spPr bwMode="auto">
              <a:xfrm>
                <a:off x="981" y="491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" name="Oval 47"/>
              <p:cNvSpPr>
                <a:spLocks noChangeArrowheads="1"/>
              </p:cNvSpPr>
              <p:nvPr/>
            </p:nvSpPr>
            <p:spPr bwMode="auto">
              <a:xfrm>
                <a:off x="1468" y="514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2" name="Rectangle 48"/>
              <p:cNvSpPr>
                <a:spLocks noChangeArrowheads="1"/>
              </p:cNvSpPr>
              <p:nvPr/>
            </p:nvSpPr>
            <p:spPr bwMode="auto">
              <a:xfrm>
                <a:off x="663" y="4933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3" name="Oval 49"/>
              <p:cNvSpPr>
                <a:spLocks noChangeArrowheads="1"/>
              </p:cNvSpPr>
              <p:nvPr/>
            </p:nvSpPr>
            <p:spPr bwMode="auto">
              <a:xfrm>
                <a:off x="980" y="523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4" name="Rectangle 50"/>
              <p:cNvSpPr>
                <a:spLocks noChangeArrowheads="1"/>
              </p:cNvSpPr>
              <p:nvPr/>
            </p:nvSpPr>
            <p:spPr bwMode="auto">
              <a:xfrm>
                <a:off x="1888" y="486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5" name="Oval 51"/>
              <p:cNvSpPr>
                <a:spLocks noChangeArrowheads="1"/>
              </p:cNvSpPr>
              <p:nvPr/>
            </p:nvSpPr>
            <p:spPr bwMode="auto">
              <a:xfrm>
                <a:off x="980" y="5344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6" name="Rectangle 52"/>
              <p:cNvSpPr>
                <a:spLocks noChangeArrowheads="1"/>
              </p:cNvSpPr>
              <p:nvPr/>
            </p:nvSpPr>
            <p:spPr bwMode="auto">
              <a:xfrm>
                <a:off x="334" y="495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7" name="Oval 53"/>
              <p:cNvSpPr>
                <a:spLocks noChangeArrowheads="1"/>
              </p:cNvSpPr>
              <p:nvPr/>
            </p:nvSpPr>
            <p:spPr bwMode="auto">
              <a:xfrm>
                <a:off x="1678" y="5239"/>
                <a:ext cx="63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8" name="Rectangle 54"/>
              <p:cNvSpPr>
                <a:spLocks noChangeArrowheads="1"/>
              </p:cNvSpPr>
              <p:nvPr/>
            </p:nvSpPr>
            <p:spPr bwMode="auto">
              <a:xfrm>
                <a:off x="975" y="4674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9" name="Oval 55"/>
              <p:cNvSpPr>
                <a:spLocks noChangeArrowheads="1"/>
              </p:cNvSpPr>
              <p:nvPr/>
            </p:nvSpPr>
            <p:spPr bwMode="auto">
              <a:xfrm>
                <a:off x="499" y="5201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0" name="Rectangle 56"/>
              <p:cNvSpPr>
                <a:spLocks noChangeArrowheads="1"/>
              </p:cNvSpPr>
              <p:nvPr/>
            </p:nvSpPr>
            <p:spPr bwMode="auto">
              <a:xfrm>
                <a:off x="1720" y="5049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" name="Oval 57"/>
              <p:cNvSpPr>
                <a:spLocks noChangeArrowheads="1"/>
              </p:cNvSpPr>
              <p:nvPr/>
            </p:nvSpPr>
            <p:spPr bwMode="auto">
              <a:xfrm>
                <a:off x="1581" y="2960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2" name="Rectangle 58"/>
              <p:cNvSpPr>
                <a:spLocks noChangeArrowheads="1"/>
              </p:cNvSpPr>
              <p:nvPr/>
            </p:nvSpPr>
            <p:spPr bwMode="auto">
              <a:xfrm>
                <a:off x="1306" y="281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3" name="Oval 59"/>
              <p:cNvSpPr>
                <a:spLocks noChangeArrowheads="1"/>
              </p:cNvSpPr>
              <p:nvPr/>
            </p:nvSpPr>
            <p:spPr bwMode="auto">
              <a:xfrm>
                <a:off x="1303" y="2943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4" name="Rectangle 60"/>
              <p:cNvSpPr>
                <a:spLocks noChangeArrowheads="1"/>
              </p:cNvSpPr>
              <p:nvPr/>
            </p:nvSpPr>
            <p:spPr bwMode="auto">
              <a:xfrm>
                <a:off x="1068" y="2814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5" name="Oval 61"/>
              <p:cNvSpPr>
                <a:spLocks noChangeArrowheads="1"/>
              </p:cNvSpPr>
              <p:nvPr/>
            </p:nvSpPr>
            <p:spPr bwMode="auto">
              <a:xfrm>
                <a:off x="1139" y="2943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6" name="Rectangle 62"/>
              <p:cNvSpPr>
                <a:spLocks noChangeArrowheads="1"/>
              </p:cNvSpPr>
              <p:nvPr/>
            </p:nvSpPr>
            <p:spPr bwMode="auto">
              <a:xfrm>
                <a:off x="824" y="2814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" name="Rectangle 63"/>
              <p:cNvSpPr>
                <a:spLocks noChangeArrowheads="1"/>
              </p:cNvSpPr>
              <p:nvPr/>
            </p:nvSpPr>
            <p:spPr bwMode="auto">
              <a:xfrm>
                <a:off x="980" y="2943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8" name="Line 64"/>
              <p:cNvSpPr>
                <a:spLocks noChangeShapeType="1"/>
              </p:cNvSpPr>
              <p:nvPr/>
            </p:nvSpPr>
            <p:spPr bwMode="auto">
              <a:xfrm>
                <a:off x="980" y="2943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9" name="Line 65"/>
              <p:cNvSpPr>
                <a:spLocks noChangeShapeType="1"/>
              </p:cNvSpPr>
              <p:nvPr/>
            </p:nvSpPr>
            <p:spPr bwMode="auto">
              <a:xfrm flipV="1">
                <a:off x="980" y="2943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0" name="Rectangle 66"/>
              <p:cNvSpPr>
                <a:spLocks noChangeArrowheads="1"/>
              </p:cNvSpPr>
              <p:nvPr/>
            </p:nvSpPr>
            <p:spPr bwMode="auto">
              <a:xfrm>
                <a:off x="1468" y="2814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1" name="Oval 67"/>
              <p:cNvSpPr>
                <a:spLocks noChangeArrowheads="1"/>
              </p:cNvSpPr>
              <p:nvPr/>
            </p:nvSpPr>
            <p:spPr bwMode="auto">
              <a:xfrm>
                <a:off x="815" y="2938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2" name="Rectangle 68"/>
              <p:cNvSpPr>
                <a:spLocks noChangeArrowheads="1"/>
              </p:cNvSpPr>
              <p:nvPr/>
            </p:nvSpPr>
            <p:spPr bwMode="auto">
              <a:xfrm>
                <a:off x="1145" y="272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3" name="Oval 69"/>
              <p:cNvSpPr>
                <a:spLocks noChangeArrowheads="1"/>
              </p:cNvSpPr>
              <p:nvPr/>
            </p:nvSpPr>
            <p:spPr bwMode="auto">
              <a:xfrm>
                <a:off x="657" y="2943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4" name="Rectangle 70"/>
              <p:cNvSpPr>
                <a:spLocks noChangeArrowheads="1"/>
              </p:cNvSpPr>
              <p:nvPr/>
            </p:nvSpPr>
            <p:spPr bwMode="auto">
              <a:xfrm>
                <a:off x="822" y="272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5" name="Oval 71"/>
              <p:cNvSpPr>
                <a:spLocks noChangeArrowheads="1"/>
              </p:cNvSpPr>
              <p:nvPr/>
            </p:nvSpPr>
            <p:spPr bwMode="auto">
              <a:xfrm>
                <a:off x="1456" y="294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6" name="Rectangle 72"/>
              <p:cNvSpPr>
                <a:spLocks noChangeArrowheads="1"/>
              </p:cNvSpPr>
              <p:nvPr/>
            </p:nvSpPr>
            <p:spPr bwMode="auto">
              <a:xfrm>
                <a:off x="620" y="281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7" name="Oval 73"/>
              <p:cNvSpPr>
                <a:spLocks noChangeArrowheads="1"/>
              </p:cNvSpPr>
              <p:nvPr/>
            </p:nvSpPr>
            <p:spPr bwMode="auto">
              <a:xfrm>
                <a:off x="980" y="3043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" name="Rectangle 74"/>
              <p:cNvSpPr>
                <a:spLocks noChangeArrowheads="1"/>
              </p:cNvSpPr>
              <p:nvPr/>
            </p:nvSpPr>
            <p:spPr bwMode="auto">
              <a:xfrm>
                <a:off x="1786" y="2643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9" name="Oval 75"/>
              <p:cNvSpPr>
                <a:spLocks noChangeArrowheads="1"/>
              </p:cNvSpPr>
              <p:nvPr/>
            </p:nvSpPr>
            <p:spPr bwMode="auto">
              <a:xfrm>
                <a:off x="980" y="3153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" name="Rectangle 76"/>
              <p:cNvSpPr>
                <a:spLocks noChangeArrowheads="1"/>
              </p:cNvSpPr>
              <p:nvPr/>
            </p:nvSpPr>
            <p:spPr bwMode="auto">
              <a:xfrm>
                <a:off x="419" y="272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1" name="Oval 77"/>
              <p:cNvSpPr>
                <a:spLocks noChangeArrowheads="1"/>
              </p:cNvSpPr>
              <p:nvPr/>
            </p:nvSpPr>
            <p:spPr bwMode="auto">
              <a:xfrm>
                <a:off x="1689" y="3043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2" name="Rectangle 78"/>
              <p:cNvSpPr>
                <a:spLocks noChangeArrowheads="1"/>
              </p:cNvSpPr>
              <p:nvPr/>
            </p:nvSpPr>
            <p:spPr bwMode="auto">
              <a:xfrm>
                <a:off x="1281" y="2488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3" name="Oval 79"/>
              <p:cNvSpPr>
                <a:spLocks noChangeArrowheads="1"/>
              </p:cNvSpPr>
              <p:nvPr/>
            </p:nvSpPr>
            <p:spPr bwMode="auto">
              <a:xfrm>
                <a:off x="499" y="300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4" name="Rectangle 80"/>
              <p:cNvSpPr>
                <a:spLocks noChangeArrowheads="1"/>
              </p:cNvSpPr>
              <p:nvPr/>
            </p:nvSpPr>
            <p:spPr bwMode="auto">
              <a:xfrm>
                <a:off x="578" y="247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5" name="Oval 81"/>
              <p:cNvSpPr>
                <a:spLocks noChangeArrowheads="1"/>
              </p:cNvSpPr>
              <p:nvPr/>
            </p:nvSpPr>
            <p:spPr bwMode="auto">
              <a:xfrm>
                <a:off x="3126" y="1412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6" name="Rectangle 82"/>
              <p:cNvSpPr>
                <a:spLocks noChangeArrowheads="1"/>
              </p:cNvSpPr>
              <p:nvPr/>
            </p:nvSpPr>
            <p:spPr bwMode="auto">
              <a:xfrm>
                <a:off x="2630" y="1177"/>
                <a:ext cx="1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7" name="Oval 83"/>
              <p:cNvSpPr>
                <a:spLocks noChangeArrowheads="1"/>
              </p:cNvSpPr>
              <p:nvPr/>
            </p:nvSpPr>
            <p:spPr bwMode="auto">
              <a:xfrm>
                <a:off x="2622" y="1401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8" name="Rectangle 84"/>
              <p:cNvSpPr>
                <a:spLocks noChangeArrowheads="1"/>
              </p:cNvSpPr>
              <p:nvPr/>
            </p:nvSpPr>
            <p:spPr bwMode="auto">
              <a:xfrm>
                <a:off x="2217" y="1188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9" name="Oval 85"/>
              <p:cNvSpPr>
                <a:spLocks noChangeArrowheads="1"/>
              </p:cNvSpPr>
              <p:nvPr/>
            </p:nvSpPr>
            <p:spPr bwMode="auto">
              <a:xfrm>
                <a:off x="2321" y="1384"/>
                <a:ext cx="111" cy="10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0" name="Rectangle 86"/>
              <p:cNvSpPr>
                <a:spLocks noChangeArrowheads="1"/>
              </p:cNvSpPr>
              <p:nvPr/>
            </p:nvSpPr>
            <p:spPr bwMode="auto">
              <a:xfrm>
                <a:off x="1752" y="1177"/>
                <a:ext cx="1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1" name="Rectangle 87"/>
              <p:cNvSpPr>
                <a:spLocks noChangeArrowheads="1"/>
              </p:cNvSpPr>
              <p:nvPr/>
            </p:nvSpPr>
            <p:spPr bwMode="auto">
              <a:xfrm>
                <a:off x="2066" y="1401"/>
                <a:ext cx="112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2" name="Line 88"/>
              <p:cNvSpPr>
                <a:spLocks noChangeShapeType="1"/>
              </p:cNvSpPr>
              <p:nvPr/>
            </p:nvSpPr>
            <p:spPr bwMode="auto">
              <a:xfrm>
                <a:off x="2066" y="1401"/>
                <a:ext cx="108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3" name="Line 89"/>
              <p:cNvSpPr>
                <a:spLocks noChangeShapeType="1"/>
              </p:cNvSpPr>
              <p:nvPr/>
            </p:nvSpPr>
            <p:spPr bwMode="auto">
              <a:xfrm flipV="1">
                <a:off x="2066" y="1401"/>
                <a:ext cx="108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4" name="Rectangle 90"/>
              <p:cNvSpPr>
                <a:spLocks noChangeArrowheads="1"/>
              </p:cNvSpPr>
              <p:nvPr/>
            </p:nvSpPr>
            <p:spPr bwMode="auto">
              <a:xfrm>
                <a:off x="2908" y="1166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5" name="Oval 91"/>
              <p:cNvSpPr>
                <a:spLocks noChangeArrowheads="1"/>
              </p:cNvSpPr>
              <p:nvPr/>
            </p:nvSpPr>
            <p:spPr bwMode="auto">
              <a:xfrm>
                <a:off x="1788" y="1401"/>
                <a:ext cx="112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6" name="Rectangle 92"/>
              <p:cNvSpPr>
                <a:spLocks noChangeArrowheads="1"/>
              </p:cNvSpPr>
              <p:nvPr/>
            </p:nvSpPr>
            <p:spPr bwMode="auto">
              <a:xfrm>
                <a:off x="2313" y="1017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7" name="Oval 93"/>
              <p:cNvSpPr>
                <a:spLocks noChangeArrowheads="1"/>
              </p:cNvSpPr>
              <p:nvPr/>
            </p:nvSpPr>
            <p:spPr bwMode="auto">
              <a:xfrm>
                <a:off x="1510" y="1401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8" name="Rectangle 94"/>
              <p:cNvSpPr>
                <a:spLocks noChangeArrowheads="1"/>
              </p:cNvSpPr>
              <p:nvPr/>
            </p:nvSpPr>
            <p:spPr bwMode="auto">
              <a:xfrm>
                <a:off x="1837" y="1017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9" name="Oval 95"/>
              <p:cNvSpPr>
                <a:spLocks noChangeArrowheads="1"/>
              </p:cNvSpPr>
              <p:nvPr/>
            </p:nvSpPr>
            <p:spPr bwMode="auto">
              <a:xfrm>
                <a:off x="2894" y="1401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0" name="Rectangle 96"/>
              <p:cNvSpPr>
                <a:spLocks noChangeArrowheads="1"/>
              </p:cNvSpPr>
              <p:nvPr/>
            </p:nvSpPr>
            <p:spPr bwMode="auto">
              <a:xfrm>
                <a:off x="1479" y="1177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1" name="Oval 97"/>
              <p:cNvSpPr>
                <a:spLocks noChangeArrowheads="1"/>
              </p:cNvSpPr>
              <p:nvPr/>
            </p:nvSpPr>
            <p:spPr bwMode="auto">
              <a:xfrm>
                <a:off x="2066" y="1572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2" name="Rectangle 98"/>
              <p:cNvSpPr>
                <a:spLocks noChangeArrowheads="1"/>
              </p:cNvSpPr>
              <p:nvPr/>
            </p:nvSpPr>
            <p:spPr bwMode="auto">
              <a:xfrm>
                <a:off x="3538" y="1017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3" name="Oval 99"/>
              <p:cNvSpPr>
                <a:spLocks noChangeArrowheads="1"/>
              </p:cNvSpPr>
              <p:nvPr/>
            </p:nvSpPr>
            <p:spPr bwMode="auto">
              <a:xfrm>
                <a:off x="2066" y="1754"/>
                <a:ext cx="112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4" name="Rectangle 100"/>
              <p:cNvSpPr>
                <a:spLocks noChangeArrowheads="1"/>
              </p:cNvSpPr>
              <p:nvPr/>
            </p:nvSpPr>
            <p:spPr bwMode="auto">
              <a:xfrm>
                <a:off x="975" y="1017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5" name="Oval 101"/>
              <p:cNvSpPr>
                <a:spLocks noChangeArrowheads="1"/>
              </p:cNvSpPr>
              <p:nvPr/>
            </p:nvSpPr>
            <p:spPr bwMode="auto">
              <a:xfrm>
                <a:off x="3319" y="1567"/>
                <a:ext cx="112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6" name="Rectangle 102"/>
              <p:cNvSpPr>
                <a:spLocks noChangeArrowheads="1"/>
              </p:cNvSpPr>
              <p:nvPr/>
            </p:nvSpPr>
            <p:spPr bwMode="auto">
              <a:xfrm>
                <a:off x="2234" y="631"/>
                <a:ext cx="26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7" name="Oval 103"/>
              <p:cNvSpPr>
                <a:spLocks noChangeArrowheads="1"/>
              </p:cNvSpPr>
              <p:nvPr/>
            </p:nvSpPr>
            <p:spPr bwMode="auto">
              <a:xfrm>
                <a:off x="1272" y="150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8" name="Rectangle 104"/>
              <p:cNvSpPr>
                <a:spLocks noChangeArrowheads="1"/>
              </p:cNvSpPr>
              <p:nvPr/>
            </p:nvSpPr>
            <p:spPr bwMode="auto">
              <a:xfrm>
                <a:off x="3268" y="1194"/>
                <a:ext cx="2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9" name="Rectangle 105"/>
              <p:cNvSpPr>
                <a:spLocks noChangeArrowheads="1"/>
              </p:cNvSpPr>
              <p:nvPr/>
            </p:nvSpPr>
            <p:spPr bwMode="auto">
              <a:xfrm>
                <a:off x="1816" y="3255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0" name="Rectangle 106"/>
              <p:cNvSpPr>
                <a:spLocks noChangeArrowheads="1"/>
              </p:cNvSpPr>
              <p:nvPr/>
            </p:nvSpPr>
            <p:spPr bwMode="auto">
              <a:xfrm>
                <a:off x="1840" y="5490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1" name="Rectangle 107"/>
              <p:cNvSpPr>
                <a:spLocks noChangeArrowheads="1"/>
              </p:cNvSpPr>
              <p:nvPr/>
            </p:nvSpPr>
            <p:spPr bwMode="auto">
              <a:xfrm>
                <a:off x="1853" y="4392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2" name="Rectangle 108"/>
              <p:cNvSpPr>
                <a:spLocks noChangeArrowheads="1"/>
              </p:cNvSpPr>
              <p:nvPr/>
            </p:nvSpPr>
            <p:spPr bwMode="auto">
              <a:xfrm>
                <a:off x="733" y="2000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3" name="Rectangle 109"/>
              <p:cNvSpPr>
                <a:spLocks noChangeArrowheads="1"/>
              </p:cNvSpPr>
              <p:nvPr/>
            </p:nvSpPr>
            <p:spPr bwMode="auto">
              <a:xfrm>
                <a:off x="1648" y="220"/>
                <a:ext cx="4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4" name="Rectangle 110"/>
              <p:cNvSpPr>
                <a:spLocks noChangeArrowheads="1"/>
              </p:cNvSpPr>
              <p:nvPr/>
            </p:nvSpPr>
            <p:spPr bwMode="auto">
              <a:xfrm>
                <a:off x="1964" y="220"/>
                <a:ext cx="1923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</a:t>
                </a:r>
                <a:r>
                  <a:rPr kumimoji="0" lang="en-US" sz="16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ight Rip 49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5" name="Rectangle 111"/>
              <p:cNvSpPr>
                <a:spLocks noChangeArrowheads="1"/>
              </p:cNvSpPr>
              <p:nvPr/>
            </p:nvSpPr>
            <p:spPr bwMode="auto">
              <a:xfrm>
                <a:off x="2123" y="2380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6" name="Rectangle 112"/>
              <p:cNvSpPr>
                <a:spLocks noChangeArrowheads="1"/>
              </p:cNvSpPr>
              <p:nvPr/>
            </p:nvSpPr>
            <p:spPr bwMode="auto">
              <a:xfrm>
                <a:off x="2208" y="2380"/>
                <a:ext cx="93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7" name="Rectangle 113"/>
              <p:cNvSpPr>
                <a:spLocks noChangeArrowheads="1"/>
              </p:cNvSpPr>
              <p:nvPr/>
            </p:nvSpPr>
            <p:spPr bwMode="auto">
              <a:xfrm>
                <a:off x="2123" y="2485"/>
                <a:ext cx="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8" name="Rectangle 114"/>
              <p:cNvSpPr>
                <a:spLocks noChangeArrowheads="1"/>
              </p:cNvSpPr>
              <p:nvPr/>
            </p:nvSpPr>
            <p:spPr bwMode="auto">
              <a:xfrm>
                <a:off x="2123" y="2590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9" name="Rectangle 115"/>
              <p:cNvSpPr>
                <a:spLocks noChangeArrowheads="1"/>
              </p:cNvSpPr>
              <p:nvPr/>
            </p:nvSpPr>
            <p:spPr bwMode="auto">
              <a:xfrm>
                <a:off x="2241" y="2590"/>
                <a:ext cx="4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0" name="Rectangle 116"/>
              <p:cNvSpPr>
                <a:spLocks noChangeArrowheads="1"/>
              </p:cNvSpPr>
              <p:nvPr/>
            </p:nvSpPr>
            <p:spPr bwMode="auto">
              <a:xfrm>
                <a:off x="2123" y="2799"/>
                <a:ext cx="22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1" name="Rectangle 117"/>
              <p:cNvSpPr>
                <a:spLocks noChangeArrowheads="1"/>
              </p:cNvSpPr>
              <p:nvPr/>
            </p:nvSpPr>
            <p:spPr bwMode="auto">
              <a:xfrm>
                <a:off x="2265" y="2799"/>
                <a:ext cx="162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:Pull-135-Kick Out (vs. 50 wall-off).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2" name="Rectangle 118"/>
              <p:cNvSpPr>
                <a:spLocks noChangeArrowheads="1"/>
              </p:cNvSpPr>
              <p:nvPr/>
            </p:nvSpPr>
            <p:spPr bwMode="auto">
              <a:xfrm>
                <a:off x="2123" y="3009"/>
                <a:ext cx="20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3" name="Rectangle 119"/>
              <p:cNvSpPr>
                <a:spLocks noChangeArrowheads="1"/>
              </p:cNvSpPr>
              <p:nvPr/>
            </p:nvSpPr>
            <p:spPr bwMode="auto">
              <a:xfrm>
                <a:off x="2243" y="3009"/>
                <a:ext cx="9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4" name="Rectangle 120"/>
              <p:cNvSpPr>
                <a:spLocks noChangeArrowheads="1"/>
              </p:cNvSpPr>
              <p:nvPr/>
            </p:nvSpPr>
            <p:spPr bwMode="auto">
              <a:xfrm>
                <a:off x="2123" y="3219"/>
                <a:ext cx="20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5" name="Rectangle 121"/>
              <p:cNvSpPr>
                <a:spLocks noChangeArrowheads="1"/>
              </p:cNvSpPr>
              <p:nvPr/>
            </p:nvSpPr>
            <p:spPr bwMode="auto">
              <a:xfrm>
                <a:off x="2248" y="3219"/>
                <a:ext cx="72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6" name="Rectangle 122"/>
              <p:cNvSpPr>
                <a:spLocks noChangeArrowheads="1"/>
              </p:cNvSpPr>
              <p:nvPr/>
            </p:nvSpPr>
            <p:spPr bwMode="auto">
              <a:xfrm>
                <a:off x="2123" y="3429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7" name="Rectangle 123"/>
              <p:cNvSpPr>
                <a:spLocks noChangeArrowheads="1"/>
              </p:cNvSpPr>
              <p:nvPr/>
            </p:nvSpPr>
            <p:spPr bwMode="auto">
              <a:xfrm>
                <a:off x="2241" y="3429"/>
                <a:ext cx="4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8" name="Rectangle 124"/>
              <p:cNvSpPr>
                <a:spLocks noChangeArrowheads="1"/>
              </p:cNvSpPr>
              <p:nvPr/>
            </p:nvSpPr>
            <p:spPr bwMode="auto">
              <a:xfrm>
                <a:off x="2123" y="3638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9" name="Rectangle 125"/>
              <p:cNvSpPr>
                <a:spLocks noChangeArrowheads="1"/>
              </p:cNvSpPr>
              <p:nvPr/>
            </p:nvSpPr>
            <p:spPr bwMode="auto">
              <a:xfrm>
                <a:off x="2241" y="3638"/>
                <a:ext cx="4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0" name="Rectangle 126"/>
              <p:cNvSpPr>
                <a:spLocks noChangeArrowheads="1"/>
              </p:cNvSpPr>
              <p:nvPr/>
            </p:nvSpPr>
            <p:spPr bwMode="auto">
              <a:xfrm>
                <a:off x="2123" y="384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1" name="Rectangle 127"/>
              <p:cNvSpPr>
                <a:spLocks noChangeArrowheads="1"/>
              </p:cNvSpPr>
              <p:nvPr/>
            </p:nvSpPr>
            <p:spPr bwMode="auto">
              <a:xfrm>
                <a:off x="2269" y="3848"/>
                <a:ext cx="224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on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midline.Hand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to RH. Nod in his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2" name="Rectangle 128"/>
              <p:cNvSpPr>
                <a:spLocks noChangeArrowheads="1"/>
              </p:cNvSpPr>
              <p:nvPr/>
            </p:nvSpPr>
            <p:spPr bwMode="auto">
              <a:xfrm>
                <a:off x="2123" y="3953"/>
                <a:ext cx="101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3" name="Rectangle 129"/>
              <p:cNvSpPr>
                <a:spLocks noChangeArrowheads="1"/>
              </p:cNvSpPr>
              <p:nvPr/>
            </p:nvSpPr>
            <p:spPr bwMode="auto">
              <a:xfrm>
                <a:off x="2123" y="4163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4" name="Rectangle 130"/>
              <p:cNvSpPr>
                <a:spLocks noChangeArrowheads="1"/>
              </p:cNvSpPr>
              <p:nvPr/>
            </p:nvSpPr>
            <p:spPr bwMode="auto">
              <a:xfrm>
                <a:off x="2262" y="4163"/>
                <a:ext cx="239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down- 1st free man inside. Aim for inside foot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5" name="Rectangle 131"/>
              <p:cNvSpPr>
                <a:spLocks noChangeArrowheads="1"/>
              </p:cNvSpPr>
              <p:nvPr/>
            </p:nvSpPr>
            <p:spPr bwMode="auto">
              <a:xfrm>
                <a:off x="2123" y="4268"/>
                <a:ext cx="31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6" name="Rectangle 132"/>
              <p:cNvSpPr>
                <a:spLocks noChangeArrowheads="1"/>
              </p:cNvSpPr>
              <p:nvPr/>
            </p:nvSpPr>
            <p:spPr bwMode="auto">
              <a:xfrm>
                <a:off x="2123" y="4477"/>
                <a:ext cx="20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7" name="Rectangle 133"/>
              <p:cNvSpPr>
                <a:spLocks noChangeArrowheads="1"/>
              </p:cNvSpPr>
              <p:nvPr/>
            </p:nvSpPr>
            <p:spPr bwMode="auto">
              <a:xfrm>
                <a:off x="2248" y="4477"/>
                <a:ext cx="226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Carrier- Quick Over Motion  thru toes of FB.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8" name="Rectangle 134"/>
              <p:cNvSpPr>
                <a:spLocks noChangeArrowheads="1"/>
              </p:cNvSpPr>
              <p:nvPr/>
            </p:nvSpPr>
            <p:spPr bwMode="auto">
              <a:xfrm>
                <a:off x="2123" y="4582"/>
                <a:ext cx="110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BSG.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9" name="Rectangle 135"/>
              <p:cNvSpPr>
                <a:spLocks noChangeArrowheads="1"/>
              </p:cNvSpPr>
              <p:nvPr/>
            </p:nvSpPr>
            <p:spPr bwMode="auto">
              <a:xfrm>
                <a:off x="2123" y="4792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0" name="Rectangle 136"/>
              <p:cNvSpPr>
                <a:spLocks noChangeArrowheads="1"/>
              </p:cNvSpPr>
              <p:nvPr/>
            </p:nvSpPr>
            <p:spPr bwMode="auto">
              <a:xfrm>
                <a:off x="2225" y="4792"/>
                <a:ext cx="23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left foot of C. Run trap right course. Block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1" name="Rectangle 137"/>
              <p:cNvSpPr>
                <a:spLocks noChangeArrowheads="1"/>
              </p:cNvSpPr>
              <p:nvPr/>
            </p:nvSpPr>
            <p:spPr bwMode="auto">
              <a:xfrm>
                <a:off x="2123" y="4897"/>
                <a:ext cx="2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2" name="Rectangle 138"/>
              <p:cNvSpPr>
                <a:spLocks noChangeArrowheads="1"/>
              </p:cNvSpPr>
              <p:nvPr/>
            </p:nvSpPr>
            <p:spPr bwMode="auto">
              <a:xfrm>
                <a:off x="2123" y="5106"/>
                <a:ext cx="79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3" name="Line 139"/>
              <p:cNvSpPr>
                <a:spLocks noChangeShapeType="1"/>
              </p:cNvSpPr>
              <p:nvPr/>
            </p:nvSpPr>
            <p:spPr bwMode="auto">
              <a:xfrm flipV="1">
                <a:off x="1334" y="1325"/>
                <a:ext cx="162" cy="17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4" name="Freeform 140"/>
              <p:cNvSpPr>
                <a:spLocks/>
              </p:cNvSpPr>
              <p:nvPr/>
            </p:nvSpPr>
            <p:spPr bwMode="auto">
              <a:xfrm>
                <a:off x="1466" y="1294"/>
                <a:ext cx="64" cy="56"/>
              </a:xfrm>
              <a:custGeom>
                <a:avLst/>
                <a:gdLst>
                  <a:gd name="T0" fmla="*/ 170 w 170"/>
                  <a:gd name="T1" fmla="*/ 136 h 151"/>
                  <a:gd name="T2" fmla="*/ 157 w 170"/>
                  <a:gd name="T3" fmla="*/ 151 h 151"/>
                  <a:gd name="T4" fmla="*/ 0 w 170"/>
                  <a:gd name="T5" fmla="*/ 15 h 151"/>
                  <a:gd name="T6" fmla="*/ 12 w 170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1">
                    <a:moveTo>
                      <a:pt x="170" y="136"/>
                    </a:moveTo>
                    <a:lnTo>
                      <a:pt x="157" y="151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5" name="Line 141"/>
              <p:cNvSpPr>
                <a:spLocks noChangeShapeType="1"/>
              </p:cNvSpPr>
              <p:nvPr/>
            </p:nvSpPr>
            <p:spPr bwMode="auto">
              <a:xfrm flipH="1">
                <a:off x="1466" y="1294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6" name="Freeform 142"/>
              <p:cNvSpPr>
                <a:spLocks/>
              </p:cNvSpPr>
              <p:nvPr/>
            </p:nvSpPr>
            <p:spPr bwMode="auto">
              <a:xfrm>
                <a:off x="511" y="2565"/>
                <a:ext cx="1208" cy="702"/>
              </a:xfrm>
              <a:custGeom>
                <a:avLst/>
                <a:gdLst>
                  <a:gd name="T0" fmla="*/ 3195 w 3195"/>
                  <a:gd name="T1" fmla="*/ 1478 h 1908"/>
                  <a:gd name="T2" fmla="*/ 3184 w 3195"/>
                  <a:gd name="T3" fmla="*/ 1544 h 1908"/>
                  <a:gd name="T4" fmla="*/ 3091 w 3195"/>
                  <a:gd name="T5" fmla="*/ 1448 h 1908"/>
                  <a:gd name="T6" fmla="*/ 3070 w 3195"/>
                  <a:gd name="T7" fmla="*/ 1580 h 1908"/>
                  <a:gd name="T8" fmla="*/ 2976 w 3195"/>
                  <a:gd name="T9" fmla="*/ 1484 h 1908"/>
                  <a:gd name="T10" fmla="*/ 2956 w 3195"/>
                  <a:gd name="T11" fmla="*/ 1617 h 1908"/>
                  <a:gd name="T12" fmla="*/ 2862 w 3195"/>
                  <a:gd name="T13" fmla="*/ 1521 h 1908"/>
                  <a:gd name="T14" fmla="*/ 2841 w 3195"/>
                  <a:gd name="T15" fmla="*/ 1653 h 1908"/>
                  <a:gd name="T16" fmla="*/ 2748 w 3195"/>
                  <a:gd name="T17" fmla="*/ 1557 h 1908"/>
                  <a:gd name="T18" fmla="*/ 2727 w 3195"/>
                  <a:gd name="T19" fmla="*/ 1690 h 1908"/>
                  <a:gd name="T20" fmla="*/ 2633 w 3195"/>
                  <a:gd name="T21" fmla="*/ 1594 h 1908"/>
                  <a:gd name="T22" fmla="*/ 2613 w 3195"/>
                  <a:gd name="T23" fmla="*/ 1726 h 1908"/>
                  <a:gd name="T24" fmla="*/ 2519 w 3195"/>
                  <a:gd name="T25" fmla="*/ 1630 h 1908"/>
                  <a:gd name="T26" fmla="*/ 2498 w 3195"/>
                  <a:gd name="T27" fmla="*/ 1763 h 1908"/>
                  <a:gd name="T28" fmla="*/ 2405 w 3195"/>
                  <a:gd name="T29" fmla="*/ 1666 h 1908"/>
                  <a:gd name="T30" fmla="*/ 2384 w 3195"/>
                  <a:gd name="T31" fmla="*/ 1799 h 1908"/>
                  <a:gd name="T32" fmla="*/ 2290 w 3195"/>
                  <a:gd name="T33" fmla="*/ 1703 h 1908"/>
                  <a:gd name="T34" fmla="*/ 2270 w 3195"/>
                  <a:gd name="T35" fmla="*/ 1835 h 1908"/>
                  <a:gd name="T36" fmla="*/ 2176 w 3195"/>
                  <a:gd name="T37" fmla="*/ 1739 h 1908"/>
                  <a:gd name="T38" fmla="*/ 2155 w 3195"/>
                  <a:gd name="T39" fmla="*/ 1872 h 1908"/>
                  <a:gd name="T40" fmla="*/ 2062 w 3195"/>
                  <a:gd name="T41" fmla="*/ 1776 h 1908"/>
                  <a:gd name="T42" fmla="*/ 2041 w 3195"/>
                  <a:gd name="T43" fmla="*/ 1908 h 1908"/>
                  <a:gd name="T44" fmla="*/ 1994 w 3195"/>
                  <a:gd name="T45" fmla="*/ 1860 h 1908"/>
                  <a:gd name="T46" fmla="*/ 1994 w 3195"/>
                  <a:gd name="T47" fmla="*/ 1861 h 1908"/>
                  <a:gd name="T48" fmla="*/ 286 w 3195"/>
                  <a:gd name="T49" fmla="*/ 1823 h 1908"/>
                  <a:gd name="T50" fmla="*/ 0 w 3195"/>
                  <a:gd name="T51" fmla="*/ 0 h 1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195" h="1908">
                    <a:moveTo>
                      <a:pt x="3195" y="1478"/>
                    </a:moveTo>
                    <a:lnTo>
                      <a:pt x="3184" y="1544"/>
                    </a:lnTo>
                    <a:lnTo>
                      <a:pt x="3091" y="1448"/>
                    </a:lnTo>
                    <a:lnTo>
                      <a:pt x="3070" y="1580"/>
                    </a:lnTo>
                    <a:lnTo>
                      <a:pt x="2976" y="1484"/>
                    </a:lnTo>
                    <a:lnTo>
                      <a:pt x="2956" y="1617"/>
                    </a:lnTo>
                    <a:lnTo>
                      <a:pt x="2862" y="1521"/>
                    </a:lnTo>
                    <a:lnTo>
                      <a:pt x="2841" y="1653"/>
                    </a:lnTo>
                    <a:lnTo>
                      <a:pt x="2748" y="1557"/>
                    </a:lnTo>
                    <a:lnTo>
                      <a:pt x="2727" y="1690"/>
                    </a:lnTo>
                    <a:lnTo>
                      <a:pt x="2633" y="1594"/>
                    </a:lnTo>
                    <a:lnTo>
                      <a:pt x="2613" y="1726"/>
                    </a:lnTo>
                    <a:lnTo>
                      <a:pt x="2519" y="1630"/>
                    </a:lnTo>
                    <a:lnTo>
                      <a:pt x="2498" y="1763"/>
                    </a:lnTo>
                    <a:lnTo>
                      <a:pt x="2405" y="1666"/>
                    </a:lnTo>
                    <a:lnTo>
                      <a:pt x="2384" y="1799"/>
                    </a:lnTo>
                    <a:lnTo>
                      <a:pt x="2290" y="1703"/>
                    </a:lnTo>
                    <a:lnTo>
                      <a:pt x="2270" y="1835"/>
                    </a:lnTo>
                    <a:lnTo>
                      <a:pt x="2176" y="1739"/>
                    </a:lnTo>
                    <a:lnTo>
                      <a:pt x="2155" y="1872"/>
                    </a:lnTo>
                    <a:lnTo>
                      <a:pt x="2062" y="1776"/>
                    </a:lnTo>
                    <a:lnTo>
                      <a:pt x="2041" y="1908"/>
                    </a:lnTo>
                    <a:lnTo>
                      <a:pt x="1994" y="1860"/>
                    </a:lnTo>
                    <a:lnTo>
                      <a:pt x="1994" y="1861"/>
                    </a:lnTo>
                    <a:lnTo>
                      <a:pt x="286" y="1823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7" name="Freeform 143"/>
              <p:cNvSpPr>
                <a:spLocks/>
              </p:cNvSpPr>
              <p:nvPr/>
            </p:nvSpPr>
            <p:spPr bwMode="auto">
              <a:xfrm>
                <a:off x="500" y="2565"/>
                <a:ext cx="40" cy="57"/>
              </a:xfrm>
              <a:custGeom>
                <a:avLst/>
                <a:gdLst>
                  <a:gd name="T0" fmla="*/ 11 w 40"/>
                  <a:gd name="T1" fmla="*/ 0 h 57"/>
                  <a:gd name="T2" fmla="*/ 0 w 40"/>
                  <a:gd name="T3" fmla="*/ 57 h 57"/>
                  <a:gd name="T4" fmla="*/ 18 w 40"/>
                  <a:gd name="T5" fmla="*/ 40 h 57"/>
                  <a:gd name="T6" fmla="*/ 40 w 40"/>
                  <a:gd name="T7" fmla="*/ 51 h 57"/>
                  <a:gd name="T8" fmla="*/ 11 w 40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7">
                    <a:moveTo>
                      <a:pt x="11" y="0"/>
                    </a:moveTo>
                    <a:lnTo>
                      <a:pt x="0" y="57"/>
                    </a:lnTo>
                    <a:lnTo>
                      <a:pt x="18" y="40"/>
                    </a:lnTo>
                    <a:lnTo>
                      <a:pt x="40" y="5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8" name="Arc 144"/>
              <p:cNvSpPr>
                <a:spLocks/>
              </p:cNvSpPr>
              <p:nvPr/>
            </p:nvSpPr>
            <p:spPr bwMode="auto">
              <a:xfrm>
                <a:off x="1537" y="2923"/>
                <a:ext cx="71" cy="9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98 w 21898"/>
                  <a:gd name="T1" fmla="*/ 21598 h 21600"/>
                  <a:gd name="T2" fmla="*/ 0 w 21898"/>
                  <a:gd name="T3" fmla="*/ 227 h 21600"/>
                  <a:gd name="T4" fmla="*/ 21599 w 218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98" h="21600" fill="none" extrusionOk="0">
                    <a:moveTo>
                      <a:pt x="21897" y="21597"/>
                    </a:moveTo>
                    <a:cubicBezTo>
                      <a:pt x="21798" y="21599"/>
                      <a:pt x="21698" y="21599"/>
                      <a:pt x="21599" y="21600"/>
                    </a:cubicBezTo>
                    <a:cubicBezTo>
                      <a:pt x="9758" y="21600"/>
                      <a:pt x="124" y="12067"/>
                      <a:pt x="0" y="226"/>
                    </a:cubicBezTo>
                  </a:path>
                  <a:path w="21898" h="21600" stroke="0" extrusionOk="0">
                    <a:moveTo>
                      <a:pt x="21897" y="21597"/>
                    </a:moveTo>
                    <a:cubicBezTo>
                      <a:pt x="21798" y="21599"/>
                      <a:pt x="21698" y="21599"/>
                      <a:pt x="21599" y="21600"/>
                    </a:cubicBezTo>
                    <a:cubicBezTo>
                      <a:pt x="9758" y="21600"/>
                      <a:pt x="124" y="12067"/>
                      <a:pt x="0" y="226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9" name="Freeform 145"/>
              <p:cNvSpPr>
                <a:spLocks/>
              </p:cNvSpPr>
              <p:nvPr/>
            </p:nvSpPr>
            <p:spPr bwMode="auto">
              <a:xfrm>
                <a:off x="1498" y="2917"/>
                <a:ext cx="7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0" name="Line 146"/>
              <p:cNvSpPr>
                <a:spLocks noChangeShapeType="1"/>
              </p:cNvSpPr>
              <p:nvPr/>
            </p:nvSpPr>
            <p:spPr bwMode="auto">
              <a:xfrm>
                <a:off x="1498" y="291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1" name="Freeform 147"/>
              <p:cNvSpPr>
                <a:spLocks/>
              </p:cNvSpPr>
              <p:nvPr/>
            </p:nvSpPr>
            <p:spPr bwMode="auto">
              <a:xfrm>
                <a:off x="588" y="3623"/>
                <a:ext cx="1221" cy="719"/>
              </a:xfrm>
              <a:custGeom>
                <a:avLst/>
                <a:gdLst>
                  <a:gd name="T0" fmla="*/ 3231 w 3231"/>
                  <a:gd name="T1" fmla="*/ 1529 h 1954"/>
                  <a:gd name="T2" fmla="*/ 3220 w 3231"/>
                  <a:gd name="T3" fmla="*/ 1595 h 1954"/>
                  <a:gd name="T4" fmla="*/ 3127 w 3231"/>
                  <a:gd name="T5" fmla="*/ 1498 h 1954"/>
                  <a:gd name="T6" fmla="*/ 3105 w 3231"/>
                  <a:gd name="T7" fmla="*/ 1631 h 1954"/>
                  <a:gd name="T8" fmla="*/ 3012 w 3231"/>
                  <a:gd name="T9" fmla="*/ 1534 h 1954"/>
                  <a:gd name="T10" fmla="*/ 2991 w 3231"/>
                  <a:gd name="T11" fmla="*/ 1667 h 1954"/>
                  <a:gd name="T12" fmla="*/ 2898 w 3231"/>
                  <a:gd name="T13" fmla="*/ 1570 h 1954"/>
                  <a:gd name="T14" fmla="*/ 2876 w 3231"/>
                  <a:gd name="T15" fmla="*/ 1702 h 1954"/>
                  <a:gd name="T16" fmla="*/ 2783 w 3231"/>
                  <a:gd name="T17" fmla="*/ 1606 h 1954"/>
                  <a:gd name="T18" fmla="*/ 2762 w 3231"/>
                  <a:gd name="T19" fmla="*/ 1738 h 1954"/>
                  <a:gd name="T20" fmla="*/ 2669 w 3231"/>
                  <a:gd name="T21" fmla="*/ 1642 h 1954"/>
                  <a:gd name="T22" fmla="*/ 2647 w 3231"/>
                  <a:gd name="T23" fmla="*/ 1774 h 1954"/>
                  <a:gd name="T24" fmla="*/ 2554 w 3231"/>
                  <a:gd name="T25" fmla="*/ 1678 h 1954"/>
                  <a:gd name="T26" fmla="*/ 2533 w 3231"/>
                  <a:gd name="T27" fmla="*/ 1810 h 1954"/>
                  <a:gd name="T28" fmla="*/ 2440 w 3231"/>
                  <a:gd name="T29" fmla="*/ 1714 h 1954"/>
                  <a:gd name="T30" fmla="*/ 2418 w 3231"/>
                  <a:gd name="T31" fmla="*/ 1846 h 1954"/>
                  <a:gd name="T32" fmla="*/ 2325 w 3231"/>
                  <a:gd name="T33" fmla="*/ 1749 h 1954"/>
                  <a:gd name="T34" fmla="*/ 2304 w 3231"/>
                  <a:gd name="T35" fmla="*/ 1882 h 1954"/>
                  <a:gd name="T36" fmla="*/ 2211 w 3231"/>
                  <a:gd name="T37" fmla="*/ 1785 h 1954"/>
                  <a:gd name="T38" fmla="*/ 2189 w 3231"/>
                  <a:gd name="T39" fmla="*/ 1918 h 1954"/>
                  <a:gd name="T40" fmla="*/ 2096 w 3231"/>
                  <a:gd name="T41" fmla="*/ 1821 h 1954"/>
                  <a:gd name="T42" fmla="*/ 2075 w 3231"/>
                  <a:gd name="T43" fmla="*/ 1954 h 1954"/>
                  <a:gd name="T44" fmla="*/ 2028 w 3231"/>
                  <a:gd name="T45" fmla="*/ 1905 h 1954"/>
                  <a:gd name="T46" fmla="*/ 1987 w 3231"/>
                  <a:gd name="T47" fmla="*/ 1919 h 1954"/>
                  <a:gd name="T48" fmla="*/ 255 w 3231"/>
                  <a:gd name="T49" fmla="*/ 1904 h 1954"/>
                  <a:gd name="T50" fmla="*/ 0 w 3231"/>
                  <a:gd name="T51" fmla="*/ 0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31" h="1954">
                    <a:moveTo>
                      <a:pt x="3231" y="1529"/>
                    </a:moveTo>
                    <a:lnTo>
                      <a:pt x="3220" y="1595"/>
                    </a:lnTo>
                    <a:lnTo>
                      <a:pt x="3127" y="1498"/>
                    </a:lnTo>
                    <a:lnTo>
                      <a:pt x="3105" y="1631"/>
                    </a:lnTo>
                    <a:lnTo>
                      <a:pt x="3012" y="1534"/>
                    </a:lnTo>
                    <a:lnTo>
                      <a:pt x="2991" y="1667"/>
                    </a:lnTo>
                    <a:lnTo>
                      <a:pt x="2898" y="1570"/>
                    </a:lnTo>
                    <a:lnTo>
                      <a:pt x="2876" y="1702"/>
                    </a:lnTo>
                    <a:lnTo>
                      <a:pt x="2783" y="1606"/>
                    </a:lnTo>
                    <a:lnTo>
                      <a:pt x="2762" y="1738"/>
                    </a:lnTo>
                    <a:lnTo>
                      <a:pt x="2669" y="1642"/>
                    </a:lnTo>
                    <a:lnTo>
                      <a:pt x="2647" y="1774"/>
                    </a:lnTo>
                    <a:lnTo>
                      <a:pt x="2554" y="1678"/>
                    </a:lnTo>
                    <a:lnTo>
                      <a:pt x="2533" y="1810"/>
                    </a:lnTo>
                    <a:lnTo>
                      <a:pt x="2440" y="1714"/>
                    </a:lnTo>
                    <a:lnTo>
                      <a:pt x="2418" y="1846"/>
                    </a:lnTo>
                    <a:lnTo>
                      <a:pt x="2325" y="1749"/>
                    </a:lnTo>
                    <a:lnTo>
                      <a:pt x="2304" y="1882"/>
                    </a:lnTo>
                    <a:lnTo>
                      <a:pt x="2211" y="1785"/>
                    </a:lnTo>
                    <a:lnTo>
                      <a:pt x="2189" y="1918"/>
                    </a:lnTo>
                    <a:lnTo>
                      <a:pt x="2096" y="1821"/>
                    </a:lnTo>
                    <a:lnTo>
                      <a:pt x="2075" y="1954"/>
                    </a:lnTo>
                    <a:lnTo>
                      <a:pt x="2028" y="1905"/>
                    </a:lnTo>
                    <a:lnTo>
                      <a:pt x="1987" y="1919"/>
                    </a:lnTo>
                    <a:lnTo>
                      <a:pt x="255" y="190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2" name="Freeform 148"/>
              <p:cNvSpPr>
                <a:spLocks/>
              </p:cNvSpPr>
              <p:nvPr/>
            </p:nvSpPr>
            <p:spPr bwMode="auto">
              <a:xfrm>
                <a:off x="575" y="3623"/>
                <a:ext cx="40" cy="57"/>
              </a:xfrm>
              <a:custGeom>
                <a:avLst/>
                <a:gdLst>
                  <a:gd name="T0" fmla="*/ 13 w 40"/>
                  <a:gd name="T1" fmla="*/ 0 h 57"/>
                  <a:gd name="T2" fmla="*/ 0 w 40"/>
                  <a:gd name="T3" fmla="*/ 57 h 57"/>
                  <a:gd name="T4" fmla="*/ 18 w 40"/>
                  <a:gd name="T5" fmla="*/ 40 h 57"/>
                  <a:gd name="T6" fmla="*/ 40 w 40"/>
                  <a:gd name="T7" fmla="*/ 51 h 57"/>
                  <a:gd name="T8" fmla="*/ 13 w 40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7">
                    <a:moveTo>
                      <a:pt x="13" y="0"/>
                    </a:moveTo>
                    <a:lnTo>
                      <a:pt x="0" y="57"/>
                    </a:lnTo>
                    <a:lnTo>
                      <a:pt x="18" y="40"/>
                    </a:lnTo>
                    <a:lnTo>
                      <a:pt x="40" y="5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3" name="Arc 149"/>
              <p:cNvSpPr>
                <a:spLocks/>
              </p:cNvSpPr>
              <p:nvPr/>
            </p:nvSpPr>
            <p:spPr bwMode="auto">
              <a:xfrm>
                <a:off x="1622" y="4008"/>
                <a:ext cx="80" cy="10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67 w 21867"/>
                  <a:gd name="T1" fmla="*/ 21598 h 21600"/>
                  <a:gd name="T2" fmla="*/ 0 w 21867"/>
                  <a:gd name="T3" fmla="*/ 214 h 21600"/>
                  <a:gd name="T4" fmla="*/ 21599 w 218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67" h="21600" fill="none" extrusionOk="0">
                    <a:moveTo>
                      <a:pt x="21867" y="21598"/>
                    </a:moveTo>
                    <a:cubicBezTo>
                      <a:pt x="21777" y="21599"/>
                      <a:pt x="21688" y="21599"/>
                      <a:pt x="21599" y="21600"/>
                    </a:cubicBezTo>
                    <a:cubicBezTo>
                      <a:pt x="9753" y="21600"/>
                      <a:pt x="117" y="12059"/>
                      <a:pt x="0" y="213"/>
                    </a:cubicBezTo>
                  </a:path>
                  <a:path w="21867" h="21600" stroke="0" extrusionOk="0">
                    <a:moveTo>
                      <a:pt x="21867" y="21598"/>
                    </a:moveTo>
                    <a:cubicBezTo>
                      <a:pt x="21777" y="21599"/>
                      <a:pt x="21688" y="21599"/>
                      <a:pt x="21599" y="21600"/>
                    </a:cubicBezTo>
                    <a:cubicBezTo>
                      <a:pt x="9753" y="21600"/>
                      <a:pt x="117" y="12059"/>
                      <a:pt x="0" y="21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4" name="Freeform 150"/>
              <p:cNvSpPr>
                <a:spLocks/>
              </p:cNvSpPr>
              <p:nvPr/>
            </p:nvSpPr>
            <p:spPr bwMode="auto">
              <a:xfrm>
                <a:off x="1583" y="4002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5" name="Line 151"/>
              <p:cNvSpPr>
                <a:spLocks noChangeShapeType="1"/>
              </p:cNvSpPr>
              <p:nvPr/>
            </p:nvSpPr>
            <p:spPr bwMode="auto">
              <a:xfrm>
                <a:off x="1583" y="400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6" name="Freeform 152"/>
              <p:cNvSpPr>
                <a:spLocks/>
              </p:cNvSpPr>
              <p:nvPr/>
            </p:nvSpPr>
            <p:spPr bwMode="auto">
              <a:xfrm>
                <a:off x="506" y="4773"/>
                <a:ext cx="1185" cy="651"/>
              </a:xfrm>
              <a:custGeom>
                <a:avLst/>
                <a:gdLst>
                  <a:gd name="T0" fmla="*/ 3135 w 3135"/>
                  <a:gd name="T1" fmla="*/ 1410 h 1770"/>
                  <a:gd name="T2" fmla="*/ 3125 w 3135"/>
                  <a:gd name="T3" fmla="*/ 1476 h 1770"/>
                  <a:gd name="T4" fmla="*/ 3030 w 3135"/>
                  <a:gd name="T5" fmla="*/ 1382 h 1770"/>
                  <a:gd name="T6" fmla="*/ 3012 w 3135"/>
                  <a:gd name="T7" fmla="*/ 1515 h 1770"/>
                  <a:gd name="T8" fmla="*/ 2916 w 3135"/>
                  <a:gd name="T9" fmla="*/ 1420 h 1770"/>
                  <a:gd name="T10" fmla="*/ 2898 w 3135"/>
                  <a:gd name="T11" fmla="*/ 1553 h 1770"/>
                  <a:gd name="T12" fmla="*/ 2803 w 3135"/>
                  <a:gd name="T13" fmla="*/ 1459 h 1770"/>
                  <a:gd name="T14" fmla="*/ 2785 w 3135"/>
                  <a:gd name="T15" fmla="*/ 1592 h 1770"/>
                  <a:gd name="T16" fmla="*/ 2689 w 3135"/>
                  <a:gd name="T17" fmla="*/ 1497 h 1770"/>
                  <a:gd name="T18" fmla="*/ 2671 w 3135"/>
                  <a:gd name="T19" fmla="*/ 1630 h 1770"/>
                  <a:gd name="T20" fmla="*/ 2575 w 3135"/>
                  <a:gd name="T21" fmla="*/ 1536 h 1770"/>
                  <a:gd name="T22" fmla="*/ 2557 w 3135"/>
                  <a:gd name="T23" fmla="*/ 1669 h 1770"/>
                  <a:gd name="T24" fmla="*/ 2462 w 3135"/>
                  <a:gd name="T25" fmla="*/ 1575 h 1770"/>
                  <a:gd name="T26" fmla="*/ 2444 w 3135"/>
                  <a:gd name="T27" fmla="*/ 1707 h 1770"/>
                  <a:gd name="T28" fmla="*/ 2348 w 3135"/>
                  <a:gd name="T29" fmla="*/ 1613 h 1770"/>
                  <a:gd name="T30" fmla="*/ 2330 w 3135"/>
                  <a:gd name="T31" fmla="*/ 1746 h 1770"/>
                  <a:gd name="T32" fmla="*/ 2235 w 3135"/>
                  <a:gd name="T33" fmla="*/ 1652 h 1770"/>
                  <a:gd name="T34" fmla="*/ 2226 w 3135"/>
                  <a:gd name="T35" fmla="*/ 1718 h 1770"/>
                  <a:gd name="T36" fmla="*/ 2181 w 3135"/>
                  <a:gd name="T37" fmla="*/ 1734 h 1770"/>
                  <a:gd name="T38" fmla="*/ 389 w 3135"/>
                  <a:gd name="T39" fmla="*/ 1770 h 1770"/>
                  <a:gd name="T40" fmla="*/ 0 w 3135"/>
                  <a:gd name="T41" fmla="*/ 0 h 1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35" h="1770">
                    <a:moveTo>
                      <a:pt x="3135" y="1410"/>
                    </a:moveTo>
                    <a:lnTo>
                      <a:pt x="3125" y="1476"/>
                    </a:lnTo>
                    <a:lnTo>
                      <a:pt x="3030" y="1382"/>
                    </a:lnTo>
                    <a:lnTo>
                      <a:pt x="3012" y="1515"/>
                    </a:lnTo>
                    <a:lnTo>
                      <a:pt x="2916" y="1420"/>
                    </a:lnTo>
                    <a:lnTo>
                      <a:pt x="2898" y="1553"/>
                    </a:lnTo>
                    <a:lnTo>
                      <a:pt x="2803" y="1459"/>
                    </a:lnTo>
                    <a:lnTo>
                      <a:pt x="2785" y="1592"/>
                    </a:lnTo>
                    <a:lnTo>
                      <a:pt x="2689" y="1497"/>
                    </a:lnTo>
                    <a:lnTo>
                      <a:pt x="2671" y="1630"/>
                    </a:lnTo>
                    <a:lnTo>
                      <a:pt x="2575" y="1536"/>
                    </a:lnTo>
                    <a:lnTo>
                      <a:pt x="2557" y="1669"/>
                    </a:lnTo>
                    <a:lnTo>
                      <a:pt x="2462" y="1575"/>
                    </a:lnTo>
                    <a:lnTo>
                      <a:pt x="2444" y="1707"/>
                    </a:lnTo>
                    <a:lnTo>
                      <a:pt x="2348" y="1613"/>
                    </a:lnTo>
                    <a:lnTo>
                      <a:pt x="2330" y="1746"/>
                    </a:lnTo>
                    <a:lnTo>
                      <a:pt x="2235" y="1652"/>
                    </a:lnTo>
                    <a:lnTo>
                      <a:pt x="2226" y="1718"/>
                    </a:lnTo>
                    <a:lnTo>
                      <a:pt x="2181" y="1734"/>
                    </a:lnTo>
                    <a:lnTo>
                      <a:pt x="389" y="177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7" name="Freeform 153"/>
              <p:cNvSpPr>
                <a:spLocks/>
              </p:cNvSpPr>
              <p:nvPr/>
            </p:nvSpPr>
            <p:spPr bwMode="auto">
              <a:xfrm>
                <a:off x="498" y="4773"/>
                <a:ext cx="40" cy="58"/>
              </a:xfrm>
              <a:custGeom>
                <a:avLst/>
                <a:gdLst>
                  <a:gd name="T0" fmla="*/ 8 w 40"/>
                  <a:gd name="T1" fmla="*/ 0 h 58"/>
                  <a:gd name="T2" fmla="*/ 0 w 40"/>
                  <a:gd name="T3" fmla="*/ 58 h 58"/>
                  <a:gd name="T4" fmla="*/ 16 w 40"/>
                  <a:gd name="T5" fmla="*/ 40 h 58"/>
                  <a:gd name="T6" fmla="*/ 40 w 40"/>
                  <a:gd name="T7" fmla="*/ 49 h 58"/>
                  <a:gd name="T8" fmla="*/ 8 w 40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8">
                    <a:moveTo>
                      <a:pt x="8" y="0"/>
                    </a:moveTo>
                    <a:lnTo>
                      <a:pt x="0" y="58"/>
                    </a:lnTo>
                    <a:lnTo>
                      <a:pt x="16" y="40"/>
                    </a:lnTo>
                    <a:lnTo>
                      <a:pt x="40" y="4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8" name="Arc 154"/>
              <p:cNvSpPr>
                <a:spLocks/>
              </p:cNvSpPr>
              <p:nvPr/>
            </p:nvSpPr>
            <p:spPr bwMode="auto">
              <a:xfrm>
                <a:off x="1527" y="5098"/>
                <a:ext cx="86" cy="11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92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4" y="21600"/>
                      <a:pt x="105" y="12045"/>
                      <a:pt x="-1" y="19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4" y="21600"/>
                      <a:pt x="105" y="12045"/>
                      <a:pt x="-1" y="19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9" name="Freeform 155"/>
              <p:cNvSpPr>
                <a:spLocks/>
              </p:cNvSpPr>
              <p:nvPr/>
            </p:nvSpPr>
            <p:spPr bwMode="auto">
              <a:xfrm>
                <a:off x="1486" y="5092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0" name="Line 156"/>
              <p:cNvSpPr>
                <a:spLocks noChangeShapeType="1"/>
              </p:cNvSpPr>
              <p:nvPr/>
            </p:nvSpPr>
            <p:spPr bwMode="auto">
              <a:xfrm>
                <a:off x="1486" y="509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1" name="Freeform 157"/>
              <p:cNvSpPr>
                <a:spLocks/>
              </p:cNvSpPr>
              <p:nvPr/>
            </p:nvSpPr>
            <p:spPr bwMode="auto">
              <a:xfrm>
                <a:off x="1307" y="700"/>
                <a:ext cx="1996" cy="1167"/>
              </a:xfrm>
              <a:custGeom>
                <a:avLst/>
                <a:gdLst>
                  <a:gd name="T0" fmla="*/ 5280 w 5280"/>
                  <a:gd name="T1" fmla="*/ 2612 h 3173"/>
                  <a:gd name="T2" fmla="*/ 5267 w 5280"/>
                  <a:gd name="T3" fmla="*/ 2677 h 3173"/>
                  <a:gd name="T4" fmla="*/ 5176 w 5280"/>
                  <a:gd name="T5" fmla="*/ 2579 h 3173"/>
                  <a:gd name="T6" fmla="*/ 5152 w 5280"/>
                  <a:gd name="T7" fmla="*/ 2710 h 3173"/>
                  <a:gd name="T8" fmla="*/ 5061 w 5280"/>
                  <a:gd name="T9" fmla="*/ 2612 h 3173"/>
                  <a:gd name="T10" fmla="*/ 5036 w 5280"/>
                  <a:gd name="T11" fmla="*/ 2744 h 3173"/>
                  <a:gd name="T12" fmla="*/ 4946 w 5280"/>
                  <a:gd name="T13" fmla="*/ 2645 h 3173"/>
                  <a:gd name="T14" fmla="*/ 4921 w 5280"/>
                  <a:gd name="T15" fmla="*/ 2777 h 3173"/>
                  <a:gd name="T16" fmla="*/ 4830 w 5280"/>
                  <a:gd name="T17" fmla="*/ 2678 h 3173"/>
                  <a:gd name="T18" fmla="*/ 4806 w 5280"/>
                  <a:gd name="T19" fmla="*/ 2810 h 3173"/>
                  <a:gd name="T20" fmla="*/ 4715 w 5280"/>
                  <a:gd name="T21" fmla="*/ 2711 h 3173"/>
                  <a:gd name="T22" fmla="*/ 4690 w 5280"/>
                  <a:gd name="T23" fmla="*/ 2843 h 3173"/>
                  <a:gd name="T24" fmla="*/ 4600 w 5280"/>
                  <a:gd name="T25" fmla="*/ 2744 h 3173"/>
                  <a:gd name="T26" fmla="*/ 4575 w 5280"/>
                  <a:gd name="T27" fmla="*/ 2876 h 3173"/>
                  <a:gd name="T28" fmla="*/ 4484 w 5280"/>
                  <a:gd name="T29" fmla="*/ 2777 h 3173"/>
                  <a:gd name="T30" fmla="*/ 4460 w 5280"/>
                  <a:gd name="T31" fmla="*/ 2909 h 3173"/>
                  <a:gd name="T32" fmla="*/ 4369 w 5280"/>
                  <a:gd name="T33" fmla="*/ 2810 h 3173"/>
                  <a:gd name="T34" fmla="*/ 4344 w 5280"/>
                  <a:gd name="T35" fmla="*/ 2942 h 3173"/>
                  <a:gd name="T36" fmla="*/ 4254 w 5280"/>
                  <a:gd name="T37" fmla="*/ 2843 h 3173"/>
                  <a:gd name="T38" fmla="*/ 4229 w 5280"/>
                  <a:gd name="T39" fmla="*/ 2975 h 3173"/>
                  <a:gd name="T40" fmla="*/ 4138 w 5280"/>
                  <a:gd name="T41" fmla="*/ 2876 h 3173"/>
                  <a:gd name="T42" fmla="*/ 4114 w 5280"/>
                  <a:gd name="T43" fmla="*/ 3008 h 3173"/>
                  <a:gd name="T44" fmla="*/ 4023 w 5280"/>
                  <a:gd name="T45" fmla="*/ 2909 h 3173"/>
                  <a:gd name="T46" fmla="*/ 3998 w 5280"/>
                  <a:gd name="T47" fmla="*/ 3041 h 3173"/>
                  <a:gd name="T48" fmla="*/ 3908 w 5280"/>
                  <a:gd name="T49" fmla="*/ 2942 h 3173"/>
                  <a:gd name="T50" fmla="*/ 3883 w 5280"/>
                  <a:gd name="T51" fmla="*/ 3074 h 3173"/>
                  <a:gd name="T52" fmla="*/ 3792 w 5280"/>
                  <a:gd name="T53" fmla="*/ 2975 h 3173"/>
                  <a:gd name="T54" fmla="*/ 3768 w 5280"/>
                  <a:gd name="T55" fmla="*/ 3107 h 3173"/>
                  <a:gd name="T56" fmla="*/ 3677 w 5280"/>
                  <a:gd name="T57" fmla="*/ 3008 h 3173"/>
                  <a:gd name="T58" fmla="*/ 3652 w 5280"/>
                  <a:gd name="T59" fmla="*/ 3140 h 3173"/>
                  <a:gd name="T60" fmla="*/ 3561 w 5280"/>
                  <a:gd name="T61" fmla="*/ 3041 h 3173"/>
                  <a:gd name="T62" fmla="*/ 3537 w 5280"/>
                  <a:gd name="T63" fmla="*/ 3173 h 3173"/>
                  <a:gd name="T64" fmla="*/ 3491 w 5280"/>
                  <a:gd name="T65" fmla="*/ 3124 h 3173"/>
                  <a:gd name="T66" fmla="*/ 3451 w 5280"/>
                  <a:gd name="T67" fmla="*/ 3136 h 3173"/>
                  <a:gd name="T68" fmla="*/ 571 w 5280"/>
                  <a:gd name="T69" fmla="*/ 3016 h 3173"/>
                  <a:gd name="T70" fmla="*/ 0 w 5280"/>
                  <a:gd name="T71" fmla="*/ 0 h 3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80" h="3173">
                    <a:moveTo>
                      <a:pt x="5280" y="2612"/>
                    </a:moveTo>
                    <a:lnTo>
                      <a:pt x="5267" y="2677"/>
                    </a:lnTo>
                    <a:lnTo>
                      <a:pt x="5176" y="2579"/>
                    </a:lnTo>
                    <a:lnTo>
                      <a:pt x="5152" y="2710"/>
                    </a:lnTo>
                    <a:lnTo>
                      <a:pt x="5061" y="2612"/>
                    </a:lnTo>
                    <a:lnTo>
                      <a:pt x="5036" y="2744"/>
                    </a:lnTo>
                    <a:lnTo>
                      <a:pt x="4946" y="2645"/>
                    </a:lnTo>
                    <a:lnTo>
                      <a:pt x="4921" y="2777"/>
                    </a:lnTo>
                    <a:lnTo>
                      <a:pt x="4830" y="2678"/>
                    </a:lnTo>
                    <a:lnTo>
                      <a:pt x="4806" y="2810"/>
                    </a:lnTo>
                    <a:lnTo>
                      <a:pt x="4715" y="2711"/>
                    </a:lnTo>
                    <a:lnTo>
                      <a:pt x="4690" y="2843"/>
                    </a:lnTo>
                    <a:lnTo>
                      <a:pt x="4600" y="2744"/>
                    </a:lnTo>
                    <a:lnTo>
                      <a:pt x="4575" y="2876"/>
                    </a:lnTo>
                    <a:lnTo>
                      <a:pt x="4484" y="2777"/>
                    </a:lnTo>
                    <a:lnTo>
                      <a:pt x="4460" y="2909"/>
                    </a:lnTo>
                    <a:lnTo>
                      <a:pt x="4369" y="2810"/>
                    </a:lnTo>
                    <a:lnTo>
                      <a:pt x="4344" y="2942"/>
                    </a:lnTo>
                    <a:lnTo>
                      <a:pt x="4254" y="2843"/>
                    </a:lnTo>
                    <a:lnTo>
                      <a:pt x="4229" y="2975"/>
                    </a:lnTo>
                    <a:lnTo>
                      <a:pt x="4138" y="2876"/>
                    </a:lnTo>
                    <a:lnTo>
                      <a:pt x="4114" y="3008"/>
                    </a:lnTo>
                    <a:lnTo>
                      <a:pt x="4023" y="2909"/>
                    </a:lnTo>
                    <a:lnTo>
                      <a:pt x="3998" y="3041"/>
                    </a:lnTo>
                    <a:lnTo>
                      <a:pt x="3908" y="2942"/>
                    </a:lnTo>
                    <a:lnTo>
                      <a:pt x="3883" y="3074"/>
                    </a:lnTo>
                    <a:lnTo>
                      <a:pt x="3792" y="2975"/>
                    </a:lnTo>
                    <a:lnTo>
                      <a:pt x="3768" y="3107"/>
                    </a:lnTo>
                    <a:lnTo>
                      <a:pt x="3677" y="3008"/>
                    </a:lnTo>
                    <a:lnTo>
                      <a:pt x="3652" y="3140"/>
                    </a:lnTo>
                    <a:lnTo>
                      <a:pt x="3561" y="3041"/>
                    </a:lnTo>
                    <a:lnTo>
                      <a:pt x="3537" y="3173"/>
                    </a:lnTo>
                    <a:lnTo>
                      <a:pt x="3491" y="3124"/>
                    </a:lnTo>
                    <a:lnTo>
                      <a:pt x="3451" y="3136"/>
                    </a:lnTo>
                    <a:lnTo>
                      <a:pt x="571" y="301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2" name="Freeform 158"/>
              <p:cNvSpPr>
                <a:spLocks/>
              </p:cNvSpPr>
              <p:nvPr/>
            </p:nvSpPr>
            <p:spPr bwMode="auto">
              <a:xfrm>
                <a:off x="1298" y="700"/>
                <a:ext cx="40" cy="58"/>
              </a:xfrm>
              <a:custGeom>
                <a:avLst/>
                <a:gdLst>
                  <a:gd name="T0" fmla="*/ 9 w 40"/>
                  <a:gd name="T1" fmla="*/ 0 h 58"/>
                  <a:gd name="T2" fmla="*/ 0 w 40"/>
                  <a:gd name="T3" fmla="*/ 58 h 58"/>
                  <a:gd name="T4" fmla="*/ 17 w 40"/>
                  <a:gd name="T5" fmla="*/ 40 h 58"/>
                  <a:gd name="T6" fmla="*/ 40 w 40"/>
                  <a:gd name="T7" fmla="*/ 50 h 58"/>
                  <a:gd name="T8" fmla="*/ 9 w 40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8">
                    <a:moveTo>
                      <a:pt x="9" y="0"/>
                    </a:moveTo>
                    <a:lnTo>
                      <a:pt x="0" y="58"/>
                    </a:lnTo>
                    <a:lnTo>
                      <a:pt x="17" y="40"/>
                    </a:lnTo>
                    <a:lnTo>
                      <a:pt x="40" y="5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3" name="Arc 159"/>
              <p:cNvSpPr>
                <a:spLocks/>
              </p:cNvSpPr>
              <p:nvPr/>
            </p:nvSpPr>
            <p:spPr bwMode="auto">
              <a:xfrm>
                <a:off x="3026" y="1323"/>
                <a:ext cx="102" cy="11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08 w 21808"/>
                  <a:gd name="T1" fmla="*/ 21599 h 21600"/>
                  <a:gd name="T2" fmla="*/ 0 w 21808"/>
                  <a:gd name="T3" fmla="*/ 187 h 21600"/>
                  <a:gd name="T4" fmla="*/ 21599 w 2180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08" h="21600" fill="none" extrusionOk="0">
                    <a:moveTo>
                      <a:pt x="21807" y="21598"/>
                    </a:moveTo>
                    <a:cubicBezTo>
                      <a:pt x="21738" y="21599"/>
                      <a:pt x="21668" y="21599"/>
                      <a:pt x="21599" y="21600"/>
                    </a:cubicBezTo>
                    <a:cubicBezTo>
                      <a:pt x="9742" y="21600"/>
                      <a:pt x="102" y="12042"/>
                      <a:pt x="-1" y="187"/>
                    </a:cubicBezTo>
                  </a:path>
                  <a:path w="21808" h="21600" stroke="0" extrusionOk="0">
                    <a:moveTo>
                      <a:pt x="21807" y="21598"/>
                    </a:moveTo>
                    <a:cubicBezTo>
                      <a:pt x="21738" y="21599"/>
                      <a:pt x="21668" y="21599"/>
                      <a:pt x="21599" y="21600"/>
                    </a:cubicBezTo>
                    <a:cubicBezTo>
                      <a:pt x="9742" y="21600"/>
                      <a:pt x="102" y="12042"/>
                      <a:pt x="-1" y="187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4" name="Freeform 160"/>
              <p:cNvSpPr>
                <a:spLocks/>
              </p:cNvSpPr>
              <p:nvPr/>
            </p:nvSpPr>
            <p:spPr bwMode="auto">
              <a:xfrm>
                <a:off x="2986" y="1317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5" name="Line 161"/>
              <p:cNvSpPr>
                <a:spLocks noChangeShapeType="1"/>
              </p:cNvSpPr>
              <p:nvPr/>
            </p:nvSpPr>
            <p:spPr bwMode="auto">
              <a:xfrm>
                <a:off x="2986" y="131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6" name="Freeform 162"/>
              <p:cNvSpPr>
                <a:spLocks/>
              </p:cNvSpPr>
              <p:nvPr/>
            </p:nvSpPr>
            <p:spPr bwMode="auto">
              <a:xfrm>
                <a:off x="924" y="5065"/>
                <a:ext cx="75" cy="79"/>
              </a:xfrm>
              <a:custGeom>
                <a:avLst/>
                <a:gdLst>
                  <a:gd name="T0" fmla="*/ 183 w 198"/>
                  <a:gd name="T1" fmla="*/ 215 h 215"/>
                  <a:gd name="T2" fmla="*/ 0 w 198"/>
                  <a:gd name="T3" fmla="*/ 62 h 215"/>
                  <a:gd name="T4" fmla="*/ 198 w 198"/>
                  <a:gd name="T5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" h="215">
                    <a:moveTo>
                      <a:pt x="183" y="215"/>
                    </a:moveTo>
                    <a:lnTo>
                      <a:pt x="0" y="62"/>
                    </a:lnTo>
                    <a:lnTo>
                      <a:pt x="19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7" name="Freeform 163"/>
              <p:cNvSpPr>
                <a:spLocks/>
              </p:cNvSpPr>
              <p:nvPr/>
            </p:nvSpPr>
            <p:spPr bwMode="auto">
              <a:xfrm>
                <a:off x="988" y="5027"/>
                <a:ext cx="30" cy="75"/>
              </a:xfrm>
              <a:custGeom>
                <a:avLst/>
                <a:gdLst>
                  <a:gd name="T0" fmla="*/ 79 w 79"/>
                  <a:gd name="T1" fmla="*/ 200 h 204"/>
                  <a:gd name="T2" fmla="*/ 60 w 79"/>
                  <a:gd name="T3" fmla="*/ 204 h 204"/>
                  <a:gd name="T4" fmla="*/ 0 w 79"/>
                  <a:gd name="T5" fmla="*/ 4 h 204"/>
                  <a:gd name="T6" fmla="*/ 20 w 79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04">
                    <a:moveTo>
                      <a:pt x="79" y="200"/>
                    </a:moveTo>
                    <a:lnTo>
                      <a:pt x="60" y="204"/>
                    </a:lnTo>
                    <a:lnTo>
                      <a:pt x="0" y="4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8" name="Line 164"/>
              <p:cNvSpPr>
                <a:spLocks noChangeShapeType="1"/>
              </p:cNvSpPr>
              <p:nvPr/>
            </p:nvSpPr>
            <p:spPr bwMode="auto">
              <a:xfrm flipH="1">
                <a:off x="988" y="5027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9" name="Freeform 165"/>
              <p:cNvSpPr>
                <a:spLocks/>
              </p:cNvSpPr>
              <p:nvPr/>
            </p:nvSpPr>
            <p:spPr bwMode="auto">
              <a:xfrm>
                <a:off x="820" y="4931"/>
                <a:ext cx="289" cy="416"/>
              </a:xfrm>
              <a:custGeom>
                <a:avLst/>
                <a:gdLst>
                  <a:gd name="T0" fmla="*/ 550 w 765"/>
                  <a:gd name="T1" fmla="*/ 1131 h 1131"/>
                  <a:gd name="T2" fmla="*/ 765 w 765"/>
                  <a:gd name="T3" fmla="*/ 718 h 1131"/>
                  <a:gd name="T4" fmla="*/ 0 w 765"/>
                  <a:gd name="T5" fmla="*/ 0 h 1131"/>
                  <a:gd name="T6" fmla="*/ 122 w 765"/>
                  <a:gd name="T7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5" h="1131">
                    <a:moveTo>
                      <a:pt x="550" y="1131"/>
                    </a:moveTo>
                    <a:lnTo>
                      <a:pt x="765" y="718"/>
                    </a:lnTo>
                    <a:lnTo>
                      <a:pt x="0" y="0"/>
                    </a:lnTo>
                    <a:lnTo>
                      <a:pt x="1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0" name="Freeform 166"/>
              <p:cNvSpPr>
                <a:spLocks/>
              </p:cNvSpPr>
              <p:nvPr/>
            </p:nvSpPr>
            <p:spPr bwMode="auto">
              <a:xfrm>
                <a:off x="866" y="4892"/>
                <a:ext cx="8" cy="77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1" name="Line 167"/>
              <p:cNvSpPr>
                <a:spLocks noChangeShapeType="1"/>
              </p:cNvSpPr>
              <p:nvPr/>
            </p:nvSpPr>
            <p:spPr bwMode="auto">
              <a:xfrm flipH="1">
                <a:off x="866" y="4892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2" name="Arc 168"/>
              <p:cNvSpPr>
                <a:spLocks/>
              </p:cNvSpPr>
              <p:nvPr/>
            </p:nvSpPr>
            <p:spPr bwMode="auto">
              <a:xfrm>
                <a:off x="1357" y="5116"/>
                <a:ext cx="150" cy="1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42 w 21742"/>
                  <a:gd name="T1" fmla="*/ 21600 h 21600"/>
                  <a:gd name="T2" fmla="*/ 0 w 21742"/>
                  <a:gd name="T3" fmla="*/ 0 h 21600"/>
                  <a:gd name="T4" fmla="*/ 21600 w 2174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2" h="21600" fill="none" extrusionOk="0">
                    <a:moveTo>
                      <a:pt x="21741" y="21599"/>
                    </a:moveTo>
                    <a:cubicBezTo>
                      <a:pt x="21694" y="21599"/>
                      <a:pt x="2164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42" h="21600" stroke="0" extrusionOk="0">
                    <a:moveTo>
                      <a:pt x="21741" y="21599"/>
                    </a:moveTo>
                    <a:cubicBezTo>
                      <a:pt x="21694" y="21599"/>
                      <a:pt x="2164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3" name="Freeform 169"/>
              <p:cNvSpPr>
                <a:spLocks/>
              </p:cNvSpPr>
              <p:nvPr/>
            </p:nvSpPr>
            <p:spPr bwMode="auto">
              <a:xfrm>
                <a:off x="1318" y="5109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4" name="Line 170"/>
              <p:cNvSpPr>
                <a:spLocks noChangeShapeType="1"/>
              </p:cNvSpPr>
              <p:nvPr/>
            </p:nvSpPr>
            <p:spPr bwMode="auto">
              <a:xfrm>
                <a:off x="1318" y="510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5" name="Arc 171"/>
              <p:cNvSpPr>
                <a:spLocks/>
              </p:cNvSpPr>
              <p:nvPr/>
            </p:nvSpPr>
            <p:spPr bwMode="auto">
              <a:xfrm>
                <a:off x="1180" y="5064"/>
                <a:ext cx="160" cy="146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47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27" y="21600"/>
                      <a:pt x="80" y="12018"/>
                      <a:pt x="-1" y="147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27" y="21600"/>
                      <a:pt x="80" y="12018"/>
                      <a:pt x="-1" y="147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6" name="Freeform 172"/>
              <p:cNvSpPr>
                <a:spLocks/>
              </p:cNvSpPr>
              <p:nvPr/>
            </p:nvSpPr>
            <p:spPr bwMode="auto">
              <a:xfrm>
                <a:off x="1139" y="5058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7" name="Line 173"/>
              <p:cNvSpPr>
                <a:spLocks noChangeShapeType="1"/>
              </p:cNvSpPr>
              <p:nvPr/>
            </p:nvSpPr>
            <p:spPr bwMode="auto">
              <a:xfrm>
                <a:off x="1139" y="505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8" name="Arc 174"/>
              <p:cNvSpPr>
                <a:spLocks/>
              </p:cNvSpPr>
              <p:nvPr/>
            </p:nvSpPr>
            <p:spPr bwMode="auto">
              <a:xfrm>
                <a:off x="1438" y="4018"/>
                <a:ext cx="145" cy="9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46 w 21746"/>
                  <a:gd name="T1" fmla="*/ 21600 h 21600"/>
                  <a:gd name="T2" fmla="*/ 0 w 21746"/>
                  <a:gd name="T3" fmla="*/ 227 h 21600"/>
                  <a:gd name="T4" fmla="*/ 21599 w 2174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6" h="21600" fill="none" extrusionOk="0">
                    <a:moveTo>
                      <a:pt x="21745" y="21599"/>
                    </a:moveTo>
                    <a:cubicBezTo>
                      <a:pt x="21696" y="21599"/>
                      <a:pt x="21647" y="21599"/>
                      <a:pt x="21599" y="21600"/>
                    </a:cubicBezTo>
                    <a:cubicBezTo>
                      <a:pt x="9758" y="21600"/>
                      <a:pt x="124" y="12067"/>
                      <a:pt x="0" y="226"/>
                    </a:cubicBezTo>
                  </a:path>
                  <a:path w="21746" h="21600" stroke="0" extrusionOk="0">
                    <a:moveTo>
                      <a:pt x="21745" y="21599"/>
                    </a:moveTo>
                    <a:cubicBezTo>
                      <a:pt x="21696" y="21599"/>
                      <a:pt x="21647" y="21599"/>
                      <a:pt x="21599" y="21600"/>
                    </a:cubicBezTo>
                    <a:cubicBezTo>
                      <a:pt x="9758" y="21600"/>
                      <a:pt x="124" y="12067"/>
                      <a:pt x="0" y="226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9" name="Freeform 175"/>
              <p:cNvSpPr>
                <a:spLocks/>
              </p:cNvSpPr>
              <p:nvPr/>
            </p:nvSpPr>
            <p:spPr bwMode="auto">
              <a:xfrm>
                <a:off x="1399" y="4012"/>
                <a:ext cx="7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0" name="Line 176"/>
              <p:cNvSpPr>
                <a:spLocks noChangeShapeType="1"/>
              </p:cNvSpPr>
              <p:nvPr/>
            </p:nvSpPr>
            <p:spPr bwMode="auto">
              <a:xfrm>
                <a:off x="1399" y="401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1" name="Arc 177"/>
              <p:cNvSpPr>
                <a:spLocks/>
              </p:cNvSpPr>
              <p:nvPr/>
            </p:nvSpPr>
            <p:spPr bwMode="auto">
              <a:xfrm>
                <a:off x="1270" y="3996"/>
                <a:ext cx="162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31 w 21731"/>
                  <a:gd name="T1" fmla="*/ 21600 h 21600"/>
                  <a:gd name="T2" fmla="*/ 0 w 21731"/>
                  <a:gd name="T3" fmla="*/ 195 h 21600"/>
                  <a:gd name="T4" fmla="*/ 21599 w 2173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1" h="21600" fill="none" extrusionOk="0">
                    <a:moveTo>
                      <a:pt x="21730" y="21599"/>
                    </a:moveTo>
                    <a:cubicBezTo>
                      <a:pt x="21686" y="21599"/>
                      <a:pt x="21642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</a:path>
                  <a:path w="21731" h="21600" stroke="0" extrusionOk="0">
                    <a:moveTo>
                      <a:pt x="21730" y="21599"/>
                    </a:moveTo>
                    <a:cubicBezTo>
                      <a:pt x="21686" y="21599"/>
                      <a:pt x="21642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2" name="Freeform 178"/>
              <p:cNvSpPr>
                <a:spLocks/>
              </p:cNvSpPr>
              <p:nvPr/>
            </p:nvSpPr>
            <p:spPr bwMode="auto">
              <a:xfrm>
                <a:off x="1231" y="3990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3" name="Line 179"/>
              <p:cNvSpPr>
                <a:spLocks noChangeShapeType="1"/>
              </p:cNvSpPr>
              <p:nvPr/>
            </p:nvSpPr>
            <p:spPr bwMode="auto">
              <a:xfrm>
                <a:off x="1231" y="399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4" name="Arc 180"/>
              <p:cNvSpPr>
                <a:spLocks/>
              </p:cNvSpPr>
              <p:nvPr/>
            </p:nvSpPr>
            <p:spPr bwMode="auto">
              <a:xfrm>
                <a:off x="1370" y="2922"/>
                <a:ext cx="115" cy="9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85 w 21785"/>
                  <a:gd name="T1" fmla="*/ 21599 h 21600"/>
                  <a:gd name="T2" fmla="*/ 0 w 21785"/>
                  <a:gd name="T3" fmla="*/ 240 h 21600"/>
                  <a:gd name="T4" fmla="*/ 21599 w 217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5" h="21600" fill="none" extrusionOk="0">
                    <a:moveTo>
                      <a:pt x="21785" y="21599"/>
                    </a:moveTo>
                    <a:cubicBezTo>
                      <a:pt x="21723" y="21599"/>
                      <a:pt x="21661" y="21599"/>
                      <a:pt x="21599" y="21600"/>
                    </a:cubicBezTo>
                    <a:cubicBezTo>
                      <a:pt x="9763" y="21600"/>
                      <a:pt x="131" y="12074"/>
                      <a:pt x="0" y="239"/>
                    </a:cubicBezTo>
                  </a:path>
                  <a:path w="21785" h="21600" stroke="0" extrusionOk="0">
                    <a:moveTo>
                      <a:pt x="21785" y="21599"/>
                    </a:moveTo>
                    <a:cubicBezTo>
                      <a:pt x="21723" y="21599"/>
                      <a:pt x="21661" y="21599"/>
                      <a:pt x="21599" y="21600"/>
                    </a:cubicBezTo>
                    <a:cubicBezTo>
                      <a:pt x="9763" y="21600"/>
                      <a:pt x="131" y="12074"/>
                      <a:pt x="0" y="23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5" name="Freeform 181"/>
              <p:cNvSpPr>
                <a:spLocks/>
              </p:cNvSpPr>
              <p:nvPr/>
            </p:nvSpPr>
            <p:spPr bwMode="auto">
              <a:xfrm>
                <a:off x="1330" y="2916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6" name="Line 182"/>
              <p:cNvSpPr>
                <a:spLocks noChangeShapeType="1"/>
              </p:cNvSpPr>
              <p:nvPr/>
            </p:nvSpPr>
            <p:spPr bwMode="auto">
              <a:xfrm>
                <a:off x="1330" y="291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7" name="Arc 183"/>
              <p:cNvSpPr>
                <a:spLocks/>
              </p:cNvSpPr>
              <p:nvPr/>
            </p:nvSpPr>
            <p:spPr bwMode="auto">
              <a:xfrm>
                <a:off x="1196" y="2905"/>
                <a:ext cx="150" cy="10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8" name="Freeform 184"/>
              <p:cNvSpPr>
                <a:spLocks/>
              </p:cNvSpPr>
              <p:nvPr/>
            </p:nvSpPr>
            <p:spPr bwMode="auto">
              <a:xfrm>
                <a:off x="1156" y="2898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9" name="Line 185"/>
              <p:cNvSpPr>
                <a:spLocks noChangeShapeType="1"/>
              </p:cNvSpPr>
              <p:nvPr/>
            </p:nvSpPr>
            <p:spPr bwMode="auto">
              <a:xfrm>
                <a:off x="1156" y="289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0" name="Freeform 186"/>
              <p:cNvSpPr>
                <a:spLocks/>
              </p:cNvSpPr>
              <p:nvPr/>
            </p:nvSpPr>
            <p:spPr bwMode="auto">
              <a:xfrm>
                <a:off x="688" y="5218"/>
                <a:ext cx="485" cy="56"/>
              </a:xfrm>
              <a:custGeom>
                <a:avLst/>
                <a:gdLst>
                  <a:gd name="T0" fmla="*/ 1284 w 1284"/>
                  <a:gd name="T1" fmla="*/ 0 h 153"/>
                  <a:gd name="T2" fmla="*/ 1146 w 1284"/>
                  <a:gd name="T3" fmla="*/ 153 h 153"/>
                  <a:gd name="T4" fmla="*/ 0 w 1284"/>
                  <a:gd name="T5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4" h="153">
                    <a:moveTo>
                      <a:pt x="1284" y="0"/>
                    </a:moveTo>
                    <a:lnTo>
                      <a:pt x="1146" y="153"/>
                    </a:lnTo>
                    <a:lnTo>
                      <a:pt x="0" y="15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1" name="Arc 187"/>
              <p:cNvSpPr>
                <a:spLocks/>
              </p:cNvSpPr>
              <p:nvPr/>
            </p:nvSpPr>
            <p:spPr bwMode="auto">
              <a:xfrm>
                <a:off x="606" y="4981"/>
                <a:ext cx="81" cy="2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67 w 21867"/>
                  <a:gd name="T1" fmla="*/ 21598 h 21600"/>
                  <a:gd name="T2" fmla="*/ 0 w 21867"/>
                  <a:gd name="T3" fmla="*/ 0 h 21600"/>
                  <a:gd name="T4" fmla="*/ 21600 w 218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67" h="21600" fill="none" extrusionOk="0">
                    <a:moveTo>
                      <a:pt x="21867" y="21598"/>
                    </a:moveTo>
                    <a:cubicBezTo>
                      <a:pt x="21778" y="21599"/>
                      <a:pt x="2168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867" h="21600" stroke="0" extrusionOk="0">
                    <a:moveTo>
                      <a:pt x="21867" y="21598"/>
                    </a:moveTo>
                    <a:cubicBezTo>
                      <a:pt x="21778" y="21599"/>
                      <a:pt x="2168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2" name="Arc 188"/>
              <p:cNvSpPr>
                <a:spLocks/>
              </p:cNvSpPr>
              <p:nvPr/>
            </p:nvSpPr>
            <p:spPr bwMode="auto">
              <a:xfrm>
                <a:off x="606" y="4975"/>
                <a:ext cx="29" cy="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3" name="Freeform 189"/>
              <p:cNvSpPr>
                <a:spLocks/>
              </p:cNvSpPr>
              <p:nvPr/>
            </p:nvSpPr>
            <p:spPr bwMode="auto">
              <a:xfrm>
                <a:off x="627" y="4936"/>
                <a:ext cx="24" cy="77"/>
              </a:xfrm>
              <a:custGeom>
                <a:avLst/>
                <a:gdLst>
                  <a:gd name="T0" fmla="*/ 62 w 62"/>
                  <a:gd name="T1" fmla="*/ 204 h 209"/>
                  <a:gd name="T2" fmla="*/ 43 w 62"/>
                  <a:gd name="T3" fmla="*/ 209 h 209"/>
                  <a:gd name="T4" fmla="*/ 0 w 62"/>
                  <a:gd name="T5" fmla="*/ 4 h 209"/>
                  <a:gd name="T6" fmla="*/ 19 w 6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209">
                    <a:moveTo>
                      <a:pt x="62" y="204"/>
                    </a:moveTo>
                    <a:lnTo>
                      <a:pt x="43" y="209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4" name="Line 190"/>
              <p:cNvSpPr>
                <a:spLocks noChangeShapeType="1"/>
              </p:cNvSpPr>
              <p:nvPr/>
            </p:nvSpPr>
            <p:spPr bwMode="auto">
              <a:xfrm flipH="1">
                <a:off x="627" y="4936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5" name="Freeform 191"/>
              <p:cNvSpPr>
                <a:spLocks/>
              </p:cNvSpPr>
              <p:nvPr/>
            </p:nvSpPr>
            <p:spPr bwMode="auto">
              <a:xfrm>
                <a:off x="693" y="3013"/>
                <a:ext cx="491" cy="44"/>
              </a:xfrm>
              <a:custGeom>
                <a:avLst/>
                <a:gdLst>
                  <a:gd name="T0" fmla="*/ 1299 w 1299"/>
                  <a:gd name="T1" fmla="*/ 0 h 121"/>
                  <a:gd name="T2" fmla="*/ 1176 w 1299"/>
                  <a:gd name="T3" fmla="*/ 121 h 121"/>
                  <a:gd name="T4" fmla="*/ 0 w 1299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9" h="121">
                    <a:moveTo>
                      <a:pt x="1299" y="0"/>
                    </a:moveTo>
                    <a:lnTo>
                      <a:pt x="1176" y="121"/>
                    </a:lnTo>
                    <a:lnTo>
                      <a:pt x="0" y="1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6" name="Arc 192"/>
              <p:cNvSpPr>
                <a:spLocks/>
              </p:cNvSpPr>
              <p:nvPr/>
            </p:nvSpPr>
            <p:spPr bwMode="auto">
              <a:xfrm>
                <a:off x="577" y="2697"/>
                <a:ext cx="116" cy="3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87 w 21787"/>
                  <a:gd name="T1" fmla="*/ 21599 h 21600"/>
                  <a:gd name="T2" fmla="*/ 0 w 21787"/>
                  <a:gd name="T3" fmla="*/ 60 h 21600"/>
                  <a:gd name="T4" fmla="*/ 21600 w 2178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7" h="21600" fill="none" extrusionOk="0">
                    <a:moveTo>
                      <a:pt x="21787" y="21599"/>
                    </a:moveTo>
                    <a:cubicBezTo>
                      <a:pt x="21724" y="21599"/>
                      <a:pt x="21662" y="21599"/>
                      <a:pt x="21600" y="21600"/>
                    </a:cubicBezTo>
                    <a:cubicBezTo>
                      <a:pt x="9694" y="21600"/>
                      <a:pt x="33" y="11965"/>
                      <a:pt x="0" y="59"/>
                    </a:cubicBezTo>
                  </a:path>
                  <a:path w="21787" h="21600" stroke="0" extrusionOk="0">
                    <a:moveTo>
                      <a:pt x="21787" y="21599"/>
                    </a:moveTo>
                    <a:cubicBezTo>
                      <a:pt x="21724" y="21599"/>
                      <a:pt x="21662" y="21599"/>
                      <a:pt x="21600" y="21600"/>
                    </a:cubicBezTo>
                    <a:cubicBezTo>
                      <a:pt x="9694" y="21600"/>
                      <a:pt x="33" y="11965"/>
                      <a:pt x="0" y="5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7" name="Arc 193"/>
              <p:cNvSpPr>
                <a:spLocks/>
              </p:cNvSpPr>
              <p:nvPr/>
            </p:nvSpPr>
            <p:spPr bwMode="auto">
              <a:xfrm>
                <a:off x="577" y="2669"/>
                <a:ext cx="98" cy="2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4 w 21600"/>
                  <a:gd name="T1" fmla="*/ 22381 h 22381"/>
                  <a:gd name="T2" fmla="*/ 21600 w 21600"/>
                  <a:gd name="T3" fmla="*/ 0 h 22381"/>
                  <a:gd name="T4" fmla="*/ 21600 w 21600"/>
                  <a:gd name="T5" fmla="*/ 21600 h 22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381" fill="none" extrusionOk="0">
                    <a:moveTo>
                      <a:pt x="14" y="22380"/>
                    </a:moveTo>
                    <a:cubicBezTo>
                      <a:pt x="4" y="22120"/>
                      <a:pt x="0" y="21860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2381" stroke="0" extrusionOk="0">
                    <a:moveTo>
                      <a:pt x="14" y="22380"/>
                    </a:moveTo>
                    <a:cubicBezTo>
                      <a:pt x="4" y="22120"/>
                      <a:pt x="0" y="21860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8" name="Freeform 194"/>
              <p:cNvSpPr>
                <a:spLocks/>
              </p:cNvSpPr>
              <p:nvPr/>
            </p:nvSpPr>
            <p:spPr bwMode="auto">
              <a:xfrm>
                <a:off x="664" y="2631"/>
                <a:ext cx="30" cy="75"/>
              </a:xfrm>
              <a:custGeom>
                <a:avLst/>
                <a:gdLst>
                  <a:gd name="T0" fmla="*/ 79 w 79"/>
                  <a:gd name="T1" fmla="*/ 200 h 204"/>
                  <a:gd name="T2" fmla="*/ 60 w 79"/>
                  <a:gd name="T3" fmla="*/ 204 h 204"/>
                  <a:gd name="T4" fmla="*/ 0 w 79"/>
                  <a:gd name="T5" fmla="*/ 4 h 204"/>
                  <a:gd name="T6" fmla="*/ 19 w 79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04">
                    <a:moveTo>
                      <a:pt x="79" y="200"/>
                    </a:moveTo>
                    <a:lnTo>
                      <a:pt x="60" y="204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9" name="Line 195"/>
              <p:cNvSpPr>
                <a:spLocks noChangeShapeType="1"/>
              </p:cNvSpPr>
              <p:nvPr/>
            </p:nvSpPr>
            <p:spPr bwMode="auto">
              <a:xfrm flipH="1">
                <a:off x="664" y="2631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0" name="Freeform 196"/>
              <p:cNvSpPr>
                <a:spLocks/>
              </p:cNvSpPr>
              <p:nvPr/>
            </p:nvSpPr>
            <p:spPr bwMode="auto">
              <a:xfrm>
                <a:off x="791" y="4109"/>
                <a:ext cx="462" cy="46"/>
              </a:xfrm>
              <a:custGeom>
                <a:avLst/>
                <a:gdLst>
                  <a:gd name="T0" fmla="*/ 1224 w 1224"/>
                  <a:gd name="T1" fmla="*/ 0 h 123"/>
                  <a:gd name="T2" fmla="*/ 1131 w 1224"/>
                  <a:gd name="T3" fmla="*/ 123 h 123"/>
                  <a:gd name="T4" fmla="*/ 0 w 1224"/>
                  <a:gd name="T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24" h="123">
                    <a:moveTo>
                      <a:pt x="1224" y="0"/>
                    </a:moveTo>
                    <a:lnTo>
                      <a:pt x="1131" y="123"/>
                    </a:lnTo>
                    <a:lnTo>
                      <a:pt x="0" y="12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1" name="Arc 197"/>
              <p:cNvSpPr>
                <a:spLocks/>
              </p:cNvSpPr>
              <p:nvPr/>
            </p:nvSpPr>
            <p:spPr bwMode="auto">
              <a:xfrm>
                <a:off x="658" y="3799"/>
                <a:ext cx="133" cy="3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3 w 21763"/>
                  <a:gd name="T1" fmla="*/ 21599 h 21600"/>
                  <a:gd name="T2" fmla="*/ 0 w 21763"/>
                  <a:gd name="T3" fmla="*/ 0 h 21600"/>
                  <a:gd name="T4" fmla="*/ 21600 w 2176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3" h="21600" fill="none" extrusionOk="0">
                    <a:moveTo>
                      <a:pt x="21763" y="21599"/>
                    </a:moveTo>
                    <a:cubicBezTo>
                      <a:pt x="21708" y="21599"/>
                      <a:pt x="2165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3" h="21600" stroke="0" extrusionOk="0">
                    <a:moveTo>
                      <a:pt x="21763" y="21599"/>
                    </a:moveTo>
                    <a:cubicBezTo>
                      <a:pt x="21708" y="21599"/>
                      <a:pt x="2165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2" name="Freeform 198"/>
              <p:cNvSpPr>
                <a:spLocks/>
              </p:cNvSpPr>
              <p:nvPr/>
            </p:nvSpPr>
            <p:spPr bwMode="auto">
              <a:xfrm>
                <a:off x="618" y="3793"/>
                <a:ext cx="79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3" name="Line 199"/>
              <p:cNvSpPr>
                <a:spLocks noChangeShapeType="1"/>
              </p:cNvSpPr>
              <p:nvPr/>
            </p:nvSpPr>
            <p:spPr bwMode="auto">
              <a:xfrm>
                <a:off x="618" y="3793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4" name="Freeform 200"/>
              <p:cNvSpPr>
                <a:spLocks/>
              </p:cNvSpPr>
              <p:nvPr/>
            </p:nvSpPr>
            <p:spPr bwMode="auto">
              <a:xfrm>
                <a:off x="439" y="5032"/>
                <a:ext cx="416" cy="242"/>
              </a:xfrm>
              <a:custGeom>
                <a:avLst/>
                <a:gdLst>
                  <a:gd name="T0" fmla="*/ 1101 w 1101"/>
                  <a:gd name="T1" fmla="*/ 475 h 658"/>
                  <a:gd name="T2" fmla="*/ 948 w 1101"/>
                  <a:gd name="T3" fmla="*/ 658 h 658"/>
                  <a:gd name="T4" fmla="*/ 0 w 1101"/>
                  <a:gd name="T5" fmla="*/ 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1" h="658">
                    <a:moveTo>
                      <a:pt x="1101" y="475"/>
                    </a:moveTo>
                    <a:lnTo>
                      <a:pt x="948" y="65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5" name="Freeform 201"/>
              <p:cNvSpPr>
                <a:spLocks/>
              </p:cNvSpPr>
              <p:nvPr/>
            </p:nvSpPr>
            <p:spPr bwMode="auto">
              <a:xfrm>
                <a:off x="410" y="4996"/>
                <a:ext cx="51" cy="68"/>
              </a:xfrm>
              <a:custGeom>
                <a:avLst/>
                <a:gdLst>
                  <a:gd name="T0" fmla="*/ 119 w 136"/>
                  <a:gd name="T1" fmla="*/ 0 h 185"/>
                  <a:gd name="T2" fmla="*/ 136 w 136"/>
                  <a:gd name="T3" fmla="*/ 10 h 185"/>
                  <a:gd name="T4" fmla="*/ 17 w 136"/>
                  <a:gd name="T5" fmla="*/ 185 h 185"/>
                  <a:gd name="T6" fmla="*/ 0 w 136"/>
                  <a:gd name="T7" fmla="*/ 17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5">
                    <a:moveTo>
                      <a:pt x="119" y="0"/>
                    </a:moveTo>
                    <a:lnTo>
                      <a:pt x="136" y="10"/>
                    </a:lnTo>
                    <a:lnTo>
                      <a:pt x="17" y="185"/>
                    </a:lnTo>
                    <a:lnTo>
                      <a:pt x="0" y="17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6" name="Line 202"/>
              <p:cNvSpPr>
                <a:spLocks noChangeShapeType="1"/>
              </p:cNvSpPr>
              <p:nvPr/>
            </p:nvSpPr>
            <p:spPr bwMode="auto">
              <a:xfrm>
                <a:off x="410" y="5060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7" name="Line 203"/>
              <p:cNvSpPr>
                <a:spLocks noChangeShapeType="1"/>
              </p:cNvSpPr>
              <p:nvPr/>
            </p:nvSpPr>
            <p:spPr bwMode="auto">
              <a:xfrm flipV="1">
                <a:off x="705" y="4975"/>
                <a:ext cx="271" cy="1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8" name="Freeform 204"/>
              <p:cNvSpPr>
                <a:spLocks/>
              </p:cNvSpPr>
              <p:nvPr/>
            </p:nvSpPr>
            <p:spPr bwMode="auto">
              <a:xfrm>
                <a:off x="956" y="4938"/>
                <a:ext cx="46" cy="70"/>
              </a:xfrm>
              <a:custGeom>
                <a:avLst/>
                <a:gdLst>
                  <a:gd name="T0" fmla="*/ 124 w 124"/>
                  <a:gd name="T1" fmla="*/ 179 h 190"/>
                  <a:gd name="T2" fmla="*/ 107 w 124"/>
                  <a:gd name="T3" fmla="*/ 190 h 190"/>
                  <a:gd name="T4" fmla="*/ 0 w 124"/>
                  <a:gd name="T5" fmla="*/ 11 h 190"/>
                  <a:gd name="T6" fmla="*/ 17 w 124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190">
                    <a:moveTo>
                      <a:pt x="124" y="179"/>
                    </a:moveTo>
                    <a:lnTo>
                      <a:pt x="107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>
              <a:off x="956" y="4938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V="1">
              <a:off x="543" y="5083"/>
              <a:ext cx="138" cy="11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656" y="5048"/>
              <a:ext cx="56" cy="64"/>
            </a:xfrm>
            <a:custGeom>
              <a:avLst/>
              <a:gdLst>
                <a:gd name="T0" fmla="*/ 147 w 147"/>
                <a:gd name="T1" fmla="*/ 162 h 175"/>
                <a:gd name="T2" fmla="*/ 132 w 147"/>
                <a:gd name="T3" fmla="*/ 175 h 175"/>
                <a:gd name="T4" fmla="*/ 0 w 147"/>
                <a:gd name="T5" fmla="*/ 13 h 175"/>
                <a:gd name="T6" fmla="*/ 15 w 147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47" y="162"/>
                  </a:moveTo>
                  <a:lnTo>
                    <a:pt x="132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656" y="5048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878" y="3794"/>
              <a:ext cx="305" cy="456"/>
            </a:xfrm>
            <a:custGeom>
              <a:avLst/>
              <a:gdLst>
                <a:gd name="T0" fmla="*/ 596 w 809"/>
                <a:gd name="T1" fmla="*/ 1240 h 1240"/>
                <a:gd name="T2" fmla="*/ 809 w 809"/>
                <a:gd name="T3" fmla="*/ 795 h 1240"/>
                <a:gd name="T4" fmla="*/ 0 w 809"/>
                <a:gd name="T5" fmla="*/ 0 h 1240"/>
                <a:gd name="T6" fmla="*/ 168 w 809"/>
                <a:gd name="T7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9" h="1240">
                  <a:moveTo>
                    <a:pt x="596" y="1240"/>
                  </a:moveTo>
                  <a:lnTo>
                    <a:pt x="809" y="795"/>
                  </a:lnTo>
                  <a:lnTo>
                    <a:pt x="0" y="0"/>
                  </a:lnTo>
                  <a:lnTo>
                    <a:pt x="16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941" y="3756"/>
              <a:ext cx="8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H="1">
              <a:off x="941" y="375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68" y="3997"/>
              <a:ext cx="58" cy="39"/>
            </a:xfrm>
            <a:custGeom>
              <a:avLst/>
              <a:gdLst>
                <a:gd name="T0" fmla="*/ 92 w 154"/>
                <a:gd name="T1" fmla="*/ 107 h 107"/>
                <a:gd name="T2" fmla="*/ 0 w 154"/>
                <a:gd name="T3" fmla="*/ 0 h 107"/>
                <a:gd name="T4" fmla="*/ 154 w 154"/>
                <a:gd name="T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07">
                  <a:moveTo>
                    <a:pt x="92" y="107"/>
                  </a:moveTo>
                  <a:lnTo>
                    <a:pt x="0" y="0"/>
                  </a:lnTo>
                  <a:lnTo>
                    <a:pt x="15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126" y="3959"/>
              <a:ext cx="8" cy="76"/>
            </a:xfrm>
            <a:custGeom>
              <a:avLst/>
              <a:gdLst>
                <a:gd name="T0" fmla="*/ 21 w 21"/>
                <a:gd name="T1" fmla="*/ 208 h 208"/>
                <a:gd name="T2" fmla="*/ 0 w 21"/>
                <a:gd name="T3" fmla="*/ 208 h 208"/>
                <a:gd name="T4" fmla="*/ 0 w 21"/>
                <a:gd name="T5" fmla="*/ 0 h 208"/>
                <a:gd name="T6" fmla="*/ 21 w 21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8">
                  <a:moveTo>
                    <a:pt x="21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 flipH="1">
              <a:off x="1126" y="3959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415" y="3930"/>
              <a:ext cx="515" cy="218"/>
            </a:xfrm>
            <a:custGeom>
              <a:avLst/>
              <a:gdLst>
                <a:gd name="T0" fmla="*/ 1361 w 1361"/>
                <a:gd name="T1" fmla="*/ 503 h 594"/>
                <a:gd name="T2" fmla="*/ 1193 w 1361"/>
                <a:gd name="T3" fmla="*/ 594 h 594"/>
                <a:gd name="T4" fmla="*/ 0 w 1361"/>
                <a:gd name="T5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1" h="594">
                  <a:moveTo>
                    <a:pt x="1361" y="503"/>
                  </a:moveTo>
                  <a:lnTo>
                    <a:pt x="1193" y="59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391" y="3892"/>
              <a:ext cx="42" cy="72"/>
            </a:xfrm>
            <a:custGeom>
              <a:avLst/>
              <a:gdLst>
                <a:gd name="T0" fmla="*/ 94 w 111"/>
                <a:gd name="T1" fmla="*/ 0 h 196"/>
                <a:gd name="T2" fmla="*/ 111 w 111"/>
                <a:gd name="T3" fmla="*/ 8 h 196"/>
                <a:gd name="T4" fmla="*/ 17 w 111"/>
                <a:gd name="T5" fmla="*/ 196 h 196"/>
                <a:gd name="T6" fmla="*/ 0 w 111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94" y="0"/>
                  </a:moveTo>
                  <a:lnTo>
                    <a:pt x="111" y="8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391" y="3961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785" y="3964"/>
              <a:ext cx="110" cy="7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873" y="3928"/>
              <a:ext cx="51" cy="68"/>
            </a:xfrm>
            <a:custGeom>
              <a:avLst/>
              <a:gdLst>
                <a:gd name="T0" fmla="*/ 136 w 136"/>
                <a:gd name="T1" fmla="*/ 174 h 185"/>
                <a:gd name="T2" fmla="*/ 119 w 136"/>
                <a:gd name="T3" fmla="*/ 185 h 185"/>
                <a:gd name="T4" fmla="*/ 0 w 136"/>
                <a:gd name="T5" fmla="*/ 10 h 185"/>
                <a:gd name="T6" fmla="*/ 17 w 136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5">
                  <a:moveTo>
                    <a:pt x="136" y="174"/>
                  </a:moveTo>
                  <a:lnTo>
                    <a:pt x="119" y="185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873" y="3928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V="1">
              <a:off x="623" y="3985"/>
              <a:ext cx="104" cy="10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698" y="3953"/>
              <a:ext cx="63" cy="59"/>
            </a:xfrm>
            <a:custGeom>
              <a:avLst/>
              <a:gdLst>
                <a:gd name="T0" fmla="*/ 166 w 166"/>
                <a:gd name="T1" fmla="*/ 145 h 160"/>
                <a:gd name="T2" fmla="*/ 153 w 166"/>
                <a:gd name="T3" fmla="*/ 160 h 160"/>
                <a:gd name="T4" fmla="*/ 0 w 166"/>
                <a:gd name="T5" fmla="*/ 15 h 160"/>
                <a:gd name="T6" fmla="*/ 12 w 166"/>
                <a:gd name="T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66" y="145"/>
                  </a:moveTo>
                  <a:lnTo>
                    <a:pt x="153" y="160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698" y="3953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924" y="2765"/>
              <a:ext cx="173" cy="377"/>
            </a:xfrm>
            <a:custGeom>
              <a:avLst/>
              <a:gdLst>
                <a:gd name="T0" fmla="*/ 275 w 458"/>
                <a:gd name="T1" fmla="*/ 1024 h 1024"/>
                <a:gd name="T2" fmla="*/ 458 w 458"/>
                <a:gd name="T3" fmla="*/ 534 h 1024"/>
                <a:gd name="T4" fmla="*/ 0 w 458"/>
                <a:gd name="T5" fmla="*/ 0 h 1024"/>
                <a:gd name="T6" fmla="*/ 154 w 458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8" h="1024">
                  <a:moveTo>
                    <a:pt x="275" y="1024"/>
                  </a:moveTo>
                  <a:lnTo>
                    <a:pt x="458" y="534"/>
                  </a:lnTo>
                  <a:lnTo>
                    <a:pt x="0" y="0"/>
                  </a:lnTo>
                  <a:lnTo>
                    <a:pt x="15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982" y="2727"/>
              <a:ext cx="8" cy="76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H="1">
              <a:off x="982" y="272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988" y="2889"/>
              <a:ext cx="75" cy="50"/>
            </a:xfrm>
            <a:custGeom>
              <a:avLst/>
              <a:gdLst>
                <a:gd name="T0" fmla="*/ 107 w 199"/>
                <a:gd name="T1" fmla="*/ 137 h 137"/>
                <a:gd name="T2" fmla="*/ 0 w 199"/>
                <a:gd name="T3" fmla="*/ 45 h 137"/>
                <a:gd name="T4" fmla="*/ 199 w 199"/>
                <a:gd name="T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" h="137">
                  <a:moveTo>
                    <a:pt x="107" y="137"/>
                  </a:moveTo>
                  <a:lnTo>
                    <a:pt x="0" y="45"/>
                  </a:lnTo>
                  <a:lnTo>
                    <a:pt x="19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054" y="2850"/>
              <a:ext cx="25" cy="77"/>
            </a:xfrm>
            <a:custGeom>
              <a:avLst/>
              <a:gdLst>
                <a:gd name="T0" fmla="*/ 66 w 66"/>
                <a:gd name="T1" fmla="*/ 204 h 209"/>
                <a:gd name="T2" fmla="*/ 47 w 66"/>
                <a:gd name="T3" fmla="*/ 209 h 209"/>
                <a:gd name="T4" fmla="*/ 0 w 66"/>
                <a:gd name="T5" fmla="*/ 4 h 209"/>
                <a:gd name="T6" fmla="*/ 19 w 6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9">
                  <a:moveTo>
                    <a:pt x="66" y="204"/>
                  </a:moveTo>
                  <a:lnTo>
                    <a:pt x="47" y="209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H="1">
              <a:off x="1054" y="2850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439" y="2889"/>
              <a:ext cx="416" cy="174"/>
            </a:xfrm>
            <a:custGeom>
              <a:avLst/>
              <a:gdLst>
                <a:gd name="T0" fmla="*/ 1101 w 1101"/>
                <a:gd name="T1" fmla="*/ 337 h 473"/>
                <a:gd name="T2" fmla="*/ 933 w 1101"/>
                <a:gd name="T3" fmla="*/ 473 h 473"/>
                <a:gd name="T4" fmla="*/ 0 w 1101"/>
                <a:gd name="T5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1" h="473">
                  <a:moveTo>
                    <a:pt x="1101" y="337"/>
                  </a:moveTo>
                  <a:lnTo>
                    <a:pt x="933" y="47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Freeform 232"/>
            <p:cNvSpPr>
              <a:spLocks/>
            </p:cNvSpPr>
            <p:nvPr/>
          </p:nvSpPr>
          <p:spPr bwMode="auto">
            <a:xfrm>
              <a:off x="415" y="2851"/>
              <a:ext cx="42" cy="72"/>
            </a:xfrm>
            <a:custGeom>
              <a:avLst/>
              <a:gdLst>
                <a:gd name="T0" fmla="*/ 94 w 111"/>
                <a:gd name="T1" fmla="*/ 0 h 196"/>
                <a:gd name="T2" fmla="*/ 111 w 111"/>
                <a:gd name="T3" fmla="*/ 9 h 196"/>
                <a:gd name="T4" fmla="*/ 17 w 111"/>
                <a:gd name="T5" fmla="*/ 196 h 196"/>
                <a:gd name="T6" fmla="*/ 0 w 111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94" y="0"/>
                  </a:moveTo>
                  <a:lnTo>
                    <a:pt x="111" y="9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233"/>
            <p:cNvSpPr>
              <a:spLocks noChangeShapeType="1"/>
            </p:cNvSpPr>
            <p:nvPr/>
          </p:nvSpPr>
          <p:spPr bwMode="auto">
            <a:xfrm>
              <a:off x="415" y="292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234"/>
            <p:cNvSpPr>
              <a:spLocks noChangeShapeType="1"/>
            </p:cNvSpPr>
            <p:nvPr/>
          </p:nvSpPr>
          <p:spPr bwMode="auto">
            <a:xfrm flipV="1">
              <a:off x="728" y="2894"/>
              <a:ext cx="109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Freeform 235"/>
            <p:cNvSpPr>
              <a:spLocks/>
            </p:cNvSpPr>
            <p:nvPr/>
          </p:nvSpPr>
          <p:spPr bwMode="auto">
            <a:xfrm>
              <a:off x="822" y="2856"/>
              <a:ext cx="38" cy="74"/>
            </a:xfrm>
            <a:custGeom>
              <a:avLst/>
              <a:gdLst>
                <a:gd name="T0" fmla="*/ 100 w 100"/>
                <a:gd name="T1" fmla="*/ 196 h 202"/>
                <a:gd name="T2" fmla="*/ 81 w 100"/>
                <a:gd name="T3" fmla="*/ 202 h 202"/>
                <a:gd name="T4" fmla="*/ 0 w 100"/>
                <a:gd name="T5" fmla="*/ 6 h 202"/>
                <a:gd name="T6" fmla="*/ 19 w 100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2">
                  <a:moveTo>
                    <a:pt x="100" y="196"/>
                  </a:moveTo>
                  <a:lnTo>
                    <a:pt x="81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236"/>
            <p:cNvSpPr>
              <a:spLocks noChangeShapeType="1"/>
            </p:cNvSpPr>
            <p:nvPr/>
          </p:nvSpPr>
          <p:spPr bwMode="auto">
            <a:xfrm flipH="1">
              <a:off x="822" y="2856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237"/>
            <p:cNvSpPr>
              <a:spLocks noChangeShapeType="1"/>
            </p:cNvSpPr>
            <p:nvPr/>
          </p:nvSpPr>
          <p:spPr bwMode="auto">
            <a:xfrm flipV="1">
              <a:off x="548" y="2894"/>
              <a:ext cx="93" cy="1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Freeform 238"/>
            <p:cNvSpPr>
              <a:spLocks/>
            </p:cNvSpPr>
            <p:nvPr/>
          </p:nvSpPr>
          <p:spPr bwMode="auto">
            <a:xfrm>
              <a:off x="610" y="2864"/>
              <a:ext cx="66" cy="55"/>
            </a:xfrm>
            <a:custGeom>
              <a:avLst/>
              <a:gdLst>
                <a:gd name="T0" fmla="*/ 175 w 175"/>
                <a:gd name="T1" fmla="*/ 136 h 151"/>
                <a:gd name="T2" fmla="*/ 162 w 175"/>
                <a:gd name="T3" fmla="*/ 151 h 151"/>
                <a:gd name="T4" fmla="*/ 0 w 175"/>
                <a:gd name="T5" fmla="*/ 15 h 151"/>
                <a:gd name="T6" fmla="*/ 13 w 175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1">
                  <a:moveTo>
                    <a:pt x="175" y="136"/>
                  </a:moveTo>
                  <a:lnTo>
                    <a:pt x="162" y="151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239"/>
            <p:cNvSpPr>
              <a:spLocks noChangeShapeType="1"/>
            </p:cNvSpPr>
            <p:nvPr/>
          </p:nvSpPr>
          <p:spPr bwMode="auto">
            <a:xfrm flipH="1">
              <a:off x="610" y="2864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Arc 240"/>
            <p:cNvSpPr>
              <a:spLocks/>
            </p:cNvSpPr>
            <p:nvPr/>
          </p:nvSpPr>
          <p:spPr bwMode="auto">
            <a:xfrm>
              <a:off x="2097" y="1644"/>
              <a:ext cx="79" cy="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47 h 21600"/>
                <a:gd name="T2" fmla="*/ 0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347"/>
                  </a:moveTo>
                  <a:cubicBezTo>
                    <a:pt x="21407" y="12139"/>
                    <a:pt x="11794" y="21599"/>
                    <a:pt x="0" y="21600"/>
                  </a:cubicBezTo>
                </a:path>
                <a:path w="21597" h="21600" stroke="0" extrusionOk="0">
                  <a:moveTo>
                    <a:pt x="21597" y="347"/>
                  </a:moveTo>
                  <a:cubicBezTo>
                    <a:pt x="21407" y="12139"/>
                    <a:pt x="1179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Freeform 241"/>
            <p:cNvSpPr>
              <a:spLocks/>
            </p:cNvSpPr>
            <p:nvPr/>
          </p:nvSpPr>
          <p:spPr bwMode="auto">
            <a:xfrm>
              <a:off x="2097" y="1707"/>
              <a:ext cx="601" cy="320"/>
            </a:xfrm>
            <a:custGeom>
              <a:avLst/>
              <a:gdLst>
                <a:gd name="T0" fmla="*/ 0 w 1589"/>
                <a:gd name="T1" fmla="*/ 0 h 871"/>
                <a:gd name="T2" fmla="*/ 29 w 1589"/>
                <a:gd name="T3" fmla="*/ 169 h 871"/>
                <a:gd name="T4" fmla="*/ 1589 w 1589"/>
                <a:gd name="T5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9" h="871">
                  <a:moveTo>
                    <a:pt x="0" y="0"/>
                  </a:moveTo>
                  <a:lnTo>
                    <a:pt x="29" y="169"/>
                  </a:lnTo>
                  <a:lnTo>
                    <a:pt x="1589" y="87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Freeform 242"/>
            <p:cNvSpPr>
              <a:spLocks/>
            </p:cNvSpPr>
            <p:nvPr/>
          </p:nvSpPr>
          <p:spPr bwMode="auto">
            <a:xfrm>
              <a:off x="2638" y="1987"/>
              <a:ext cx="60" cy="40"/>
            </a:xfrm>
            <a:custGeom>
              <a:avLst/>
              <a:gdLst>
                <a:gd name="T0" fmla="*/ 60 w 60"/>
                <a:gd name="T1" fmla="*/ 40 h 40"/>
                <a:gd name="T2" fmla="*/ 17 w 60"/>
                <a:gd name="T3" fmla="*/ 0 h 40"/>
                <a:gd name="T4" fmla="*/ 22 w 60"/>
                <a:gd name="T5" fmla="*/ 24 h 40"/>
                <a:gd name="T6" fmla="*/ 0 w 60"/>
                <a:gd name="T7" fmla="*/ 37 h 40"/>
                <a:gd name="T8" fmla="*/ 60 w 60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0">
                  <a:moveTo>
                    <a:pt x="60" y="40"/>
                  </a:moveTo>
                  <a:lnTo>
                    <a:pt x="17" y="0"/>
                  </a:lnTo>
                  <a:lnTo>
                    <a:pt x="22" y="24"/>
                  </a:lnTo>
                  <a:lnTo>
                    <a:pt x="0" y="37"/>
                  </a:lnTo>
                  <a:lnTo>
                    <a:pt x="60" y="4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Freeform 243"/>
            <p:cNvSpPr>
              <a:spLocks/>
            </p:cNvSpPr>
            <p:nvPr/>
          </p:nvSpPr>
          <p:spPr bwMode="auto">
            <a:xfrm>
              <a:off x="1895" y="992"/>
              <a:ext cx="376" cy="777"/>
            </a:xfrm>
            <a:custGeom>
              <a:avLst/>
              <a:gdLst>
                <a:gd name="T0" fmla="*/ 671 w 993"/>
                <a:gd name="T1" fmla="*/ 2111 h 2111"/>
                <a:gd name="T2" fmla="*/ 993 w 993"/>
                <a:gd name="T3" fmla="*/ 1284 h 2111"/>
                <a:gd name="T4" fmla="*/ 0 w 993"/>
                <a:gd name="T5" fmla="*/ 0 h 2111"/>
                <a:gd name="T6" fmla="*/ 275 w 993"/>
                <a:gd name="T7" fmla="*/ 0 h 2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2111">
                  <a:moveTo>
                    <a:pt x="671" y="2111"/>
                  </a:moveTo>
                  <a:lnTo>
                    <a:pt x="993" y="1284"/>
                  </a:lnTo>
                  <a:lnTo>
                    <a:pt x="0" y="0"/>
                  </a:lnTo>
                  <a:lnTo>
                    <a:pt x="27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Freeform 244"/>
            <p:cNvSpPr>
              <a:spLocks/>
            </p:cNvSpPr>
            <p:nvPr/>
          </p:nvSpPr>
          <p:spPr bwMode="auto">
            <a:xfrm>
              <a:off x="1999" y="954"/>
              <a:ext cx="8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245"/>
            <p:cNvSpPr>
              <a:spLocks noChangeShapeType="1"/>
            </p:cNvSpPr>
            <p:nvPr/>
          </p:nvSpPr>
          <p:spPr bwMode="auto">
            <a:xfrm flipH="1">
              <a:off x="1999" y="954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Arc 246"/>
            <p:cNvSpPr>
              <a:spLocks/>
            </p:cNvSpPr>
            <p:nvPr/>
          </p:nvSpPr>
          <p:spPr bwMode="auto">
            <a:xfrm>
              <a:off x="2692" y="1335"/>
              <a:ext cx="266" cy="1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1 w 21681"/>
                <a:gd name="T1" fmla="*/ 21600 h 21600"/>
                <a:gd name="T2" fmla="*/ 0 w 21681"/>
                <a:gd name="T3" fmla="*/ 125 h 21600"/>
                <a:gd name="T4" fmla="*/ 21600 w 2168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1" h="21600" fill="none" extrusionOk="0">
                  <a:moveTo>
                    <a:pt x="21680" y="21599"/>
                  </a:moveTo>
                  <a:cubicBezTo>
                    <a:pt x="21653" y="21599"/>
                    <a:pt x="21626" y="21599"/>
                    <a:pt x="21600" y="21600"/>
                  </a:cubicBezTo>
                  <a:cubicBezTo>
                    <a:pt x="9719" y="21600"/>
                    <a:pt x="69" y="12005"/>
                    <a:pt x="0" y="124"/>
                  </a:cubicBezTo>
                </a:path>
                <a:path w="21681" h="21600" stroke="0" extrusionOk="0">
                  <a:moveTo>
                    <a:pt x="21680" y="21599"/>
                  </a:moveTo>
                  <a:cubicBezTo>
                    <a:pt x="21653" y="21599"/>
                    <a:pt x="21626" y="21599"/>
                    <a:pt x="21600" y="21600"/>
                  </a:cubicBezTo>
                  <a:cubicBezTo>
                    <a:pt x="9719" y="21600"/>
                    <a:pt x="69" y="12005"/>
                    <a:pt x="0" y="12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Freeform 247"/>
            <p:cNvSpPr>
              <a:spLocks/>
            </p:cNvSpPr>
            <p:nvPr/>
          </p:nvSpPr>
          <p:spPr bwMode="auto">
            <a:xfrm>
              <a:off x="2653" y="1328"/>
              <a:ext cx="79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248"/>
            <p:cNvSpPr>
              <a:spLocks noChangeShapeType="1"/>
            </p:cNvSpPr>
            <p:nvPr/>
          </p:nvSpPr>
          <p:spPr bwMode="auto">
            <a:xfrm>
              <a:off x="2653" y="1328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Arc 249"/>
            <p:cNvSpPr>
              <a:spLocks/>
            </p:cNvSpPr>
            <p:nvPr/>
          </p:nvSpPr>
          <p:spPr bwMode="auto">
            <a:xfrm>
              <a:off x="2461" y="1290"/>
              <a:ext cx="220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98 w 21698"/>
                <a:gd name="T1" fmla="*/ 21600 h 21600"/>
                <a:gd name="T2" fmla="*/ 0 w 21698"/>
                <a:gd name="T3" fmla="*/ 96 h 21600"/>
                <a:gd name="T4" fmla="*/ 21600 w 216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8" h="21600" fill="none" extrusionOk="0">
                  <a:moveTo>
                    <a:pt x="21697" y="21599"/>
                  </a:moveTo>
                  <a:cubicBezTo>
                    <a:pt x="21665" y="21599"/>
                    <a:pt x="21632" y="21599"/>
                    <a:pt x="21600" y="21600"/>
                  </a:cubicBezTo>
                  <a:cubicBezTo>
                    <a:pt x="9708" y="21600"/>
                    <a:pt x="53" y="11987"/>
                    <a:pt x="0" y="95"/>
                  </a:cubicBezTo>
                </a:path>
                <a:path w="21698" h="21600" stroke="0" extrusionOk="0">
                  <a:moveTo>
                    <a:pt x="21697" y="21599"/>
                  </a:moveTo>
                  <a:cubicBezTo>
                    <a:pt x="21665" y="21599"/>
                    <a:pt x="21632" y="21599"/>
                    <a:pt x="21600" y="21600"/>
                  </a:cubicBezTo>
                  <a:cubicBezTo>
                    <a:pt x="9708" y="21600"/>
                    <a:pt x="53" y="11987"/>
                    <a:pt x="0" y="9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Freeform 250"/>
            <p:cNvSpPr>
              <a:spLocks/>
            </p:cNvSpPr>
            <p:nvPr/>
          </p:nvSpPr>
          <p:spPr bwMode="auto">
            <a:xfrm>
              <a:off x="2422" y="1284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251"/>
            <p:cNvSpPr>
              <a:spLocks noChangeShapeType="1"/>
            </p:cNvSpPr>
            <p:nvPr/>
          </p:nvSpPr>
          <p:spPr bwMode="auto">
            <a:xfrm>
              <a:off x="2422" y="128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Freeform 252"/>
            <p:cNvSpPr>
              <a:spLocks/>
            </p:cNvSpPr>
            <p:nvPr/>
          </p:nvSpPr>
          <p:spPr bwMode="auto">
            <a:xfrm>
              <a:off x="1710" y="1493"/>
              <a:ext cx="635" cy="50"/>
            </a:xfrm>
            <a:custGeom>
              <a:avLst/>
              <a:gdLst>
                <a:gd name="T0" fmla="*/ 1681 w 1681"/>
                <a:gd name="T1" fmla="*/ 0 h 136"/>
                <a:gd name="T2" fmla="*/ 1421 w 1681"/>
                <a:gd name="T3" fmla="*/ 136 h 136"/>
                <a:gd name="T4" fmla="*/ 0 w 1681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1" h="136">
                  <a:moveTo>
                    <a:pt x="1681" y="0"/>
                  </a:moveTo>
                  <a:lnTo>
                    <a:pt x="1421" y="136"/>
                  </a:lnTo>
                  <a:lnTo>
                    <a:pt x="0" y="13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Arc 253"/>
            <p:cNvSpPr>
              <a:spLocks/>
            </p:cNvSpPr>
            <p:nvPr/>
          </p:nvSpPr>
          <p:spPr bwMode="auto">
            <a:xfrm>
              <a:off x="1398" y="1109"/>
              <a:ext cx="312" cy="4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9 w 21669"/>
                <a:gd name="T1" fmla="*/ 21600 h 21600"/>
                <a:gd name="T2" fmla="*/ 0 w 21669"/>
                <a:gd name="T3" fmla="*/ 50 h 21600"/>
                <a:gd name="T4" fmla="*/ 21600 w 216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9" h="21600" fill="none" extrusionOk="0">
                  <a:moveTo>
                    <a:pt x="21668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690" y="21600"/>
                    <a:pt x="27" y="11959"/>
                    <a:pt x="0" y="49"/>
                  </a:cubicBezTo>
                </a:path>
                <a:path w="21669" h="21600" stroke="0" extrusionOk="0">
                  <a:moveTo>
                    <a:pt x="21668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690" y="21600"/>
                    <a:pt x="27" y="11959"/>
                    <a:pt x="0" y="4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Arc 254"/>
            <p:cNvSpPr>
              <a:spLocks/>
            </p:cNvSpPr>
            <p:nvPr/>
          </p:nvSpPr>
          <p:spPr bwMode="auto">
            <a:xfrm>
              <a:off x="1398" y="1082"/>
              <a:ext cx="121" cy="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Freeform 255"/>
            <p:cNvSpPr>
              <a:spLocks/>
            </p:cNvSpPr>
            <p:nvPr/>
          </p:nvSpPr>
          <p:spPr bwMode="auto">
            <a:xfrm>
              <a:off x="1510" y="1043"/>
              <a:ext cx="25" cy="77"/>
            </a:xfrm>
            <a:custGeom>
              <a:avLst/>
              <a:gdLst>
                <a:gd name="T0" fmla="*/ 66 w 66"/>
                <a:gd name="T1" fmla="*/ 205 h 209"/>
                <a:gd name="T2" fmla="*/ 47 w 66"/>
                <a:gd name="T3" fmla="*/ 209 h 209"/>
                <a:gd name="T4" fmla="*/ 0 w 66"/>
                <a:gd name="T5" fmla="*/ 4 h 209"/>
                <a:gd name="T6" fmla="*/ 19 w 6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9">
                  <a:moveTo>
                    <a:pt x="66" y="205"/>
                  </a:moveTo>
                  <a:lnTo>
                    <a:pt x="47" y="209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256"/>
            <p:cNvSpPr>
              <a:spLocks noChangeShapeType="1"/>
            </p:cNvSpPr>
            <p:nvPr/>
          </p:nvSpPr>
          <p:spPr bwMode="auto">
            <a:xfrm flipH="1">
              <a:off x="1510" y="1043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Freeform 257"/>
            <p:cNvSpPr>
              <a:spLocks/>
            </p:cNvSpPr>
            <p:nvPr/>
          </p:nvSpPr>
          <p:spPr bwMode="auto">
            <a:xfrm>
              <a:off x="2045" y="1313"/>
              <a:ext cx="139" cy="79"/>
            </a:xfrm>
            <a:custGeom>
              <a:avLst/>
              <a:gdLst>
                <a:gd name="T0" fmla="*/ 92 w 369"/>
                <a:gd name="T1" fmla="*/ 215 h 215"/>
                <a:gd name="T2" fmla="*/ 0 w 369"/>
                <a:gd name="T3" fmla="*/ 153 h 215"/>
                <a:gd name="T4" fmla="*/ 369 w 369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215">
                  <a:moveTo>
                    <a:pt x="92" y="215"/>
                  </a:moveTo>
                  <a:lnTo>
                    <a:pt x="0" y="153"/>
                  </a:lnTo>
                  <a:lnTo>
                    <a:pt x="36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Freeform 258"/>
            <p:cNvSpPr>
              <a:spLocks/>
            </p:cNvSpPr>
            <p:nvPr/>
          </p:nvSpPr>
          <p:spPr bwMode="auto">
            <a:xfrm>
              <a:off x="2169" y="1274"/>
              <a:ext cx="38" cy="75"/>
            </a:xfrm>
            <a:custGeom>
              <a:avLst/>
              <a:gdLst>
                <a:gd name="T0" fmla="*/ 100 w 100"/>
                <a:gd name="T1" fmla="*/ 196 h 203"/>
                <a:gd name="T2" fmla="*/ 81 w 100"/>
                <a:gd name="T3" fmla="*/ 203 h 203"/>
                <a:gd name="T4" fmla="*/ 0 w 100"/>
                <a:gd name="T5" fmla="*/ 7 h 203"/>
                <a:gd name="T6" fmla="*/ 19 w 100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100" y="196"/>
                  </a:moveTo>
                  <a:lnTo>
                    <a:pt x="81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259"/>
            <p:cNvSpPr>
              <a:spLocks noChangeShapeType="1"/>
            </p:cNvSpPr>
            <p:nvPr/>
          </p:nvSpPr>
          <p:spPr bwMode="auto">
            <a:xfrm flipH="1">
              <a:off x="2169" y="1274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Freeform 260"/>
            <p:cNvSpPr>
              <a:spLocks/>
            </p:cNvSpPr>
            <p:nvPr/>
          </p:nvSpPr>
          <p:spPr bwMode="auto">
            <a:xfrm>
              <a:off x="1126" y="1256"/>
              <a:ext cx="688" cy="333"/>
            </a:xfrm>
            <a:custGeom>
              <a:avLst/>
              <a:gdLst>
                <a:gd name="T0" fmla="*/ 1819 w 1819"/>
                <a:gd name="T1" fmla="*/ 674 h 904"/>
                <a:gd name="T2" fmla="*/ 1497 w 1819"/>
                <a:gd name="T3" fmla="*/ 904 h 904"/>
                <a:gd name="T4" fmla="*/ 1346 w 1819"/>
                <a:gd name="T5" fmla="*/ 904 h 904"/>
                <a:gd name="T6" fmla="*/ 0 w 1819"/>
                <a:gd name="T7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9" h="904">
                  <a:moveTo>
                    <a:pt x="1819" y="674"/>
                  </a:moveTo>
                  <a:lnTo>
                    <a:pt x="1497" y="904"/>
                  </a:lnTo>
                  <a:lnTo>
                    <a:pt x="1346" y="90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Freeform 261"/>
            <p:cNvSpPr>
              <a:spLocks/>
            </p:cNvSpPr>
            <p:nvPr/>
          </p:nvSpPr>
          <p:spPr bwMode="auto">
            <a:xfrm>
              <a:off x="1098" y="1220"/>
              <a:ext cx="50" cy="69"/>
            </a:xfrm>
            <a:custGeom>
              <a:avLst/>
              <a:gdLst>
                <a:gd name="T0" fmla="*/ 115 w 132"/>
                <a:gd name="T1" fmla="*/ 0 h 185"/>
                <a:gd name="T2" fmla="*/ 132 w 132"/>
                <a:gd name="T3" fmla="*/ 10 h 185"/>
                <a:gd name="T4" fmla="*/ 17 w 132"/>
                <a:gd name="T5" fmla="*/ 185 h 185"/>
                <a:gd name="T6" fmla="*/ 0 w 132"/>
                <a:gd name="T7" fmla="*/ 1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15" y="0"/>
                  </a:moveTo>
                  <a:lnTo>
                    <a:pt x="132" y="10"/>
                  </a:lnTo>
                  <a:lnTo>
                    <a:pt x="17" y="185"/>
                  </a:lnTo>
                  <a:lnTo>
                    <a:pt x="0" y="17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262"/>
            <p:cNvSpPr>
              <a:spLocks noChangeShapeType="1"/>
            </p:cNvSpPr>
            <p:nvPr/>
          </p:nvSpPr>
          <p:spPr bwMode="auto">
            <a:xfrm>
              <a:off x="1098" y="1284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263"/>
            <p:cNvSpPr>
              <a:spLocks noChangeShapeType="1"/>
            </p:cNvSpPr>
            <p:nvPr/>
          </p:nvSpPr>
          <p:spPr bwMode="auto">
            <a:xfrm flipV="1">
              <a:off x="1583" y="1296"/>
              <a:ext cx="162" cy="10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Freeform 264"/>
            <p:cNvSpPr>
              <a:spLocks/>
            </p:cNvSpPr>
            <p:nvPr/>
          </p:nvSpPr>
          <p:spPr bwMode="auto">
            <a:xfrm>
              <a:off x="1723" y="1259"/>
              <a:ext cx="50" cy="70"/>
            </a:xfrm>
            <a:custGeom>
              <a:avLst/>
              <a:gdLst>
                <a:gd name="T0" fmla="*/ 132 w 132"/>
                <a:gd name="T1" fmla="*/ 179 h 190"/>
                <a:gd name="T2" fmla="*/ 115 w 132"/>
                <a:gd name="T3" fmla="*/ 190 h 190"/>
                <a:gd name="T4" fmla="*/ 0 w 132"/>
                <a:gd name="T5" fmla="*/ 11 h 190"/>
                <a:gd name="T6" fmla="*/ 17 w 132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90">
                  <a:moveTo>
                    <a:pt x="132" y="179"/>
                  </a:moveTo>
                  <a:lnTo>
                    <a:pt x="115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265"/>
            <p:cNvSpPr>
              <a:spLocks noChangeShapeType="1"/>
            </p:cNvSpPr>
            <p:nvPr/>
          </p:nvSpPr>
          <p:spPr bwMode="auto">
            <a:xfrm flipH="1">
              <a:off x="4177" y="2901"/>
              <a:ext cx="17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04800"/>
            <a:ext cx="8018463" cy="8534400"/>
            <a:chOff x="144" y="192"/>
            <a:chExt cx="5051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3936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219"/>
              <a:ext cx="4041" cy="5343"/>
              <a:chOff x="172" y="219"/>
              <a:chExt cx="4041" cy="5343"/>
            </a:xfrm>
          </p:grpSpPr>
          <p:sp>
            <p:nvSpPr>
              <p:cNvPr id="7207" name="Rectangle 5"/>
              <p:cNvSpPr>
                <a:spLocks noChangeArrowheads="1"/>
              </p:cNvSpPr>
              <p:nvPr/>
            </p:nvSpPr>
            <p:spPr bwMode="auto">
              <a:xfrm>
                <a:off x="172" y="4492"/>
                <a:ext cx="1867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8" name="Rectangle 6"/>
              <p:cNvSpPr>
                <a:spLocks noChangeArrowheads="1"/>
              </p:cNvSpPr>
              <p:nvPr/>
            </p:nvSpPr>
            <p:spPr bwMode="auto">
              <a:xfrm>
                <a:off x="172" y="2317"/>
                <a:ext cx="1867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09" name="Rectangle 7"/>
              <p:cNvSpPr>
                <a:spLocks noChangeArrowheads="1"/>
              </p:cNvSpPr>
              <p:nvPr/>
            </p:nvSpPr>
            <p:spPr bwMode="auto">
              <a:xfrm>
                <a:off x="172" y="3404"/>
                <a:ext cx="1867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0" name="Rectangle 8"/>
              <p:cNvSpPr>
                <a:spLocks noChangeArrowheads="1"/>
              </p:cNvSpPr>
              <p:nvPr/>
            </p:nvSpPr>
            <p:spPr bwMode="auto">
              <a:xfrm>
                <a:off x="602" y="375"/>
                <a:ext cx="3237" cy="18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1" name="Oval 9"/>
              <p:cNvSpPr>
                <a:spLocks noChangeArrowheads="1"/>
              </p:cNvSpPr>
              <p:nvPr/>
            </p:nvSpPr>
            <p:spPr bwMode="auto">
              <a:xfrm>
                <a:off x="1696" y="409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2" name="Rectangle 10"/>
              <p:cNvSpPr>
                <a:spLocks noChangeArrowheads="1"/>
              </p:cNvSpPr>
              <p:nvPr/>
            </p:nvSpPr>
            <p:spPr bwMode="auto">
              <a:xfrm>
                <a:off x="913" y="395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13" name="Oval 11"/>
              <p:cNvSpPr>
                <a:spLocks noChangeArrowheads="1"/>
              </p:cNvSpPr>
              <p:nvPr/>
            </p:nvSpPr>
            <p:spPr bwMode="auto">
              <a:xfrm>
                <a:off x="799" y="408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4" name="Rectangle 12"/>
              <p:cNvSpPr>
                <a:spLocks noChangeArrowheads="1"/>
              </p:cNvSpPr>
              <p:nvPr/>
            </p:nvSpPr>
            <p:spPr bwMode="auto">
              <a:xfrm>
                <a:off x="1121" y="39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15" name="Oval 13"/>
              <p:cNvSpPr>
                <a:spLocks noChangeArrowheads="1"/>
              </p:cNvSpPr>
              <p:nvPr/>
            </p:nvSpPr>
            <p:spPr bwMode="auto">
              <a:xfrm>
                <a:off x="960" y="4084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6" name="Rectangle 14"/>
              <p:cNvSpPr>
                <a:spLocks noChangeArrowheads="1"/>
              </p:cNvSpPr>
              <p:nvPr/>
            </p:nvSpPr>
            <p:spPr bwMode="auto">
              <a:xfrm>
                <a:off x="1439" y="395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17" name="Rectangle 15"/>
              <p:cNvSpPr>
                <a:spLocks noChangeArrowheads="1"/>
              </p:cNvSpPr>
              <p:nvPr/>
            </p:nvSpPr>
            <p:spPr bwMode="auto">
              <a:xfrm>
                <a:off x="1115" y="4084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8" name="Line 16"/>
              <p:cNvSpPr>
                <a:spLocks noChangeShapeType="1"/>
              </p:cNvSpPr>
              <p:nvPr/>
            </p:nvSpPr>
            <p:spPr bwMode="auto">
              <a:xfrm>
                <a:off x="1115" y="4084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9" name="Line 17"/>
              <p:cNvSpPr>
                <a:spLocks noChangeShapeType="1"/>
              </p:cNvSpPr>
              <p:nvPr/>
            </p:nvSpPr>
            <p:spPr bwMode="auto">
              <a:xfrm flipV="1">
                <a:off x="1115" y="4084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0" name="Rectangle 18"/>
              <p:cNvSpPr>
                <a:spLocks noChangeArrowheads="1"/>
              </p:cNvSpPr>
              <p:nvPr/>
            </p:nvSpPr>
            <p:spPr bwMode="auto">
              <a:xfrm>
                <a:off x="733" y="39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1" name="Oval 19"/>
              <p:cNvSpPr>
                <a:spLocks noChangeArrowheads="1"/>
              </p:cNvSpPr>
              <p:nvPr/>
            </p:nvSpPr>
            <p:spPr bwMode="auto">
              <a:xfrm>
                <a:off x="1275" y="408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2" name="Rectangle 20"/>
              <p:cNvSpPr>
                <a:spLocks noChangeArrowheads="1"/>
              </p:cNvSpPr>
              <p:nvPr/>
            </p:nvSpPr>
            <p:spPr bwMode="auto">
              <a:xfrm>
                <a:off x="960" y="38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3" name="Oval 21"/>
              <p:cNvSpPr>
                <a:spLocks noChangeArrowheads="1"/>
              </p:cNvSpPr>
              <p:nvPr/>
            </p:nvSpPr>
            <p:spPr bwMode="auto">
              <a:xfrm>
                <a:off x="1430" y="408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4" name="Rectangle 22"/>
              <p:cNvSpPr>
                <a:spLocks noChangeArrowheads="1"/>
              </p:cNvSpPr>
              <p:nvPr/>
            </p:nvSpPr>
            <p:spPr bwMode="auto">
              <a:xfrm>
                <a:off x="1275" y="38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5" name="Oval 23"/>
              <p:cNvSpPr>
                <a:spLocks noChangeArrowheads="1"/>
              </p:cNvSpPr>
              <p:nvPr/>
            </p:nvSpPr>
            <p:spPr bwMode="auto">
              <a:xfrm>
                <a:off x="1585" y="408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6" name="Rectangle 24"/>
              <p:cNvSpPr>
                <a:spLocks noChangeArrowheads="1"/>
              </p:cNvSpPr>
              <p:nvPr/>
            </p:nvSpPr>
            <p:spPr bwMode="auto">
              <a:xfrm>
                <a:off x="1591" y="39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7" name="Oval 25"/>
              <p:cNvSpPr>
                <a:spLocks noChangeArrowheads="1"/>
              </p:cNvSpPr>
              <p:nvPr/>
            </p:nvSpPr>
            <p:spPr bwMode="auto">
              <a:xfrm>
                <a:off x="1115" y="418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8" name="Rectangle 26"/>
              <p:cNvSpPr>
                <a:spLocks noChangeArrowheads="1"/>
              </p:cNvSpPr>
              <p:nvPr/>
            </p:nvSpPr>
            <p:spPr bwMode="auto">
              <a:xfrm>
                <a:off x="523" y="39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9" name="Oval 27"/>
              <p:cNvSpPr>
                <a:spLocks noChangeArrowheads="1"/>
              </p:cNvSpPr>
              <p:nvPr/>
            </p:nvSpPr>
            <p:spPr bwMode="auto">
              <a:xfrm>
                <a:off x="1469" y="430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0" name="Rectangle 28"/>
              <p:cNvSpPr>
                <a:spLocks noChangeArrowheads="1"/>
              </p:cNvSpPr>
              <p:nvPr/>
            </p:nvSpPr>
            <p:spPr bwMode="auto">
              <a:xfrm>
                <a:off x="1829" y="38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1" name="Oval 29"/>
              <p:cNvSpPr>
                <a:spLocks noChangeArrowheads="1"/>
              </p:cNvSpPr>
              <p:nvPr/>
            </p:nvSpPr>
            <p:spPr bwMode="auto">
              <a:xfrm>
                <a:off x="650" y="412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2" name="Rectangle 30"/>
              <p:cNvSpPr>
                <a:spLocks noChangeArrowheads="1"/>
              </p:cNvSpPr>
              <p:nvPr/>
            </p:nvSpPr>
            <p:spPr bwMode="auto">
              <a:xfrm>
                <a:off x="706" y="363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3" name="Oval 31"/>
              <p:cNvSpPr>
                <a:spLocks noChangeArrowheads="1"/>
              </p:cNvSpPr>
              <p:nvPr/>
            </p:nvSpPr>
            <p:spPr bwMode="auto">
              <a:xfrm>
                <a:off x="1745" y="4133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4" name="Rectangle 32"/>
              <p:cNvSpPr>
                <a:spLocks noChangeArrowheads="1"/>
              </p:cNvSpPr>
              <p:nvPr/>
            </p:nvSpPr>
            <p:spPr bwMode="auto">
              <a:xfrm>
                <a:off x="1566" y="363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5" name="Oval 33"/>
              <p:cNvSpPr>
                <a:spLocks noChangeArrowheads="1"/>
              </p:cNvSpPr>
              <p:nvPr/>
            </p:nvSpPr>
            <p:spPr bwMode="auto">
              <a:xfrm>
                <a:off x="1712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6" name="Rectangle 34"/>
              <p:cNvSpPr>
                <a:spLocks noChangeArrowheads="1"/>
              </p:cNvSpPr>
              <p:nvPr/>
            </p:nvSpPr>
            <p:spPr bwMode="auto">
              <a:xfrm>
                <a:off x="808" y="504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7" name="Oval 35"/>
              <p:cNvSpPr>
                <a:spLocks noChangeArrowheads="1"/>
              </p:cNvSpPr>
              <p:nvPr/>
            </p:nvSpPr>
            <p:spPr bwMode="auto">
              <a:xfrm>
                <a:off x="799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8" name="Rectangle 36"/>
              <p:cNvSpPr>
                <a:spLocks noChangeArrowheads="1"/>
              </p:cNvSpPr>
              <p:nvPr/>
            </p:nvSpPr>
            <p:spPr bwMode="auto">
              <a:xfrm>
                <a:off x="1121" y="504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9" name="Oval 37"/>
              <p:cNvSpPr>
                <a:spLocks noChangeArrowheads="1"/>
              </p:cNvSpPr>
              <p:nvPr/>
            </p:nvSpPr>
            <p:spPr bwMode="auto">
              <a:xfrm>
                <a:off x="960" y="51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0" name="Rectangle 38"/>
              <p:cNvSpPr>
                <a:spLocks noChangeArrowheads="1"/>
              </p:cNvSpPr>
              <p:nvPr/>
            </p:nvSpPr>
            <p:spPr bwMode="auto">
              <a:xfrm>
                <a:off x="1439" y="504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1" name="Rectangle 39"/>
              <p:cNvSpPr>
                <a:spLocks noChangeArrowheads="1"/>
              </p:cNvSpPr>
              <p:nvPr/>
            </p:nvSpPr>
            <p:spPr bwMode="auto">
              <a:xfrm>
                <a:off x="1115" y="5173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2" name="Line 40"/>
              <p:cNvSpPr>
                <a:spLocks noChangeShapeType="1"/>
              </p:cNvSpPr>
              <p:nvPr/>
            </p:nvSpPr>
            <p:spPr bwMode="auto">
              <a:xfrm>
                <a:off x="1115" y="5173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3" name="Line 41"/>
              <p:cNvSpPr>
                <a:spLocks noChangeShapeType="1"/>
              </p:cNvSpPr>
              <p:nvPr/>
            </p:nvSpPr>
            <p:spPr bwMode="auto">
              <a:xfrm flipV="1">
                <a:off x="1115" y="5173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4" name="Rectangle 42"/>
              <p:cNvSpPr>
                <a:spLocks noChangeArrowheads="1"/>
              </p:cNvSpPr>
              <p:nvPr/>
            </p:nvSpPr>
            <p:spPr bwMode="auto">
              <a:xfrm>
                <a:off x="1870" y="503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5" name="Oval 43"/>
              <p:cNvSpPr>
                <a:spLocks noChangeArrowheads="1"/>
              </p:cNvSpPr>
              <p:nvPr/>
            </p:nvSpPr>
            <p:spPr bwMode="auto">
              <a:xfrm>
                <a:off x="1275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6" name="Rectangle 44"/>
              <p:cNvSpPr>
                <a:spLocks noChangeArrowheads="1"/>
              </p:cNvSpPr>
              <p:nvPr/>
            </p:nvSpPr>
            <p:spPr bwMode="auto">
              <a:xfrm>
                <a:off x="805" y="49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7" name="Oval 45"/>
              <p:cNvSpPr>
                <a:spLocks noChangeArrowheads="1"/>
              </p:cNvSpPr>
              <p:nvPr/>
            </p:nvSpPr>
            <p:spPr bwMode="auto">
              <a:xfrm>
                <a:off x="1430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8" name="Rectangle 46"/>
              <p:cNvSpPr>
                <a:spLocks noChangeArrowheads="1"/>
              </p:cNvSpPr>
              <p:nvPr/>
            </p:nvSpPr>
            <p:spPr bwMode="auto">
              <a:xfrm>
                <a:off x="1121" y="49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9" name="Oval 47"/>
              <p:cNvSpPr>
                <a:spLocks noChangeArrowheads="1"/>
              </p:cNvSpPr>
              <p:nvPr/>
            </p:nvSpPr>
            <p:spPr bwMode="auto">
              <a:xfrm>
                <a:off x="1585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0" name="Rectangle 48"/>
              <p:cNvSpPr>
                <a:spLocks noChangeArrowheads="1"/>
              </p:cNvSpPr>
              <p:nvPr/>
            </p:nvSpPr>
            <p:spPr bwMode="auto">
              <a:xfrm>
                <a:off x="1436" y="496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1" name="Oval 49"/>
              <p:cNvSpPr>
                <a:spLocks noChangeArrowheads="1"/>
              </p:cNvSpPr>
              <p:nvPr/>
            </p:nvSpPr>
            <p:spPr bwMode="auto">
              <a:xfrm>
                <a:off x="1115" y="527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2" name="Rectangle 50"/>
              <p:cNvSpPr>
                <a:spLocks noChangeArrowheads="1"/>
              </p:cNvSpPr>
              <p:nvPr/>
            </p:nvSpPr>
            <p:spPr bwMode="auto">
              <a:xfrm>
                <a:off x="639" y="49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3" name="Oval 51"/>
              <p:cNvSpPr>
                <a:spLocks noChangeArrowheads="1"/>
              </p:cNvSpPr>
              <p:nvPr/>
            </p:nvSpPr>
            <p:spPr bwMode="auto">
              <a:xfrm>
                <a:off x="1502" y="539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4" name="Rectangle 52"/>
              <p:cNvSpPr>
                <a:spLocks noChangeArrowheads="1"/>
              </p:cNvSpPr>
              <p:nvPr/>
            </p:nvSpPr>
            <p:spPr bwMode="auto">
              <a:xfrm>
                <a:off x="1829" y="48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5" name="Oval 53"/>
              <p:cNvSpPr>
                <a:spLocks noChangeArrowheads="1"/>
              </p:cNvSpPr>
              <p:nvPr/>
            </p:nvSpPr>
            <p:spPr bwMode="auto">
              <a:xfrm>
                <a:off x="644" y="522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6" name="Rectangle 54"/>
              <p:cNvSpPr>
                <a:spLocks noChangeArrowheads="1"/>
              </p:cNvSpPr>
              <p:nvPr/>
            </p:nvSpPr>
            <p:spPr bwMode="auto">
              <a:xfrm>
                <a:off x="1021" y="472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7" name="Oval 55"/>
              <p:cNvSpPr>
                <a:spLocks noChangeArrowheads="1"/>
              </p:cNvSpPr>
              <p:nvPr/>
            </p:nvSpPr>
            <p:spPr bwMode="auto">
              <a:xfrm>
                <a:off x="1745" y="5222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8" name="Rectangle 56"/>
              <p:cNvSpPr>
                <a:spLocks noChangeArrowheads="1"/>
              </p:cNvSpPr>
              <p:nvPr/>
            </p:nvSpPr>
            <p:spPr bwMode="auto">
              <a:xfrm>
                <a:off x="1643" y="502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9" name="Oval 57"/>
              <p:cNvSpPr>
                <a:spLocks noChangeArrowheads="1"/>
              </p:cNvSpPr>
              <p:nvPr/>
            </p:nvSpPr>
            <p:spPr bwMode="auto">
              <a:xfrm>
                <a:off x="1718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0" name="Rectangle 58"/>
              <p:cNvSpPr>
                <a:spLocks noChangeArrowheads="1"/>
              </p:cNvSpPr>
              <p:nvPr/>
            </p:nvSpPr>
            <p:spPr bwMode="auto">
              <a:xfrm>
                <a:off x="808" y="287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1" name="Oval 59"/>
              <p:cNvSpPr>
                <a:spLocks noChangeArrowheads="1"/>
              </p:cNvSpPr>
              <p:nvPr/>
            </p:nvSpPr>
            <p:spPr bwMode="auto">
              <a:xfrm>
                <a:off x="799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2" name="Rectangle 60"/>
              <p:cNvSpPr>
                <a:spLocks noChangeArrowheads="1"/>
              </p:cNvSpPr>
              <p:nvPr/>
            </p:nvSpPr>
            <p:spPr bwMode="auto">
              <a:xfrm>
                <a:off x="1046" y="287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3" name="Oval 61"/>
              <p:cNvSpPr>
                <a:spLocks noChangeArrowheads="1"/>
              </p:cNvSpPr>
              <p:nvPr/>
            </p:nvSpPr>
            <p:spPr bwMode="auto">
              <a:xfrm>
                <a:off x="960" y="2995"/>
                <a:ext cx="61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4" name="Rectangle 62"/>
              <p:cNvSpPr>
                <a:spLocks noChangeArrowheads="1"/>
              </p:cNvSpPr>
              <p:nvPr/>
            </p:nvSpPr>
            <p:spPr bwMode="auto">
              <a:xfrm>
                <a:off x="1356" y="287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5" name="Rectangle 63"/>
              <p:cNvSpPr>
                <a:spLocks noChangeArrowheads="1"/>
              </p:cNvSpPr>
              <p:nvPr/>
            </p:nvSpPr>
            <p:spPr bwMode="auto">
              <a:xfrm>
                <a:off x="1115" y="2995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6" name="Line 64"/>
              <p:cNvSpPr>
                <a:spLocks noChangeShapeType="1"/>
              </p:cNvSpPr>
              <p:nvPr/>
            </p:nvSpPr>
            <p:spPr bwMode="auto">
              <a:xfrm>
                <a:off x="1115" y="2995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7" name="Line 65"/>
              <p:cNvSpPr>
                <a:spLocks noChangeShapeType="1"/>
              </p:cNvSpPr>
              <p:nvPr/>
            </p:nvSpPr>
            <p:spPr bwMode="auto">
              <a:xfrm flipV="1">
                <a:off x="1115" y="2995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8" name="Rectangle 66"/>
              <p:cNvSpPr>
                <a:spLocks noChangeArrowheads="1"/>
              </p:cNvSpPr>
              <p:nvPr/>
            </p:nvSpPr>
            <p:spPr bwMode="auto">
              <a:xfrm>
                <a:off x="634" y="279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9" name="Oval 67"/>
              <p:cNvSpPr>
                <a:spLocks noChangeArrowheads="1"/>
              </p:cNvSpPr>
              <p:nvPr/>
            </p:nvSpPr>
            <p:spPr bwMode="auto">
              <a:xfrm>
                <a:off x="1275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0" name="Rectangle 68"/>
              <p:cNvSpPr>
                <a:spLocks noChangeArrowheads="1"/>
              </p:cNvSpPr>
              <p:nvPr/>
            </p:nvSpPr>
            <p:spPr bwMode="auto">
              <a:xfrm>
                <a:off x="960" y="2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1" name="Oval 69"/>
              <p:cNvSpPr>
                <a:spLocks noChangeArrowheads="1"/>
              </p:cNvSpPr>
              <p:nvPr/>
            </p:nvSpPr>
            <p:spPr bwMode="auto">
              <a:xfrm>
                <a:off x="1430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" name="Rectangle 70"/>
              <p:cNvSpPr>
                <a:spLocks noChangeArrowheads="1"/>
              </p:cNvSpPr>
              <p:nvPr/>
            </p:nvSpPr>
            <p:spPr bwMode="auto">
              <a:xfrm>
                <a:off x="1275" y="2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3" name="Oval 71"/>
              <p:cNvSpPr>
                <a:spLocks noChangeArrowheads="1"/>
              </p:cNvSpPr>
              <p:nvPr/>
            </p:nvSpPr>
            <p:spPr bwMode="auto">
              <a:xfrm>
                <a:off x="1585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4" name="Rectangle 72"/>
              <p:cNvSpPr>
                <a:spLocks noChangeArrowheads="1"/>
              </p:cNvSpPr>
              <p:nvPr/>
            </p:nvSpPr>
            <p:spPr bwMode="auto">
              <a:xfrm>
                <a:off x="1593" y="287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5" name="Oval 73"/>
              <p:cNvSpPr>
                <a:spLocks noChangeArrowheads="1"/>
              </p:cNvSpPr>
              <p:nvPr/>
            </p:nvSpPr>
            <p:spPr bwMode="auto">
              <a:xfrm>
                <a:off x="1115" y="3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6" name="Rectangle 74"/>
              <p:cNvSpPr>
                <a:spLocks noChangeArrowheads="1"/>
              </p:cNvSpPr>
              <p:nvPr/>
            </p:nvSpPr>
            <p:spPr bwMode="auto">
              <a:xfrm>
                <a:off x="684" y="264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7" name="Oval 75"/>
              <p:cNvSpPr>
                <a:spLocks noChangeArrowheads="1"/>
              </p:cNvSpPr>
              <p:nvPr/>
            </p:nvSpPr>
            <p:spPr bwMode="auto">
              <a:xfrm>
                <a:off x="1441" y="320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8" name="Rectangle 76"/>
              <p:cNvSpPr>
                <a:spLocks noChangeArrowheads="1"/>
              </p:cNvSpPr>
              <p:nvPr/>
            </p:nvSpPr>
            <p:spPr bwMode="auto">
              <a:xfrm>
                <a:off x="1746" y="2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9" name="Oval 77"/>
              <p:cNvSpPr>
                <a:spLocks noChangeArrowheads="1"/>
              </p:cNvSpPr>
              <p:nvPr/>
            </p:nvSpPr>
            <p:spPr bwMode="auto">
              <a:xfrm>
                <a:off x="644" y="304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0" name="Rectangle 78"/>
              <p:cNvSpPr>
                <a:spLocks noChangeArrowheads="1"/>
              </p:cNvSpPr>
              <p:nvPr/>
            </p:nvSpPr>
            <p:spPr bwMode="auto">
              <a:xfrm>
                <a:off x="1121" y="253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1" name="Oval 79"/>
              <p:cNvSpPr>
                <a:spLocks noChangeArrowheads="1"/>
              </p:cNvSpPr>
              <p:nvPr/>
            </p:nvSpPr>
            <p:spPr bwMode="auto">
              <a:xfrm>
                <a:off x="1745" y="3045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" name="Rectangle 80"/>
              <p:cNvSpPr>
                <a:spLocks noChangeArrowheads="1"/>
              </p:cNvSpPr>
              <p:nvPr/>
            </p:nvSpPr>
            <p:spPr bwMode="auto">
              <a:xfrm>
                <a:off x="1906" y="2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3" name="Oval 81"/>
              <p:cNvSpPr>
                <a:spLocks noChangeArrowheads="1"/>
              </p:cNvSpPr>
              <p:nvPr/>
            </p:nvSpPr>
            <p:spPr bwMode="auto">
              <a:xfrm>
                <a:off x="3225" y="1396"/>
                <a:ext cx="109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" name="Rectangle 82"/>
              <p:cNvSpPr>
                <a:spLocks noChangeArrowheads="1"/>
              </p:cNvSpPr>
              <p:nvPr/>
            </p:nvSpPr>
            <p:spPr bwMode="auto">
              <a:xfrm>
                <a:off x="1641" y="1169"/>
                <a:ext cx="15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5" name="Oval 83"/>
              <p:cNvSpPr>
                <a:spLocks noChangeArrowheads="1"/>
              </p:cNvSpPr>
              <p:nvPr/>
            </p:nvSpPr>
            <p:spPr bwMode="auto">
              <a:xfrm>
                <a:off x="1632" y="1390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" name="Rectangle 84"/>
              <p:cNvSpPr>
                <a:spLocks noChangeArrowheads="1"/>
              </p:cNvSpPr>
              <p:nvPr/>
            </p:nvSpPr>
            <p:spPr bwMode="auto">
              <a:xfrm>
                <a:off x="2044" y="1169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7" name="Oval 85"/>
              <p:cNvSpPr>
                <a:spLocks noChangeArrowheads="1"/>
              </p:cNvSpPr>
              <p:nvPr/>
            </p:nvSpPr>
            <p:spPr bwMode="auto">
              <a:xfrm>
                <a:off x="1903" y="1390"/>
                <a:ext cx="109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" name="Rectangle 86"/>
              <p:cNvSpPr>
                <a:spLocks noChangeArrowheads="1"/>
              </p:cNvSpPr>
              <p:nvPr/>
            </p:nvSpPr>
            <p:spPr bwMode="auto">
              <a:xfrm>
                <a:off x="2581" y="1169"/>
                <a:ext cx="15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9" name="Rectangle 87"/>
              <p:cNvSpPr>
                <a:spLocks noChangeArrowheads="1"/>
              </p:cNvSpPr>
              <p:nvPr/>
            </p:nvSpPr>
            <p:spPr bwMode="auto">
              <a:xfrm>
                <a:off x="2174" y="1390"/>
                <a:ext cx="109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0" name="Line 88"/>
              <p:cNvSpPr>
                <a:spLocks noChangeShapeType="1"/>
              </p:cNvSpPr>
              <p:nvPr/>
            </p:nvSpPr>
            <p:spPr bwMode="auto">
              <a:xfrm>
                <a:off x="2174" y="1390"/>
                <a:ext cx="105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1" name="Line 89"/>
              <p:cNvSpPr>
                <a:spLocks noChangeShapeType="1"/>
              </p:cNvSpPr>
              <p:nvPr/>
            </p:nvSpPr>
            <p:spPr bwMode="auto">
              <a:xfrm flipV="1">
                <a:off x="2174" y="1390"/>
                <a:ext cx="105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2" name="Rectangle 90"/>
              <p:cNvSpPr>
                <a:spLocks noChangeArrowheads="1"/>
              </p:cNvSpPr>
              <p:nvPr/>
            </p:nvSpPr>
            <p:spPr bwMode="auto">
              <a:xfrm>
                <a:off x="1856" y="994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3" name="Oval 91"/>
              <p:cNvSpPr>
                <a:spLocks noChangeArrowheads="1"/>
              </p:cNvSpPr>
              <p:nvPr/>
            </p:nvSpPr>
            <p:spPr bwMode="auto">
              <a:xfrm>
                <a:off x="2451" y="1390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4" name="Rectangle 92"/>
              <p:cNvSpPr>
                <a:spLocks noChangeArrowheads="1"/>
              </p:cNvSpPr>
              <p:nvPr/>
            </p:nvSpPr>
            <p:spPr bwMode="auto">
              <a:xfrm>
                <a:off x="2376" y="1016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5" name="Oval 93"/>
              <p:cNvSpPr>
                <a:spLocks noChangeArrowheads="1"/>
              </p:cNvSpPr>
              <p:nvPr/>
            </p:nvSpPr>
            <p:spPr bwMode="auto">
              <a:xfrm>
                <a:off x="2722" y="1390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6" name="Rectangle 94"/>
              <p:cNvSpPr>
                <a:spLocks noChangeArrowheads="1"/>
              </p:cNvSpPr>
              <p:nvPr/>
            </p:nvSpPr>
            <p:spPr bwMode="auto">
              <a:xfrm>
                <a:off x="3007" y="999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7" name="Oval 95"/>
              <p:cNvSpPr>
                <a:spLocks noChangeArrowheads="1"/>
              </p:cNvSpPr>
              <p:nvPr/>
            </p:nvSpPr>
            <p:spPr bwMode="auto">
              <a:xfrm>
                <a:off x="2993" y="1390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8" name="Rectangle 96"/>
              <p:cNvSpPr>
                <a:spLocks noChangeArrowheads="1"/>
              </p:cNvSpPr>
              <p:nvPr/>
            </p:nvSpPr>
            <p:spPr bwMode="auto">
              <a:xfrm>
                <a:off x="3062" y="1174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9" name="Oval 97"/>
              <p:cNvSpPr>
                <a:spLocks noChangeArrowheads="1"/>
              </p:cNvSpPr>
              <p:nvPr/>
            </p:nvSpPr>
            <p:spPr bwMode="auto">
              <a:xfrm>
                <a:off x="2174" y="1560"/>
                <a:ext cx="109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0" name="Rectangle 98"/>
              <p:cNvSpPr>
                <a:spLocks noChangeArrowheads="1"/>
              </p:cNvSpPr>
              <p:nvPr/>
            </p:nvSpPr>
            <p:spPr bwMode="auto">
              <a:xfrm>
                <a:off x="1237" y="1130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1" name="Oval 99"/>
              <p:cNvSpPr>
                <a:spLocks noChangeArrowheads="1"/>
              </p:cNvSpPr>
              <p:nvPr/>
            </p:nvSpPr>
            <p:spPr bwMode="auto">
              <a:xfrm>
                <a:off x="2667" y="1806"/>
                <a:ext cx="108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2" name="Rectangle 100"/>
              <p:cNvSpPr>
                <a:spLocks noChangeArrowheads="1"/>
              </p:cNvSpPr>
              <p:nvPr/>
            </p:nvSpPr>
            <p:spPr bwMode="auto">
              <a:xfrm>
                <a:off x="3416" y="1185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3" name="Oval 101"/>
              <p:cNvSpPr>
                <a:spLocks noChangeArrowheads="1"/>
              </p:cNvSpPr>
              <p:nvPr/>
            </p:nvSpPr>
            <p:spPr bwMode="auto">
              <a:xfrm>
                <a:off x="1389" y="1510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4" name="Rectangle 102"/>
              <p:cNvSpPr>
                <a:spLocks noChangeArrowheads="1"/>
              </p:cNvSpPr>
              <p:nvPr/>
            </p:nvSpPr>
            <p:spPr bwMode="auto">
              <a:xfrm>
                <a:off x="1707" y="600"/>
                <a:ext cx="25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5" name="Oval 103"/>
              <p:cNvSpPr>
                <a:spLocks noChangeArrowheads="1"/>
              </p:cNvSpPr>
              <p:nvPr/>
            </p:nvSpPr>
            <p:spPr bwMode="auto">
              <a:xfrm>
                <a:off x="3264" y="1570"/>
                <a:ext cx="109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6" name="Rectangle 104"/>
              <p:cNvSpPr>
                <a:spLocks noChangeArrowheads="1"/>
              </p:cNvSpPr>
              <p:nvPr/>
            </p:nvSpPr>
            <p:spPr bwMode="auto">
              <a:xfrm>
                <a:off x="2965" y="682"/>
                <a:ext cx="2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7" name="Rectangle 105"/>
              <p:cNvSpPr>
                <a:spLocks noChangeArrowheads="1"/>
              </p:cNvSpPr>
              <p:nvPr/>
            </p:nvSpPr>
            <p:spPr bwMode="auto">
              <a:xfrm>
                <a:off x="1775" y="322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8" name="Rectangle 106"/>
              <p:cNvSpPr>
                <a:spLocks noChangeArrowheads="1"/>
              </p:cNvSpPr>
              <p:nvPr/>
            </p:nvSpPr>
            <p:spPr bwMode="auto">
              <a:xfrm>
                <a:off x="1799" y="544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9" name="Rectangle 107"/>
              <p:cNvSpPr>
                <a:spLocks noChangeArrowheads="1"/>
              </p:cNvSpPr>
              <p:nvPr/>
            </p:nvSpPr>
            <p:spPr bwMode="auto">
              <a:xfrm>
                <a:off x="1812" y="435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0" name="Rectangle 108"/>
              <p:cNvSpPr>
                <a:spLocks noChangeArrowheads="1"/>
              </p:cNvSpPr>
              <p:nvPr/>
            </p:nvSpPr>
            <p:spPr bwMode="auto">
              <a:xfrm>
                <a:off x="719" y="198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1" name="Rectangle 109"/>
              <p:cNvSpPr>
                <a:spLocks noChangeArrowheads="1"/>
              </p:cNvSpPr>
              <p:nvPr/>
            </p:nvSpPr>
            <p:spPr bwMode="auto">
              <a:xfrm>
                <a:off x="1611" y="219"/>
                <a:ext cx="40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2" name="Rectangle 110"/>
              <p:cNvSpPr>
                <a:spLocks noChangeArrowheads="1"/>
              </p:cNvSpPr>
              <p:nvPr/>
            </p:nvSpPr>
            <p:spPr bwMode="auto">
              <a:xfrm>
                <a:off x="1961" y="219"/>
                <a:ext cx="197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Double T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ight Rip (-) 49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3" name="Rectangle 111"/>
              <p:cNvSpPr>
                <a:spLocks noChangeArrowheads="1"/>
              </p:cNvSpPr>
              <p:nvPr/>
            </p:nvSpPr>
            <p:spPr bwMode="auto">
              <a:xfrm>
                <a:off x="2232" y="2257"/>
                <a:ext cx="20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4" name="Rectangle 112"/>
              <p:cNvSpPr>
                <a:spLocks noChangeArrowheads="1"/>
              </p:cNvSpPr>
              <p:nvPr/>
            </p:nvSpPr>
            <p:spPr bwMode="auto">
              <a:xfrm>
                <a:off x="2354" y="2257"/>
                <a:ext cx="4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5" name="Rectangle 113"/>
              <p:cNvSpPr>
                <a:spLocks noChangeArrowheads="1"/>
              </p:cNvSpPr>
              <p:nvPr/>
            </p:nvSpPr>
            <p:spPr bwMode="auto">
              <a:xfrm>
                <a:off x="2232" y="2371"/>
                <a:ext cx="7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6" name="Rectangle 114"/>
              <p:cNvSpPr>
                <a:spLocks noChangeArrowheads="1"/>
              </p:cNvSpPr>
              <p:nvPr/>
            </p:nvSpPr>
            <p:spPr bwMode="auto">
              <a:xfrm>
                <a:off x="2232" y="2486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7" name="Rectangle 115"/>
              <p:cNvSpPr>
                <a:spLocks noChangeArrowheads="1"/>
              </p:cNvSpPr>
              <p:nvPr/>
            </p:nvSpPr>
            <p:spPr bwMode="auto">
              <a:xfrm>
                <a:off x="2352" y="2486"/>
                <a:ext cx="4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8" name="Rectangle 116"/>
              <p:cNvSpPr>
                <a:spLocks noChangeArrowheads="1"/>
              </p:cNvSpPr>
              <p:nvPr/>
            </p:nvSpPr>
            <p:spPr bwMode="auto">
              <a:xfrm>
                <a:off x="2232" y="2716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9" name="Rectangle 117"/>
              <p:cNvSpPr>
                <a:spLocks noChangeArrowheads="1"/>
              </p:cNvSpPr>
              <p:nvPr/>
            </p:nvSpPr>
            <p:spPr bwMode="auto">
              <a:xfrm>
                <a:off x="2354" y="2716"/>
                <a:ext cx="4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0" name="Rectangle 118"/>
              <p:cNvSpPr>
                <a:spLocks noChangeArrowheads="1"/>
              </p:cNvSpPr>
              <p:nvPr/>
            </p:nvSpPr>
            <p:spPr bwMode="auto">
              <a:xfrm>
                <a:off x="2232" y="2946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1" name="Rectangle 119"/>
              <p:cNvSpPr>
                <a:spLocks noChangeArrowheads="1"/>
              </p:cNvSpPr>
              <p:nvPr/>
            </p:nvSpPr>
            <p:spPr bwMode="auto">
              <a:xfrm>
                <a:off x="2402" y="2946"/>
                <a:ext cx="81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2" name="Rectangle 120"/>
              <p:cNvSpPr>
                <a:spLocks noChangeArrowheads="1"/>
              </p:cNvSpPr>
              <p:nvPr/>
            </p:nvSpPr>
            <p:spPr bwMode="auto">
              <a:xfrm>
                <a:off x="2232" y="3176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3" name="Rectangle 121"/>
              <p:cNvSpPr>
                <a:spLocks noChangeArrowheads="1"/>
              </p:cNvSpPr>
              <p:nvPr/>
            </p:nvSpPr>
            <p:spPr bwMode="auto">
              <a:xfrm>
                <a:off x="2370" y="3176"/>
                <a:ext cx="75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4" name="Rectangle 122"/>
              <p:cNvSpPr>
                <a:spLocks noChangeArrowheads="1"/>
              </p:cNvSpPr>
              <p:nvPr/>
            </p:nvSpPr>
            <p:spPr bwMode="auto">
              <a:xfrm>
                <a:off x="2232" y="3405"/>
                <a:ext cx="20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5" name="Rectangle 123"/>
              <p:cNvSpPr>
                <a:spLocks noChangeArrowheads="1"/>
              </p:cNvSpPr>
              <p:nvPr/>
            </p:nvSpPr>
            <p:spPr bwMode="auto">
              <a:xfrm>
                <a:off x="2353" y="3405"/>
                <a:ext cx="158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Gap-On-Area: 1st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6" name="Rectangle 124"/>
              <p:cNvSpPr>
                <a:spLocks noChangeArrowheads="1"/>
              </p:cNvSpPr>
              <p:nvPr/>
            </p:nvSpPr>
            <p:spPr bwMode="auto">
              <a:xfrm>
                <a:off x="2232" y="3635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7" name="Rectangle 125"/>
              <p:cNvSpPr>
                <a:spLocks noChangeArrowheads="1"/>
              </p:cNvSpPr>
              <p:nvPr/>
            </p:nvSpPr>
            <p:spPr bwMode="auto">
              <a:xfrm>
                <a:off x="2352" y="3635"/>
                <a:ext cx="4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8" name="Rectangle 126"/>
              <p:cNvSpPr>
                <a:spLocks noChangeArrowheads="1"/>
              </p:cNvSpPr>
              <p:nvPr/>
            </p:nvSpPr>
            <p:spPr bwMode="auto">
              <a:xfrm>
                <a:off x="2232" y="3865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9" name="Rectangle 127"/>
              <p:cNvSpPr>
                <a:spLocks noChangeArrowheads="1"/>
              </p:cNvSpPr>
              <p:nvPr/>
            </p:nvSpPr>
            <p:spPr bwMode="auto">
              <a:xfrm>
                <a:off x="2352" y="3865"/>
                <a:ext cx="18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 Hand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0" name="Rectangle 128"/>
              <p:cNvSpPr>
                <a:spLocks noChangeArrowheads="1"/>
              </p:cNvSpPr>
              <p:nvPr/>
            </p:nvSpPr>
            <p:spPr bwMode="auto">
              <a:xfrm>
                <a:off x="2232" y="3980"/>
                <a:ext cx="198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Jet Back in playside A gap. 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1" name="Rectangle 129"/>
              <p:cNvSpPr>
                <a:spLocks noChangeArrowheads="1"/>
              </p:cNvSpPr>
              <p:nvPr/>
            </p:nvSpPr>
            <p:spPr bwMode="auto">
              <a:xfrm>
                <a:off x="2232" y="4210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2" name="Rectangle 130"/>
              <p:cNvSpPr>
                <a:spLocks noChangeArrowheads="1"/>
              </p:cNvSpPr>
              <p:nvPr/>
            </p:nvSpPr>
            <p:spPr bwMode="auto">
              <a:xfrm>
                <a:off x="2361" y="4210"/>
                <a:ext cx="181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behing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QB.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3" name="Rectangle 131"/>
              <p:cNvSpPr>
                <a:spLocks noChangeArrowheads="1"/>
              </p:cNvSpPr>
              <p:nvPr/>
            </p:nvSpPr>
            <p:spPr bwMode="auto">
              <a:xfrm>
                <a:off x="2232" y="4324"/>
                <a:ext cx="195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 JET motion. Think:HASHMARK,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4" name="Rectangle 132"/>
              <p:cNvSpPr>
                <a:spLocks noChangeArrowheads="1"/>
              </p:cNvSpPr>
              <p:nvPr/>
            </p:nvSpPr>
            <p:spPr bwMode="auto">
              <a:xfrm>
                <a:off x="2232" y="4439"/>
                <a:ext cx="72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5" name="Rectangle 133"/>
              <p:cNvSpPr>
                <a:spLocks noChangeArrowheads="1"/>
              </p:cNvSpPr>
              <p:nvPr/>
            </p:nvSpPr>
            <p:spPr bwMode="auto">
              <a:xfrm>
                <a:off x="2232" y="4669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6" name="Rectangle 134"/>
              <p:cNvSpPr>
                <a:spLocks noChangeArrowheads="1"/>
              </p:cNvSpPr>
              <p:nvPr/>
            </p:nvSpPr>
            <p:spPr bwMode="auto">
              <a:xfrm>
                <a:off x="2352" y="4669"/>
                <a:ext cx="184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 on or off LOS.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7" name="Rectangle 135"/>
              <p:cNvSpPr>
                <a:spLocks noChangeArrowheads="1"/>
              </p:cNvSpPr>
              <p:nvPr/>
            </p:nvSpPr>
            <p:spPr bwMode="auto">
              <a:xfrm>
                <a:off x="2232" y="4899"/>
                <a:ext cx="19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8" name="Rectangle 136"/>
              <p:cNvSpPr>
                <a:spLocks noChangeArrowheads="1"/>
              </p:cNvSpPr>
              <p:nvPr/>
            </p:nvSpPr>
            <p:spPr bwMode="auto">
              <a:xfrm>
                <a:off x="2356" y="4899"/>
                <a:ext cx="177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BST. Attack BS. Fake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9" name="Rectangle 137"/>
              <p:cNvSpPr>
                <a:spLocks noChangeArrowheads="1"/>
              </p:cNvSpPr>
              <p:nvPr/>
            </p:nvSpPr>
            <p:spPr bwMode="auto">
              <a:xfrm>
                <a:off x="2232" y="5014"/>
                <a:ext cx="36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Naked.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0" name="Rectangle 138"/>
              <p:cNvSpPr>
                <a:spLocks noChangeArrowheads="1"/>
              </p:cNvSpPr>
              <p:nvPr/>
            </p:nvSpPr>
            <p:spPr bwMode="auto">
              <a:xfrm>
                <a:off x="2232" y="5244"/>
                <a:ext cx="84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1" name="Line 139"/>
              <p:cNvSpPr>
                <a:spLocks noChangeShapeType="1"/>
              </p:cNvSpPr>
              <p:nvPr/>
            </p:nvSpPr>
            <p:spPr bwMode="auto">
              <a:xfrm flipH="1" flipV="1">
                <a:off x="1377" y="1190"/>
                <a:ext cx="58" cy="31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2" name="Freeform 140"/>
              <p:cNvSpPr>
                <a:spLocks/>
              </p:cNvSpPr>
              <p:nvPr/>
            </p:nvSpPr>
            <p:spPr bwMode="auto">
              <a:xfrm>
                <a:off x="1337" y="1177"/>
                <a:ext cx="78" cy="19"/>
              </a:xfrm>
              <a:custGeom>
                <a:avLst/>
                <a:gdLst>
                  <a:gd name="T0" fmla="*/ 208 w 211"/>
                  <a:gd name="T1" fmla="*/ 0 h 53"/>
                  <a:gd name="T2" fmla="*/ 211 w 211"/>
                  <a:gd name="T3" fmla="*/ 19 h 53"/>
                  <a:gd name="T4" fmla="*/ 2 w 211"/>
                  <a:gd name="T5" fmla="*/ 53 h 53"/>
                  <a:gd name="T6" fmla="*/ 0 w 211"/>
                  <a:gd name="T7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08" y="0"/>
                    </a:moveTo>
                    <a:lnTo>
                      <a:pt x="211" y="19"/>
                    </a:lnTo>
                    <a:lnTo>
                      <a:pt x="2" y="53"/>
                    </a:lnTo>
                    <a:lnTo>
                      <a:pt x="0" y="3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3" name="Line 141"/>
              <p:cNvSpPr>
                <a:spLocks noChangeShapeType="1"/>
              </p:cNvSpPr>
              <p:nvPr/>
            </p:nvSpPr>
            <p:spPr bwMode="auto">
              <a:xfrm>
                <a:off x="1337" y="1189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4" name="Line 142"/>
              <p:cNvSpPr>
                <a:spLocks noChangeShapeType="1"/>
              </p:cNvSpPr>
              <p:nvPr/>
            </p:nvSpPr>
            <p:spPr bwMode="auto">
              <a:xfrm flipV="1">
                <a:off x="1534" y="5167"/>
                <a:ext cx="252" cy="24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5" name="Freeform 143"/>
              <p:cNvSpPr>
                <a:spLocks/>
              </p:cNvSpPr>
              <p:nvPr/>
            </p:nvSpPr>
            <p:spPr bwMode="auto">
              <a:xfrm>
                <a:off x="1759" y="5134"/>
                <a:ext cx="59" cy="61"/>
              </a:xfrm>
              <a:custGeom>
                <a:avLst/>
                <a:gdLst>
                  <a:gd name="T0" fmla="*/ 160 w 160"/>
                  <a:gd name="T1" fmla="*/ 153 h 166"/>
                  <a:gd name="T2" fmla="*/ 145 w 160"/>
                  <a:gd name="T3" fmla="*/ 166 h 166"/>
                  <a:gd name="T4" fmla="*/ 0 w 160"/>
                  <a:gd name="T5" fmla="*/ 13 h 166"/>
                  <a:gd name="T6" fmla="*/ 15 w 160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6">
                    <a:moveTo>
                      <a:pt x="160" y="153"/>
                    </a:moveTo>
                    <a:lnTo>
                      <a:pt x="145" y="166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6" name="Line 144"/>
              <p:cNvSpPr>
                <a:spLocks noChangeShapeType="1"/>
              </p:cNvSpPr>
              <p:nvPr/>
            </p:nvSpPr>
            <p:spPr bwMode="auto">
              <a:xfrm flipH="1">
                <a:off x="1759" y="5134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7" name="Arc 145"/>
              <p:cNvSpPr>
                <a:spLocks/>
              </p:cNvSpPr>
              <p:nvPr/>
            </p:nvSpPr>
            <p:spPr bwMode="auto">
              <a:xfrm>
                <a:off x="1653" y="5125"/>
                <a:ext cx="83" cy="54"/>
              </a:xfrm>
              <a:custGeom>
                <a:avLst/>
                <a:gdLst>
                  <a:gd name="G0" fmla="+- 21596 0 0"/>
                  <a:gd name="G1" fmla="+- 0 0 0"/>
                  <a:gd name="G2" fmla="+- 21600 0 0"/>
                  <a:gd name="T0" fmla="*/ 21852 w 21852"/>
                  <a:gd name="T1" fmla="*/ 21598 h 21600"/>
                  <a:gd name="T2" fmla="*/ 0 w 21852"/>
                  <a:gd name="T3" fmla="*/ 404 h 21600"/>
                  <a:gd name="T4" fmla="*/ 21596 w 2185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52" h="21600" fill="none" extrusionOk="0">
                    <a:moveTo>
                      <a:pt x="21852" y="21598"/>
                    </a:moveTo>
                    <a:cubicBezTo>
                      <a:pt x="21766" y="21599"/>
                      <a:pt x="21681" y="21599"/>
                      <a:pt x="21596" y="21600"/>
                    </a:cubicBezTo>
                    <a:cubicBezTo>
                      <a:pt x="9824" y="21600"/>
                      <a:pt x="219" y="12173"/>
                      <a:pt x="-1" y="404"/>
                    </a:cubicBezTo>
                  </a:path>
                  <a:path w="21852" h="21600" stroke="0" extrusionOk="0">
                    <a:moveTo>
                      <a:pt x="21852" y="21598"/>
                    </a:moveTo>
                    <a:cubicBezTo>
                      <a:pt x="21766" y="21599"/>
                      <a:pt x="21681" y="21599"/>
                      <a:pt x="21596" y="21600"/>
                    </a:cubicBezTo>
                    <a:cubicBezTo>
                      <a:pt x="9824" y="21600"/>
                      <a:pt x="219" y="12173"/>
                      <a:pt x="-1" y="404"/>
                    </a:cubicBezTo>
                    <a:lnTo>
                      <a:pt x="2159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8" name="Freeform 146"/>
              <p:cNvSpPr>
                <a:spLocks/>
              </p:cNvSpPr>
              <p:nvPr/>
            </p:nvSpPr>
            <p:spPr bwMode="auto">
              <a:xfrm>
                <a:off x="1615" y="5118"/>
                <a:ext cx="77" cy="8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9" name="Line 147"/>
              <p:cNvSpPr>
                <a:spLocks noChangeShapeType="1"/>
              </p:cNvSpPr>
              <p:nvPr/>
            </p:nvSpPr>
            <p:spPr bwMode="auto">
              <a:xfrm>
                <a:off x="1615" y="5118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0" name="Line 148"/>
              <p:cNvSpPr>
                <a:spLocks noChangeShapeType="1"/>
              </p:cNvSpPr>
              <p:nvPr/>
            </p:nvSpPr>
            <p:spPr bwMode="auto">
              <a:xfrm flipV="1">
                <a:off x="1498" y="2984"/>
                <a:ext cx="263" cy="2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1" name="Freeform 149"/>
              <p:cNvSpPr>
                <a:spLocks/>
              </p:cNvSpPr>
              <p:nvPr/>
            </p:nvSpPr>
            <p:spPr bwMode="auto">
              <a:xfrm>
                <a:off x="1733" y="2951"/>
                <a:ext cx="61" cy="60"/>
              </a:xfrm>
              <a:custGeom>
                <a:avLst/>
                <a:gdLst>
                  <a:gd name="T0" fmla="*/ 164 w 164"/>
                  <a:gd name="T1" fmla="*/ 149 h 164"/>
                  <a:gd name="T2" fmla="*/ 149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49"/>
                    </a:moveTo>
                    <a:lnTo>
                      <a:pt x="149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2" name="Line 150"/>
              <p:cNvSpPr>
                <a:spLocks noChangeShapeType="1"/>
              </p:cNvSpPr>
              <p:nvPr/>
            </p:nvSpPr>
            <p:spPr bwMode="auto">
              <a:xfrm flipH="1">
                <a:off x="1733" y="2951"/>
                <a:ext cx="6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3" name="Arc 151"/>
              <p:cNvSpPr>
                <a:spLocks/>
              </p:cNvSpPr>
              <p:nvPr/>
            </p:nvSpPr>
            <p:spPr bwMode="auto">
              <a:xfrm>
                <a:off x="1651" y="2953"/>
                <a:ext cx="71" cy="64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597 w 21597"/>
                  <a:gd name="T1" fmla="*/ 21600 h 21600"/>
                  <a:gd name="T2" fmla="*/ 0 w 21597"/>
                  <a:gd name="T3" fmla="*/ 335 h 21600"/>
                  <a:gd name="T4" fmla="*/ 21597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21600"/>
                    </a:moveTo>
                    <a:cubicBezTo>
                      <a:pt x="9798" y="21600"/>
                      <a:pt x="182" y="12132"/>
                      <a:pt x="-1" y="335"/>
                    </a:cubicBezTo>
                  </a:path>
                  <a:path w="21597" h="21600" stroke="0" extrusionOk="0">
                    <a:moveTo>
                      <a:pt x="21597" y="21600"/>
                    </a:moveTo>
                    <a:cubicBezTo>
                      <a:pt x="9798" y="21600"/>
                      <a:pt x="182" y="12132"/>
                      <a:pt x="-1" y="335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4" name="Freeform 152"/>
              <p:cNvSpPr>
                <a:spLocks/>
              </p:cNvSpPr>
              <p:nvPr/>
            </p:nvSpPr>
            <p:spPr bwMode="auto">
              <a:xfrm>
                <a:off x="1611" y="2947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5" name="Line 153"/>
              <p:cNvSpPr>
                <a:spLocks noChangeShapeType="1"/>
              </p:cNvSpPr>
              <p:nvPr/>
            </p:nvSpPr>
            <p:spPr bwMode="auto">
              <a:xfrm>
                <a:off x="1611" y="294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6" name="Line 154"/>
              <p:cNvSpPr>
                <a:spLocks noChangeShapeType="1"/>
              </p:cNvSpPr>
              <p:nvPr/>
            </p:nvSpPr>
            <p:spPr bwMode="auto">
              <a:xfrm flipV="1">
                <a:off x="1512" y="4086"/>
                <a:ext cx="224" cy="2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7" name="Freeform 155"/>
              <p:cNvSpPr>
                <a:spLocks/>
              </p:cNvSpPr>
              <p:nvPr/>
            </p:nvSpPr>
            <p:spPr bwMode="auto">
              <a:xfrm>
                <a:off x="1707" y="4054"/>
                <a:ext cx="62" cy="59"/>
              </a:xfrm>
              <a:custGeom>
                <a:avLst/>
                <a:gdLst>
                  <a:gd name="T0" fmla="*/ 166 w 166"/>
                  <a:gd name="T1" fmla="*/ 145 h 160"/>
                  <a:gd name="T2" fmla="*/ 153 w 166"/>
                  <a:gd name="T3" fmla="*/ 160 h 160"/>
                  <a:gd name="T4" fmla="*/ 0 w 166"/>
                  <a:gd name="T5" fmla="*/ 15 h 160"/>
                  <a:gd name="T6" fmla="*/ 13 w 166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66" y="145"/>
                    </a:moveTo>
                    <a:lnTo>
                      <a:pt x="153" y="160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8" name="Line 156"/>
              <p:cNvSpPr>
                <a:spLocks noChangeShapeType="1"/>
              </p:cNvSpPr>
              <p:nvPr/>
            </p:nvSpPr>
            <p:spPr bwMode="auto">
              <a:xfrm flipH="1">
                <a:off x="1707" y="4054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9" name="Line 157"/>
              <p:cNvSpPr>
                <a:spLocks noChangeShapeType="1"/>
              </p:cNvSpPr>
              <p:nvPr/>
            </p:nvSpPr>
            <p:spPr bwMode="auto">
              <a:xfrm flipH="1" flipV="1">
                <a:off x="568" y="4015"/>
                <a:ext cx="100" cy="11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0" name="Freeform 158"/>
              <p:cNvSpPr>
                <a:spLocks/>
              </p:cNvSpPr>
              <p:nvPr/>
            </p:nvSpPr>
            <p:spPr bwMode="auto">
              <a:xfrm>
                <a:off x="535" y="3985"/>
                <a:ext cx="62" cy="55"/>
              </a:xfrm>
              <a:custGeom>
                <a:avLst/>
                <a:gdLst>
                  <a:gd name="T0" fmla="*/ 157 w 170"/>
                  <a:gd name="T1" fmla="*/ 0 h 151"/>
                  <a:gd name="T2" fmla="*/ 170 w 170"/>
                  <a:gd name="T3" fmla="*/ 15 h 151"/>
                  <a:gd name="T4" fmla="*/ 13 w 170"/>
                  <a:gd name="T5" fmla="*/ 151 h 151"/>
                  <a:gd name="T6" fmla="*/ 0 w 170"/>
                  <a:gd name="T7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1">
                    <a:moveTo>
                      <a:pt x="157" y="0"/>
                    </a:moveTo>
                    <a:lnTo>
                      <a:pt x="170" y="15"/>
                    </a:lnTo>
                    <a:lnTo>
                      <a:pt x="13" y="151"/>
                    </a:lnTo>
                    <a:lnTo>
                      <a:pt x="0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1" name="Line 159"/>
              <p:cNvSpPr>
                <a:spLocks noChangeShapeType="1"/>
              </p:cNvSpPr>
              <p:nvPr/>
            </p:nvSpPr>
            <p:spPr bwMode="auto">
              <a:xfrm>
                <a:off x="535" y="4034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2" name="Arc 160"/>
              <p:cNvSpPr>
                <a:spLocks/>
              </p:cNvSpPr>
              <p:nvPr/>
            </p:nvSpPr>
            <p:spPr bwMode="auto">
              <a:xfrm>
                <a:off x="1642" y="4030"/>
                <a:ext cx="75" cy="79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884 w 21884"/>
                  <a:gd name="T1" fmla="*/ 21598 h 21600"/>
                  <a:gd name="T2" fmla="*/ 0 w 21884"/>
                  <a:gd name="T3" fmla="*/ 272 h 21600"/>
                  <a:gd name="T4" fmla="*/ 21598 w 2188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4" h="21600" fill="none" extrusionOk="0">
                    <a:moveTo>
                      <a:pt x="21884" y="21598"/>
                    </a:moveTo>
                    <a:cubicBezTo>
                      <a:pt x="21788" y="21599"/>
                      <a:pt x="21693" y="21599"/>
                      <a:pt x="21598" y="21600"/>
                    </a:cubicBezTo>
                    <a:cubicBezTo>
                      <a:pt x="9774" y="21600"/>
                      <a:pt x="148" y="12094"/>
                      <a:pt x="-1" y="272"/>
                    </a:cubicBezTo>
                  </a:path>
                  <a:path w="21884" h="21600" stroke="0" extrusionOk="0">
                    <a:moveTo>
                      <a:pt x="21884" y="21598"/>
                    </a:moveTo>
                    <a:cubicBezTo>
                      <a:pt x="21788" y="21599"/>
                      <a:pt x="21693" y="21599"/>
                      <a:pt x="21598" y="21600"/>
                    </a:cubicBezTo>
                    <a:cubicBezTo>
                      <a:pt x="9774" y="21600"/>
                      <a:pt x="148" y="12094"/>
                      <a:pt x="-1" y="272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3" name="Freeform 161"/>
              <p:cNvSpPr>
                <a:spLocks/>
              </p:cNvSpPr>
              <p:nvPr/>
            </p:nvSpPr>
            <p:spPr bwMode="auto">
              <a:xfrm>
                <a:off x="1603" y="4024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4" name="Line 162"/>
              <p:cNvSpPr>
                <a:spLocks noChangeShapeType="1"/>
              </p:cNvSpPr>
              <p:nvPr/>
            </p:nvSpPr>
            <p:spPr bwMode="auto">
              <a:xfrm>
                <a:off x="1603" y="402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5" name="Line 163"/>
              <p:cNvSpPr>
                <a:spLocks noChangeShapeType="1"/>
              </p:cNvSpPr>
              <p:nvPr/>
            </p:nvSpPr>
            <p:spPr bwMode="auto">
              <a:xfrm flipV="1">
                <a:off x="2779" y="1379"/>
                <a:ext cx="525" cy="4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6" name="Freeform 164"/>
              <p:cNvSpPr>
                <a:spLocks/>
              </p:cNvSpPr>
              <p:nvPr/>
            </p:nvSpPr>
            <p:spPr bwMode="auto">
              <a:xfrm>
                <a:off x="3279" y="1345"/>
                <a:ext cx="56" cy="64"/>
              </a:xfrm>
              <a:custGeom>
                <a:avLst/>
                <a:gdLst>
                  <a:gd name="T0" fmla="*/ 151 w 151"/>
                  <a:gd name="T1" fmla="*/ 162 h 175"/>
                  <a:gd name="T2" fmla="*/ 136 w 151"/>
                  <a:gd name="T3" fmla="*/ 175 h 175"/>
                  <a:gd name="T4" fmla="*/ 0 w 151"/>
                  <a:gd name="T5" fmla="*/ 13 h 175"/>
                  <a:gd name="T6" fmla="*/ 15 w 151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5">
                    <a:moveTo>
                      <a:pt x="151" y="162"/>
                    </a:moveTo>
                    <a:lnTo>
                      <a:pt x="136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7" name="Line 165"/>
              <p:cNvSpPr>
                <a:spLocks noChangeShapeType="1"/>
              </p:cNvSpPr>
              <p:nvPr/>
            </p:nvSpPr>
            <p:spPr bwMode="auto">
              <a:xfrm flipH="1">
                <a:off x="3279" y="1345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8" name="Freeform 166"/>
              <p:cNvSpPr>
                <a:spLocks/>
              </p:cNvSpPr>
              <p:nvPr/>
            </p:nvSpPr>
            <p:spPr bwMode="auto">
              <a:xfrm>
                <a:off x="3116" y="1134"/>
                <a:ext cx="144" cy="278"/>
              </a:xfrm>
              <a:custGeom>
                <a:avLst/>
                <a:gdLst>
                  <a:gd name="T0" fmla="*/ 390 w 390"/>
                  <a:gd name="T1" fmla="*/ 764 h 764"/>
                  <a:gd name="T2" fmla="*/ 136 w 390"/>
                  <a:gd name="T3" fmla="*/ 583 h 764"/>
                  <a:gd name="T4" fmla="*/ 0 w 390"/>
                  <a:gd name="T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0" h="764">
                    <a:moveTo>
                      <a:pt x="390" y="764"/>
                    </a:moveTo>
                    <a:lnTo>
                      <a:pt x="136" y="583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9" name="Freeform 167"/>
              <p:cNvSpPr>
                <a:spLocks/>
              </p:cNvSpPr>
              <p:nvPr/>
            </p:nvSpPr>
            <p:spPr bwMode="auto">
              <a:xfrm>
                <a:off x="3076" y="1118"/>
                <a:ext cx="77" cy="24"/>
              </a:xfrm>
              <a:custGeom>
                <a:avLst/>
                <a:gdLst>
                  <a:gd name="T0" fmla="*/ 205 w 209"/>
                  <a:gd name="T1" fmla="*/ 0 h 66"/>
                  <a:gd name="T2" fmla="*/ 209 w 209"/>
                  <a:gd name="T3" fmla="*/ 19 h 66"/>
                  <a:gd name="T4" fmla="*/ 5 w 209"/>
                  <a:gd name="T5" fmla="*/ 66 h 66"/>
                  <a:gd name="T6" fmla="*/ 0 w 209"/>
                  <a:gd name="T7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5" y="0"/>
                    </a:moveTo>
                    <a:lnTo>
                      <a:pt x="209" y="19"/>
                    </a:lnTo>
                    <a:lnTo>
                      <a:pt x="5" y="66"/>
                    </a:lnTo>
                    <a:lnTo>
                      <a:pt x="0" y="4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0" name="Line 168"/>
              <p:cNvSpPr>
                <a:spLocks noChangeShapeType="1"/>
              </p:cNvSpPr>
              <p:nvPr/>
            </p:nvSpPr>
            <p:spPr bwMode="auto">
              <a:xfrm>
                <a:off x="3076" y="1135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1" name="Arc 169"/>
              <p:cNvSpPr>
                <a:spLocks/>
              </p:cNvSpPr>
              <p:nvPr/>
            </p:nvSpPr>
            <p:spPr bwMode="auto">
              <a:xfrm>
                <a:off x="441" y="5066"/>
                <a:ext cx="614" cy="28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76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00" y="21600"/>
                      <a:pt x="42" y="11975"/>
                      <a:pt x="0" y="75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00" y="21600"/>
                      <a:pt x="42" y="11975"/>
                      <a:pt x="0" y="7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2" name="Freeform 170"/>
              <p:cNvSpPr>
                <a:spLocks/>
              </p:cNvSpPr>
              <p:nvPr/>
            </p:nvSpPr>
            <p:spPr bwMode="auto">
              <a:xfrm>
                <a:off x="421" y="5067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" name="Freeform 171"/>
              <p:cNvSpPr>
                <a:spLocks/>
              </p:cNvSpPr>
              <p:nvPr/>
            </p:nvSpPr>
            <p:spPr bwMode="auto">
              <a:xfrm>
                <a:off x="1016" y="5270"/>
                <a:ext cx="756" cy="99"/>
              </a:xfrm>
              <a:custGeom>
                <a:avLst/>
                <a:gdLst>
                  <a:gd name="T0" fmla="*/ 2049 w 2049"/>
                  <a:gd name="T1" fmla="*/ 53 h 272"/>
                  <a:gd name="T2" fmla="*/ 2024 w 2049"/>
                  <a:gd name="T3" fmla="*/ 115 h 272"/>
                  <a:gd name="T4" fmla="*/ 1954 w 2049"/>
                  <a:gd name="T5" fmla="*/ 0 h 272"/>
                  <a:gd name="T6" fmla="*/ 1904 w 2049"/>
                  <a:gd name="T7" fmla="*/ 125 h 272"/>
                  <a:gd name="T8" fmla="*/ 1834 w 2049"/>
                  <a:gd name="T9" fmla="*/ 10 h 272"/>
                  <a:gd name="T10" fmla="*/ 1784 w 2049"/>
                  <a:gd name="T11" fmla="*/ 134 h 272"/>
                  <a:gd name="T12" fmla="*/ 1715 w 2049"/>
                  <a:gd name="T13" fmla="*/ 20 h 272"/>
                  <a:gd name="T14" fmla="*/ 1665 w 2049"/>
                  <a:gd name="T15" fmla="*/ 144 h 272"/>
                  <a:gd name="T16" fmla="*/ 1595 w 2049"/>
                  <a:gd name="T17" fmla="*/ 29 h 272"/>
                  <a:gd name="T18" fmla="*/ 1545 w 2049"/>
                  <a:gd name="T19" fmla="*/ 154 h 272"/>
                  <a:gd name="T20" fmla="*/ 1476 w 2049"/>
                  <a:gd name="T21" fmla="*/ 39 h 272"/>
                  <a:gd name="T22" fmla="*/ 1426 w 2049"/>
                  <a:gd name="T23" fmla="*/ 164 h 272"/>
                  <a:gd name="T24" fmla="*/ 1356 w 2049"/>
                  <a:gd name="T25" fmla="*/ 49 h 272"/>
                  <a:gd name="T26" fmla="*/ 1306 w 2049"/>
                  <a:gd name="T27" fmla="*/ 174 h 272"/>
                  <a:gd name="T28" fmla="*/ 1236 w 2049"/>
                  <a:gd name="T29" fmla="*/ 59 h 272"/>
                  <a:gd name="T30" fmla="*/ 1186 w 2049"/>
                  <a:gd name="T31" fmla="*/ 183 h 272"/>
                  <a:gd name="T32" fmla="*/ 1117 w 2049"/>
                  <a:gd name="T33" fmla="*/ 69 h 272"/>
                  <a:gd name="T34" fmla="*/ 1067 w 2049"/>
                  <a:gd name="T35" fmla="*/ 193 h 272"/>
                  <a:gd name="T36" fmla="*/ 997 w 2049"/>
                  <a:gd name="T37" fmla="*/ 79 h 272"/>
                  <a:gd name="T38" fmla="*/ 947 w 2049"/>
                  <a:gd name="T39" fmla="*/ 203 h 272"/>
                  <a:gd name="T40" fmla="*/ 878 w 2049"/>
                  <a:gd name="T41" fmla="*/ 88 h 272"/>
                  <a:gd name="T42" fmla="*/ 828 w 2049"/>
                  <a:gd name="T43" fmla="*/ 213 h 272"/>
                  <a:gd name="T44" fmla="*/ 758 w 2049"/>
                  <a:gd name="T45" fmla="*/ 98 h 272"/>
                  <a:gd name="T46" fmla="*/ 708 w 2049"/>
                  <a:gd name="T47" fmla="*/ 223 h 272"/>
                  <a:gd name="T48" fmla="*/ 638 w 2049"/>
                  <a:gd name="T49" fmla="*/ 108 h 272"/>
                  <a:gd name="T50" fmla="*/ 588 w 2049"/>
                  <a:gd name="T51" fmla="*/ 232 h 272"/>
                  <a:gd name="T52" fmla="*/ 519 w 2049"/>
                  <a:gd name="T53" fmla="*/ 118 h 272"/>
                  <a:gd name="T54" fmla="*/ 469 w 2049"/>
                  <a:gd name="T55" fmla="*/ 242 h 272"/>
                  <a:gd name="T56" fmla="*/ 399 w 2049"/>
                  <a:gd name="T57" fmla="*/ 128 h 272"/>
                  <a:gd name="T58" fmla="*/ 349 w 2049"/>
                  <a:gd name="T59" fmla="*/ 252 h 272"/>
                  <a:gd name="T60" fmla="*/ 280 w 2049"/>
                  <a:gd name="T61" fmla="*/ 137 h 272"/>
                  <a:gd name="T62" fmla="*/ 230 w 2049"/>
                  <a:gd name="T63" fmla="*/ 262 h 272"/>
                  <a:gd name="T64" fmla="*/ 160 w 2049"/>
                  <a:gd name="T65" fmla="*/ 147 h 272"/>
                  <a:gd name="T66" fmla="*/ 110 w 2049"/>
                  <a:gd name="T67" fmla="*/ 272 h 272"/>
                  <a:gd name="T68" fmla="*/ 40 w 2049"/>
                  <a:gd name="T69" fmla="*/ 157 h 272"/>
                  <a:gd name="T70" fmla="*/ 15 w 2049"/>
                  <a:gd name="T71" fmla="*/ 219 h 272"/>
                  <a:gd name="T72" fmla="*/ 0 w 2049"/>
                  <a:gd name="T73" fmla="*/ 22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9" h="272">
                    <a:moveTo>
                      <a:pt x="2049" y="53"/>
                    </a:moveTo>
                    <a:lnTo>
                      <a:pt x="2024" y="115"/>
                    </a:lnTo>
                    <a:lnTo>
                      <a:pt x="1954" y="0"/>
                    </a:lnTo>
                    <a:lnTo>
                      <a:pt x="1904" y="125"/>
                    </a:lnTo>
                    <a:lnTo>
                      <a:pt x="1834" y="10"/>
                    </a:lnTo>
                    <a:lnTo>
                      <a:pt x="1784" y="134"/>
                    </a:lnTo>
                    <a:lnTo>
                      <a:pt x="1715" y="20"/>
                    </a:lnTo>
                    <a:lnTo>
                      <a:pt x="1665" y="144"/>
                    </a:lnTo>
                    <a:lnTo>
                      <a:pt x="1595" y="29"/>
                    </a:lnTo>
                    <a:lnTo>
                      <a:pt x="1545" y="154"/>
                    </a:lnTo>
                    <a:lnTo>
                      <a:pt x="1476" y="39"/>
                    </a:lnTo>
                    <a:lnTo>
                      <a:pt x="1426" y="164"/>
                    </a:lnTo>
                    <a:lnTo>
                      <a:pt x="1356" y="49"/>
                    </a:lnTo>
                    <a:lnTo>
                      <a:pt x="1306" y="174"/>
                    </a:lnTo>
                    <a:lnTo>
                      <a:pt x="1236" y="59"/>
                    </a:lnTo>
                    <a:lnTo>
                      <a:pt x="1186" y="183"/>
                    </a:lnTo>
                    <a:lnTo>
                      <a:pt x="1117" y="69"/>
                    </a:lnTo>
                    <a:lnTo>
                      <a:pt x="1067" y="193"/>
                    </a:lnTo>
                    <a:lnTo>
                      <a:pt x="997" y="79"/>
                    </a:lnTo>
                    <a:lnTo>
                      <a:pt x="947" y="203"/>
                    </a:lnTo>
                    <a:lnTo>
                      <a:pt x="878" y="88"/>
                    </a:lnTo>
                    <a:lnTo>
                      <a:pt x="828" y="213"/>
                    </a:lnTo>
                    <a:lnTo>
                      <a:pt x="758" y="98"/>
                    </a:lnTo>
                    <a:lnTo>
                      <a:pt x="708" y="223"/>
                    </a:lnTo>
                    <a:lnTo>
                      <a:pt x="638" y="108"/>
                    </a:lnTo>
                    <a:lnTo>
                      <a:pt x="588" y="232"/>
                    </a:lnTo>
                    <a:lnTo>
                      <a:pt x="519" y="118"/>
                    </a:lnTo>
                    <a:lnTo>
                      <a:pt x="469" y="242"/>
                    </a:lnTo>
                    <a:lnTo>
                      <a:pt x="399" y="128"/>
                    </a:lnTo>
                    <a:lnTo>
                      <a:pt x="349" y="252"/>
                    </a:lnTo>
                    <a:lnTo>
                      <a:pt x="280" y="137"/>
                    </a:lnTo>
                    <a:lnTo>
                      <a:pt x="230" y="262"/>
                    </a:lnTo>
                    <a:lnTo>
                      <a:pt x="160" y="147"/>
                    </a:lnTo>
                    <a:lnTo>
                      <a:pt x="110" y="272"/>
                    </a:lnTo>
                    <a:lnTo>
                      <a:pt x="40" y="157"/>
                    </a:lnTo>
                    <a:lnTo>
                      <a:pt x="15" y="219"/>
                    </a:lnTo>
                    <a:lnTo>
                      <a:pt x="0" y="2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" name="Freeform 172"/>
              <p:cNvSpPr>
                <a:spLocks/>
              </p:cNvSpPr>
              <p:nvPr/>
            </p:nvSpPr>
            <p:spPr bwMode="auto">
              <a:xfrm>
                <a:off x="1016" y="5327"/>
                <a:ext cx="57" cy="39"/>
              </a:xfrm>
              <a:custGeom>
                <a:avLst/>
                <a:gdLst>
                  <a:gd name="T0" fmla="*/ 0 w 57"/>
                  <a:gd name="T1" fmla="*/ 24 h 39"/>
                  <a:gd name="T2" fmla="*/ 57 w 57"/>
                  <a:gd name="T3" fmla="*/ 39 h 39"/>
                  <a:gd name="T4" fmla="*/ 41 w 57"/>
                  <a:gd name="T5" fmla="*/ 21 h 39"/>
                  <a:gd name="T6" fmla="*/ 53 w 57"/>
                  <a:gd name="T7" fmla="*/ 0 h 39"/>
                  <a:gd name="T8" fmla="*/ 0 w 57"/>
                  <a:gd name="T9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9">
                    <a:moveTo>
                      <a:pt x="0" y="24"/>
                    </a:moveTo>
                    <a:lnTo>
                      <a:pt x="57" y="39"/>
                    </a:lnTo>
                    <a:lnTo>
                      <a:pt x="41" y="21"/>
                    </a:lnTo>
                    <a:lnTo>
                      <a:pt x="53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" name="Freeform 173"/>
              <p:cNvSpPr>
                <a:spLocks/>
              </p:cNvSpPr>
              <p:nvPr/>
            </p:nvSpPr>
            <p:spPr bwMode="auto">
              <a:xfrm>
                <a:off x="1039" y="4183"/>
                <a:ext cx="738" cy="96"/>
              </a:xfrm>
              <a:custGeom>
                <a:avLst/>
                <a:gdLst>
                  <a:gd name="T0" fmla="*/ 2002 w 2002"/>
                  <a:gd name="T1" fmla="*/ 53 h 262"/>
                  <a:gd name="T2" fmla="*/ 1976 w 2002"/>
                  <a:gd name="T3" fmla="*/ 115 h 262"/>
                  <a:gd name="T4" fmla="*/ 1907 w 2002"/>
                  <a:gd name="T5" fmla="*/ 0 h 262"/>
                  <a:gd name="T6" fmla="*/ 1857 w 2002"/>
                  <a:gd name="T7" fmla="*/ 124 h 262"/>
                  <a:gd name="T8" fmla="*/ 1788 w 2002"/>
                  <a:gd name="T9" fmla="*/ 9 h 262"/>
                  <a:gd name="T10" fmla="*/ 1737 w 2002"/>
                  <a:gd name="T11" fmla="*/ 133 h 262"/>
                  <a:gd name="T12" fmla="*/ 1668 w 2002"/>
                  <a:gd name="T13" fmla="*/ 18 h 262"/>
                  <a:gd name="T14" fmla="*/ 1617 w 2002"/>
                  <a:gd name="T15" fmla="*/ 142 h 262"/>
                  <a:gd name="T16" fmla="*/ 1548 w 2002"/>
                  <a:gd name="T17" fmla="*/ 27 h 262"/>
                  <a:gd name="T18" fmla="*/ 1498 w 2002"/>
                  <a:gd name="T19" fmla="*/ 151 h 262"/>
                  <a:gd name="T20" fmla="*/ 1429 w 2002"/>
                  <a:gd name="T21" fmla="*/ 36 h 262"/>
                  <a:gd name="T22" fmla="*/ 1378 w 2002"/>
                  <a:gd name="T23" fmla="*/ 161 h 262"/>
                  <a:gd name="T24" fmla="*/ 1309 w 2002"/>
                  <a:gd name="T25" fmla="*/ 46 h 262"/>
                  <a:gd name="T26" fmla="*/ 1258 w 2002"/>
                  <a:gd name="T27" fmla="*/ 170 h 262"/>
                  <a:gd name="T28" fmla="*/ 1189 w 2002"/>
                  <a:gd name="T29" fmla="*/ 55 h 262"/>
                  <a:gd name="T30" fmla="*/ 1139 w 2002"/>
                  <a:gd name="T31" fmla="*/ 179 h 262"/>
                  <a:gd name="T32" fmla="*/ 1070 w 2002"/>
                  <a:gd name="T33" fmla="*/ 64 h 262"/>
                  <a:gd name="T34" fmla="*/ 1019 w 2002"/>
                  <a:gd name="T35" fmla="*/ 188 h 262"/>
                  <a:gd name="T36" fmla="*/ 950 w 2002"/>
                  <a:gd name="T37" fmla="*/ 73 h 262"/>
                  <a:gd name="T38" fmla="*/ 899 w 2002"/>
                  <a:gd name="T39" fmla="*/ 197 h 262"/>
                  <a:gd name="T40" fmla="*/ 830 w 2002"/>
                  <a:gd name="T41" fmla="*/ 82 h 262"/>
                  <a:gd name="T42" fmla="*/ 780 w 2002"/>
                  <a:gd name="T43" fmla="*/ 207 h 262"/>
                  <a:gd name="T44" fmla="*/ 711 w 2002"/>
                  <a:gd name="T45" fmla="*/ 92 h 262"/>
                  <a:gd name="T46" fmla="*/ 660 w 2002"/>
                  <a:gd name="T47" fmla="*/ 216 h 262"/>
                  <a:gd name="T48" fmla="*/ 591 w 2002"/>
                  <a:gd name="T49" fmla="*/ 101 h 262"/>
                  <a:gd name="T50" fmla="*/ 540 w 2002"/>
                  <a:gd name="T51" fmla="*/ 225 h 262"/>
                  <a:gd name="T52" fmla="*/ 471 w 2002"/>
                  <a:gd name="T53" fmla="*/ 110 h 262"/>
                  <a:gd name="T54" fmla="*/ 421 w 2002"/>
                  <a:gd name="T55" fmla="*/ 234 h 262"/>
                  <a:gd name="T56" fmla="*/ 352 w 2002"/>
                  <a:gd name="T57" fmla="*/ 119 h 262"/>
                  <a:gd name="T58" fmla="*/ 301 w 2002"/>
                  <a:gd name="T59" fmla="*/ 243 h 262"/>
                  <a:gd name="T60" fmla="*/ 232 w 2002"/>
                  <a:gd name="T61" fmla="*/ 128 h 262"/>
                  <a:gd name="T62" fmla="*/ 182 w 2002"/>
                  <a:gd name="T63" fmla="*/ 253 h 262"/>
                  <a:gd name="T64" fmla="*/ 113 w 2002"/>
                  <a:gd name="T65" fmla="*/ 138 h 262"/>
                  <a:gd name="T66" fmla="*/ 62 w 2002"/>
                  <a:gd name="T67" fmla="*/ 262 h 262"/>
                  <a:gd name="T68" fmla="*/ 27 w 2002"/>
                  <a:gd name="T69" fmla="*/ 204 h 262"/>
                  <a:gd name="T70" fmla="*/ 0 w 2002"/>
                  <a:gd name="T71" fmla="*/ 207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02" h="262">
                    <a:moveTo>
                      <a:pt x="2002" y="53"/>
                    </a:moveTo>
                    <a:lnTo>
                      <a:pt x="1976" y="115"/>
                    </a:lnTo>
                    <a:lnTo>
                      <a:pt x="1907" y="0"/>
                    </a:lnTo>
                    <a:lnTo>
                      <a:pt x="1857" y="124"/>
                    </a:lnTo>
                    <a:lnTo>
                      <a:pt x="1788" y="9"/>
                    </a:lnTo>
                    <a:lnTo>
                      <a:pt x="1737" y="133"/>
                    </a:lnTo>
                    <a:lnTo>
                      <a:pt x="1668" y="18"/>
                    </a:lnTo>
                    <a:lnTo>
                      <a:pt x="1617" y="142"/>
                    </a:lnTo>
                    <a:lnTo>
                      <a:pt x="1548" y="27"/>
                    </a:lnTo>
                    <a:lnTo>
                      <a:pt x="1498" y="151"/>
                    </a:lnTo>
                    <a:lnTo>
                      <a:pt x="1429" y="36"/>
                    </a:lnTo>
                    <a:lnTo>
                      <a:pt x="1378" y="161"/>
                    </a:lnTo>
                    <a:lnTo>
                      <a:pt x="1309" y="46"/>
                    </a:lnTo>
                    <a:lnTo>
                      <a:pt x="1258" y="170"/>
                    </a:lnTo>
                    <a:lnTo>
                      <a:pt x="1189" y="55"/>
                    </a:lnTo>
                    <a:lnTo>
                      <a:pt x="1139" y="179"/>
                    </a:lnTo>
                    <a:lnTo>
                      <a:pt x="1070" y="64"/>
                    </a:lnTo>
                    <a:lnTo>
                      <a:pt x="1019" y="188"/>
                    </a:lnTo>
                    <a:lnTo>
                      <a:pt x="950" y="73"/>
                    </a:lnTo>
                    <a:lnTo>
                      <a:pt x="899" y="197"/>
                    </a:lnTo>
                    <a:lnTo>
                      <a:pt x="830" y="82"/>
                    </a:lnTo>
                    <a:lnTo>
                      <a:pt x="780" y="207"/>
                    </a:lnTo>
                    <a:lnTo>
                      <a:pt x="711" y="92"/>
                    </a:lnTo>
                    <a:lnTo>
                      <a:pt x="660" y="216"/>
                    </a:lnTo>
                    <a:lnTo>
                      <a:pt x="591" y="101"/>
                    </a:lnTo>
                    <a:lnTo>
                      <a:pt x="540" y="225"/>
                    </a:lnTo>
                    <a:lnTo>
                      <a:pt x="471" y="110"/>
                    </a:lnTo>
                    <a:lnTo>
                      <a:pt x="421" y="234"/>
                    </a:lnTo>
                    <a:lnTo>
                      <a:pt x="352" y="119"/>
                    </a:lnTo>
                    <a:lnTo>
                      <a:pt x="301" y="243"/>
                    </a:lnTo>
                    <a:lnTo>
                      <a:pt x="232" y="128"/>
                    </a:lnTo>
                    <a:lnTo>
                      <a:pt x="182" y="253"/>
                    </a:lnTo>
                    <a:lnTo>
                      <a:pt x="113" y="138"/>
                    </a:lnTo>
                    <a:lnTo>
                      <a:pt x="62" y="262"/>
                    </a:lnTo>
                    <a:lnTo>
                      <a:pt x="27" y="204"/>
                    </a:lnTo>
                    <a:lnTo>
                      <a:pt x="0" y="20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" name="Arc 174"/>
              <p:cNvSpPr>
                <a:spLocks/>
              </p:cNvSpPr>
              <p:nvPr/>
            </p:nvSpPr>
            <p:spPr bwMode="auto">
              <a:xfrm>
                <a:off x="452" y="4046"/>
                <a:ext cx="587" cy="2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7 w 21637"/>
                  <a:gd name="T1" fmla="*/ 21600 h 21600"/>
                  <a:gd name="T2" fmla="*/ 0 w 21637"/>
                  <a:gd name="T3" fmla="*/ 102 h 21600"/>
                  <a:gd name="T4" fmla="*/ 21600 w 2163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7" h="21600" fill="none" extrusionOk="0">
                    <a:moveTo>
                      <a:pt x="21636" y="21599"/>
                    </a:moveTo>
                    <a:cubicBezTo>
                      <a:pt x="21624" y="21599"/>
                      <a:pt x="21612" y="21599"/>
                      <a:pt x="21600" y="21600"/>
                    </a:cubicBezTo>
                    <a:cubicBezTo>
                      <a:pt x="9710" y="21600"/>
                      <a:pt x="56" y="11991"/>
                      <a:pt x="0" y="101"/>
                    </a:cubicBezTo>
                  </a:path>
                  <a:path w="21637" h="21600" stroke="0" extrusionOk="0">
                    <a:moveTo>
                      <a:pt x="21636" y="21599"/>
                    </a:moveTo>
                    <a:cubicBezTo>
                      <a:pt x="21624" y="21599"/>
                      <a:pt x="21612" y="21599"/>
                      <a:pt x="21600" y="21600"/>
                    </a:cubicBezTo>
                    <a:cubicBezTo>
                      <a:pt x="9710" y="21600"/>
                      <a:pt x="56" y="11991"/>
                      <a:pt x="0" y="10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" name="Freeform 175"/>
              <p:cNvSpPr>
                <a:spLocks/>
              </p:cNvSpPr>
              <p:nvPr/>
            </p:nvSpPr>
            <p:spPr bwMode="auto">
              <a:xfrm>
                <a:off x="432" y="4047"/>
                <a:ext cx="39" cy="54"/>
              </a:xfrm>
              <a:custGeom>
                <a:avLst/>
                <a:gdLst>
                  <a:gd name="T0" fmla="*/ 20 w 39"/>
                  <a:gd name="T1" fmla="*/ 0 h 54"/>
                  <a:gd name="T2" fmla="*/ 0 w 39"/>
                  <a:gd name="T3" fmla="*/ 54 h 54"/>
                  <a:gd name="T4" fmla="*/ 20 w 39"/>
                  <a:gd name="T5" fmla="*/ 40 h 54"/>
                  <a:gd name="T6" fmla="*/ 39 w 39"/>
                  <a:gd name="T7" fmla="*/ 54 h 54"/>
                  <a:gd name="T8" fmla="*/ 20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39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" name="Freeform 176"/>
              <p:cNvSpPr>
                <a:spLocks/>
              </p:cNvSpPr>
              <p:nvPr/>
            </p:nvSpPr>
            <p:spPr bwMode="auto">
              <a:xfrm>
                <a:off x="988" y="3090"/>
                <a:ext cx="784" cy="96"/>
              </a:xfrm>
              <a:custGeom>
                <a:avLst/>
                <a:gdLst>
                  <a:gd name="T0" fmla="*/ 2126 w 2126"/>
                  <a:gd name="T1" fmla="*/ 54 h 263"/>
                  <a:gd name="T2" fmla="*/ 2100 w 2126"/>
                  <a:gd name="T3" fmla="*/ 116 h 263"/>
                  <a:gd name="T4" fmla="*/ 2031 w 2126"/>
                  <a:gd name="T5" fmla="*/ 0 h 263"/>
                  <a:gd name="T6" fmla="*/ 1980 w 2126"/>
                  <a:gd name="T7" fmla="*/ 124 h 263"/>
                  <a:gd name="T8" fmla="*/ 1912 w 2126"/>
                  <a:gd name="T9" fmla="*/ 9 h 263"/>
                  <a:gd name="T10" fmla="*/ 1861 w 2126"/>
                  <a:gd name="T11" fmla="*/ 133 h 263"/>
                  <a:gd name="T12" fmla="*/ 1792 w 2126"/>
                  <a:gd name="T13" fmla="*/ 17 h 263"/>
                  <a:gd name="T14" fmla="*/ 1741 w 2126"/>
                  <a:gd name="T15" fmla="*/ 142 h 263"/>
                  <a:gd name="T16" fmla="*/ 1672 w 2126"/>
                  <a:gd name="T17" fmla="*/ 26 h 263"/>
                  <a:gd name="T18" fmla="*/ 1621 w 2126"/>
                  <a:gd name="T19" fmla="*/ 150 h 263"/>
                  <a:gd name="T20" fmla="*/ 1553 w 2126"/>
                  <a:gd name="T21" fmla="*/ 35 h 263"/>
                  <a:gd name="T22" fmla="*/ 1501 w 2126"/>
                  <a:gd name="T23" fmla="*/ 159 h 263"/>
                  <a:gd name="T24" fmla="*/ 1433 w 2126"/>
                  <a:gd name="T25" fmla="*/ 44 h 263"/>
                  <a:gd name="T26" fmla="*/ 1382 w 2126"/>
                  <a:gd name="T27" fmla="*/ 168 h 263"/>
                  <a:gd name="T28" fmla="*/ 1313 w 2126"/>
                  <a:gd name="T29" fmla="*/ 52 h 263"/>
                  <a:gd name="T30" fmla="*/ 1262 w 2126"/>
                  <a:gd name="T31" fmla="*/ 176 h 263"/>
                  <a:gd name="T32" fmla="*/ 1194 w 2126"/>
                  <a:gd name="T33" fmla="*/ 61 h 263"/>
                  <a:gd name="T34" fmla="*/ 1142 w 2126"/>
                  <a:gd name="T35" fmla="*/ 185 h 263"/>
                  <a:gd name="T36" fmla="*/ 1074 w 2126"/>
                  <a:gd name="T37" fmla="*/ 70 h 263"/>
                  <a:gd name="T38" fmla="*/ 1023 w 2126"/>
                  <a:gd name="T39" fmla="*/ 194 h 263"/>
                  <a:gd name="T40" fmla="*/ 954 w 2126"/>
                  <a:gd name="T41" fmla="*/ 78 h 263"/>
                  <a:gd name="T42" fmla="*/ 903 w 2126"/>
                  <a:gd name="T43" fmla="*/ 202 h 263"/>
                  <a:gd name="T44" fmla="*/ 835 w 2126"/>
                  <a:gd name="T45" fmla="*/ 87 h 263"/>
                  <a:gd name="T46" fmla="*/ 783 w 2126"/>
                  <a:gd name="T47" fmla="*/ 211 h 263"/>
                  <a:gd name="T48" fmla="*/ 715 w 2126"/>
                  <a:gd name="T49" fmla="*/ 96 h 263"/>
                  <a:gd name="T50" fmla="*/ 664 w 2126"/>
                  <a:gd name="T51" fmla="*/ 220 h 263"/>
                  <a:gd name="T52" fmla="*/ 595 w 2126"/>
                  <a:gd name="T53" fmla="*/ 104 h 263"/>
                  <a:gd name="T54" fmla="*/ 544 w 2126"/>
                  <a:gd name="T55" fmla="*/ 228 h 263"/>
                  <a:gd name="T56" fmla="*/ 476 w 2126"/>
                  <a:gd name="T57" fmla="*/ 113 h 263"/>
                  <a:gd name="T58" fmla="*/ 424 w 2126"/>
                  <a:gd name="T59" fmla="*/ 237 h 263"/>
                  <a:gd name="T60" fmla="*/ 356 w 2126"/>
                  <a:gd name="T61" fmla="*/ 122 h 263"/>
                  <a:gd name="T62" fmla="*/ 305 w 2126"/>
                  <a:gd name="T63" fmla="*/ 246 h 263"/>
                  <a:gd name="T64" fmla="*/ 236 w 2126"/>
                  <a:gd name="T65" fmla="*/ 130 h 263"/>
                  <a:gd name="T66" fmla="*/ 185 w 2126"/>
                  <a:gd name="T67" fmla="*/ 254 h 263"/>
                  <a:gd name="T68" fmla="*/ 116 w 2126"/>
                  <a:gd name="T69" fmla="*/ 139 h 263"/>
                  <a:gd name="T70" fmla="*/ 65 w 2126"/>
                  <a:gd name="T71" fmla="*/ 263 h 263"/>
                  <a:gd name="T72" fmla="*/ 31 w 2126"/>
                  <a:gd name="T73" fmla="*/ 205 h 263"/>
                  <a:gd name="T74" fmla="*/ 0 w 2126"/>
                  <a:gd name="T75" fmla="*/ 208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26" h="263">
                    <a:moveTo>
                      <a:pt x="2126" y="54"/>
                    </a:moveTo>
                    <a:lnTo>
                      <a:pt x="2100" y="116"/>
                    </a:lnTo>
                    <a:lnTo>
                      <a:pt x="2031" y="0"/>
                    </a:lnTo>
                    <a:lnTo>
                      <a:pt x="1980" y="124"/>
                    </a:lnTo>
                    <a:lnTo>
                      <a:pt x="1912" y="9"/>
                    </a:lnTo>
                    <a:lnTo>
                      <a:pt x="1861" y="133"/>
                    </a:lnTo>
                    <a:lnTo>
                      <a:pt x="1792" y="17"/>
                    </a:lnTo>
                    <a:lnTo>
                      <a:pt x="1741" y="142"/>
                    </a:lnTo>
                    <a:lnTo>
                      <a:pt x="1672" y="26"/>
                    </a:lnTo>
                    <a:lnTo>
                      <a:pt x="1621" y="150"/>
                    </a:lnTo>
                    <a:lnTo>
                      <a:pt x="1553" y="35"/>
                    </a:lnTo>
                    <a:lnTo>
                      <a:pt x="1501" y="159"/>
                    </a:lnTo>
                    <a:lnTo>
                      <a:pt x="1433" y="44"/>
                    </a:lnTo>
                    <a:lnTo>
                      <a:pt x="1382" y="168"/>
                    </a:lnTo>
                    <a:lnTo>
                      <a:pt x="1313" y="52"/>
                    </a:lnTo>
                    <a:lnTo>
                      <a:pt x="1262" y="176"/>
                    </a:lnTo>
                    <a:lnTo>
                      <a:pt x="1194" y="61"/>
                    </a:lnTo>
                    <a:lnTo>
                      <a:pt x="1142" y="185"/>
                    </a:lnTo>
                    <a:lnTo>
                      <a:pt x="1074" y="70"/>
                    </a:lnTo>
                    <a:lnTo>
                      <a:pt x="1023" y="194"/>
                    </a:lnTo>
                    <a:lnTo>
                      <a:pt x="954" y="78"/>
                    </a:lnTo>
                    <a:lnTo>
                      <a:pt x="903" y="202"/>
                    </a:lnTo>
                    <a:lnTo>
                      <a:pt x="835" y="87"/>
                    </a:lnTo>
                    <a:lnTo>
                      <a:pt x="783" y="211"/>
                    </a:lnTo>
                    <a:lnTo>
                      <a:pt x="715" y="96"/>
                    </a:lnTo>
                    <a:lnTo>
                      <a:pt x="664" y="220"/>
                    </a:lnTo>
                    <a:lnTo>
                      <a:pt x="595" y="104"/>
                    </a:lnTo>
                    <a:lnTo>
                      <a:pt x="544" y="228"/>
                    </a:lnTo>
                    <a:lnTo>
                      <a:pt x="476" y="113"/>
                    </a:lnTo>
                    <a:lnTo>
                      <a:pt x="424" y="237"/>
                    </a:lnTo>
                    <a:lnTo>
                      <a:pt x="356" y="122"/>
                    </a:lnTo>
                    <a:lnTo>
                      <a:pt x="305" y="246"/>
                    </a:lnTo>
                    <a:lnTo>
                      <a:pt x="236" y="130"/>
                    </a:lnTo>
                    <a:lnTo>
                      <a:pt x="185" y="254"/>
                    </a:lnTo>
                    <a:lnTo>
                      <a:pt x="116" y="139"/>
                    </a:lnTo>
                    <a:lnTo>
                      <a:pt x="65" y="263"/>
                    </a:lnTo>
                    <a:lnTo>
                      <a:pt x="31" y="205"/>
                    </a:lnTo>
                    <a:lnTo>
                      <a:pt x="0" y="20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" name="Arc 177"/>
              <p:cNvSpPr>
                <a:spLocks/>
              </p:cNvSpPr>
              <p:nvPr/>
            </p:nvSpPr>
            <p:spPr bwMode="auto">
              <a:xfrm>
                <a:off x="446" y="2925"/>
                <a:ext cx="542" cy="24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0 w 21640"/>
                  <a:gd name="T1" fmla="*/ 21600 h 21600"/>
                  <a:gd name="T2" fmla="*/ 0 w 21640"/>
                  <a:gd name="T3" fmla="*/ 0 h 21600"/>
                  <a:gd name="T4" fmla="*/ 21600 w 216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0" h="21600" fill="none" extrusionOk="0">
                    <a:moveTo>
                      <a:pt x="21639" y="21599"/>
                    </a:moveTo>
                    <a:cubicBezTo>
                      <a:pt x="21626" y="21599"/>
                      <a:pt x="2161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40" h="21600" stroke="0" extrusionOk="0">
                    <a:moveTo>
                      <a:pt x="21639" y="21599"/>
                    </a:moveTo>
                    <a:cubicBezTo>
                      <a:pt x="21626" y="21599"/>
                      <a:pt x="2161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0" name="Freeform 178"/>
              <p:cNvSpPr>
                <a:spLocks/>
              </p:cNvSpPr>
              <p:nvPr/>
            </p:nvSpPr>
            <p:spPr bwMode="auto">
              <a:xfrm>
                <a:off x="427" y="2925"/>
                <a:ext cx="39" cy="55"/>
              </a:xfrm>
              <a:custGeom>
                <a:avLst/>
                <a:gdLst>
                  <a:gd name="T0" fmla="*/ 19 w 39"/>
                  <a:gd name="T1" fmla="*/ 0 h 55"/>
                  <a:gd name="T2" fmla="*/ 0 w 39"/>
                  <a:gd name="T3" fmla="*/ 55 h 55"/>
                  <a:gd name="T4" fmla="*/ 19 w 39"/>
                  <a:gd name="T5" fmla="*/ 41 h 55"/>
                  <a:gd name="T6" fmla="*/ 39 w 39"/>
                  <a:gd name="T7" fmla="*/ 55 h 55"/>
                  <a:gd name="T8" fmla="*/ 19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9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1" name="Arc 179"/>
              <p:cNvSpPr>
                <a:spLocks/>
              </p:cNvSpPr>
              <p:nvPr/>
            </p:nvSpPr>
            <p:spPr bwMode="auto">
              <a:xfrm>
                <a:off x="1026" y="5301"/>
                <a:ext cx="146" cy="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41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4"/>
                      <a:pt x="12015" y="21522"/>
                      <a:pt x="140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4"/>
                      <a:pt x="12015" y="21522"/>
                      <a:pt x="14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2" name="Arc 180"/>
              <p:cNvSpPr>
                <a:spLocks/>
              </p:cNvSpPr>
              <p:nvPr/>
            </p:nvSpPr>
            <p:spPr bwMode="auto">
              <a:xfrm>
                <a:off x="1028" y="5334"/>
                <a:ext cx="382" cy="12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70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5" y="21600"/>
                      <a:pt x="93" y="12032"/>
                      <a:pt x="-1" y="170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5" y="21600"/>
                      <a:pt x="93" y="12032"/>
                      <a:pt x="-1" y="17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3" name="Arc 181"/>
              <p:cNvSpPr>
                <a:spLocks/>
              </p:cNvSpPr>
              <p:nvPr/>
            </p:nvSpPr>
            <p:spPr bwMode="auto">
              <a:xfrm>
                <a:off x="1043" y="4213"/>
                <a:ext cx="129" cy="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5 w 21595"/>
                  <a:gd name="T1" fmla="*/ 478 h 21599"/>
                  <a:gd name="T2" fmla="*/ 162 w 21595"/>
                  <a:gd name="T3" fmla="*/ 21599 h 21599"/>
                  <a:gd name="T4" fmla="*/ 0 w 21595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599" fill="none" extrusionOk="0">
                    <a:moveTo>
                      <a:pt x="21594" y="477"/>
                    </a:moveTo>
                    <a:cubicBezTo>
                      <a:pt x="21336" y="12155"/>
                      <a:pt x="11841" y="21511"/>
                      <a:pt x="162" y="21599"/>
                    </a:cubicBezTo>
                  </a:path>
                  <a:path w="21595" h="21599" stroke="0" extrusionOk="0">
                    <a:moveTo>
                      <a:pt x="21594" y="477"/>
                    </a:moveTo>
                    <a:cubicBezTo>
                      <a:pt x="21336" y="12155"/>
                      <a:pt x="11841" y="21511"/>
                      <a:pt x="16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4" name="Arc 182"/>
              <p:cNvSpPr>
                <a:spLocks/>
              </p:cNvSpPr>
              <p:nvPr/>
            </p:nvSpPr>
            <p:spPr bwMode="auto">
              <a:xfrm>
                <a:off x="1044" y="4258"/>
                <a:ext cx="350" cy="12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60 w 21660"/>
                  <a:gd name="T1" fmla="*/ 21600 h 21600"/>
                  <a:gd name="T2" fmla="*/ 0 w 21660"/>
                  <a:gd name="T3" fmla="*/ 179 h 21600"/>
                  <a:gd name="T4" fmla="*/ 21599 w 216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0" h="21600" fill="none" extrusionOk="0">
                    <a:moveTo>
                      <a:pt x="21659" y="21599"/>
                    </a:moveTo>
                    <a:cubicBezTo>
                      <a:pt x="21639" y="21599"/>
                      <a:pt x="21619" y="21599"/>
                      <a:pt x="21599" y="21600"/>
                    </a:cubicBezTo>
                    <a:cubicBezTo>
                      <a:pt x="9739" y="21600"/>
                      <a:pt x="98" y="12038"/>
                      <a:pt x="-1" y="179"/>
                    </a:cubicBezTo>
                  </a:path>
                  <a:path w="21660" h="21600" stroke="0" extrusionOk="0">
                    <a:moveTo>
                      <a:pt x="21659" y="21599"/>
                    </a:moveTo>
                    <a:cubicBezTo>
                      <a:pt x="21639" y="21599"/>
                      <a:pt x="21619" y="21599"/>
                      <a:pt x="21599" y="21600"/>
                    </a:cubicBezTo>
                    <a:cubicBezTo>
                      <a:pt x="9739" y="21600"/>
                      <a:pt x="98" y="12038"/>
                      <a:pt x="-1" y="17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5" name="Arc 183"/>
              <p:cNvSpPr>
                <a:spLocks/>
              </p:cNvSpPr>
              <p:nvPr/>
            </p:nvSpPr>
            <p:spPr bwMode="auto">
              <a:xfrm>
                <a:off x="1016" y="3148"/>
                <a:ext cx="151" cy="2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5 w 21585"/>
                  <a:gd name="T1" fmla="*/ 792 h 21600"/>
                  <a:gd name="T2" fmla="*/ 0 w 21585"/>
                  <a:gd name="T3" fmla="*/ 21600 h 21600"/>
                  <a:gd name="T4" fmla="*/ 0 w 215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5" h="21600" fill="none" extrusionOk="0">
                    <a:moveTo>
                      <a:pt x="21585" y="792"/>
                    </a:moveTo>
                    <a:cubicBezTo>
                      <a:pt x="21159" y="12405"/>
                      <a:pt x="11621" y="21599"/>
                      <a:pt x="0" y="21600"/>
                    </a:cubicBezTo>
                  </a:path>
                  <a:path w="21585" h="21600" stroke="0" extrusionOk="0">
                    <a:moveTo>
                      <a:pt x="21585" y="792"/>
                    </a:moveTo>
                    <a:cubicBezTo>
                      <a:pt x="21159" y="12405"/>
                      <a:pt x="1162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6" name="Arc 184"/>
              <p:cNvSpPr>
                <a:spLocks/>
              </p:cNvSpPr>
              <p:nvPr/>
            </p:nvSpPr>
            <p:spPr bwMode="auto">
              <a:xfrm>
                <a:off x="1016" y="3176"/>
                <a:ext cx="378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57 w 21657"/>
                  <a:gd name="T1" fmla="*/ 21600 h 21600"/>
                  <a:gd name="T2" fmla="*/ 0 w 21657"/>
                  <a:gd name="T3" fmla="*/ 0 h 21600"/>
                  <a:gd name="T4" fmla="*/ 21600 w 216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7" h="21600" fill="none" extrusionOk="0">
                    <a:moveTo>
                      <a:pt x="21656" y="21599"/>
                    </a:moveTo>
                    <a:cubicBezTo>
                      <a:pt x="21637" y="21599"/>
                      <a:pt x="2161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57" h="21600" stroke="0" extrusionOk="0">
                    <a:moveTo>
                      <a:pt x="21656" y="21599"/>
                    </a:moveTo>
                    <a:cubicBezTo>
                      <a:pt x="21637" y="21599"/>
                      <a:pt x="2161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7" name="Arc 185"/>
              <p:cNvSpPr>
                <a:spLocks/>
              </p:cNvSpPr>
              <p:nvPr/>
            </p:nvSpPr>
            <p:spPr bwMode="auto">
              <a:xfrm>
                <a:off x="1506" y="5127"/>
                <a:ext cx="113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88 w 21788"/>
                  <a:gd name="T1" fmla="*/ 21599 h 21600"/>
                  <a:gd name="T2" fmla="*/ 0 w 21788"/>
                  <a:gd name="T3" fmla="*/ 195 h 21600"/>
                  <a:gd name="T4" fmla="*/ 21599 w 2178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8" h="21600" fill="none" extrusionOk="0">
                    <a:moveTo>
                      <a:pt x="21788" y="21599"/>
                    </a:moveTo>
                    <a:cubicBezTo>
                      <a:pt x="21725" y="21599"/>
                      <a:pt x="21662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</a:path>
                  <a:path w="21788" h="21600" stroke="0" extrusionOk="0">
                    <a:moveTo>
                      <a:pt x="21788" y="21599"/>
                    </a:moveTo>
                    <a:cubicBezTo>
                      <a:pt x="21725" y="21599"/>
                      <a:pt x="21662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8" name="Freeform 186"/>
              <p:cNvSpPr>
                <a:spLocks/>
              </p:cNvSpPr>
              <p:nvPr/>
            </p:nvSpPr>
            <p:spPr bwMode="auto">
              <a:xfrm>
                <a:off x="1468" y="512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9" name="Line 187"/>
              <p:cNvSpPr>
                <a:spLocks noChangeShapeType="1"/>
              </p:cNvSpPr>
              <p:nvPr/>
            </p:nvSpPr>
            <p:spPr bwMode="auto">
              <a:xfrm>
                <a:off x="1468" y="512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0" name="Arc 188"/>
              <p:cNvSpPr>
                <a:spLocks/>
              </p:cNvSpPr>
              <p:nvPr/>
            </p:nvSpPr>
            <p:spPr bwMode="auto">
              <a:xfrm>
                <a:off x="1321" y="5133"/>
                <a:ext cx="140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1" name="Freeform 189"/>
              <p:cNvSpPr>
                <a:spLocks/>
              </p:cNvSpPr>
              <p:nvPr/>
            </p:nvSpPr>
            <p:spPr bwMode="auto">
              <a:xfrm>
                <a:off x="1283" y="5126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2" name="Line 190"/>
              <p:cNvSpPr>
                <a:spLocks noChangeShapeType="1"/>
              </p:cNvSpPr>
              <p:nvPr/>
            </p:nvSpPr>
            <p:spPr bwMode="auto">
              <a:xfrm>
                <a:off x="1283" y="512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3" name="Arc 191"/>
              <p:cNvSpPr>
                <a:spLocks/>
              </p:cNvSpPr>
              <p:nvPr/>
            </p:nvSpPr>
            <p:spPr bwMode="auto">
              <a:xfrm>
                <a:off x="1170" y="5127"/>
                <a:ext cx="139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94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5" y="21600"/>
                      <a:pt x="106" y="12047"/>
                      <a:pt x="-1" y="194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5" y="21600"/>
                      <a:pt x="106" y="12047"/>
                      <a:pt x="-1" y="19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4" name="Freeform 192"/>
              <p:cNvSpPr>
                <a:spLocks/>
              </p:cNvSpPr>
              <p:nvPr/>
            </p:nvSpPr>
            <p:spPr bwMode="auto">
              <a:xfrm>
                <a:off x="1130" y="512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5" name="Line 193"/>
              <p:cNvSpPr>
                <a:spLocks noChangeShapeType="1"/>
              </p:cNvSpPr>
              <p:nvPr/>
            </p:nvSpPr>
            <p:spPr bwMode="auto">
              <a:xfrm>
                <a:off x="1130" y="512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6" name="Arc 194"/>
              <p:cNvSpPr>
                <a:spLocks/>
              </p:cNvSpPr>
              <p:nvPr/>
            </p:nvSpPr>
            <p:spPr bwMode="auto">
              <a:xfrm>
                <a:off x="994" y="5099"/>
                <a:ext cx="152" cy="14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41 w 21741"/>
                  <a:gd name="T1" fmla="*/ 21600 h 21600"/>
                  <a:gd name="T2" fmla="*/ 0 w 21741"/>
                  <a:gd name="T3" fmla="*/ 148 h 21600"/>
                  <a:gd name="T4" fmla="*/ 21599 w 2174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1" h="21600" fill="none" extrusionOk="0">
                    <a:moveTo>
                      <a:pt x="21740" y="21599"/>
                    </a:moveTo>
                    <a:cubicBezTo>
                      <a:pt x="21693" y="21599"/>
                      <a:pt x="21646" y="21599"/>
                      <a:pt x="21599" y="21600"/>
                    </a:cubicBezTo>
                    <a:cubicBezTo>
                      <a:pt x="9727" y="21600"/>
                      <a:pt x="80" y="12019"/>
                      <a:pt x="-1" y="148"/>
                    </a:cubicBezTo>
                  </a:path>
                  <a:path w="21741" h="21600" stroke="0" extrusionOk="0">
                    <a:moveTo>
                      <a:pt x="21740" y="21599"/>
                    </a:moveTo>
                    <a:cubicBezTo>
                      <a:pt x="21693" y="21599"/>
                      <a:pt x="21646" y="21599"/>
                      <a:pt x="21599" y="21600"/>
                    </a:cubicBezTo>
                    <a:cubicBezTo>
                      <a:pt x="9727" y="21600"/>
                      <a:pt x="80" y="12019"/>
                      <a:pt x="-1" y="148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7" name="Freeform 195"/>
              <p:cNvSpPr>
                <a:spLocks/>
              </p:cNvSpPr>
              <p:nvPr/>
            </p:nvSpPr>
            <p:spPr bwMode="auto">
              <a:xfrm>
                <a:off x="955" y="5093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8" name="Line 196"/>
              <p:cNvSpPr>
                <a:spLocks noChangeShapeType="1"/>
              </p:cNvSpPr>
              <p:nvPr/>
            </p:nvSpPr>
            <p:spPr bwMode="auto">
              <a:xfrm>
                <a:off x="955" y="509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9" name="Arc 197"/>
              <p:cNvSpPr>
                <a:spLocks/>
              </p:cNvSpPr>
              <p:nvPr/>
            </p:nvSpPr>
            <p:spPr bwMode="auto">
              <a:xfrm>
                <a:off x="1495" y="4029"/>
                <a:ext cx="124" cy="12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74 w 21774"/>
                  <a:gd name="T1" fmla="*/ 21599 h 21600"/>
                  <a:gd name="T2" fmla="*/ 0 w 21774"/>
                  <a:gd name="T3" fmla="*/ 0 h 21600"/>
                  <a:gd name="T4" fmla="*/ 21600 w 217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4" h="21600" fill="none" extrusionOk="0">
                    <a:moveTo>
                      <a:pt x="21774" y="21599"/>
                    </a:moveTo>
                    <a:cubicBezTo>
                      <a:pt x="21716" y="21599"/>
                      <a:pt x="216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74" h="21600" stroke="0" extrusionOk="0">
                    <a:moveTo>
                      <a:pt x="21774" y="21599"/>
                    </a:moveTo>
                    <a:cubicBezTo>
                      <a:pt x="21716" y="21599"/>
                      <a:pt x="216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0" name="Freeform 198"/>
              <p:cNvSpPr>
                <a:spLocks/>
              </p:cNvSpPr>
              <p:nvPr/>
            </p:nvSpPr>
            <p:spPr bwMode="auto">
              <a:xfrm>
                <a:off x="1457" y="4022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1" name="Line 199"/>
              <p:cNvSpPr>
                <a:spLocks noChangeShapeType="1"/>
              </p:cNvSpPr>
              <p:nvPr/>
            </p:nvSpPr>
            <p:spPr bwMode="auto">
              <a:xfrm>
                <a:off x="1457" y="402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2" name="Arc 200"/>
              <p:cNvSpPr>
                <a:spLocks/>
              </p:cNvSpPr>
              <p:nvPr/>
            </p:nvSpPr>
            <p:spPr bwMode="auto">
              <a:xfrm>
                <a:off x="1315" y="4029"/>
                <a:ext cx="157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3" name="Freeform 201"/>
              <p:cNvSpPr>
                <a:spLocks/>
              </p:cNvSpPr>
              <p:nvPr/>
            </p:nvSpPr>
            <p:spPr bwMode="auto">
              <a:xfrm>
                <a:off x="1276" y="4022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4" name="Line 202"/>
              <p:cNvSpPr>
                <a:spLocks noChangeShapeType="1"/>
              </p:cNvSpPr>
              <p:nvPr/>
            </p:nvSpPr>
            <p:spPr bwMode="auto">
              <a:xfrm>
                <a:off x="1276" y="402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5" name="Arc 203"/>
              <p:cNvSpPr>
                <a:spLocks/>
              </p:cNvSpPr>
              <p:nvPr/>
            </p:nvSpPr>
            <p:spPr bwMode="auto">
              <a:xfrm>
                <a:off x="1185" y="4057"/>
                <a:ext cx="113" cy="94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90 w 21790"/>
                  <a:gd name="T1" fmla="*/ 21599 h 21600"/>
                  <a:gd name="T2" fmla="*/ 0 w 21790"/>
                  <a:gd name="T3" fmla="*/ 230 h 21600"/>
                  <a:gd name="T4" fmla="*/ 21599 w 217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0" h="21600" fill="none" extrusionOk="0">
                    <a:moveTo>
                      <a:pt x="21790" y="21599"/>
                    </a:moveTo>
                    <a:cubicBezTo>
                      <a:pt x="21726" y="21599"/>
                      <a:pt x="21662" y="21599"/>
                      <a:pt x="21599" y="21600"/>
                    </a:cubicBezTo>
                    <a:cubicBezTo>
                      <a:pt x="9759" y="21600"/>
                      <a:pt x="126" y="12068"/>
                      <a:pt x="0" y="229"/>
                    </a:cubicBezTo>
                  </a:path>
                  <a:path w="21790" h="21600" stroke="0" extrusionOk="0">
                    <a:moveTo>
                      <a:pt x="21790" y="21599"/>
                    </a:moveTo>
                    <a:cubicBezTo>
                      <a:pt x="21726" y="21599"/>
                      <a:pt x="21662" y="21599"/>
                      <a:pt x="21599" y="21600"/>
                    </a:cubicBezTo>
                    <a:cubicBezTo>
                      <a:pt x="9759" y="21600"/>
                      <a:pt x="126" y="12068"/>
                      <a:pt x="0" y="22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6" name="Freeform 204"/>
              <p:cNvSpPr>
                <a:spLocks/>
              </p:cNvSpPr>
              <p:nvPr/>
            </p:nvSpPr>
            <p:spPr bwMode="auto">
              <a:xfrm>
                <a:off x="1146" y="405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146" y="40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7"/>
            <p:cNvSpPr>
              <a:spLocks/>
            </p:cNvSpPr>
            <p:nvPr/>
          </p:nvSpPr>
          <p:spPr bwMode="auto">
            <a:xfrm>
              <a:off x="994" y="4034"/>
              <a:ext cx="141" cy="11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51 w 21751"/>
                <a:gd name="T1" fmla="*/ 21599 h 21600"/>
                <a:gd name="T2" fmla="*/ 0 w 21751"/>
                <a:gd name="T3" fmla="*/ 184 h 21600"/>
                <a:gd name="T4" fmla="*/ 21599 w 2175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1" h="21600" fill="none" extrusionOk="0">
                  <a:moveTo>
                    <a:pt x="21751" y="21599"/>
                  </a:moveTo>
                  <a:cubicBezTo>
                    <a:pt x="21700" y="21599"/>
                    <a:pt x="21649" y="21599"/>
                    <a:pt x="21599" y="21600"/>
                  </a:cubicBezTo>
                  <a:cubicBezTo>
                    <a:pt x="9741" y="21600"/>
                    <a:pt x="100" y="12041"/>
                    <a:pt x="-1" y="184"/>
                  </a:cubicBezTo>
                </a:path>
                <a:path w="21751" h="21600" stroke="0" extrusionOk="0">
                  <a:moveTo>
                    <a:pt x="21751" y="21599"/>
                  </a:moveTo>
                  <a:cubicBezTo>
                    <a:pt x="21700" y="21599"/>
                    <a:pt x="21649" y="21599"/>
                    <a:pt x="21599" y="21600"/>
                  </a:cubicBezTo>
                  <a:cubicBezTo>
                    <a:pt x="9741" y="21600"/>
                    <a:pt x="100" y="12041"/>
                    <a:pt x="-1" y="18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955" y="402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955" y="402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1451" y="2958"/>
              <a:ext cx="174" cy="9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21 w 21721"/>
                <a:gd name="T1" fmla="*/ 21600 h 21600"/>
                <a:gd name="T2" fmla="*/ 0 w 21721"/>
                <a:gd name="T3" fmla="*/ 218 h 21600"/>
                <a:gd name="T4" fmla="*/ 21599 w 217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1" h="21600" fill="none" extrusionOk="0">
                  <a:moveTo>
                    <a:pt x="21720" y="21599"/>
                  </a:moveTo>
                  <a:cubicBezTo>
                    <a:pt x="21680" y="21599"/>
                    <a:pt x="21639" y="21599"/>
                    <a:pt x="21599" y="21600"/>
                  </a:cubicBezTo>
                  <a:cubicBezTo>
                    <a:pt x="9754" y="21600"/>
                    <a:pt x="119" y="12061"/>
                    <a:pt x="0" y="217"/>
                  </a:cubicBezTo>
                </a:path>
                <a:path w="21721" h="21600" stroke="0" extrusionOk="0">
                  <a:moveTo>
                    <a:pt x="21720" y="21599"/>
                  </a:moveTo>
                  <a:cubicBezTo>
                    <a:pt x="21680" y="21599"/>
                    <a:pt x="21639" y="21599"/>
                    <a:pt x="21599" y="21600"/>
                  </a:cubicBezTo>
                  <a:cubicBezTo>
                    <a:pt x="9754" y="21600"/>
                    <a:pt x="119" y="12061"/>
                    <a:pt x="0" y="21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412" y="295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412" y="295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293" y="2958"/>
              <a:ext cx="163" cy="9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29 w 21729"/>
                <a:gd name="T1" fmla="*/ 21600 h 21600"/>
                <a:gd name="T2" fmla="*/ 0 w 21729"/>
                <a:gd name="T3" fmla="*/ 218 h 21600"/>
                <a:gd name="T4" fmla="*/ 21599 w 2172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9" h="21600" fill="none" extrusionOk="0">
                  <a:moveTo>
                    <a:pt x="21728" y="21599"/>
                  </a:moveTo>
                  <a:cubicBezTo>
                    <a:pt x="21685" y="21599"/>
                    <a:pt x="21642" y="21599"/>
                    <a:pt x="21599" y="21600"/>
                  </a:cubicBezTo>
                  <a:cubicBezTo>
                    <a:pt x="9754" y="21600"/>
                    <a:pt x="119" y="12061"/>
                    <a:pt x="0" y="217"/>
                  </a:cubicBezTo>
                </a:path>
                <a:path w="21729" h="21600" stroke="0" extrusionOk="0">
                  <a:moveTo>
                    <a:pt x="21728" y="21599"/>
                  </a:moveTo>
                  <a:cubicBezTo>
                    <a:pt x="21685" y="21599"/>
                    <a:pt x="21642" y="21599"/>
                    <a:pt x="21599" y="21600"/>
                  </a:cubicBezTo>
                  <a:cubicBezTo>
                    <a:pt x="9754" y="21600"/>
                    <a:pt x="119" y="12061"/>
                    <a:pt x="0" y="21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254" y="295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254" y="295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175" y="2914"/>
              <a:ext cx="129" cy="14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65 w 21765"/>
                <a:gd name="T1" fmla="*/ 21599 h 21600"/>
                <a:gd name="T2" fmla="*/ 0 w 21765"/>
                <a:gd name="T3" fmla="*/ 150 h 21600"/>
                <a:gd name="T4" fmla="*/ 21599 w 217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5" h="21600" fill="none" extrusionOk="0">
                  <a:moveTo>
                    <a:pt x="21765" y="21599"/>
                  </a:moveTo>
                  <a:cubicBezTo>
                    <a:pt x="21709" y="21599"/>
                    <a:pt x="21654" y="21599"/>
                    <a:pt x="21599" y="21600"/>
                  </a:cubicBezTo>
                  <a:cubicBezTo>
                    <a:pt x="9728" y="21600"/>
                    <a:pt x="81" y="12020"/>
                    <a:pt x="-1" y="150"/>
                  </a:cubicBezTo>
                </a:path>
                <a:path w="21765" h="21600" stroke="0" extrusionOk="0">
                  <a:moveTo>
                    <a:pt x="21765" y="21599"/>
                  </a:moveTo>
                  <a:cubicBezTo>
                    <a:pt x="21709" y="21599"/>
                    <a:pt x="21654" y="21599"/>
                    <a:pt x="21599" y="21600"/>
                  </a:cubicBezTo>
                  <a:cubicBezTo>
                    <a:pt x="9728" y="21600"/>
                    <a:pt x="81" y="12020"/>
                    <a:pt x="-1" y="150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135" y="290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135" y="290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1028" y="2975"/>
              <a:ext cx="107" cy="82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96 w 21796"/>
                <a:gd name="T1" fmla="*/ 21599 h 21600"/>
                <a:gd name="T2" fmla="*/ 0 w 21796"/>
                <a:gd name="T3" fmla="*/ 262 h 21600"/>
                <a:gd name="T4" fmla="*/ 21598 w 217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6" h="21600" fill="none" extrusionOk="0">
                  <a:moveTo>
                    <a:pt x="21796" y="21599"/>
                  </a:moveTo>
                  <a:cubicBezTo>
                    <a:pt x="21730" y="21599"/>
                    <a:pt x="21664" y="21599"/>
                    <a:pt x="21598" y="21600"/>
                  </a:cubicBezTo>
                  <a:cubicBezTo>
                    <a:pt x="9770" y="21600"/>
                    <a:pt x="143" y="12088"/>
                    <a:pt x="-1" y="262"/>
                  </a:cubicBezTo>
                </a:path>
                <a:path w="21796" h="21600" stroke="0" extrusionOk="0">
                  <a:moveTo>
                    <a:pt x="21796" y="21599"/>
                  </a:moveTo>
                  <a:cubicBezTo>
                    <a:pt x="21730" y="21599"/>
                    <a:pt x="21664" y="21599"/>
                    <a:pt x="21598" y="21600"/>
                  </a:cubicBezTo>
                  <a:cubicBezTo>
                    <a:pt x="9770" y="21600"/>
                    <a:pt x="143" y="12088"/>
                    <a:pt x="-1" y="26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989" y="296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989" y="296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531" y="4904"/>
              <a:ext cx="457" cy="33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7 w 21647"/>
                <a:gd name="T1" fmla="*/ 21600 h 21600"/>
                <a:gd name="T2" fmla="*/ 0 w 21647"/>
                <a:gd name="T3" fmla="*/ 65 h 21600"/>
                <a:gd name="T4" fmla="*/ 21600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96" y="21600"/>
                    <a:pt x="35" y="11968"/>
                    <a:pt x="0" y="64"/>
                  </a:cubicBezTo>
                </a:path>
                <a:path w="21647" h="21600" stroke="0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96" y="21600"/>
                    <a:pt x="35" y="11968"/>
                    <a:pt x="0" y="6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493" y="489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493" y="48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553" y="3912"/>
              <a:ext cx="418" cy="2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1 w 21651"/>
                <a:gd name="T1" fmla="*/ 21600 h 21600"/>
                <a:gd name="T2" fmla="*/ 0 w 21651"/>
                <a:gd name="T3" fmla="*/ 89 h 21600"/>
                <a:gd name="T4" fmla="*/ 21600 w 2165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1" h="21600" fill="none" extrusionOk="0">
                  <a:moveTo>
                    <a:pt x="21650" y="21599"/>
                  </a:moveTo>
                  <a:cubicBezTo>
                    <a:pt x="21633" y="21599"/>
                    <a:pt x="21616" y="21599"/>
                    <a:pt x="21600" y="21600"/>
                  </a:cubicBezTo>
                  <a:cubicBezTo>
                    <a:pt x="9705" y="21600"/>
                    <a:pt x="49" y="11983"/>
                    <a:pt x="0" y="88"/>
                  </a:cubicBezTo>
                </a:path>
                <a:path w="21651" h="21600" stroke="0" extrusionOk="0">
                  <a:moveTo>
                    <a:pt x="21650" y="21599"/>
                  </a:moveTo>
                  <a:cubicBezTo>
                    <a:pt x="21633" y="21599"/>
                    <a:pt x="21616" y="21599"/>
                    <a:pt x="21600" y="21600"/>
                  </a:cubicBezTo>
                  <a:cubicBezTo>
                    <a:pt x="9705" y="21600"/>
                    <a:pt x="49" y="11983"/>
                    <a:pt x="0" y="8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515" y="3906"/>
              <a:ext cx="77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515" y="390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531" y="2786"/>
              <a:ext cx="451" cy="2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1" y="21600"/>
                    <a:pt x="43" y="11977"/>
                    <a:pt x="0" y="7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1" y="21600"/>
                    <a:pt x="43" y="11977"/>
                    <a:pt x="0" y="7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493" y="2780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493" y="278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791" y="5117"/>
              <a:ext cx="22" cy="56"/>
            </a:xfrm>
            <a:custGeom>
              <a:avLst/>
              <a:gdLst>
                <a:gd name="T0" fmla="*/ 62 w 62"/>
                <a:gd name="T1" fmla="*/ 154 h 154"/>
                <a:gd name="T2" fmla="*/ 0 w 62"/>
                <a:gd name="T3" fmla="*/ 45 h 154"/>
                <a:gd name="T4" fmla="*/ 45 w 62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54">
                  <a:moveTo>
                    <a:pt x="62" y="154"/>
                  </a:moveTo>
                  <a:lnTo>
                    <a:pt x="0" y="45"/>
                  </a:lnTo>
                  <a:lnTo>
                    <a:pt x="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Freeform 232"/>
            <p:cNvSpPr>
              <a:spLocks/>
            </p:cNvSpPr>
            <p:nvPr/>
          </p:nvSpPr>
          <p:spPr bwMode="auto">
            <a:xfrm>
              <a:off x="779" y="5085"/>
              <a:ext cx="61" cy="59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233"/>
            <p:cNvSpPr>
              <a:spLocks noChangeShapeType="1"/>
            </p:cNvSpPr>
            <p:nvPr/>
          </p:nvSpPr>
          <p:spPr bwMode="auto">
            <a:xfrm flipH="1">
              <a:off x="779" y="5085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Freeform 234"/>
            <p:cNvSpPr>
              <a:spLocks/>
            </p:cNvSpPr>
            <p:nvPr/>
          </p:nvSpPr>
          <p:spPr bwMode="auto">
            <a:xfrm>
              <a:off x="599" y="5056"/>
              <a:ext cx="62" cy="161"/>
            </a:xfrm>
            <a:custGeom>
              <a:avLst/>
              <a:gdLst>
                <a:gd name="T0" fmla="*/ 169 w 169"/>
                <a:gd name="T1" fmla="*/ 443 h 443"/>
                <a:gd name="T2" fmla="*/ 0 w 169"/>
                <a:gd name="T3" fmla="*/ 121 h 443"/>
                <a:gd name="T4" fmla="*/ 92 w 169"/>
                <a:gd name="T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443">
                  <a:moveTo>
                    <a:pt x="169" y="443"/>
                  </a:moveTo>
                  <a:lnTo>
                    <a:pt x="0" y="121"/>
                  </a:lnTo>
                  <a:lnTo>
                    <a:pt x="9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Freeform 235"/>
            <p:cNvSpPr>
              <a:spLocks/>
            </p:cNvSpPr>
            <p:nvPr/>
          </p:nvSpPr>
          <p:spPr bwMode="auto">
            <a:xfrm>
              <a:off x="602" y="5027"/>
              <a:ext cx="66" cy="52"/>
            </a:xfrm>
            <a:custGeom>
              <a:avLst/>
              <a:gdLst>
                <a:gd name="T0" fmla="*/ 179 w 179"/>
                <a:gd name="T1" fmla="*/ 128 h 143"/>
                <a:gd name="T2" fmla="*/ 166 w 179"/>
                <a:gd name="T3" fmla="*/ 143 h 143"/>
                <a:gd name="T4" fmla="*/ 0 w 179"/>
                <a:gd name="T5" fmla="*/ 15 h 143"/>
                <a:gd name="T6" fmla="*/ 13 w 179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3">
                  <a:moveTo>
                    <a:pt x="179" y="128"/>
                  </a:moveTo>
                  <a:lnTo>
                    <a:pt x="166" y="143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236"/>
            <p:cNvSpPr>
              <a:spLocks noChangeShapeType="1"/>
            </p:cNvSpPr>
            <p:nvPr/>
          </p:nvSpPr>
          <p:spPr bwMode="auto">
            <a:xfrm flipH="1">
              <a:off x="602" y="5027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Freeform 237"/>
            <p:cNvSpPr>
              <a:spLocks/>
            </p:cNvSpPr>
            <p:nvPr/>
          </p:nvSpPr>
          <p:spPr bwMode="auto">
            <a:xfrm>
              <a:off x="796" y="4018"/>
              <a:ext cx="23" cy="68"/>
            </a:xfrm>
            <a:custGeom>
              <a:avLst/>
              <a:gdLst>
                <a:gd name="T0" fmla="*/ 62 w 62"/>
                <a:gd name="T1" fmla="*/ 184 h 184"/>
                <a:gd name="T2" fmla="*/ 0 w 62"/>
                <a:gd name="T3" fmla="*/ 62 h 184"/>
                <a:gd name="T4" fmla="*/ 47 w 62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84">
                  <a:moveTo>
                    <a:pt x="62" y="184"/>
                  </a:moveTo>
                  <a:lnTo>
                    <a:pt x="0" y="62"/>
                  </a:lnTo>
                  <a:lnTo>
                    <a:pt x="4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Freeform 238"/>
            <p:cNvSpPr>
              <a:spLocks/>
            </p:cNvSpPr>
            <p:nvPr/>
          </p:nvSpPr>
          <p:spPr bwMode="auto">
            <a:xfrm>
              <a:off x="783" y="3990"/>
              <a:ext cx="66" cy="52"/>
            </a:xfrm>
            <a:custGeom>
              <a:avLst/>
              <a:gdLst>
                <a:gd name="T0" fmla="*/ 179 w 179"/>
                <a:gd name="T1" fmla="*/ 127 h 142"/>
                <a:gd name="T2" fmla="*/ 166 w 179"/>
                <a:gd name="T3" fmla="*/ 142 h 142"/>
                <a:gd name="T4" fmla="*/ 0 w 179"/>
                <a:gd name="T5" fmla="*/ 14 h 142"/>
                <a:gd name="T6" fmla="*/ 13 w 179"/>
                <a:gd name="T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79" y="127"/>
                  </a:moveTo>
                  <a:lnTo>
                    <a:pt x="166" y="142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239"/>
            <p:cNvSpPr>
              <a:spLocks noChangeShapeType="1"/>
            </p:cNvSpPr>
            <p:nvPr/>
          </p:nvSpPr>
          <p:spPr bwMode="auto">
            <a:xfrm flipH="1">
              <a:off x="783" y="3990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Freeform 240"/>
            <p:cNvSpPr>
              <a:spLocks/>
            </p:cNvSpPr>
            <p:nvPr/>
          </p:nvSpPr>
          <p:spPr bwMode="auto">
            <a:xfrm>
              <a:off x="779" y="2948"/>
              <a:ext cx="34" cy="51"/>
            </a:xfrm>
            <a:custGeom>
              <a:avLst/>
              <a:gdLst>
                <a:gd name="T0" fmla="*/ 92 w 92"/>
                <a:gd name="T1" fmla="*/ 139 h 139"/>
                <a:gd name="T2" fmla="*/ 0 w 92"/>
                <a:gd name="T3" fmla="*/ 30 h 139"/>
                <a:gd name="T4" fmla="*/ 45 w 92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39">
                  <a:moveTo>
                    <a:pt x="92" y="139"/>
                  </a:moveTo>
                  <a:lnTo>
                    <a:pt x="0" y="30"/>
                  </a:lnTo>
                  <a:lnTo>
                    <a:pt x="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Freeform 241"/>
            <p:cNvSpPr>
              <a:spLocks/>
            </p:cNvSpPr>
            <p:nvPr/>
          </p:nvSpPr>
          <p:spPr bwMode="auto">
            <a:xfrm>
              <a:off x="775" y="2912"/>
              <a:ext cx="49" cy="68"/>
            </a:xfrm>
            <a:custGeom>
              <a:avLst/>
              <a:gdLst>
                <a:gd name="T0" fmla="*/ 132 w 132"/>
                <a:gd name="T1" fmla="*/ 175 h 186"/>
                <a:gd name="T2" fmla="*/ 115 w 132"/>
                <a:gd name="T3" fmla="*/ 186 h 186"/>
                <a:gd name="T4" fmla="*/ 0 w 132"/>
                <a:gd name="T5" fmla="*/ 11 h 186"/>
                <a:gd name="T6" fmla="*/ 17 w 132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6">
                  <a:moveTo>
                    <a:pt x="132" y="175"/>
                  </a:moveTo>
                  <a:lnTo>
                    <a:pt x="115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242"/>
            <p:cNvSpPr>
              <a:spLocks noChangeShapeType="1"/>
            </p:cNvSpPr>
            <p:nvPr/>
          </p:nvSpPr>
          <p:spPr bwMode="auto">
            <a:xfrm flipH="1">
              <a:off x="775" y="2912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243"/>
            <p:cNvSpPr>
              <a:spLocks noChangeShapeType="1"/>
            </p:cNvSpPr>
            <p:nvPr/>
          </p:nvSpPr>
          <p:spPr bwMode="auto">
            <a:xfrm flipH="1" flipV="1">
              <a:off x="661" y="2881"/>
              <a:ext cx="11" cy="1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Freeform 244"/>
            <p:cNvSpPr>
              <a:spLocks/>
            </p:cNvSpPr>
            <p:nvPr/>
          </p:nvSpPr>
          <p:spPr bwMode="auto">
            <a:xfrm>
              <a:off x="622" y="2872"/>
              <a:ext cx="77" cy="12"/>
            </a:xfrm>
            <a:custGeom>
              <a:avLst/>
              <a:gdLst>
                <a:gd name="T0" fmla="*/ 209 w 209"/>
                <a:gd name="T1" fmla="*/ 0 h 32"/>
                <a:gd name="T2" fmla="*/ 209 w 209"/>
                <a:gd name="T3" fmla="*/ 20 h 32"/>
                <a:gd name="T4" fmla="*/ 0 w 209"/>
                <a:gd name="T5" fmla="*/ 32 h 32"/>
                <a:gd name="T6" fmla="*/ 0 w 209"/>
                <a:gd name="T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0"/>
                  </a:moveTo>
                  <a:lnTo>
                    <a:pt x="209" y="20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245"/>
            <p:cNvSpPr>
              <a:spLocks noChangeShapeType="1"/>
            </p:cNvSpPr>
            <p:nvPr/>
          </p:nvSpPr>
          <p:spPr bwMode="auto">
            <a:xfrm>
              <a:off x="622" y="287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Arc 246"/>
            <p:cNvSpPr>
              <a:spLocks/>
            </p:cNvSpPr>
            <p:nvPr/>
          </p:nvSpPr>
          <p:spPr bwMode="auto">
            <a:xfrm>
              <a:off x="2151" y="1704"/>
              <a:ext cx="558" cy="2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9 w 21639"/>
                <a:gd name="T1" fmla="*/ 21600 h 21600"/>
                <a:gd name="T2" fmla="*/ 0 w 21639"/>
                <a:gd name="T3" fmla="*/ 72 h 21600"/>
                <a:gd name="T4" fmla="*/ 21600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98" y="21600"/>
                    <a:pt x="39" y="11973"/>
                    <a:pt x="0" y="71"/>
                  </a:cubicBezTo>
                </a:path>
                <a:path w="21639" h="21600" stroke="0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98" y="21600"/>
                    <a:pt x="39" y="11973"/>
                    <a:pt x="0" y="7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Arc 247"/>
            <p:cNvSpPr>
              <a:spLocks/>
            </p:cNvSpPr>
            <p:nvPr/>
          </p:nvSpPr>
          <p:spPr bwMode="auto">
            <a:xfrm>
              <a:off x="2146" y="1620"/>
              <a:ext cx="136" cy="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3 h 21599"/>
                <a:gd name="T2" fmla="*/ 155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42"/>
                  </a:moveTo>
                  <a:cubicBezTo>
                    <a:pt x="21466" y="12016"/>
                    <a:pt x="11928" y="21514"/>
                    <a:pt x="155" y="21599"/>
                  </a:cubicBezTo>
                </a:path>
                <a:path w="21599" h="21599" stroke="0" extrusionOk="0">
                  <a:moveTo>
                    <a:pt x="21598" y="242"/>
                  </a:moveTo>
                  <a:cubicBezTo>
                    <a:pt x="21466" y="12016"/>
                    <a:pt x="11928" y="21514"/>
                    <a:pt x="15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Arc 248"/>
            <p:cNvSpPr>
              <a:spLocks/>
            </p:cNvSpPr>
            <p:nvPr/>
          </p:nvSpPr>
          <p:spPr bwMode="auto">
            <a:xfrm>
              <a:off x="1085" y="1048"/>
              <a:ext cx="1056" cy="66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2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3" y="21600"/>
                    <a:pt x="17" y="11948"/>
                    <a:pt x="0" y="31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3" y="21600"/>
                    <a:pt x="17" y="11948"/>
                    <a:pt x="0" y="3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Freeform 249"/>
            <p:cNvSpPr>
              <a:spLocks/>
            </p:cNvSpPr>
            <p:nvPr/>
          </p:nvSpPr>
          <p:spPr bwMode="auto">
            <a:xfrm>
              <a:off x="1065" y="1049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Freeform 250"/>
            <p:cNvSpPr>
              <a:spLocks/>
            </p:cNvSpPr>
            <p:nvPr/>
          </p:nvSpPr>
          <p:spPr bwMode="auto">
            <a:xfrm>
              <a:off x="2141" y="1663"/>
              <a:ext cx="1151" cy="68"/>
            </a:xfrm>
            <a:custGeom>
              <a:avLst/>
              <a:gdLst>
                <a:gd name="T0" fmla="*/ 3122 w 3122"/>
                <a:gd name="T1" fmla="*/ 58 h 185"/>
                <a:gd name="T2" fmla="*/ 3093 w 3122"/>
                <a:gd name="T3" fmla="*/ 118 h 185"/>
                <a:gd name="T4" fmla="*/ 3030 w 3122"/>
                <a:gd name="T5" fmla="*/ 0 h 185"/>
                <a:gd name="T6" fmla="*/ 2973 w 3122"/>
                <a:gd name="T7" fmla="*/ 121 h 185"/>
                <a:gd name="T8" fmla="*/ 2910 w 3122"/>
                <a:gd name="T9" fmla="*/ 2 h 185"/>
                <a:gd name="T10" fmla="*/ 2853 w 3122"/>
                <a:gd name="T11" fmla="*/ 124 h 185"/>
                <a:gd name="T12" fmla="*/ 2790 w 3122"/>
                <a:gd name="T13" fmla="*/ 5 h 185"/>
                <a:gd name="T14" fmla="*/ 2733 w 3122"/>
                <a:gd name="T15" fmla="*/ 126 h 185"/>
                <a:gd name="T16" fmla="*/ 2670 w 3122"/>
                <a:gd name="T17" fmla="*/ 8 h 185"/>
                <a:gd name="T18" fmla="*/ 2613 w 3122"/>
                <a:gd name="T19" fmla="*/ 129 h 185"/>
                <a:gd name="T20" fmla="*/ 2550 w 3122"/>
                <a:gd name="T21" fmla="*/ 10 h 185"/>
                <a:gd name="T22" fmla="*/ 2493 w 3122"/>
                <a:gd name="T23" fmla="*/ 132 h 185"/>
                <a:gd name="T24" fmla="*/ 2430 w 3122"/>
                <a:gd name="T25" fmla="*/ 13 h 185"/>
                <a:gd name="T26" fmla="*/ 2373 w 3122"/>
                <a:gd name="T27" fmla="*/ 134 h 185"/>
                <a:gd name="T28" fmla="*/ 2310 w 3122"/>
                <a:gd name="T29" fmla="*/ 16 h 185"/>
                <a:gd name="T30" fmla="*/ 2253 w 3122"/>
                <a:gd name="T31" fmla="*/ 137 h 185"/>
                <a:gd name="T32" fmla="*/ 2190 w 3122"/>
                <a:gd name="T33" fmla="*/ 18 h 185"/>
                <a:gd name="T34" fmla="*/ 2133 w 3122"/>
                <a:gd name="T35" fmla="*/ 140 h 185"/>
                <a:gd name="T36" fmla="*/ 2070 w 3122"/>
                <a:gd name="T37" fmla="*/ 21 h 185"/>
                <a:gd name="T38" fmla="*/ 2013 w 3122"/>
                <a:gd name="T39" fmla="*/ 142 h 185"/>
                <a:gd name="T40" fmla="*/ 1950 w 3122"/>
                <a:gd name="T41" fmla="*/ 24 h 185"/>
                <a:gd name="T42" fmla="*/ 1893 w 3122"/>
                <a:gd name="T43" fmla="*/ 145 h 185"/>
                <a:gd name="T44" fmla="*/ 1831 w 3122"/>
                <a:gd name="T45" fmla="*/ 26 h 185"/>
                <a:gd name="T46" fmla="*/ 1773 w 3122"/>
                <a:gd name="T47" fmla="*/ 148 h 185"/>
                <a:gd name="T48" fmla="*/ 1711 w 3122"/>
                <a:gd name="T49" fmla="*/ 29 h 185"/>
                <a:gd name="T50" fmla="*/ 1653 w 3122"/>
                <a:gd name="T51" fmla="*/ 150 h 185"/>
                <a:gd name="T52" fmla="*/ 1591 w 3122"/>
                <a:gd name="T53" fmla="*/ 32 h 185"/>
                <a:gd name="T54" fmla="*/ 1533 w 3122"/>
                <a:gd name="T55" fmla="*/ 153 h 185"/>
                <a:gd name="T56" fmla="*/ 1471 w 3122"/>
                <a:gd name="T57" fmla="*/ 34 h 185"/>
                <a:gd name="T58" fmla="*/ 1413 w 3122"/>
                <a:gd name="T59" fmla="*/ 156 h 185"/>
                <a:gd name="T60" fmla="*/ 1351 w 3122"/>
                <a:gd name="T61" fmla="*/ 37 h 185"/>
                <a:gd name="T62" fmla="*/ 1293 w 3122"/>
                <a:gd name="T63" fmla="*/ 158 h 185"/>
                <a:gd name="T64" fmla="*/ 1231 w 3122"/>
                <a:gd name="T65" fmla="*/ 40 h 185"/>
                <a:gd name="T66" fmla="*/ 1173 w 3122"/>
                <a:gd name="T67" fmla="*/ 161 h 185"/>
                <a:gd name="T68" fmla="*/ 1111 w 3122"/>
                <a:gd name="T69" fmla="*/ 43 h 185"/>
                <a:gd name="T70" fmla="*/ 1053 w 3122"/>
                <a:gd name="T71" fmla="*/ 164 h 185"/>
                <a:gd name="T72" fmla="*/ 991 w 3122"/>
                <a:gd name="T73" fmla="*/ 45 h 185"/>
                <a:gd name="T74" fmla="*/ 933 w 3122"/>
                <a:gd name="T75" fmla="*/ 167 h 185"/>
                <a:gd name="T76" fmla="*/ 871 w 3122"/>
                <a:gd name="T77" fmla="*/ 48 h 185"/>
                <a:gd name="T78" fmla="*/ 813 w 3122"/>
                <a:gd name="T79" fmla="*/ 169 h 185"/>
                <a:gd name="T80" fmla="*/ 751 w 3122"/>
                <a:gd name="T81" fmla="*/ 51 h 185"/>
                <a:gd name="T82" fmla="*/ 694 w 3122"/>
                <a:gd name="T83" fmla="*/ 172 h 185"/>
                <a:gd name="T84" fmla="*/ 631 w 3122"/>
                <a:gd name="T85" fmla="*/ 53 h 185"/>
                <a:gd name="T86" fmla="*/ 574 w 3122"/>
                <a:gd name="T87" fmla="*/ 175 h 185"/>
                <a:gd name="T88" fmla="*/ 511 w 3122"/>
                <a:gd name="T89" fmla="*/ 56 h 185"/>
                <a:gd name="T90" fmla="*/ 454 w 3122"/>
                <a:gd name="T91" fmla="*/ 177 h 185"/>
                <a:gd name="T92" fmla="*/ 391 w 3122"/>
                <a:gd name="T93" fmla="*/ 59 h 185"/>
                <a:gd name="T94" fmla="*/ 334 w 3122"/>
                <a:gd name="T95" fmla="*/ 180 h 185"/>
                <a:gd name="T96" fmla="*/ 271 w 3122"/>
                <a:gd name="T97" fmla="*/ 61 h 185"/>
                <a:gd name="T98" fmla="*/ 214 w 3122"/>
                <a:gd name="T99" fmla="*/ 183 h 185"/>
                <a:gd name="T100" fmla="*/ 151 w 3122"/>
                <a:gd name="T101" fmla="*/ 64 h 185"/>
                <a:gd name="T102" fmla="*/ 94 w 3122"/>
                <a:gd name="T103" fmla="*/ 185 h 185"/>
                <a:gd name="T104" fmla="*/ 31 w 3122"/>
                <a:gd name="T105" fmla="*/ 67 h 185"/>
                <a:gd name="T106" fmla="*/ 2 w 3122"/>
                <a:gd name="T107" fmla="*/ 127 h 185"/>
                <a:gd name="T108" fmla="*/ 0 w 3122"/>
                <a:gd name="T109" fmla="*/ 12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2" h="185">
                  <a:moveTo>
                    <a:pt x="3122" y="58"/>
                  </a:moveTo>
                  <a:lnTo>
                    <a:pt x="3093" y="118"/>
                  </a:lnTo>
                  <a:lnTo>
                    <a:pt x="3030" y="0"/>
                  </a:lnTo>
                  <a:lnTo>
                    <a:pt x="2973" y="121"/>
                  </a:lnTo>
                  <a:lnTo>
                    <a:pt x="2910" y="2"/>
                  </a:lnTo>
                  <a:lnTo>
                    <a:pt x="2853" y="124"/>
                  </a:lnTo>
                  <a:lnTo>
                    <a:pt x="2790" y="5"/>
                  </a:lnTo>
                  <a:lnTo>
                    <a:pt x="2733" y="126"/>
                  </a:lnTo>
                  <a:lnTo>
                    <a:pt x="2670" y="8"/>
                  </a:lnTo>
                  <a:lnTo>
                    <a:pt x="2613" y="129"/>
                  </a:lnTo>
                  <a:lnTo>
                    <a:pt x="2550" y="10"/>
                  </a:lnTo>
                  <a:lnTo>
                    <a:pt x="2493" y="132"/>
                  </a:lnTo>
                  <a:lnTo>
                    <a:pt x="2430" y="13"/>
                  </a:lnTo>
                  <a:lnTo>
                    <a:pt x="2373" y="134"/>
                  </a:lnTo>
                  <a:lnTo>
                    <a:pt x="2310" y="16"/>
                  </a:lnTo>
                  <a:lnTo>
                    <a:pt x="2253" y="137"/>
                  </a:lnTo>
                  <a:lnTo>
                    <a:pt x="2190" y="18"/>
                  </a:lnTo>
                  <a:lnTo>
                    <a:pt x="2133" y="140"/>
                  </a:lnTo>
                  <a:lnTo>
                    <a:pt x="2070" y="21"/>
                  </a:lnTo>
                  <a:lnTo>
                    <a:pt x="2013" y="142"/>
                  </a:lnTo>
                  <a:lnTo>
                    <a:pt x="1950" y="24"/>
                  </a:lnTo>
                  <a:lnTo>
                    <a:pt x="1893" y="145"/>
                  </a:lnTo>
                  <a:lnTo>
                    <a:pt x="1831" y="26"/>
                  </a:lnTo>
                  <a:lnTo>
                    <a:pt x="1773" y="148"/>
                  </a:lnTo>
                  <a:lnTo>
                    <a:pt x="1711" y="29"/>
                  </a:lnTo>
                  <a:lnTo>
                    <a:pt x="1653" y="150"/>
                  </a:lnTo>
                  <a:lnTo>
                    <a:pt x="1591" y="32"/>
                  </a:lnTo>
                  <a:lnTo>
                    <a:pt x="1533" y="153"/>
                  </a:lnTo>
                  <a:lnTo>
                    <a:pt x="1471" y="34"/>
                  </a:lnTo>
                  <a:lnTo>
                    <a:pt x="1413" y="156"/>
                  </a:lnTo>
                  <a:lnTo>
                    <a:pt x="1351" y="37"/>
                  </a:lnTo>
                  <a:lnTo>
                    <a:pt x="1293" y="158"/>
                  </a:lnTo>
                  <a:lnTo>
                    <a:pt x="1231" y="40"/>
                  </a:lnTo>
                  <a:lnTo>
                    <a:pt x="1173" y="161"/>
                  </a:lnTo>
                  <a:lnTo>
                    <a:pt x="1111" y="43"/>
                  </a:lnTo>
                  <a:lnTo>
                    <a:pt x="1053" y="164"/>
                  </a:lnTo>
                  <a:lnTo>
                    <a:pt x="991" y="45"/>
                  </a:lnTo>
                  <a:lnTo>
                    <a:pt x="933" y="167"/>
                  </a:lnTo>
                  <a:lnTo>
                    <a:pt x="871" y="48"/>
                  </a:lnTo>
                  <a:lnTo>
                    <a:pt x="813" y="169"/>
                  </a:lnTo>
                  <a:lnTo>
                    <a:pt x="751" y="51"/>
                  </a:lnTo>
                  <a:lnTo>
                    <a:pt x="694" y="172"/>
                  </a:lnTo>
                  <a:lnTo>
                    <a:pt x="631" y="53"/>
                  </a:lnTo>
                  <a:lnTo>
                    <a:pt x="574" y="175"/>
                  </a:lnTo>
                  <a:lnTo>
                    <a:pt x="511" y="56"/>
                  </a:lnTo>
                  <a:lnTo>
                    <a:pt x="454" y="177"/>
                  </a:lnTo>
                  <a:lnTo>
                    <a:pt x="391" y="59"/>
                  </a:lnTo>
                  <a:lnTo>
                    <a:pt x="334" y="180"/>
                  </a:lnTo>
                  <a:lnTo>
                    <a:pt x="271" y="61"/>
                  </a:lnTo>
                  <a:lnTo>
                    <a:pt x="214" y="183"/>
                  </a:lnTo>
                  <a:lnTo>
                    <a:pt x="151" y="64"/>
                  </a:lnTo>
                  <a:lnTo>
                    <a:pt x="94" y="185"/>
                  </a:lnTo>
                  <a:lnTo>
                    <a:pt x="31" y="67"/>
                  </a:lnTo>
                  <a:lnTo>
                    <a:pt x="2" y="127"/>
                  </a:lnTo>
                  <a:lnTo>
                    <a:pt x="0" y="12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251"/>
            <p:cNvSpPr>
              <a:spLocks noChangeShapeType="1"/>
            </p:cNvSpPr>
            <p:nvPr/>
          </p:nvSpPr>
          <p:spPr bwMode="auto">
            <a:xfrm>
              <a:off x="2141" y="1710"/>
              <a:ext cx="6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Arc 252"/>
            <p:cNvSpPr>
              <a:spLocks/>
            </p:cNvSpPr>
            <p:nvPr/>
          </p:nvSpPr>
          <p:spPr bwMode="auto">
            <a:xfrm>
              <a:off x="1201" y="932"/>
              <a:ext cx="759" cy="5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5" y="21600"/>
                    <a:pt x="20" y="11952"/>
                    <a:pt x="0" y="3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5" y="21600"/>
                    <a:pt x="20" y="11952"/>
                    <a:pt x="0" y="3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Freeform 253"/>
            <p:cNvSpPr>
              <a:spLocks/>
            </p:cNvSpPr>
            <p:nvPr/>
          </p:nvSpPr>
          <p:spPr bwMode="auto">
            <a:xfrm>
              <a:off x="1163" y="926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254"/>
            <p:cNvSpPr>
              <a:spLocks noChangeShapeType="1"/>
            </p:cNvSpPr>
            <p:nvPr/>
          </p:nvSpPr>
          <p:spPr bwMode="auto">
            <a:xfrm>
              <a:off x="1163" y="92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Freeform 255"/>
            <p:cNvSpPr>
              <a:spLocks/>
            </p:cNvSpPr>
            <p:nvPr/>
          </p:nvSpPr>
          <p:spPr bwMode="auto">
            <a:xfrm>
              <a:off x="1627" y="1269"/>
              <a:ext cx="46" cy="121"/>
            </a:xfrm>
            <a:custGeom>
              <a:avLst/>
              <a:gdLst>
                <a:gd name="T0" fmla="*/ 127 w 127"/>
                <a:gd name="T1" fmla="*/ 330 h 330"/>
                <a:gd name="T2" fmla="*/ 0 w 127"/>
                <a:gd name="T3" fmla="*/ 188 h 330"/>
                <a:gd name="T4" fmla="*/ 0 w 127"/>
                <a:gd name="T5" fmla="*/ 28 h 330"/>
                <a:gd name="T6" fmla="*/ 85 w 127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330">
                  <a:moveTo>
                    <a:pt x="127" y="330"/>
                  </a:moveTo>
                  <a:lnTo>
                    <a:pt x="0" y="188"/>
                  </a:lnTo>
                  <a:lnTo>
                    <a:pt x="0" y="28"/>
                  </a:lnTo>
                  <a:lnTo>
                    <a:pt x="8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Freeform 256"/>
            <p:cNvSpPr>
              <a:spLocks/>
            </p:cNvSpPr>
            <p:nvPr/>
          </p:nvSpPr>
          <p:spPr bwMode="auto">
            <a:xfrm>
              <a:off x="1646" y="1231"/>
              <a:ext cx="31" cy="75"/>
            </a:xfrm>
            <a:custGeom>
              <a:avLst/>
              <a:gdLst>
                <a:gd name="T0" fmla="*/ 83 w 83"/>
                <a:gd name="T1" fmla="*/ 200 h 206"/>
                <a:gd name="T2" fmla="*/ 64 w 83"/>
                <a:gd name="T3" fmla="*/ 206 h 206"/>
                <a:gd name="T4" fmla="*/ 0 w 83"/>
                <a:gd name="T5" fmla="*/ 6 h 206"/>
                <a:gd name="T6" fmla="*/ 19 w 83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6">
                  <a:moveTo>
                    <a:pt x="83" y="200"/>
                  </a:moveTo>
                  <a:lnTo>
                    <a:pt x="64" y="206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257"/>
            <p:cNvSpPr>
              <a:spLocks noChangeShapeType="1"/>
            </p:cNvSpPr>
            <p:nvPr/>
          </p:nvSpPr>
          <p:spPr bwMode="auto">
            <a:xfrm flipH="1">
              <a:off x="1646" y="1231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Freeform 258"/>
            <p:cNvSpPr>
              <a:spLocks/>
            </p:cNvSpPr>
            <p:nvPr/>
          </p:nvSpPr>
          <p:spPr bwMode="auto">
            <a:xfrm>
              <a:off x="2831" y="1185"/>
              <a:ext cx="196" cy="210"/>
            </a:xfrm>
            <a:custGeom>
              <a:avLst/>
              <a:gdLst>
                <a:gd name="T0" fmla="*/ 532 w 532"/>
                <a:gd name="T1" fmla="*/ 575 h 575"/>
                <a:gd name="T2" fmla="*/ 0 w 532"/>
                <a:gd name="T3" fmla="*/ 230 h 575"/>
                <a:gd name="T4" fmla="*/ 0 w 532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2" h="575">
                  <a:moveTo>
                    <a:pt x="532" y="575"/>
                  </a:moveTo>
                  <a:lnTo>
                    <a:pt x="0" y="23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Freeform 259"/>
            <p:cNvSpPr>
              <a:spLocks/>
            </p:cNvSpPr>
            <p:nvPr/>
          </p:nvSpPr>
          <p:spPr bwMode="auto">
            <a:xfrm>
              <a:off x="2792" y="1179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260"/>
            <p:cNvSpPr>
              <a:spLocks noChangeShapeType="1"/>
            </p:cNvSpPr>
            <p:nvPr/>
          </p:nvSpPr>
          <p:spPr bwMode="auto">
            <a:xfrm>
              <a:off x="2792" y="1179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Freeform 261"/>
            <p:cNvSpPr>
              <a:spLocks/>
            </p:cNvSpPr>
            <p:nvPr/>
          </p:nvSpPr>
          <p:spPr bwMode="auto">
            <a:xfrm>
              <a:off x="2630" y="1300"/>
              <a:ext cx="116" cy="101"/>
            </a:xfrm>
            <a:custGeom>
              <a:avLst/>
              <a:gdLst>
                <a:gd name="T0" fmla="*/ 315 w 315"/>
                <a:gd name="T1" fmla="*/ 275 h 275"/>
                <a:gd name="T2" fmla="*/ 0 w 315"/>
                <a:gd name="T3" fmla="*/ 115 h 275"/>
                <a:gd name="T4" fmla="*/ 0 w 31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5" h="275">
                  <a:moveTo>
                    <a:pt x="315" y="275"/>
                  </a:moveTo>
                  <a:lnTo>
                    <a:pt x="0" y="11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Freeform 262"/>
            <p:cNvSpPr>
              <a:spLocks/>
            </p:cNvSpPr>
            <p:nvPr/>
          </p:nvSpPr>
          <p:spPr bwMode="auto">
            <a:xfrm>
              <a:off x="2591" y="1293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263"/>
            <p:cNvSpPr>
              <a:spLocks noChangeShapeType="1"/>
            </p:cNvSpPr>
            <p:nvPr/>
          </p:nvSpPr>
          <p:spPr bwMode="auto">
            <a:xfrm>
              <a:off x="2591" y="129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Freeform 264"/>
            <p:cNvSpPr>
              <a:spLocks/>
            </p:cNvSpPr>
            <p:nvPr/>
          </p:nvSpPr>
          <p:spPr bwMode="auto">
            <a:xfrm>
              <a:off x="2316" y="1189"/>
              <a:ext cx="170" cy="206"/>
            </a:xfrm>
            <a:custGeom>
              <a:avLst/>
              <a:gdLst>
                <a:gd name="T0" fmla="*/ 460 w 460"/>
                <a:gd name="T1" fmla="*/ 564 h 564"/>
                <a:gd name="T2" fmla="*/ 27 w 460"/>
                <a:gd name="T3" fmla="*/ 277 h 564"/>
                <a:gd name="T4" fmla="*/ 0 w 460"/>
                <a:gd name="T5" fmla="*/ 2 h 564"/>
                <a:gd name="T6" fmla="*/ 2 w 460"/>
                <a:gd name="T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564">
                  <a:moveTo>
                    <a:pt x="460" y="564"/>
                  </a:moveTo>
                  <a:lnTo>
                    <a:pt x="27" y="277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Freeform 265"/>
            <p:cNvSpPr>
              <a:spLocks/>
            </p:cNvSpPr>
            <p:nvPr/>
          </p:nvSpPr>
          <p:spPr bwMode="auto">
            <a:xfrm>
              <a:off x="2289" y="1157"/>
              <a:ext cx="61" cy="59"/>
            </a:xfrm>
            <a:custGeom>
              <a:avLst/>
              <a:gdLst>
                <a:gd name="T0" fmla="*/ 164 w 164"/>
                <a:gd name="T1" fmla="*/ 150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50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266"/>
            <p:cNvSpPr>
              <a:spLocks noChangeShapeType="1"/>
            </p:cNvSpPr>
            <p:nvPr/>
          </p:nvSpPr>
          <p:spPr bwMode="auto">
            <a:xfrm flipH="1">
              <a:off x="2289" y="1157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Freeform 267"/>
            <p:cNvSpPr>
              <a:spLocks/>
            </p:cNvSpPr>
            <p:nvPr/>
          </p:nvSpPr>
          <p:spPr bwMode="auto">
            <a:xfrm>
              <a:off x="2099" y="1311"/>
              <a:ext cx="74" cy="84"/>
            </a:xfrm>
            <a:custGeom>
              <a:avLst/>
              <a:gdLst>
                <a:gd name="T0" fmla="*/ 202 w 202"/>
                <a:gd name="T1" fmla="*/ 230 h 230"/>
                <a:gd name="T2" fmla="*/ 0 w 202"/>
                <a:gd name="T3" fmla="*/ 143 h 230"/>
                <a:gd name="T4" fmla="*/ 0 w 202"/>
                <a:gd name="T5" fmla="*/ 143 h 230"/>
                <a:gd name="T6" fmla="*/ 0 w 202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30">
                  <a:moveTo>
                    <a:pt x="202" y="230"/>
                  </a:moveTo>
                  <a:lnTo>
                    <a:pt x="0" y="143"/>
                  </a:lnTo>
                  <a:lnTo>
                    <a:pt x="0" y="14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Freeform 268"/>
            <p:cNvSpPr>
              <a:spLocks/>
            </p:cNvSpPr>
            <p:nvPr/>
          </p:nvSpPr>
          <p:spPr bwMode="auto">
            <a:xfrm>
              <a:off x="2060" y="1304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Line 269"/>
            <p:cNvSpPr>
              <a:spLocks noChangeShapeType="1"/>
            </p:cNvSpPr>
            <p:nvPr/>
          </p:nvSpPr>
          <p:spPr bwMode="auto">
            <a:xfrm>
              <a:off x="5195" y="3050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934200" cy="15705138"/>
            <a:chOff x="144" y="144"/>
            <a:chExt cx="4368" cy="989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84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1" y="172"/>
              <a:ext cx="4341" cy="5362"/>
              <a:chOff x="171" y="172"/>
              <a:chExt cx="4341" cy="5362"/>
            </a:xfrm>
          </p:grpSpPr>
          <p:sp>
            <p:nvSpPr>
              <p:cNvPr id="8254" name="Rectangle 5"/>
              <p:cNvSpPr>
                <a:spLocks noChangeArrowheads="1"/>
              </p:cNvSpPr>
              <p:nvPr/>
            </p:nvSpPr>
            <p:spPr bwMode="auto">
              <a:xfrm>
                <a:off x="171" y="4482"/>
                <a:ext cx="1804" cy="105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5" name="Rectangle 6"/>
              <p:cNvSpPr>
                <a:spLocks noChangeArrowheads="1"/>
              </p:cNvSpPr>
              <p:nvPr/>
            </p:nvSpPr>
            <p:spPr bwMode="auto">
              <a:xfrm>
                <a:off x="171" y="2288"/>
                <a:ext cx="1804" cy="105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6" name="Rectangle 7"/>
              <p:cNvSpPr>
                <a:spLocks noChangeArrowheads="1"/>
              </p:cNvSpPr>
              <p:nvPr/>
            </p:nvSpPr>
            <p:spPr bwMode="auto">
              <a:xfrm>
                <a:off x="171" y="3385"/>
                <a:ext cx="1804" cy="105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7" name="Rectangle 8"/>
              <p:cNvSpPr>
                <a:spLocks noChangeArrowheads="1"/>
              </p:cNvSpPr>
              <p:nvPr/>
            </p:nvSpPr>
            <p:spPr bwMode="auto">
              <a:xfrm>
                <a:off x="587" y="328"/>
                <a:ext cx="3127" cy="182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8" name="Oval 9"/>
              <p:cNvSpPr>
                <a:spLocks noChangeArrowheads="1"/>
              </p:cNvSpPr>
              <p:nvPr/>
            </p:nvSpPr>
            <p:spPr bwMode="auto">
              <a:xfrm>
                <a:off x="1568" y="3999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9" name="Rectangle 10"/>
              <p:cNvSpPr>
                <a:spLocks noChangeArrowheads="1"/>
              </p:cNvSpPr>
              <p:nvPr/>
            </p:nvSpPr>
            <p:spPr bwMode="auto">
              <a:xfrm>
                <a:off x="630" y="3787"/>
                <a:ext cx="9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0" name="Oval 11"/>
              <p:cNvSpPr>
                <a:spLocks noChangeArrowheads="1"/>
              </p:cNvSpPr>
              <p:nvPr/>
            </p:nvSpPr>
            <p:spPr bwMode="auto">
              <a:xfrm>
                <a:off x="622" y="3916"/>
                <a:ext cx="60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1" name="Rectangle 12"/>
              <p:cNvSpPr>
                <a:spLocks noChangeArrowheads="1"/>
              </p:cNvSpPr>
              <p:nvPr/>
            </p:nvSpPr>
            <p:spPr bwMode="auto">
              <a:xfrm>
                <a:off x="933" y="3787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2" name="Oval 13"/>
              <p:cNvSpPr>
                <a:spLocks noChangeArrowheads="1"/>
              </p:cNvSpPr>
              <p:nvPr/>
            </p:nvSpPr>
            <p:spPr bwMode="auto">
              <a:xfrm>
                <a:off x="777" y="3916"/>
                <a:ext cx="60" cy="6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3" name="Rectangle 14"/>
              <p:cNvSpPr>
                <a:spLocks noChangeArrowheads="1"/>
              </p:cNvSpPr>
              <p:nvPr/>
            </p:nvSpPr>
            <p:spPr bwMode="auto">
              <a:xfrm>
                <a:off x="1234" y="3787"/>
                <a:ext cx="9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4" name="Rectangle 15"/>
              <p:cNvSpPr>
                <a:spLocks noChangeArrowheads="1"/>
              </p:cNvSpPr>
              <p:nvPr/>
            </p:nvSpPr>
            <p:spPr bwMode="auto">
              <a:xfrm>
                <a:off x="927" y="3916"/>
                <a:ext cx="60" cy="63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5" name="Line 16"/>
              <p:cNvSpPr>
                <a:spLocks noChangeShapeType="1"/>
              </p:cNvSpPr>
              <p:nvPr/>
            </p:nvSpPr>
            <p:spPr bwMode="auto">
              <a:xfrm>
                <a:off x="927" y="3916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6" name="Line 17"/>
              <p:cNvSpPr>
                <a:spLocks noChangeShapeType="1"/>
              </p:cNvSpPr>
              <p:nvPr/>
            </p:nvSpPr>
            <p:spPr bwMode="auto">
              <a:xfrm flipV="1">
                <a:off x="927" y="3916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7" name="Rectangle 18"/>
              <p:cNvSpPr>
                <a:spLocks noChangeArrowheads="1"/>
              </p:cNvSpPr>
              <p:nvPr/>
            </p:nvSpPr>
            <p:spPr bwMode="auto">
              <a:xfrm>
                <a:off x="473" y="3787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8" name="Oval 19"/>
              <p:cNvSpPr>
                <a:spLocks noChangeArrowheads="1"/>
              </p:cNvSpPr>
              <p:nvPr/>
            </p:nvSpPr>
            <p:spPr bwMode="auto">
              <a:xfrm>
                <a:off x="1082" y="3916"/>
                <a:ext cx="60" cy="6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9" name="Rectangle 20"/>
              <p:cNvSpPr>
                <a:spLocks noChangeArrowheads="1"/>
              </p:cNvSpPr>
              <p:nvPr/>
            </p:nvSpPr>
            <p:spPr bwMode="auto">
              <a:xfrm>
                <a:off x="778" y="369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0" name="Oval 21"/>
              <p:cNvSpPr>
                <a:spLocks noChangeArrowheads="1"/>
              </p:cNvSpPr>
              <p:nvPr/>
            </p:nvSpPr>
            <p:spPr bwMode="auto">
              <a:xfrm>
                <a:off x="1231" y="3916"/>
                <a:ext cx="60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1" name="Rectangle 22"/>
              <p:cNvSpPr>
                <a:spLocks noChangeArrowheads="1"/>
              </p:cNvSpPr>
              <p:nvPr/>
            </p:nvSpPr>
            <p:spPr bwMode="auto">
              <a:xfrm>
                <a:off x="1082" y="369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2" name="Oval 23"/>
              <p:cNvSpPr>
                <a:spLocks noChangeArrowheads="1"/>
              </p:cNvSpPr>
              <p:nvPr/>
            </p:nvSpPr>
            <p:spPr bwMode="auto">
              <a:xfrm>
                <a:off x="1382" y="3916"/>
                <a:ext cx="59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3" name="Rectangle 24"/>
              <p:cNvSpPr>
                <a:spLocks noChangeArrowheads="1"/>
              </p:cNvSpPr>
              <p:nvPr/>
            </p:nvSpPr>
            <p:spPr bwMode="auto">
              <a:xfrm>
                <a:off x="1435" y="379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4" name="Oval 25"/>
              <p:cNvSpPr>
                <a:spLocks noChangeArrowheads="1"/>
              </p:cNvSpPr>
              <p:nvPr/>
            </p:nvSpPr>
            <p:spPr bwMode="auto">
              <a:xfrm>
                <a:off x="927" y="4016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5" name="Rectangle 26"/>
              <p:cNvSpPr>
                <a:spLocks noChangeArrowheads="1"/>
              </p:cNvSpPr>
              <p:nvPr/>
            </p:nvSpPr>
            <p:spPr bwMode="auto">
              <a:xfrm>
                <a:off x="323" y="369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6" name="Oval 27"/>
              <p:cNvSpPr>
                <a:spLocks noChangeArrowheads="1"/>
              </p:cNvSpPr>
              <p:nvPr/>
            </p:nvSpPr>
            <p:spPr bwMode="auto">
              <a:xfrm>
                <a:off x="473" y="3999"/>
                <a:ext cx="59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7" name="Rectangle 28"/>
              <p:cNvSpPr>
                <a:spLocks noChangeArrowheads="1"/>
              </p:cNvSpPr>
              <p:nvPr/>
            </p:nvSpPr>
            <p:spPr bwMode="auto">
              <a:xfrm>
                <a:off x="1729" y="367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8" name="Oval 29"/>
              <p:cNvSpPr>
                <a:spLocks noChangeArrowheads="1"/>
              </p:cNvSpPr>
              <p:nvPr/>
            </p:nvSpPr>
            <p:spPr bwMode="auto">
              <a:xfrm>
                <a:off x="927" y="4160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9" name="Rectangle 30"/>
              <p:cNvSpPr>
                <a:spLocks noChangeArrowheads="1"/>
              </p:cNvSpPr>
              <p:nvPr/>
            </p:nvSpPr>
            <p:spPr bwMode="auto">
              <a:xfrm>
                <a:off x="965" y="3434"/>
                <a:ext cx="15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0" name="Oval 31"/>
              <p:cNvSpPr>
                <a:spLocks noChangeArrowheads="1"/>
              </p:cNvSpPr>
              <p:nvPr/>
            </p:nvSpPr>
            <p:spPr bwMode="auto">
              <a:xfrm>
                <a:off x="1493" y="3911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1" name="Rectangle 32"/>
              <p:cNvSpPr>
                <a:spLocks noChangeArrowheads="1"/>
              </p:cNvSpPr>
              <p:nvPr/>
            </p:nvSpPr>
            <p:spPr bwMode="auto">
              <a:xfrm>
                <a:off x="1357" y="367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2" name="Oval 33"/>
              <p:cNvSpPr>
                <a:spLocks noChangeArrowheads="1"/>
              </p:cNvSpPr>
              <p:nvPr/>
            </p:nvSpPr>
            <p:spPr bwMode="auto">
              <a:xfrm>
                <a:off x="1499" y="5103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3" name="Rectangle 34"/>
              <p:cNvSpPr>
                <a:spLocks noChangeArrowheads="1"/>
              </p:cNvSpPr>
              <p:nvPr/>
            </p:nvSpPr>
            <p:spPr bwMode="auto">
              <a:xfrm>
                <a:off x="540" y="4885"/>
                <a:ext cx="9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4" name="Oval 35"/>
              <p:cNvSpPr>
                <a:spLocks noChangeArrowheads="1"/>
              </p:cNvSpPr>
              <p:nvPr/>
            </p:nvSpPr>
            <p:spPr bwMode="auto">
              <a:xfrm>
                <a:off x="537" y="5015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5" name="Rectangle 36"/>
              <p:cNvSpPr>
                <a:spLocks noChangeArrowheads="1"/>
              </p:cNvSpPr>
              <p:nvPr/>
            </p:nvSpPr>
            <p:spPr bwMode="auto">
              <a:xfrm>
                <a:off x="842" y="488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6" name="Oval 37"/>
              <p:cNvSpPr>
                <a:spLocks noChangeArrowheads="1"/>
              </p:cNvSpPr>
              <p:nvPr/>
            </p:nvSpPr>
            <p:spPr bwMode="auto">
              <a:xfrm>
                <a:off x="686" y="5015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7" name="Rectangle 38"/>
              <p:cNvSpPr>
                <a:spLocks noChangeArrowheads="1"/>
              </p:cNvSpPr>
              <p:nvPr/>
            </p:nvSpPr>
            <p:spPr bwMode="auto">
              <a:xfrm>
                <a:off x="1149" y="4885"/>
                <a:ext cx="9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8" name="Rectangle 39"/>
              <p:cNvSpPr>
                <a:spLocks noChangeArrowheads="1"/>
              </p:cNvSpPr>
              <p:nvPr/>
            </p:nvSpPr>
            <p:spPr bwMode="auto">
              <a:xfrm>
                <a:off x="841" y="5015"/>
                <a:ext cx="60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9" name="Line 40"/>
              <p:cNvSpPr>
                <a:spLocks noChangeShapeType="1"/>
              </p:cNvSpPr>
              <p:nvPr/>
            </p:nvSpPr>
            <p:spPr bwMode="auto">
              <a:xfrm>
                <a:off x="841" y="5015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0" name="Line 41"/>
              <p:cNvSpPr>
                <a:spLocks noChangeShapeType="1"/>
              </p:cNvSpPr>
              <p:nvPr/>
            </p:nvSpPr>
            <p:spPr bwMode="auto">
              <a:xfrm flipV="1">
                <a:off x="841" y="5015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1" name="Rectangle 42"/>
              <p:cNvSpPr>
                <a:spLocks noChangeArrowheads="1"/>
              </p:cNvSpPr>
              <p:nvPr/>
            </p:nvSpPr>
            <p:spPr bwMode="auto">
              <a:xfrm>
                <a:off x="1480" y="484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2" name="Oval 43"/>
              <p:cNvSpPr>
                <a:spLocks noChangeArrowheads="1"/>
              </p:cNvSpPr>
              <p:nvPr/>
            </p:nvSpPr>
            <p:spPr bwMode="auto">
              <a:xfrm>
                <a:off x="991" y="5015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3" name="Rectangle 44"/>
              <p:cNvSpPr>
                <a:spLocks noChangeArrowheads="1"/>
              </p:cNvSpPr>
              <p:nvPr/>
            </p:nvSpPr>
            <p:spPr bwMode="auto">
              <a:xfrm>
                <a:off x="537" y="479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4" name="Oval 45"/>
              <p:cNvSpPr>
                <a:spLocks noChangeArrowheads="1"/>
              </p:cNvSpPr>
              <p:nvPr/>
            </p:nvSpPr>
            <p:spPr bwMode="auto">
              <a:xfrm>
                <a:off x="1140" y="501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5" name="Rectangle 46"/>
              <p:cNvSpPr>
                <a:spLocks noChangeArrowheads="1"/>
              </p:cNvSpPr>
              <p:nvPr/>
            </p:nvSpPr>
            <p:spPr bwMode="auto">
              <a:xfrm>
                <a:off x="842" y="479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6" name="Oval 47"/>
              <p:cNvSpPr>
                <a:spLocks noChangeArrowheads="1"/>
              </p:cNvSpPr>
              <p:nvPr/>
            </p:nvSpPr>
            <p:spPr bwMode="auto">
              <a:xfrm>
                <a:off x="1296" y="5015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7" name="Rectangle 48"/>
              <p:cNvSpPr>
                <a:spLocks noChangeArrowheads="1"/>
              </p:cNvSpPr>
              <p:nvPr/>
            </p:nvSpPr>
            <p:spPr bwMode="auto">
              <a:xfrm>
                <a:off x="1146" y="480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8" name="Oval 49"/>
              <p:cNvSpPr>
                <a:spLocks noChangeArrowheads="1"/>
              </p:cNvSpPr>
              <p:nvPr/>
            </p:nvSpPr>
            <p:spPr bwMode="auto">
              <a:xfrm>
                <a:off x="841" y="5108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9" name="Rectangle 50"/>
              <p:cNvSpPr>
                <a:spLocks noChangeArrowheads="1"/>
              </p:cNvSpPr>
              <p:nvPr/>
            </p:nvSpPr>
            <p:spPr bwMode="auto">
              <a:xfrm>
                <a:off x="280" y="484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0" name="Oval 51"/>
              <p:cNvSpPr>
                <a:spLocks noChangeArrowheads="1"/>
              </p:cNvSpPr>
              <p:nvPr/>
            </p:nvSpPr>
            <p:spPr bwMode="auto">
              <a:xfrm>
                <a:off x="382" y="5103"/>
                <a:ext cx="60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1" name="Rectangle 52"/>
              <p:cNvSpPr>
                <a:spLocks noChangeArrowheads="1"/>
              </p:cNvSpPr>
              <p:nvPr/>
            </p:nvSpPr>
            <p:spPr bwMode="auto">
              <a:xfrm>
                <a:off x="1750" y="4747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2" name="Oval 53"/>
              <p:cNvSpPr>
                <a:spLocks noChangeArrowheads="1"/>
              </p:cNvSpPr>
              <p:nvPr/>
            </p:nvSpPr>
            <p:spPr bwMode="auto">
              <a:xfrm>
                <a:off x="841" y="525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3" name="Rectangle 54"/>
              <p:cNvSpPr>
                <a:spLocks noChangeArrowheads="1"/>
              </p:cNvSpPr>
              <p:nvPr/>
            </p:nvSpPr>
            <p:spPr bwMode="auto">
              <a:xfrm>
                <a:off x="868" y="4593"/>
                <a:ext cx="15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4" name="Oval 55"/>
              <p:cNvSpPr>
                <a:spLocks noChangeArrowheads="1"/>
              </p:cNvSpPr>
              <p:nvPr/>
            </p:nvSpPr>
            <p:spPr bwMode="auto">
              <a:xfrm>
                <a:off x="1419" y="5015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5" name="Rectangle 56"/>
              <p:cNvSpPr>
                <a:spLocks noChangeArrowheads="1"/>
              </p:cNvSpPr>
              <p:nvPr/>
            </p:nvSpPr>
            <p:spPr bwMode="auto">
              <a:xfrm>
                <a:off x="1336" y="489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6" name="Oval 57"/>
              <p:cNvSpPr>
                <a:spLocks noChangeArrowheads="1"/>
              </p:cNvSpPr>
              <p:nvPr/>
            </p:nvSpPr>
            <p:spPr bwMode="auto">
              <a:xfrm>
                <a:off x="1467" y="2901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7" name="Rectangle 58"/>
              <p:cNvSpPr>
                <a:spLocks noChangeArrowheads="1"/>
              </p:cNvSpPr>
              <p:nvPr/>
            </p:nvSpPr>
            <p:spPr bwMode="auto">
              <a:xfrm>
                <a:off x="593" y="2766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8" name="Oval 59"/>
              <p:cNvSpPr>
                <a:spLocks noChangeArrowheads="1"/>
              </p:cNvSpPr>
              <p:nvPr/>
            </p:nvSpPr>
            <p:spPr bwMode="auto">
              <a:xfrm>
                <a:off x="590" y="2895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9" name="Rectangle 60"/>
              <p:cNvSpPr>
                <a:spLocks noChangeArrowheads="1"/>
              </p:cNvSpPr>
              <p:nvPr/>
            </p:nvSpPr>
            <p:spPr bwMode="auto">
              <a:xfrm>
                <a:off x="823" y="2766"/>
                <a:ext cx="9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0" name="Oval 61"/>
              <p:cNvSpPr>
                <a:spLocks noChangeArrowheads="1"/>
              </p:cNvSpPr>
              <p:nvPr/>
            </p:nvSpPr>
            <p:spPr bwMode="auto">
              <a:xfrm>
                <a:off x="740" y="2895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1" name="Rectangle 62"/>
              <p:cNvSpPr>
                <a:spLocks noChangeArrowheads="1"/>
              </p:cNvSpPr>
              <p:nvPr/>
            </p:nvSpPr>
            <p:spPr bwMode="auto">
              <a:xfrm>
                <a:off x="1127" y="2766"/>
                <a:ext cx="9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2" name="Rectangle 63"/>
              <p:cNvSpPr>
                <a:spLocks noChangeArrowheads="1"/>
              </p:cNvSpPr>
              <p:nvPr/>
            </p:nvSpPr>
            <p:spPr bwMode="auto">
              <a:xfrm>
                <a:off x="889" y="2895"/>
                <a:ext cx="60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3" name="Line 64"/>
              <p:cNvSpPr>
                <a:spLocks noChangeShapeType="1"/>
              </p:cNvSpPr>
              <p:nvPr/>
            </p:nvSpPr>
            <p:spPr bwMode="auto">
              <a:xfrm>
                <a:off x="889" y="2895"/>
                <a:ext cx="62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4" name="Line 65"/>
              <p:cNvSpPr>
                <a:spLocks noChangeShapeType="1"/>
              </p:cNvSpPr>
              <p:nvPr/>
            </p:nvSpPr>
            <p:spPr bwMode="auto">
              <a:xfrm flipV="1">
                <a:off x="889" y="2895"/>
                <a:ext cx="62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5" name="Rectangle 66"/>
              <p:cNvSpPr>
                <a:spLocks noChangeArrowheads="1"/>
              </p:cNvSpPr>
              <p:nvPr/>
            </p:nvSpPr>
            <p:spPr bwMode="auto">
              <a:xfrm>
                <a:off x="435" y="268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6" name="Oval 67"/>
              <p:cNvSpPr>
                <a:spLocks noChangeArrowheads="1"/>
              </p:cNvSpPr>
              <p:nvPr/>
            </p:nvSpPr>
            <p:spPr bwMode="auto">
              <a:xfrm>
                <a:off x="1044" y="2895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7" name="Rectangle 68"/>
              <p:cNvSpPr>
                <a:spLocks noChangeArrowheads="1"/>
              </p:cNvSpPr>
              <p:nvPr/>
            </p:nvSpPr>
            <p:spPr bwMode="auto">
              <a:xfrm>
                <a:off x="745" y="2672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8" name="Oval 69"/>
              <p:cNvSpPr>
                <a:spLocks noChangeArrowheads="1"/>
              </p:cNvSpPr>
              <p:nvPr/>
            </p:nvSpPr>
            <p:spPr bwMode="auto">
              <a:xfrm>
                <a:off x="1194" y="2895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9" name="Rectangle 70"/>
              <p:cNvSpPr>
                <a:spLocks noChangeArrowheads="1"/>
              </p:cNvSpPr>
              <p:nvPr/>
            </p:nvSpPr>
            <p:spPr bwMode="auto">
              <a:xfrm>
                <a:off x="1045" y="2672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0" name="Oval 71"/>
              <p:cNvSpPr>
                <a:spLocks noChangeArrowheads="1"/>
              </p:cNvSpPr>
              <p:nvPr/>
            </p:nvSpPr>
            <p:spPr bwMode="auto">
              <a:xfrm>
                <a:off x="1349" y="2895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1" name="Rectangle 7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2" name="Oval 73"/>
              <p:cNvSpPr>
                <a:spLocks noChangeArrowheads="1"/>
              </p:cNvSpPr>
              <p:nvPr/>
            </p:nvSpPr>
            <p:spPr bwMode="auto">
              <a:xfrm>
                <a:off x="889" y="2995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3" name="Rectangle 74"/>
              <p:cNvSpPr>
                <a:spLocks noChangeArrowheads="1"/>
              </p:cNvSpPr>
              <p:nvPr/>
            </p:nvSpPr>
            <p:spPr bwMode="auto">
              <a:xfrm>
                <a:off x="286" y="252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4" name="Oval 75"/>
              <p:cNvSpPr>
                <a:spLocks noChangeArrowheads="1"/>
              </p:cNvSpPr>
              <p:nvPr/>
            </p:nvSpPr>
            <p:spPr bwMode="auto">
              <a:xfrm>
                <a:off x="435" y="3000"/>
                <a:ext cx="60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5" name="Rectangle 76"/>
              <p:cNvSpPr>
                <a:spLocks noChangeArrowheads="1"/>
              </p:cNvSpPr>
              <p:nvPr/>
            </p:nvSpPr>
            <p:spPr bwMode="auto">
              <a:xfrm>
                <a:off x="1526" y="279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6" name="Oval 77"/>
              <p:cNvSpPr>
                <a:spLocks noChangeArrowheads="1"/>
              </p:cNvSpPr>
              <p:nvPr/>
            </p:nvSpPr>
            <p:spPr bwMode="auto">
              <a:xfrm>
                <a:off x="889" y="3155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7" name="Rectangle 78"/>
              <p:cNvSpPr>
                <a:spLocks noChangeArrowheads="1"/>
              </p:cNvSpPr>
              <p:nvPr/>
            </p:nvSpPr>
            <p:spPr bwMode="auto">
              <a:xfrm>
                <a:off x="1018" y="2429"/>
                <a:ext cx="15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8" name="Oval 79"/>
              <p:cNvSpPr>
                <a:spLocks noChangeArrowheads="1"/>
              </p:cNvSpPr>
              <p:nvPr/>
            </p:nvSpPr>
            <p:spPr bwMode="auto">
              <a:xfrm>
                <a:off x="1590" y="2978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9" name="Rectangle 80"/>
              <p:cNvSpPr>
                <a:spLocks noChangeArrowheads="1"/>
              </p:cNvSpPr>
              <p:nvPr/>
            </p:nvSpPr>
            <p:spPr bwMode="auto">
              <a:xfrm>
                <a:off x="1734" y="268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0" name="Oval 81"/>
              <p:cNvSpPr>
                <a:spLocks noChangeArrowheads="1"/>
              </p:cNvSpPr>
              <p:nvPr/>
            </p:nvSpPr>
            <p:spPr bwMode="auto">
              <a:xfrm>
                <a:off x="2955" y="1281"/>
                <a:ext cx="106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1" name="Rectangle 82"/>
              <p:cNvSpPr>
                <a:spLocks noChangeArrowheads="1"/>
              </p:cNvSpPr>
              <p:nvPr/>
            </p:nvSpPr>
            <p:spPr bwMode="auto">
              <a:xfrm>
                <a:off x="1676" y="1052"/>
                <a:ext cx="15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2" name="Oval 83"/>
              <p:cNvSpPr>
                <a:spLocks noChangeArrowheads="1"/>
              </p:cNvSpPr>
              <p:nvPr/>
            </p:nvSpPr>
            <p:spPr bwMode="auto">
              <a:xfrm>
                <a:off x="1432" y="1275"/>
                <a:ext cx="105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3" name="Rectangle 84"/>
              <p:cNvSpPr>
                <a:spLocks noChangeArrowheads="1"/>
              </p:cNvSpPr>
              <p:nvPr/>
            </p:nvSpPr>
            <p:spPr bwMode="auto">
              <a:xfrm>
                <a:off x="2034" y="1074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4" name="Oval 85"/>
              <p:cNvSpPr>
                <a:spLocks noChangeArrowheads="1"/>
              </p:cNvSpPr>
              <p:nvPr/>
            </p:nvSpPr>
            <p:spPr bwMode="auto">
              <a:xfrm>
                <a:off x="1694" y="1275"/>
                <a:ext cx="105" cy="10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5" name="Rectangle 86"/>
              <p:cNvSpPr>
                <a:spLocks noChangeArrowheads="1"/>
              </p:cNvSpPr>
              <p:nvPr/>
            </p:nvSpPr>
            <p:spPr bwMode="auto">
              <a:xfrm>
                <a:off x="2381" y="1102"/>
                <a:ext cx="15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6" name="Rectangle 87"/>
              <p:cNvSpPr>
                <a:spLocks noChangeArrowheads="1"/>
              </p:cNvSpPr>
              <p:nvPr/>
            </p:nvSpPr>
            <p:spPr bwMode="auto">
              <a:xfrm>
                <a:off x="1956" y="1275"/>
                <a:ext cx="105" cy="10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7" name="Line 88"/>
              <p:cNvSpPr>
                <a:spLocks noChangeShapeType="1"/>
              </p:cNvSpPr>
              <p:nvPr/>
            </p:nvSpPr>
            <p:spPr bwMode="auto">
              <a:xfrm>
                <a:off x="1956" y="1275"/>
                <a:ext cx="101" cy="1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8" name="Line 89"/>
              <p:cNvSpPr>
                <a:spLocks noChangeShapeType="1"/>
              </p:cNvSpPr>
              <p:nvPr/>
            </p:nvSpPr>
            <p:spPr bwMode="auto">
              <a:xfrm flipV="1">
                <a:off x="1956" y="1275"/>
                <a:ext cx="101" cy="1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9" name="Rectangle 90"/>
              <p:cNvSpPr>
                <a:spLocks noChangeArrowheads="1"/>
              </p:cNvSpPr>
              <p:nvPr/>
            </p:nvSpPr>
            <p:spPr bwMode="auto">
              <a:xfrm>
                <a:off x="1365" y="1052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0" name="Oval 91"/>
              <p:cNvSpPr>
                <a:spLocks noChangeArrowheads="1"/>
              </p:cNvSpPr>
              <p:nvPr/>
            </p:nvSpPr>
            <p:spPr bwMode="auto">
              <a:xfrm>
                <a:off x="2218" y="1275"/>
                <a:ext cx="105" cy="10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1" name="Rectangle 92"/>
              <p:cNvSpPr>
                <a:spLocks noChangeArrowheads="1"/>
              </p:cNvSpPr>
              <p:nvPr/>
            </p:nvSpPr>
            <p:spPr bwMode="auto">
              <a:xfrm>
                <a:off x="1836" y="914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2" name="Oval 93"/>
              <p:cNvSpPr>
                <a:spLocks noChangeArrowheads="1"/>
              </p:cNvSpPr>
              <p:nvPr/>
            </p:nvSpPr>
            <p:spPr bwMode="auto">
              <a:xfrm>
                <a:off x="2480" y="1275"/>
                <a:ext cx="105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3" name="Rectangle 94"/>
              <p:cNvSpPr>
                <a:spLocks noChangeArrowheads="1"/>
              </p:cNvSpPr>
              <p:nvPr/>
            </p:nvSpPr>
            <p:spPr bwMode="auto">
              <a:xfrm>
                <a:off x="2424" y="909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4" name="Oval 95"/>
              <p:cNvSpPr>
                <a:spLocks noChangeArrowheads="1"/>
              </p:cNvSpPr>
              <p:nvPr/>
            </p:nvSpPr>
            <p:spPr bwMode="auto">
              <a:xfrm>
                <a:off x="2747" y="1275"/>
                <a:ext cx="105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5" name="Rectangle 96"/>
              <p:cNvSpPr>
                <a:spLocks noChangeArrowheads="1"/>
              </p:cNvSpPr>
              <p:nvPr/>
            </p:nvSpPr>
            <p:spPr bwMode="auto">
              <a:xfrm>
                <a:off x="2798" y="1091"/>
                <a:ext cx="16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6" name="Oval 97"/>
              <p:cNvSpPr>
                <a:spLocks noChangeArrowheads="1"/>
              </p:cNvSpPr>
              <p:nvPr/>
            </p:nvSpPr>
            <p:spPr bwMode="auto">
              <a:xfrm>
                <a:off x="1956" y="1447"/>
                <a:ext cx="105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7" name="Rectangle 98"/>
              <p:cNvSpPr>
                <a:spLocks noChangeArrowheads="1"/>
              </p:cNvSpPr>
              <p:nvPr/>
            </p:nvSpPr>
            <p:spPr bwMode="auto">
              <a:xfrm>
                <a:off x="1018" y="887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8" name="Oval 99"/>
              <p:cNvSpPr>
                <a:spLocks noChangeArrowheads="1"/>
              </p:cNvSpPr>
              <p:nvPr/>
            </p:nvSpPr>
            <p:spPr bwMode="auto">
              <a:xfrm>
                <a:off x="1186" y="1469"/>
                <a:ext cx="105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9" name="Rectangle 100"/>
              <p:cNvSpPr>
                <a:spLocks noChangeArrowheads="1"/>
              </p:cNvSpPr>
              <p:nvPr/>
            </p:nvSpPr>
            <p:spPr bwMode="auto">
              <a:xfrm>
                <a:off x="3044" y="693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0" name="Oval 101"/>
              <p:cNvSpPr>
                <a:spLocks noChangeArrowheads="1"/>
              </p:cNvSpPr>
              <p:nvPr/>
            </p:nvSpPr>
            <p:spPr bwMode="auto">
              <a:xfrm>
                <a:off x="1956" y="1629"/>
                <a:ext cx="105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1" name="Rectangle 102"/>
              <p:cNvSpPr>
                <a:spLocks noChangeArrowheads="1"/>
              </p:cNvSpPr>
              <p:nvPr/>
            </p:nvSpPr>
            <p:spPr bwMode="auto">
              <a:xfrm>
                <a:off x="2157" y="577"/>
                <a:ext cx="24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2" name="Oval 103"/>
              <p:cNvSpPr>
                <a:spLocks noChangeArrowheads="1"/>
              </p:cNvSpPr>
              <p:nvPr/>
            </p:nvSpPr>
            <p:spPr bwMode="auto">
              <a:xfrm>
                <a:off x="3174" y="1452"/>
                <a:ext cx="106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3" name="Rectangle 104"/>
              <p:cNvSpPr>
                <a:spLocks noChangeArrowheads="1"/>
              </p:cNvSpPr>
              <p:nvPr/>
            </p:nvSpPr>
            <p:spPr bwMode="auto">
              <a:xfrm>
                <a:off x="2993" y="1091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4" name="Rectangle 105"/>
              <p:cNvSpPr>
                <a:spLocks noChangeArrowheads="1"/>
              </p:cNvSpPr>
              <p:nvPr/>
            </p:nvSpPr>
            <p:spPr bwMode="auto">
              <a:xfrm>
                <a:off x="1701" y="3207"/>
                <a:ext cx="27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5" name="Rectangle 106"/>
              <p:cNvSpPr>
                <a:spLocks noChangeArrowheads="1"/>
              </p:cNvSpPr>
              <p:nvPr/>
            </p:nvSpPr>
            <p:spPr bwMode="auto">
              <a:xfrm>
                <a:off x="207" y="5364"/>
                <a:ext cx="27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6" name="Rectangle 107"/>
              <p:cNvSpPr>
                <a:spLocks noChangeArrowheads="1"/>
              </p:cNvSpPr>
              <p:nvPr/>
            </p:nvSpPr>
            <p:spPr bwMode="auto">
              <a:xfrm>
                <a:off x="207" y="4266"/>
                <a:ext cx="27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7" name="Rectangle 108"/>
              <p:cNvSpPr>
                <a:spLocks noChangeArrowheads="1"/>
              </p:cNvSpPr>
              <p:nvPr/>
            </p:nvSpPr>
            <p:spPr bwMode="auto">
              <a:xfrm>
                <a:off x="797" y="1952"/>
                <a:ext cx="27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8" name="Rectangle 109"/>
              <p:cNvSpPr>
                <a:spLocks noChangeArrowheads="1"/>
              </p:cNvSpPr>
              <p:nvPr/>
            </p:nvSpPr>
            <p:spPr bwMode="auto">
              <a:xfrm>
                <a:off x="2010" y="2305"/>
                <a:ext cx="15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9" name="Rectangle 110"/>
              <p:cNvSpPr>
                <a:spLocks noChangeArrowheads="1"/>
              </p:cNvSpPr>
              <p:nvPr/>
            </p:nvSpPr>
            <p:spPr bwMode="auto">
              <a:xfrm>
                <a:off x="2112" y="2305"/>
                <a:ext cx="54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0" name="Rectangle 111"/>
              <p:cNvSpPr>
                <a:spLocks noChangeArrowheads="1"/>
              </p:cNvSpPr>
              <p:nvPr/>
            </p:nvSpPr>
            <p:spPr bwMode="auto">
              <a:xfrm>
                <a:off x="2010" y="2537"/>
                <a:ext cx="21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1" name="Rectangle 112"/>
              <p:cNvSpPr>
                <a:spLocks noChangeArrowheads="1"/>
              </p:cNvSpPr>
              <p:nvPr/>
            </p:nvSpPr>
            <p:spPr bwMode="auto">
              <a:xfrm>
                <a:off x="2145" y="2537"/>
                <a:ext cx="10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2" name="Rectangle 113"/>
              <p:cNvSpPr>
                <a:spLocks noChangeArrowheads="1"/>
              </p:cNvSpPr>
              <p:nvPr/>
            </p:nvSpPr>
            <p:spPr bwMode="auto">
              <a:xfrm>
                <a:off x="2010" y="2769"/>
                <a:ext cx="22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3" name="Rectangle 114"/>
              <p:cNvSpPr>
                <a:spLocks noChangeArrowheads="1"/>
              </p:cNvSpPr>
              <p:nvPr/>
            </p:nvSpPr>
            <p:spPr bwMode="auto">
              <a:xfrm>
                <a:off x="2148" y="2769"/>
                <a:ext cx="130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4" name="Rectangle 115"/>
              <p:cNvSpPr>
                <a:spLocks noChangeArrowheads="1"/>
              </p:cNvSpPr>
              <p:nvPr/>
            </p:nvSpPr>
            <p:spPr bwMode="auto">
              <a:xfrm>
                <a:off x="2010" y="3001"/>
                <a:ext cx="22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5" name="Rectangle 116"/>
              <p:cNvSpPr>
                <a:spLocks noChangeArrowheads="1"/>
              </p:cNvSpPr>
              <p:nvPr/>
            </p:nvSpPr>
            <p:spPr bwMode="auto">
              <a:xfrm>
                <a:off x="2157" y="3001"/>
                <a:ext cx="101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6" name="Rectangle 117"/>
              <p:cNvSpPr>
                <a:spLocks noChangeArrowheads="1"/>
              </p:cNvSpPr>
              <p:nvPr/>
            </p:nvSpPr>
            <p:spPr bwMode="auto">
              <a:xfrm>
                <a:off x="2010" y="3233"/>
                <a:ext cx="21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7" name="Rectangle 118"/>
              <p:cNvSpPr>
                <a:spLocks noChangeArrowheads="1"/>
              </p:cNvSpPr>
              <p:nvPr/>
            </p:nvSpPr>
            <p:spPr bwMode="auto">
              <a:xfrm>
                <a:off x="2128" y="3233"/>
                <a:ext cx="214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Pull-Kick out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contain.If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gap inside is taken-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8" name="Rectangle 119"/>
              <p:cNvSpPr>
                <a:spLocks noChangeArrowheads="1"/>
              </p:cNvSpPr>
              <p:nvPr/>
            </p:nvSpPr>
            <p:spPr bwMode="auto">
              <a:xfrm>
                <a:off x="2010" y="3349"/>
                <a:ext cx="102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stay home and reach.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9" name="Rectangle 120"/>
              <p:cNvSpPr>
                <a:spLocks noChangeArrowheads="1"/>
              </p:cNvSpPr>
              <p:nvPr/>
            </p:nvSpPr>
            <p:spPr bwMode="auto">
              <a:xfrm>
                <a:off x="2010" y="3580"/>
                <a:ext cx="20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0" name="Rectangle 121"/>
              <p:cNvSpPr>
                <a:spLocks noChangeArrowheads="1"/>
              </p:cNvSpPr>
              <p:nvPr/>
            </p:nvSpPr>
            <p:spPr bwMode="auto">
              <a:xfrm>
                <a:off x="2145" y="3580"/>
                <a:ext cx="10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1" name="Rectangle 122"/>
              <p:cNvSpPr>
                <a:spLocks noChangeArrowheads="1"/>
              </p:cNvSpPr>
              <p:nvPr/>
            </p:nvSpPr>
            <p:spPr bwMode="auto">
              <a:xfrm>
                <a:off x="2010" y="3812"/>
                <a:ext cx="19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RE:</a:t>
                </a:r>
              </a:p>
            </p:txBody>
          </p:sp>
          <p:sp>
            <p:nvSpPr>
              <p:cNvPr id="8372" name="Rectangle 123"/>
              <p:cNvSpPr>
                <a:spLocks noChangeArrowheads="1"/>
              </p:cNvSpPr>
              <p:nvPr/>
            </p:nvSpPr>
            <p:spPr bwMode="auto">
              <a:xfrm>
                <a:off x="2145" y="3812"/>
                <a:ext cx="10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3" name="Rectangle 124"/>
              <p:cNvSpPr>
                <a:spLocks noChangeArrowheads="1"/>
              </p:cNvSpPr>
              <p:nvPr/>
            </p:nvSpPr>
            <p:spPr bwMode="auto">
              <a:xfrm>
                <a:off x="2010" y="4044"/>
                <a:ext cx="21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4" name="Rectangle 125"/>
              <p:cNvSpPr>
                <a:spLocks noChangeArrowheads="1"/>
              </p:cNvSpPr>
              <p:nvPr/>
            </p:nvSpPr>
            <p:spPr bwMode="auto">
              <a:xfrm>
                <a:off x="2135" y="4044"/>
                <a:ext cx="232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over midline. Ride quick Belly 1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5" name="Rectangle 126"/>
              <p:cNvSpPr>
                <a:spLocks noChangeArrowheads="1"/>
              </p:cNvSpPr>
              <p:nvPr/>
            </p:nvSpPr>
            <p:spPr bwMode="auto">
              <a:xfrm>
                <a:off x="2010" y="4160"/>
                <a:ext cx="230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step. Turn back to LOS and outside HO to wing.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6" name="Rectangle 127"/>
              <p:cNvSpPr>
                <a:spLocks noChangeArrowheads="1"/>
              </p:cNvSpPr>
              <p:nvPr/>
            </p:nvSpPr>
            <p:spPr bwMode="auto">
              <a:xfrm>
                <a:off x="2010" y="4392"/>
                <a:ext cx="22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7" name="Rectangle 128"/>
              <p:cNvSpPr>
                <a:spLocks noChangeArrowheads="1"/>
              </p:cNvSpPr>
              <p:nvPr/>
            </p:nvSpPr>
            <p:spPr bwMode="auto">
              <a:xfrm>
                <a:off x="2141" y="4392"/>
                <a:ext cx="184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Triangle step. Wall off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8" name="Rectangle 129"/>
              <p:cNvSpPr>
                <a:spLocks noChangeArrowheads="1"/>
              </p:cNvSpPr>
              <p:nvPr/>
            </p:nvSpPr>
            <p:spPr bwMode="auto">
              <a:xfrm>
                <a:off x="2010" y="4624"/>
                <a:ext cx="21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9" name="Rectangle 130"/>
              <p:cNvSpPr>
                <a:spLocks noChangeArrowheads="1"/>
              </p:cNvSpPr>
              <p:nvPr/>
            </p:nvSpPr>
            <p:spPr bwMode="auto">
              <a:xfrm>
                <a:off x="2155" y="4624"/>
                <a:ext cx="235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1ft. behind FB .Follow guards.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0" name="Rectangle 131"/>
              <p:cNvSpPr>
                <a:spLocks noChangeArrowheads="1"/>
              </p:cNvSpPr>
              <p:nvPr/>
            </p:nvSpPr>
            <p:spPr bwMode="auto">
              <a:xfrm>
                <a:off x="2010" y="4855"/>
                <a:ext cx="19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1" name="Rectangle 132"/>
              <p:cNvSpPr>
                <a:spLocks noChangeArrowheads="1"/>
              </p:cNvSpPr>
              <p:nvPr/>
            </p:nvSpPr>
            <p:spPr bwMode="auto">
              <a:xfrm>
                <a:off x="2107" y="4855"/>
                <a:ext cx="202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Belly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path.Wind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back fill for BSG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2" name="Rectangle 133"/>
              <p:cNvSpPr>
                <a:spLocks noChangeArrowheads="1"/>
              </p:cNvSpPr>
              <p:nvPr/>
            </p:nvSpPr>
            <p:spPr bwMode="auto">
              <a:xfrm>
                <a:off x="2010" y="5087"/>
                <a:ext cx="86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3" name="Rectangle 134"/>
              <p:cNvSpPr>
                <a:spLocks noChangeArrowheads="1"/>
              </p:cNvSpPr>
              <p:nvPr/>
            </p:nvSpPr>
            <p:spPr bwMode="auto">
              <a:xfrm>
                <a:off x="1562" y="172"/>
                <a:ext cx="41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4" name="Rectangle 135"/>
              <p:cNvSpPr>
                <a:spLocks noChangeArrowheads="1"/>
              </p:cNvSpPr>
              <p:nvPr/>
            </p:nvSpPr>
            <p:spPr bwMode="auto">
              <a:xfrm>
                <a:off x="1892" y="172"/>
                <a:ext cx="191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Double T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ight Rip 28 Belly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5" name="Line 136"/>
              <p:cNvSpPr>
                <a:spLocks noChangeShapeType="1"/>
              </p:cNvSpPr>
              <p:nvPr/>
            </p:nvSpPr>
            <p:spPr bwMode="auto">
              <a:xfrm>
                <a:off x="1265" y="1569"/>
                <a:ext cx="815" cy="19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6" name="Arc 137"/>
              <p:cNvSpPr>
                <a:spLocks/>
              </p:cNvSpPr>
              <p:nvPr/>
            </p:nvSpPr>
            <p:spPr bwMode="auto">
              <a:xfrm>
                <a:off x="2080" y="1262"/>
                <a:ext cx="1138" cy="4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7" name="Freeform 138"/>
              <p:cNvSpPr>
                <a:spLocks/>
              </p:cNvSpPr>
              <p:nvPr/>
            </p:nvSpPr>
            <p:spPr bwMode="auto">
              <a:xfrm>
                <a:off x="3200" y="1262"/>
                <a:ext cx="38" cy="55"/>
              </a:xfrm>
              <a:custGeom>
                <a:avLst/>
                <a:gdLst>
                  <a:gd name="T0" fmla="*/ 19 w 38"/>
                  <a:gd name="T1" fmla="*/ 0 h 55"/>
                  <a:gd name="T2" fmla="*/ 0 w 38"/>
                  <a:gd name="T3" fmla="*/ 55 h 55"/>
                  <a:gd name="T4" fmla="*/ 19 w 38"/>
                  <a:gd name="T5" fmla="*/ 41 h 55"/>
                  <a:gd name="T6" fmla="*/ 38 w 38"/>
                  <a:gd name="T7" fmla="*/ 55 h 55"/>
                  <a:gd name="T8" fmla="*/ 19 w 38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8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8" name="Arc 139"/>
              <p:cNvSpPr>
                <a:spLocks/>
              </p:cNvSpPr>
              <p:nvPr/>
            </p:nvSpPr>
            <p:spPr bwMode="auto">
              <a:xfrm>
                <a:off x="1047" y="5053"/>
                <a:ext cx="449" cy="1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9" name="Arc 140"/>
              <p:cNvSpPr>
                <a:spLocks/>
              </p:cNvSpPr>
              <p:nvPr/>
            </p:nvSpPr>
            <p:spPr bwMode="auto">
              <a:xfrm>
                <a:off x="1496" y="4943"/>
                <a:ext cx="77" cy="10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6 h 21598"/>
                  <a:gd name="T2" fmla="*/ 278 w 21599"/>
                  <a:gd name="T3" fmla="*/ 21598 h 21598"/>
                  <a:gd name="T4" fmla="*/ 0 w 21599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8" fill="none" extrusionOk="0">
                    <a:moveTo>
                      <a:pt x="21599" y="196"/>
                    </a:moveTo>
                    <a:cubicBezTo>
                      <a:pt x="21492" y="11940"/>
                      <a:pt x="12021" y="21447"/>
                      <a:pt x="278" y="21598"/>
                    </a:cubicBezTo>
                  </a:path>
                  <a:path w="21599" h="21598" stroke="0" extrusionOk="0">
                    <a:moveTo>
                      <a:pt x="21599" y="196"/>
                    </a:moveTo>
                    <a:cubicBezTo>
                      <a:pt x="21492" y="11940"/>
                      <a:pt x="12021" y="21447"/>
                      <a:pt x="278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0" name="Arc 141"/>
              <p:cNvSpPr>
                <a:spLocks/>
              </p:cNvSpPr>
              <p:nvPr/>
            </p:nvSpPr>
            <p:spPr bwMode="auto">
              <a:xfrm>
                <a:off x="1523" y="4888"/>
                <a:ext cx="51" cy="5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992"/>
                  <a:gd name="T2" fmla="*/ 21596 w 21600"/>
                  <a:gd name="T3" fmla="*/ 21992 h 21992"/>
                  <a:gd name="T4" fmla="*/ 0 w 21600"/>
                  <a:gd name="T5" fmla="*/ 21600 h 21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92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730"/>
                      <a:pt x="21598" y="21861"/>
                      <a:pt x="21596" y="21992"/>
                    </a:cubicBezTo>
                  </a:path>
                  <a:path w="21600" h="21992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730"/>
                      <a:pt x="21598" y="21861"/>
                      <a:pt x="21596" y="2199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1" name="Freeform 142"/>
              <p:cNvSpPr>
                <a:spLocks/>
              </p:cNvSpPr>
              <p:nvPr/>
            </p:nvSpPr>
            <p:spPr bwMode="auto">
              <a:xfrm>
                <a:off x="1491" y="4856"/>
                <a:ext cx="59" cy="59"/>
              </a:xfrm>
              <a:custGeom>
                <a:avLst/>
                <a:gdLst>
                  <a:gd name="T0" fmla="*/ 153 w 166"/>
                  <a:gd name="T1" fmla="*/ 0 h 159"/>
                  <a:gd name="T2" fmla="*/ 166 w 166"/>
                  <a:gd name="T3" fmla="*/ 14 h 159"/>
                  <a:gd name="T4" fmla="*/ 13 w 166"/>
                  <a:gd name="T5" fmla="*/ 159 h 159"/>
                  <a:gd name="T6" fmla="*/ 0 w 166"/>
                  <a:gd name="T7" fmla="*/ 14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59">
                    <a:moveTo>
                      <a:pt x="153" y="0"/>
                    </a:moveTo>
                    <a:lnTo>
                      <a:pt x="166" y="14"/>
                    </a:lnTo>
                    <a:lnTo>
                      <a:pt x="13" y="159"/>
                    </a:lnTo>
                    <a:lnTo>
                      <a:pt x="0" y="14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2" name="Line 143"/>
              <p:cNvSpPr>
                <a:spLocks noChangeShapeType="1"/>
              </p:cNvSpPr>
              <p:nvPr/>
            </p:nvSpPr>
            <p:spPr bwMode="auto">
              <a:xfrm>
                <a:off x="1491" y="4909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3" name="Arc 144"/>
              <p:cNvSpPr>
                <a:spLocks/>
              </p:cNvSpPr>
              <p:nvPr/>
            </p:nvSpPr>
            <p:spPr bwMode="auto">
              <a:xfrm>
                <a:off x="1266" y="4852"/>
                <a:ext cx="272" cy="25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86"/>
                  <a:gd name="T2" fmla="*/ 21600 w 21600"/>
                  <a:gd name="T3" fmla="*/ 21686 h 21686"/>
                  <a:gd name="T4" fmla="*/ 0 w 21600"/>
                  <a:gd name="T5" fmla="*/ 21600 h 2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6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28"/>
                      <a:pt x="21599" y="21657"/>
                      <a:pt x="21599" y="21685"/>
                    </a:cubicBezTo>
                  </a:path>
                  <a:path w="21600" h="21686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28"/>
                      <a:pt x="21599" y="21657"/>
                      <a:pt x="21599" y="2168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4" name="Freeform 145"/>
              <p:cNvSpPr>
                <a:spLocks/>
              </p:cNvSpPr>
              <p:nvPr/>
            </p:nvSpPr>
            <p:spPr bwMode="auto">
              <a:xfrm>
                <a:off x="1260" y="4813"/>
                <a:ext cx="6" cy="77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5" name="Line 146"/>
              <p:cNvSpPr>
                <a:spLocks noChangeShapeType="1"/>
              </p:cNvSpPr>
              <p:nvPr/>
            </p:nvSpPr>
            <p:spPr bwMode="auto">
              <a:xfrm>
                <a:off x="1260" y="4890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6" name="Line 147"/>
              <p:cNvSpPr>
                <a:spLocks noChangeShapeType="1"/>
              </p:cNvSpPr>
              <p:nvPr/>
            </p:nvSpPr>
            <p:spPr bwMode="auto">
              <a:xfrm flipH="1" flipV="1">
                <a:off x="1413" y="4971"/>
                <a:ext cx="49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7" name="Freeform 148"/>
              <p:cNvSpPr>
                <a:spLocks/>
              </p:cNvSpPr>
              <p:nvPr/>
            </p:nvSpPr>
            <p:spPr bwMode="auto">
              <a:xfrm>
                <a:off x="1382" y="4938"/>
                <a:ext cx="57" cy="61"/>
              </a:xfrm>
              <a:custGeom>
                <a:avLst/>
                <a:gdLst>
                  <a:gd name="T0" fmla="*/ 145 w 160"/>
                  <a:gd name="T1" fmla="*/ 0 h 166"/>
                  <a:gd name="T2" fmla="*/ 160 w 160"/>
                  <a:gd name="T3" fmla="*/ 13 h 166"/>
                  <a:gd name="T4" fmla="*/ 15 w 160"/>
                  <a:gd name="T5" fmla="*/ 166 h 166"/>
                  <a:gd name="T6" fmla="*/ 0 w 160"/>
                  <a:gd name="T7" fmla="*/ 154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6">
                    <a:moveTo>
                      <a:pt x="145" y="0"/>
                    </a:moveTo>
                    <a:lnTo>
                      <a:pt x="160" y="13"/>
                    </a:lnTo>
                    <a:lnTo>
                      <a:pt x="15" y="166"/>
                    </a:lnTo>
                    <a:lnTo>
                      <a:pt x="0" y="15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8" name="Line 149"/>
              <p:cNvSpPr>
                <a:spLocks noChangeShapeType="1"/>
              </p:cNvSpPr>
              <p:nvPr/>
            </p:nvSpPr>
            <p:spPr bwMode="auto">
              <a:xfrm>
                <a:off x="1382" y="4995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9" name="Arc 150"/>
              <p:cNvSpPr>
                <a:spLocks/>
              </p:cNvSpPr>
              <p:nvPr/>
            </p:nvSpPr>
            <p:spPr bwMode="auto">
              <a:xfrm>
                <a:off x="1128" y="3980"/>
                <a:ext cx="438" cy="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4 w 21644"/>
                  <a:gd name="T1" fmla="*/ 21600 h 21600"/>
                  <a:gd name="T2" fmla="*/ 0 w 21644"/>
                  <a:gd name="T3" fmla="*/ 0 h 21600"/>
                  <a:gd name="T4" fmla="*/ 21600 w 2164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4" h="21600" fill="none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44" h="21600" stroke="0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0" name="Arc 151"/>
              <p:cNvSpPr>
                <a:spLocks/>
              </p:cNvSpPr>
              <p:nvPr/>
            </p:nvSpPr>
            <p:spPr bwMode="auto">
              <a:xfrm>
                <a:off x="1565" y="3869"/>
                <a:ext cx="69" cy="12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1 h 21598"/>
                  <a:gd name="T2" fmla="*/ 308 w 21599"/>
                  <a:gd name="T3" fmla="*/ 21598 h 21598"/>
                  <a:gd name="T4" fmla="*/ 0 w 21599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8" fill="none" extrusionOk="0">
                    <a:moveTo>
                      <a:pt x="21599" y="171"/>
                    </a:moveTo>
                    <a:cubicBezTo>
                      <a:pt x="21506" y="11913"/>
                      <a:pt x="12049" y="21430"/>
                      <a:pt x="307" y="21597"/>
                    </a:cubicBezTo>
                  </a:path>
                  <a:path w="21599" h="21598" stroke="0" extrusionOk="0">
                    <a:moveTo>
                      <a:pt x="21599" y="171"/>
                    </a:moveTo>
                    <a:cubicBezTo>
                      <a:pt x="21506" y="11913"/>
                      <a:pt x="12049" y="21430"/>
                      <a:pt x="307" y="2159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1" name="Arc 152"/>
              <p:cNvSpPr>
                <a:spLocks/>
              </p:cNvSpPr>
              <p:nvPr/>
            </p:nvSpPr>
            <p:spPr bwMode="auto">
              <a:xfrm>
                <a:off x="1584" y="3801"/>
                <a:ext cx="50" cy="69"/>
              </a:xfrm>
              <a:custGeom>
                <a:avLst/>
                <a:gdLst>
                  <a:gd name="G0" fmla="+- 0 0 0"/>
                  <a:gd name="G1" fmla="+- 21596 0 0"/>
                  <a:gd name="G2" fmla="+- 21600 0 0"/>
                  <a:gd name="T0" fmla="*/ 432 w 21600"/>
                  <a:gd name="T1" fmla="*/ 0 h 21901"/>
                  <a:gd name="T2" fmla="*/ 21598 w 21600"/>
                  <a:gd name="T3" fmla="*/ 21901 h 21901"/>
                  <a:gd name="T4" fmla="*/ 0 w 21600"/>
                  <a:gd name="T5" fmla="*/ 21596 h 21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01" fill="none" extrusionOk="0">
                    <a:moveTo>
                      <a:pt x="431" y="0"/>
                    </a:moveTo>
                    <a:cubicBezTo>
                      <a:pt x="12190" y="235"/>
                      <a:pt x="21600" y="9835"/>
                      <a:pt x="21600" y="21596"/>
                    </a:cubicBezTo>
                    <a:cubicBezTo>
                      <a:pt x="21600" y="21697"/>
                      <a:pt x="21599" y="21799"/>
                      <a:pt x="21597" y="21900"/>
                    </a:cubicBezTo>
                  </a:path>
                  <a:path w="21600" h="21901" stroke="0" extrusionOk="0">
                    <a:moveTo>
                      <a:pt x="431" y="0"/>
                    </a:moveTo>
                    <a:cubicBezTo>
                      <a:pt x="12190" y="235"/>
                      <a:pt x="21600" y="9835"/>
                      <a:pt x="21600" y="21596"/>
                    </a:cubicBezTo>
                    <a:cubicBezTo>
                      <a:pt x="21600" y="21697"/>
                      <a:pt x="21599" y="21799"/>
                      <a:pt x="21597" y="21900"/>
                    </a:cubicBezTo>
                    <a:lnTo>
                      <a:pt x="0" y="2159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2" name="Freeform 153"/>
              <p:cNvSpPr>
                <a:spLocks/>
              </p:cNvSpPr>
              <p:nvPr/>
            </p:nvSpPr>
            <p:spPr bwMode="auto">
              <a:xfrm>
                <a:off x="1550" y="3772"/>
                <a:ext cx="64" cy="52"/>
              </a:xfrm>
              <a:custGeom>
                <a:avLst/>
                <a:gdLst>
                  <a:gd name="T0" fmla="*/ 166 w 179"/>
                  <a:gd name="T1" fmla="*/ 0 h 142"/>
                  <a:gd name="T2" fmla="*/ 179 w 179"/>
                  <a:gd name="T3" fmla="*/ 15 h 142"/>
                  <a:gd name="T4" fmla="*/ 13 w 179"/>
                  <a:gd name="T5" fmla="*/ 142 h 142"/>
                  <a:gd name="T6" fmla="*/ 0 w 179"/>
                  <a:gd name="T7" fmla="*/ 12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5"/>
                    </a:lnTo>
                    <a:lnTo>
                      <a:pt x="13" y="142"/>
                    </a:lnTo>
                    <a:lnTo>
                      <a:pt x="0" y="12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3" name="Line 154"/>
              <p:cNvSpPr>
                <a:spLocks noChangeShapeType="1"/>
              </p:cNvSpPr>
              <p:nvPr/>
            </p:nvSpPr>
            <p:spPr bwMode="auto">
              <a:xfrm>
                <a:off x="1550" y="381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4" name="Arc 155"/>
              <p:cNvSpPr>
                <a:spLocks/>
              </p:cNvSpPr>
              <p:nvPr/>
            </p:nvSpPr>
            <p:spPr bwMode="auto">
              <a:xfrm>
                <a:off x="1480" y="3744"/>
                <a:ext cx="119" cy="258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181 w 21600"/>
                  <a:gd name="T1" fmla="*/ 0 h 21599"/>
                  <a:gd name="T2" fmla="*/ 21600 w 21600"/>
                  <a:gd name="T3" fmla="*/ 21599 h 21599"/>
                  <a:gd name="T4" fmla="*/ 0 w 21600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181" y="-1"/>
                    </a:moveTo>
                    <a:cubicBezTo>
                      <a:pt x="12039" y="99"/>
                      <a:pt x="21600" y="9740"/>
                      <a:pt x="21600" y="21599"/>
                    </a:cubicBezTo>
                  </a:path>
                  <a:path w="21600" h="21599" stroke="0" extrusionOk="0">
                    <a:moveTo>
                      <a:pt x="181" y="-1"/>
                    </a:moveTo>
                    <a:cubicBezTo>
                      <a:pt x="12039" y="99"/>
                      <a:pt x="21600" y="9740"/>
                      <a:pt x="21600" y="21599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5" name="Freeform 156"/>
              <p:cNvSpPr>
                <a:spLocks/>
              </p:cNvSpPr>
              <p:nvPr/>
            </p:nvSpPr>
            <p:spPr bwMode="auto">
              <a:xfrm>
                <a:off x="1474" y="3705"/>
                <a:ext cx="7" cy="76"/>
              </a:xfrm>
              <a:custGeom>
                <a:avLst/>
                <a:gdLst>
                  <a:gd name="T0" fmla="*/ 0 w 19"/>
                  <a:gd name="T1" fmla="*/ 0 h 208"/>
                  <a:gd name="T2" fmla="*/ 19 w 19"/>
                  <a:gd name="T3" fmla="*/ 0 h 208"/>
                  <a:gd name="T4" fmla="*/ 19 w 19"/>
                  <a:gd name="T5" fmla="*/ 208 h 208"/>
                  <a:gd name="T6" fmla="*/ 0 w 19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8">
                    <a:moveTo>
                      <a:pt x="0" y="0"/>
                    </a:moveTo>
                    <a:lnTo>
                      <a:pt x="19" y="0"/>
                    </a:lnTo>
                    <a:lnTo>
                      <a:pt x="19" y="208"/>
                    </a:lnTo>
                    <a:lnTo>
                      <a:pt x="0" y="2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6" name="Line 157"/>
              <p:cNvSpPr>
                <a:spLocks noChangeShapeType="1"/>
              </p:cNvSpPr>
              <p:nvPr/>
            </p:nvSpPr>
            <p:spPr bwMode="auto">
              <a:xfrm>
                <a:off x="1474" y="378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7" name="Line 158"/>
              <p:cNvSpPr>
                <a:spLocks noChangeShapeType="1"/>
              </p:cNvSpPr>
              <p:nvPr/>
            </p:nvSpPr>
            <p:spPr bwMode="auto">
              <a:xfrm flipH="1" flipV="1">
                <a:off x="1483" y="3872"/>
                <a:ext cx="45" cy="5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8" name="Freeform 159"/>
              <p:cNvSpPr>
                <a:spLocks/>
              </p:cNvSpPr>
              <p:nvPr/>
            </p:nvSpPr>
            <p:spPr bwMode="auto">
              <a:xfrm>
                <a:off x="1451" y="3840"/>
                <a:ext cx="59" cy="59"/>
              </a:xfrm>
              <a:custGeom>
                <a:avLst/>
                <a:gdLst>
                  <a:gd name="T0" fmla="*/ 153 w 166"/>
                  <a:gd name="T1" fmla="*/ 0 h 160"/>
                  <a:gd name="T2" fmla="*/ 166 w 166"/>
                  <a:gd name="T3" fmla="*/ 15 h 160"/>
                  <a:gd name="T4" fmla="*/ 13 w 166"/>
                  <a:gd name="T5" fmla="*/ 160 h 160"/>
                  <a:gd name="T6" fmla="*/ 0 w 166"/>
                  <a:gd name="T7" fmla="*/ 14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53" y="0"/>
                    </a:moveTo>
                    <a:lnTo>
                      <a:pt x="166" y="15"/>
                    </a:lnTo>
                    <a:lnTo>
                      <a:pt x="13" y="160"/>
                    </a:lnTo>
                    <a:lnTo>
                      <a:pt x="0" y="14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9" name="Line 160"/>
              <p:cNvSpPr>
                <a:spLocks noChangeShapeType="1"/>
              </p:cNvSpPr>
              <p:nvPr/>
            </p:nvSpPr>
            <p:spPr bwMode="auto">
              <a:xfrm>
                <a:off x="1451" y="3894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0" name="Arc 161"/>
              <p:cNvSpPr>
                <a:spLocks/>
              </p:cNvSpPr>
              <p:nvPr/>
            </p:nvSpPr>
            <p:spPr bwMode="auto">
              <a:xfrm>
                <a:off x="1084" y="2955"/>
                <a:ext cx="484" cy="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494 w 21494"/>
                  <a:gd name="T1" fmla="*/ 2141 h 21600"/>
                  <a:gd name="T2" fmla="*/ 37 w 21494"/>
                  <a:gd name="T3" fmla="*/ 21600 h 21600"/>
                  <a:gd name="T4" fmla="*/ 0 w 2149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94" h="21600" fill="none" extrusionOk="0">
                    <a:moveTo>
                      <a:pt x="21493" y="2140"/>
                    </a:moveTo>
                    <a:cubicBezTo>
                      <a:pt x="20394" y="13172"/>
                      <a:pt x="11123" y="21580"/>
                      <a:pt x="36" y="21599"/>
                    </a:cubicBezTo>
                  </a:path>
                  <a:path w="21494" h="21600" stroke="0" extrusionOk="0">
                    <a:moveTo>
                      <a:pt x="21493" y="2140"/>
                    </a:moveTo>
                    <a:cubicBezTo>
                      <a:pt x="20394" y="13172"/>
                      <a:pt x="11123" y="21580"/>
                      <a:pt x="3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1" name="Arc 162"/>
              <p:cNvSpPr>
                <a:spLocks/>
              </p:cNvSpPr>
              <p:nvPr/>
            </p:nvSpPr>
            <p:spPr bwMode="auto">
              <a:xfrm>
                <a:off x="1571" y="2903"/>
                <a:ext cx="18" cy="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77 h 21569"/>
                  <a:gd name="T2" fmla="*/ 1164 w 21597"/>
                  <a:gd name="T3" fmla="*/ 21569 h 21569"/>
                  <a:gd name="T4" fmla="*/ 0 w 21597"/>
                  <a:gd name="T5" fmla="*/ 0 h 21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69" fill="none" extrusionOk="0">
                    <a:moveTo>
                      <a:pt x="21596" y="376"/>
                    </a:moveTo>
                    <a:cubicBezTo>
                      <a:pt x="21398" y="11706"/>
                      <a:pt x="12479" y="20957"/>
                      <a:pt x="1163" y="21568"/>
                    </a:cubicBezTo>
                  </a:path>
                  <a:path w="21597" h="21569" stroke="0" extrusionOk="0">
                    <a:moveTo>
                      <a:pt x="21596" y="376"/>
                    </a:moveTo>
                    <a:cubicBezTo>
                      <a:pt x="21398" y="11706"/>
                      <a:pt x="12479" y="20957"/>
                      <a:pt x="1163" y="2156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2" name="Arc 163"/>
              <p:cNvSpPr>
                <a:spLocks/>
              </p:cNvSpPr>
              <p:nvPr/>
            </p:nvSpPr>
            <p:spPr bwMode="auto">
              <a:xfrm>
                <a:off x="1520" y="2829"/>
                <a:ext cx="69" cy="75"/>
              </a:xfrm>
              <a:custGeom>
                <a:avLst/>
                <a:gdLst>
                  <a:gd name="G0" fmla="+- 0 0 0"/>
                  <a:gd name="G1" fmla="+- 21598 0 0"/>
                  <a:gd name="G2" fmla="+- 21600 0 0"/>
                  <a:gd name="T0" fmla="*/ 313 w 21600"/>
                  <a:gd name="T1" fmla="*/ 0 h 21882"/>
                  <a:gd name="T2" fmla="*/ 21598 w 21600"/>
                  <a:gd name="T3" fmla="*/ 21882 h 21882"/>
                  <a:gd name="T4" fmla="*/ 0 w 21600"/>
                  <a:gd name="T5" fmla="*/ 21598 h 21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82" fill="none" extrusionOk="0">
                    <a:moveTo>
                      <a:pt x="312" y="0"/>
                    </a:moveTo>
                    <a:cubicBezTo>
                      <a:pt x="12119" y="171"/>
                      <a:pt x="21600" y="9790"/>
                      <a:pt x="21600" y="21598"/>
                    </a:cubicBezTo>
                    <a:cubicBezTo>
                      <a:pt x="21600" y="21692"/>
                      <a:pt x="21599" y="21787"/>
                      <a:pt x="21598" y="21882"/>
                    </a:cubicBezTo>
                  </a:path>
                  <a:path w="21600" h="21882" stroke="0" extrusionOk="0">
                    <a:moveTo>
                      <a:pt x="312" y="0"/>
                    </a:moveTo>
                    <a:cubicBezTo>
                      <a:pt x="12119" y="171"/>
                      <a:pt x="21600" y="9790"/>
                      <a:pt x="21600" y="21598"/>
                    </a:cubicBezTo>
                    <a:cubicBezTo>
                      <a:pt x="21600" y="21692"/>
                      <a:pt x="21599" y="21787"/>
                      <a:pt x="21598" y="21882"/>
                    </a:cubicBezTo>
                    <a:lnTo>
                      <a:pt x="0" y="2159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3" name="Freeform 164"/>
              <p:cNvSpPr>
                <a:spLocks/>
              </p:cNvSpPr>
              <p:nvPr/>
            </p:nvSpPr>
            <p:spPr bwMode="auto">
              <a:xfrm>
                <a:off x="1490" y="2797"/>
                <a:ext cx="58" cy="59"/>
              </a:xfrm>
              <a:custGeom>
                <a:avLst/>
                <a:gdLst>
                  <a:gd name="T0" fmla="*/ 149 w 162"/>
                  <a:gd name="T1" fmla="*/ 0 h 160"/>
                  <a:gd name="T2" fmla="*/ 162 w 162"/>
                  <a:gd name="T3" fmla="*/ 15 h 160"/>
                  <a:gd name="T4" fmla="*/ 12 w 162"/>
                  <a:gd name="T5" fmla="*/ 160 h 160"/>
                  <a:gd name="T6" fmla="*/ 0 w 162"/>
                  <a:gd name="T7" fmla="*/ 14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60">
                    <a:moveTo>
                      <a:pt x="149" y="0"/>
                    </a:moveTo>
                    <a:lnTo>
                      <a:pt x="162" y="15"/>
                    </a:lnTo>
                    <a:lnTo>
                      <a:pt x="12" y="160"/>
                    </a:lnTo>
                    <a:lnTo>
                      <a:pt x="0" y="14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4" name="Line 165"/>
              <p:cNvSpPr>
                <a:spLocks noChangeShapeType="1"/>
              </p:cNvSpPr>
              <p:nvPr/>
            </p:nvSpPr>
            <p:spPr bwMode="auto">
              <a:xfrm>
                <a:off x="1490" y="2850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5" name="Arc 166"/>
              <p:cNvSpPr>
                <a:spLocks/>
              </p:cNvSpPr>
              <p:nvPr/>
            </p:nvSpPr>
            <p:spPr bwMode="auto">
              <a:xfrm>
                <a:off x="1355" y="2684"/>
                <a:ext cx="274" cy="30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79 w 21600"/>
                  <a:gd name="T1" fmla="*/ 0 h 21671"/>
                  <a:gd name="T2" fmla="*/ 21600 w 21600"/>
                  <a:gd name="T3" fmla="*/ 21671 h 21671"/>
                  <a:gd name="T4" fmla="*/ 0 w 21600"/>
                  <a:gd name="T5" fmla="*/ 21600 h 2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1" fill="none" extrusionOk="0">
                    <a:moveTo>
                      <a:pt x="78" y="0"/>
                    </a:moveTo>
                    <a:cubicBezTo>
                      <a:pt x="11977" y="43"/>
                      <a:pt x="21600" y="9701"/>
                      <a:pt x="21600" y="21600"/>
                    </a:cubicBezTo>
                    <a:cubicBezTo>
                      <a:pt x="21600" y="21623"/>
                      <a:pt x="21599" y="21647"/>
                      <a:pt x="21599" y="21670"/>
                    </a:cubicBezTo>
                  </a:path>
                  <a:path w="21600" h="21671" stroke="0" extrusionOk="0">
                    <a:moveTo>
                      <a:pt x="78" y="0"/>
                    </a:moveTo>
                    <a:cubicBezTo>
                      <a:pt x="11977" y="43"/>
                      <a:pt x="21600" y="9701"/>
                      <a:pt x="21600" y="21600"/>
                    </a:cubicBezTo>
                    <a:cubicBezTo>
                      <a:pt x="21600" y="21623"/>
                      <a:pt x="21599" y="21647"/>
                      <a:pt x="21599" y="2167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6" name="Freeform 167"/>
              <p:cNvSpPr>
                <a:spLocks/>
              </p:cNvSpPr>
              <p:nvPr/>
            </p:nvSpPr>
            <p:spPr bwMode="auto">
              <a:xfrm>
                <a:off x="1349" y="2645"/>
                <a:ext cx="7" cy="77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7" name="Line 168"/>
              <p:cNvSpPr>
                <a:spLocks noChangeShapeType="1"/>
              </p:cNvSpPr>
              <p:nvPr/>
            </p:nvSpPr>
            <p:spPr bwMode="auto">
              <a:xfrm>
                <a:off x="1349" y="272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8" name="Line 169"/>
              <p:cNvSpPr>
                <a:spLocks noChangeShapeType="1"/>
              </p:cNvSpPr>
              <p:nvPr/>
            </p:nvSpPr>
            <p:spPr bwMode="auto">
              <a:xfrm flipH="1" flipV="1">
                <a:off x="1235" y="2736"/>
                <a:ext cx="152" cy="8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9" name="Freeform 170"/>
              <p:cNvSpPr>
                <a:spLocks/>
              </p:cNvSpPr>
              <p:nvPr/>
            </p:nvSpPr>
            <p:spPr bwMode="auto">
              <a:xfrm>
                <a:off x="1211" y="2698"/>
                <a:ext cx="41" cy="73"/>
              </a:xfrm>
              <a:custGeom>
                <a:avLst/>
                <a:gdLst>
                  <a:gd name="T0" fmla="*/ 98 w 115"/>
                  <a:gd name="T1" fmla="*/ 0 h 196"/>
                  <a:gd name="T2" fmla="*/ 115 w 115"/>
                  <a:gd name="T3" fmla="*/ 8 h 196"/>
                  <a:gd name="T4" fmla="*/ 17 w 115"/>
                  <a:gd name="T5" fmla="*/ 196 h 196"/>
                  <a:gd name="T6" fmla="*/ 0 w 115"/>
                  <a:gd name="T7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98" y="0"/>
                    </a:moveTo>
                    <a:lnTo>
                      <a:pt x="115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0" name="Line 171"/>
              <p:cNvSpPr>
                <a:spLocks noChangeShapeType="1"/>
              </p:cNvSpPr>
              <p:nvPr/>
            </p:nvSpPr>
            <p:spPr bwMode="auto">
              <a:xfrm>
                <a:off x="1211" y="276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1" name="Line 172"/>
              <p:cNvSpPr>
                <a:spLocks noChangeShapeType="1"/>
              </p:cNvSpPr>
              <p:nvPr/>
            </p:nvSpPr>
            <p:spPr bwMode="auto">
              <a:xfrm flipH="1" flipV="1">
                <a:off x="1377" y="2829"/>
                <a:ext cx="112" cy="7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2" name="Freeform 173"/>
              <p:cNvSpPr>
                <a:spLocks/>
              </p:cNvSpPr>
              <p:nvPr/>
            </p:nvSpPr>
            <p:spPr bwMode="auto">
              <a:xfrm>
                <a:off x="1351" y="2792"/>
                <a:ext cx="45" cy="70"/>
              </a:xfrm>
              <a:custGeom>
                <a:avLst/>
                <a:gdLst>
                  <a:gd name="T0" fmla="*/ 111 w 128"/>
                  <a:gd name="T1" fmla="*/ 0 h 190"/>
                  <a:gd name="T2" fmla="*/ 128 w 128"/>
                  <a:gd name="T3" fmla="*/ 11 h 190"/>
                  <a:gd name="T4" fmla="*/ 17 w 128"/>
                  <a:gd name="T5" fmla="*/ 190 h 190"/>
                  <a:gd name="T6" fmla="*/ 0 w 128"/>
                  <a:gd name="T7" fmla="*/ 17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90">
                    <a:moveTo>
                      <a:pt x="111" y="0"/>
                    </a:moveTo>
                    <a:lnTo>
                      <a:pt x="128" y="11"/>
                    </a:lnTo>
                    <a:lnTo>
                      <a:pt x="17" y="190"/>
                    </a:lnTo>
                    <a:lnTo>
                      <a:pt x="0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3" name="Line 174"/>
              <p:cNvSpPr>
                <a:spLocks noChangeShapeType="1"/>
              </p:cNvSpPr>
              <p:nvPr/>
            </p:nvSpPr>
            <p:spPr bwMode="auto">
              <a:xfrm>
                <a:off x="1351" y="2858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4" name="Arc 175"/>
              <p:cNvSpPr>
                <a:spLocks/>
              </p:cNvSpPr>
              <p:nvPr/>
            </p:nvSpPr>
            <p:spPr bwMode="auto">
              <a:xfrm>
                <a:off x="2323" y="1358"/>
                <a:ext cx="759" cy="60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625 w 21625"/>
                  <a:gd name="T1" fmla="*/ 21600 h 21600"/>
                  <a:gd name="T2" fmla="*/ 0 w 21625"/>
                  <a:gd name="T3" fmla="*/ 363 h 21600"/>
                  <a:gd name="T4" fmla="*/ 21597 w 2162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5" h="21600" fill="none" extrusionOk="0">
                    <a:moveTo>
                      <a:pt x="21624" y="21599"/>
                    </a:moveTo>
                    <a:cubicBezTo>
                      <a:pt x="21615" y="21599"/>
                      <a:pt x="21606" y="21599"/>
                      <a:pt x="21597" y="21600"/>
                    </a:cubicBezTo>
                    <a:cubicBezTo>
                      <a:pt x="9809" y="21600"/>
                      <a:pt x="198" y="12149"/>
                      <a:pt x="0" y="362"/>
                    </a:cubicBezTo>
                  </a:path>
                  <a:path w="21625" h="21600" stroke="0" extrusionOk="0">
                    <a:moveTo>
                      <a:pt x="21624" y="21599"/>
                    </a:moveTo>
                    <a:cubicBezTo>
                      <a:pt x="21615" y="21599"/>
                      <a:pt x="21606" y="21599"/>
                      <a:pt x="21597" y="21600"/>
                    </a:cubicBezTo>
                    <a:cubicBezTo>
                      <a:pt x="9809" y="21600"/>
                      <a:pt x="198" y="12149"/>
                      <a:pt x="0" y="362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5" name="Arc 176"/>
              <p:cNvSpPr>
                <a:spLocks/>
              </p:cNvSpPr>
              <p:nvPr/>
            </p:nvSpPr>
            <p:spPr bwMode="auto">
              <a:xfrm>
                <a:off x="3081" y="1291"/>
                <a:ext cx="59" cy="1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69 h 21597"/>
                  <a:gd name="T2" fmla="*/ 360 w 21599"/>
                  <a:gd name="T3" fmla="*/ 21597 h 21597"/>
                  <a:gd name="T4" fmla="*/ 0 w 21599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7" fill="none" extrusionOk="0">
                    <a:moveTo>
                      <a:pt x="21599" y="169"/>
                    </a:moveTo>
                    <a:cubicBezTo>
                      <a:pt x="21507" y="11891"/>
                      <a:pt x="12081" y="21401"/>
                      <a:pt x="359" y="21596"/>
                    </a:cubicBezTo>
                  </a:path>
                  <a:path w="21599" h="21597" stroke="0" extrusionOk="0">
                    <a:moveTo>
                      <a:pt x="21599" y="169"/>
                    </a:moveTo>
                    <a:cubicBezTo>
                      <a:pt x="21507" y="11891"/>
                      <a:pt x="12081" y="21401"/>
                      <a:pt x="359" y="2159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6" name="Arc 177"/>
              <p:cNvSpPr>
                <a:spLocks/>
              </p:cNvSpPr>
              <p:nvPr/>
            </p:nvSpPr>
            <p:spPr bwMode="auto">
              <a:xfrm>
                <a:off x="3081" y="1215"/>
                <a:ext cx="59" cy="77"/>
              </a:xfrm>
              <a:custGeom>
                <a:avLst/>
                <a:gdLst>
                  <a:gd name="G0" fmla="+- 0 0 0"/>
                  <a:gd name="G1" fmla="+- 21597 0 0"/>
                  <a:gd name="G2" fmla="+- 21600 0 0"/>
                  <a:gd name="T0" fmla="*/ 366 w 21600"/>
                  <a:gd name="T1" fmla="*/ 0 h 21876"/>
                  <a:gd name="T2" fmla="*/ 21598 w 21600"/>
                  <a:gd name="T3" fmla="*/ 21876 h 21876"/>
                  <a:gd name="T4" fmla="*/ 0 w 21600"/>
                  <a:gd name="T5" fmla="*/ 21597 h 2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76" fill="none" extrusionOk="0">
                    <a:moveTo>
                      <a:pt x="365" y="0"/>
                    </a:moveTo>
                    <a:cubicBezTo>
                      <a:pt x="12150" y="199"/>
                      <a:pt x="21600" y="9810"/>
                      <a:pt x="21600" y="21597"/>
                    </a:cubicBezTo>
                    <a:cubicBezTo>
                      <a:pt x="21600" y="21690"/>
                      <a:pt x="21599" y="21783"/>
                      <a:pt x="21598" y="21876"/>
                    </a:cubicBezTo>
                  </a:path>
                  <a:path w="21600" h="21876" stroke="0" extrusionOk="0">
                    <a:moveTo>
                      <a:pt x="365" y="0"/>
                    </a:moveTo>
                    <a:cubicBezTo>
                      <a:pt x="12150" y="199"/>
                      <a:pt x="21600" y="9810"/>
                      <a:pt x="21600" y="21597"/>
                    </a:cubicBezTo>
                    <a:cubicBezTo>
                      <a:pt x="21600" y="21690"/>
                      <a:pt x="21599" y="21783"/>
                      <a:pt x="21598" y="21876"/>
                    </a:cubicBezTo>
                    <a:lnTo>
                      <a:pt x="0" y="2159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7" name="Freeform 178"/>
              <p:cNvSpPr>
                <a:spLocks/>
              </p:cNvSpPr>
              <p:nvPr/>
            </p:nvSpPr>
            <p:spPr bwMode="auto">
              <a:xfrm>
                <a:off x="3048" y="1186"/>
                <a:ext cx="64" cy="52"/>
              </a:xfrm>
              <a:custGeom>
                <a:avLst/>
                <a:gdLst>
                  <a:gd name="T0" fmla="*/ 166 w 179"/>
                  <a:gd name="T1" fmla="*/ 0 h 142"/>
                  <a:gd name="T2" fmla="*/ 179 w 179"/>
                  <a:gd name="T3" fmla="*/ 15 h 142"/>
                  <a:gd name="T4" fmla="*/ 12 w 179"/>
                  <a:gd name="T5" fmla="*/ 142 h 142"/>
                  <a:gd name="T6" fmla="*/ 0 w 179"/>
                  <a:gd name="T7" fmla="*/ 12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5"/>
                    </a:lnTo>
                    <a:lnTo>
                      <a:pt x="12" y="142"/>
                    </a:lnTo>
                    <a:lnTo>
                      <a:pt x="0" y="12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8" name="Line 179"/>
              <p:cNvSpPr>
                <a:spLocks noChangeShapeType="1"/>
              </p:cNvSpPr>
              <p:nvPr/>
            </p:nvSpPr>
            <p:spPr bwMode="auto">
              <a:xfrm>
                <a:off x="3048" y="1233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9" name="Arc 180"/>
              <p:cNvSpPr>
                <a:spLocks/>
              </p:cNvSpPr>
              <p:nvPr/>
            </p:nvSpPr>
            <p:spPr bwMode="auto">
              <a:xfrm>
                <a:off x="2670" y="1000"/>
                <a:ext cx="544" cy="46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40 w 21600"/>
                  <a:gd name="T1" fmla="*/ 0 h 21647"/>
                  <a:gd name="T2" fmla="*/ 21600 w 21600"/>
                  <a:gd name="T3" fmla="*/ 21647 h 21647"/>
                  <a:gd name="T4" fmla="*/ 0 w 21600"/>
                  <a:gd name="T5" fmla="*/ 21600 h 2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7" fill="none" extrusionOk="0">
                    <a:moveTo>
                      <a:pt x="39" y="0"/>
                    </a:moveTo>
                    <a:cubicBezTo>
                      <a:pt x="11953" y="22"/>
                      <a:pt x="21600" y="9686"/>
                      <a:pt x="21600" y="21600"/>
                    </a:cubicBezTo>
                    <a:cubicBezTo>
                      <a:pt x="21600" y="21615"/>
                      <a:pt x="21599" y="21631"/>
                      <a:pt x="21599" y="21646"/>
                    </a:cubicBezTo>
                  </a:path>
                  <a:path w="21600" h="21647" stroke="0" extrusionOk="0">
                    <a:moveTo>
                      <a:pt x="39" y="0"/>
                    </a:moveTo>
                    <a:cubicBezTo>
                      <a:pt x="11953" y="22"/>
                      <a:pt x="21600" y="9686"/>
                      <a:pt x="21600" y="21600"/>
                    </a:cubicBezTo>
                    <a:cubicBezTo>
                      <a:pt x="21600" y="21615"/>
                      <a:pt x="21599" y="21631"/>
                      <a:pt x="21599" y="21646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0" name="Freeform 181"/>
              <p:cNvSpPr>
                <a:spLocks/>
              </p:cNvSpPr>
              <p:nvPr/>
            </p:nvSpPr>
            <p:spPr bwMode="auto">
              <a:xfrm>
                <a:off x="2664" y="962"/>
                <a:ext cx="7" cy="76"/>
              </a:xfrm>
              <a:custGeom>
                <a:avLst/>
                <a:gdLst>
                  <a:gd name="T0" fmla="*/ 0 w 19"/>
                  <a:gd name="T1" fmla="*/ 0 h 208"/>
                  <a:gd name="T2" fmla="*/ 19 w 19"/>
                  <a:gd name="T3" fmla="*/ 0 h 208"/>
                  <a:gd name="T4" fmla="*/ 19 w 19"/>
                  <a:gd name="T5" fmla="*/ 208 h 208"/>
                  <a:gd name="T6" fmla="*/ 0 w 19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8">
                    <a:moveTo>
                      <a:pt x="0" y="0"/>
                    </a:moveTo>
                    <a:lnTo>
                      <a:pt x="19" y="0"/>
                    </a:lnTo>
                    <a:lnTo>
                      <a:pt x="19" y="208"/>
                    </a:lnTo>
                    <a:lnTo>
                      <a:pt x="0" y="2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1" name="Line 182"/>
              <p:cNvSpPr>
                <a:spLocks noChangeShapeType="1"/>
              </p:cNvSpPr>
              <p:nvPr/>
            </p:nvSpPr>
            <p:spPr bwMode="auto">
              <a:xfrm>
                <a:off x="2664" y="103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2" name="Line 183"/>
              <p:cNvSpPr>
                <a:spLocks noChangeShapeType="1"/>
              </p:cNvSpPr>
              <p:nvPr/>
            </p:nvSpPr>
            <p:spPr bwMode="auto">
              <a:xfrm flipH="1" flipV="1">
                <a:off x="2901" y="1204"/>
                <a:ext cx="112" cy="7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3" name="Freeform 184"/>
              <p:cNvSpPr>
                <a:spLocks/>
              </p:cNvSpPr>
              <p:nvPr/>
            </p:nvSpPr>
            <p:spPr bwMode="auto">
              <a:xfrm>
                <a:off x="2875" y="1167"/>
                <a:ext cx="46" cy="69"/>
              </a:xfrm>
              <a:custGeom>
                <a:avLst/>
                <a:gdLst>
                  <a:gd name="T0" fmla="*/ 111 w 128"/>
                  <a:gd name="T1" fmla="*/ 0 h 189"/>
                  <a:gd name="T2" fmla="*/ 128 w 128"/>
                  <a:gd name="T3" fmla="*/ 10 h 189"/>
                  <a:gd name="T4" fmla="*/ 17 w 128"/>
                  <a:gd name="T5" fmla="*/ 189 h 189"/>
                  <a:gd name="T6" fmla="*/ 0 w 128"/>
                  <a:gd name="T7" fmla="*/ 1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89">
                    <a:moveTo>
                      <a:pt x="111" y="0"/>
                    </a:moveTo>
                    <a:lnTo>
                      <a:pt x="128" y="10"/>
                    </a:lnTo>
                    <a:lnTo>
                      <a:pt x="17" y="189"/>
                    </a:lnTo>
                    <a:lnTo>
                      <a:pt x="0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4" name="Line 185"/>
              <p:cNvSpPr>
                <a:spLocks noChangeShapeType="1"/>
              </p:cNvSpPr>
              <p:nvPr/>
            </p:nvSpPr>
            <p:spPr bwMode="auto">
              <a:xfrm>
                <a:off x="2875" y="123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5" name="Line 186"/>
              <p:cNvSpPr>
                <a:spLocks noChangeShapeType="1"/>
              </p:cNvSpPr>
              <p:nvPr/>
            </p:nvSpPr>
            <p:spPr bwMode="auto">
              <a:xfrm>
                <a:off x="419" y="5156"/>
                <a:ext cx="472" cy="1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6" name="Arc 187"/>
              <p:cNvSpPr>
                <a:spLocks/>
              </p:cNvSpPr>
              <p:nvPr/>
            </p:nvSpPr>
            <p:spPr bwMode="auto">
              <a:xfrm>
                <a:off x="890" y="5013"/>
                <a:ext cx="686" cy="3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5 h 21600"/>
                  <a:gd name="T2" fmla="*/ 31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64"/>
                    </a:moveTo>
                    <a:cubicBezTo>
                      <a:pt x="21564" y="11956"/>
                      <a:pt x="11922" y="21582"/>
                      <a:pt x="30" y="21599"/>
                    </a:cubicBezTo>
                  </a:path>
                  <a:path w="21600" h="21600" stroke="0" extrusionOk="0">
                    <a:moveTo>
                      <a:pt x="21599" y="64"/>
                    </a:moveTo>
                    <a:cubicBezTo>
                      <a:pt x="21564" y="11956"/>
                      <a:pt x="11922" y="21582"/>
                      <a:pt x="3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7" name="Freeform 188"/>
              <p:cNvSpPr>
                <a:spLocks/>
              </p:cNvSpPr>
              <p:nvPr/>
            </p:nvSpPr>
            <p:spPr bwMode="auto">
              <a:xfrm>
                <a:off x="1559" y="5014"/>
                <a:ext cx="38" cy="54"/>
              </a:xfrm>
              <a:custGeom>
                <a:avLst/>
                <a:gdLst>
                  <a:gd name="T0" fmla="*/ 19 w 38"/>
                  <a:gd name="T1" fmla="*/ 0 h 54"/>
                  <a:gd name="T2" fmla="*/ 0 w 38"/>
                  <a:gd name="T3" fmla="*/ 54 h 54"/>
                  <a:gd name="T4" fmla="*/ 19 w 38"/>
                  <a:gd name="T5" fmla="*/ 40 h 54"/>
                  <a:gd name="T6" fmla="*/ 38 w 38"/>
                  <a:gd name="T7" fmla="*/ 54 h 54"/>
                  <a:gd name="T8" fmla="*/ 19 w 3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0"/>
                    </a:lnTo>
                    <a:lnTo>
                      <a:pt x="38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8" name="Arc 189"/>
              <p:cNvSpPr>
                <a:spLocks/>
              </p:cNvSpPr>
              <p:nvPr/>
            </p:nvSpPr>
            <p:spPr bwMode="auto">
              <a:xfrm>
                <a:off x="845" y="5166"/>
                <a:ext cx="102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9" name="Arc 190"/>
              <p:cNvSpPr>
                <a:spLocks/>
              </p:cNvSpPr>
              <p:nvPr/>
            </p:nvSpPr>
            <p:spPr bwMode="auto">
              <a:xfrm>
                <a:off x="946" y="5182"/>
                <a:ext cx="15" cy="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405 h 21556"/>
                  <a:gd name="T2" fmla="*/ 1378 w 21596"/>
                  <a:gd name="T3" fmla="*/ 21556 h 21556"/>
                  <a:gd name="T4" fmla="*/ 0 w 21596"/>
                  <a:gd name="T5" fmla="*/ 0 h 21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556" fill="none" extrusionOk="0">
                    <a:moveTo>
                      <a:pt x="21596" y="405"/>
                    </a:moveTo>
                    <a:cubicBezTo>
                      <a:pt x="21385" y="11641"/>
                      <a:pt x="12593" y="20839"/>
                      <a:pt x="1377" y="21555"/>
                    </a:cubicBezTo>
                  </a:path>
                  <a:path w="21596" h="21556" stroke="0" extrusionOk="0">
                    <a:moveTo>
                      <a:pt x="21596" y="405"/>
                    </a:moveTo>
                    <a:cubicBezTo>
                      <a:pt x="21385" y="11641"/>
                      <a:pt x="12593" y="20839"/>
                      <a:pt x="1377" y="21555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0" name="Arc 191"/>
              <p:cNvSpPr>
                <a:spLocks/>
              </p:cNvSpPr>
              <p:nvPr/>
            </p:nvSpPr>
            <p:spPr bwMode="auto">
              <a:xfrm>
                <a:off x="931" y="5182"/>
                <a:ext cx="30" cy="15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29 h 21588"/>
                  <a:gd name="T2" fmla="*/ 711 w 21600"/>
                  <a:gd name="T3" fmla="*/ 21588 h 21588"/>
                  <a:gd name="T4" fmla="*/ 0 w 21600"/>
                  <a:gd name="T5" fmla="*/ 0 h 21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88" fill="none" extrusionOk="0">
                    <a:moveTo>
                      <a:pt x="21599" y="128"/>
                    </a:moveTo>
                    <a:cubicBezTo>
                      <a:pt x="21530" y="11731"/>
                      <a:pt x="12307" y="21206"/>
                      <a:pt x="711" y="21588"/>
                    </a:cubicBezTo>
                  </a:path>
                  <a:path w="21600" h="21588" stroke="0" extrusionOk="0">
                    <a:moveTo>
                      <a:pt x="21599" y="128"/>
                    </a:moveTo>
                    <a:cubicBezTo>
                      <a:pt x="21530" y="11731"/>
                      <a:pt x="12307" y="21206"/>
                      <a:pt x="711" y="2158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1" name="Arc 192"/>
              <p:cNvSpPr>
                <a:spLocks/>
              </p:cNvSpPr>
              <p:nvPr/>
            </p:nvSpPr>
            <p:spPr bwMode="auto">
              <a:xfrm>
                <a:off x="732" y="5341"/>
                <a:ext cx="199" cy="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2" name="Freeform 193"/>
              <p:cNvSpPr>
                <a:spLocks/>
              </p:cNvSpPr>
              <p:nvPr/>
            </p:nvSpPr>
            <p:spPr bwMode="auto">
              <a:xfrm>
                <a:off x="732" y="5341"/>
                <a:ext cx="56" cy="39"/>
              </a:xfrm>
              <a:custGeom>
                <a:avLst/>
                <a:gdLst>
                  <a:gd name="T0" fmla="*/ 0 w 56"/>
                  <a:gd name="T1" fmla="*/ 27 h 39"/>
                  <a:gd name="T2" fmla="*/ 56 w 56"/>
                  <a:gd name="T3" fmla="*/ 39 h 39"/>
                  <a:gd name="T4" fmla="*/ 40 w 56"/>
                  <a:gd name="T5" fmla="*/ 22 h 39"/>
                  <a:gd name="T6" fmla="*/ 51 w 56"/>
                  <a:gd name="T7" fmla="*/ 0 h 39"/>
                  <a:gd name="T8" fmla="*/ 0 w 5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9">
                    <a:moveTo>
                      <a:pt x="0" y="27"/>
                    </a:moveTo>
                    <a:lnTo>
                      <a:pt x="56" y="39"/>
                    </a:lnTo>
                    <a:lnTo>
                      <a:pt x="40" y="22"/>
                    </a:lnTo>
                    <a:lnTo>
                      <a:pt x="51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3" name="Arc 194"/>
              <p:cNvSpPr>
                <a:spLocks/>
              </p:cNvSpPr>
              <p:nvPr/>
            </p:nvSpPr>
            <p:spPr bwMode="auto">
              <a:xfrm>
                <a:off x="870" y="5155"/>
                <a:ext cx="128" cy="16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27 h 21599"/>
                  <a:gd name="T2" fmla="*/ 167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599" y="126"/>
                    </a:moveTo>
                    <a:cubicBezTo>
                      <a:pt x="21530" y="11941"/>
                      <a:pt x="11981" y="21508"/>
                      <a:pt x="167" y="21599"/>
                    </a:cubicBezTo>
                  </a:path>
                  <a:path w="21600" h="21599" stroke="0" extrusionOk="0">
                    <a:moveTo>
                      <a:pt x="21599" y="126"/>
                    </a:moveTo>
                    <a:cubicBezTo>
                      <a:pt x="21530" y="11941"/>
                      <a:pt x="11981" y="21508"/>
                      <a:pt x="16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4" name="Line 195"/>
              <p:cNvSpPr>
                <a:spLocks noChangeShapeType="1"/>
              </p:cNvSpPr>
              <p:nvPr/>
            </p:nvSpPr>
            <p:spPr bwMode="auto">
              <a:xfrm flipH="1" flipV="1">
                <a:off x="748" y="4902"/>
                <a:ext cx="251" cy="2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5" name="Freeform 196"/>
              <p:cNvSpPr>
                <a:spLocks/>
              </p:cNvSpPr>
              <p:nvPr/>
            </p:nvSpPr>
            <p:spPr bwMode="auto">
              <a:xfrm>
                <a:off x="716" y="4870"/>
                <a:ext cx="57" cy="60"/>
              </a:xfrm>
              <a:custGeom>
                <a:avLst/>
                <a:gdLst>
                  <a:gd name="T0" fmla="*/ 145 w 160"/>
                  <a:gd name="T1" fmla="*/ 0 h 162"/>
                  <a:gd name="T2" fmla="*/ 160 w 160"/>
                  <a:gd name="T3" fmla="*/ 13 h 162"/>
                  <a:gd name="T4" fmla="*/ 15 w 160"/>
                  <a:gd name="T5" fmla="*/ 162 h 162"/>
                  <a:gd name="T6" fmla="*/ 0 w 160"/>
                  <a:gd name="T7" fmla="*/ 14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2">
                    <a:moveTo>
                      <a:pt x="145" y="0"/>
                    </a:moveTo>
                    <a:lnTo>
                      <a:pt x="160" y="13"/>
                    </a:lnTo>
                    <a:lnTo>
                      <a:pt x="15" y="162"/>
                    </a:lnTo>
                    <a:lnTo>
                      <a:pt x="0" y="14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6" name="Line 197"/>
              <p:cNvSpPr>
                <a:spLocks noChangeShapeType="1"/>
              </p:cNvSpPr>
              <p:nvPr/>
            </p:nvSpPr>
            <p:spPr bwMode="auto">
              <a:xfrm>
                <a:off x="716" y="4925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7" name="Freeform 198"/>
              <p:cNvSpPr>
                <a:spLocks/>
              </p:cNvSpPr>
              <p:nvPr/>
            </p:nvSpPr>
            <p:spPr bwMode="auto">
              <a:xfrm>
                <a:off x="722" y="4839"/>
                <a:ext cx="1041" cy="280"/>
              </a:xfrm>
              <a:custGeom>
                <a:avLst/>
                <a:gdLst>
                  <a:gd name="T0" fmla="*/ 0 w 2922"/>
                  <a:gd name="T1" fmla="*/ 647 h 762"/>
                  <a:gd name="T2" fmla="*/ 130 w 2922"/>
                  <a:gd name="T3" fmla="*/ 762 h 762"/>
                  <a:gd name="T4" fmla="*/ 1583 w 2922"/>
                  <a:gd name="T5" fmla="*/ 762 h 762"/>
                  <a:gd name="T6" fmla="*/ 2922 w 2922"/>
                  <a:gd name="T7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22" h="762">
                    <a:moveTo>
                      <a:pt x="0" y="647"/>
                    </a:moveTo>
                    <a:lnTo>
                      <a:pt x="130" y="762"/>
                    </a:lnTo>
                    <a:lnTo>
                      <a:pt x="1583" y="762"/>
                    </a:lnTo>
                    <a:lnTo>
                      <a:pt x="292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8" name="Freeform 199"/>
              <p:cNvSpPr>
                <a:spLocks/>
              </p:cNvSpPr>
              <p:nvPr/>
            </p:nvSpPr>
            <p:spPr bwMode="auto">
              <a:xfrm>
                <a:off x="1745" y="4802"/>
                <a:ext cx="42" cy="70"/>
              </a:xfrm>
              <a:custGeom>
                <a:avLst/>
                <a:gdLst>
                  <a:gd name="T0" fmla="*/ 120 w 120"/>
                  <a:gd name="T1" fmla="*/ 183 h 191"/>
                  <a:gd name="T2" fmla="*/ 103 w 120"/>
                  <a:gd name="T3" fmla="*/ 191 h 191"/>
                  <a:gd name="T4" fmla="*/ 0 w 120"/>
                  <a:gd name="T5" fmla="*/ 8 h 191"/>
                  <a:gd name="T6" fmla="*/ 17 w 120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1">
                    <a:moveTo>
                      <a:pt x="120" y="183"/>
                    </a:moveTo>
                    <a:lnTo>
                      <a:pt x="103" y="191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9" name="Line 200"/>
              <p:cNvSpPr>
                <a:spLocks noChangeShapeType="1"/>
              </p:cNvSpPr>
              <p:nvPr/>
            </p:nvSpPr>
            <p:spPr bwMode="auto">
              <a:xfrm flipH="1">
                <a:off x="1745" y="480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0" name="Freeform 201"/>
              <p:cNvSpPr>
                <a:spLocks/>
              </p:cNvSpPr>
              <p:nvPr/>
            </p:nvSpPr>
            <p:spPr bwMode="auto">
              <a:xfrm>
                <a:off x="896" y="4955"/>
                <a:ext cx="26" cy="59"/>
              </a:xfrm>
              <a:custGeom>
                <a:avLst/>
                <a:gdLst>
                  <a:gd name="T0" fmla="*/ 0 w 72"/>
                  <a:gd name="T1" fmla="*/ 160 h 160"/>
                  <a:gd name="T2" fmla="*/ 72 w 72"/>
                  <a:gd name="T3" fmla="*/ 72 h 160"/>
                  <a:gd name="T4" fmla="*/ 72 w 72"/>
                  <a:gd name="T5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60">
                    <a:moveTo>
                      <a:pt x="0" y="160"/>
                    </a:moveTo>
                    <a:lnTo>
                      <a:pt x="72" y="72"/>
                    </a:lnTo>
                    <a:lnTo>
                      <a:pt x="7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1" name="Freeform 202"/>
              <p:cNvSpPr>
                <a:spLocks/>
              </p:cNvSpPr>
              <p:nvPr/>
            </p:nvSpPr>
            <p:spPr bwMode="auto">
              <a:xfrm>
                <a:off x="885" y="4948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2" name="Line 203"/>
              <p:cNvSpPr>
                <a:spLocks noChangeShapeType="1"/>
              </p:cNvSpPr>
              <p:nvPr/>
            </p:nvSpPr>
            <p:spPr bwMode="auto">
              <a:xfrm>
                <a:off x="885" y="494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3" name="Line 204"/>
              <p:cNvSpPr>
                <a:spLocks noChangeShapeType="1"/>
              </p:cNvSpPr>
              <p:nvPr/>
            </p:nvSpPr>
            <p:spPr bwMode="auto">
              <a:xfrm flipH="1" flipV="1">
                <a:off x="932" y="4860"/>
                <a:ext cx="236" cy="1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907" y="4823"/>
              <a:ext cx="44" cy="70"/>
            </a:xfrm>
            <a:custGeom>
              <a:avLst/>
              <a:gdLst>
                <a:gd name="T0" fmla="*/ 106 w 123"/>
                <a:gd name="T1" fmla="*/ 0 h 190"/>
                <a:gd name="T2" fmla="*/ 123 w 123"/>
                <a:gd name="T3" fmla="*/ 11 h 190"/>
                <a:gd name="T4" fmla="*/ 17 w 123"/>
                <a:gd name="T5" fmla="*/ 190 h 190"/>
                <a:gd name="T6" fmla="*/ 0 w 123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90">
                  <a:moveTo>
                    <a:pt x="106" y="0"/>
                  </a:moveTo>
                  <a:lnTo>
                    <a:pt x="123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907" y="488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514" y="4065"/>
              <a:ext cx="430" cy="1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943" y="3895"/>
              <a:ext cx="717" cy="34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3 h 21600"/>
                <a:gd name="T2" fmla="*/ 3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2"/>
                  </a:moveTo>
                  <a:cubicBezTo>
                    <a:pt x="21565" y="11955"/>
                    <a:pt x="11923" y="21583"/>
                    <a:pt x="29" y="21599"/>
                  </a:cubicBezTo>
                </a:path>
                <a:path w="21600" h="21600" stroke="0" extrusionOk="0">
                  <a:moveTo>
                    <a:pt x="21599" y="62"/>
                  </a:moveTo>
                  <a:cubicBezTo>
                    <a:pt x="21565" y="11955"/>
                    <a:pt x="11923" y="21583"/>
                    <a:pt x="2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643" y="3896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1"/>
            <p:cNvSpPr>
              <a:spLocks/>
            </p:cNvSpPr>
            <p:nvPr/>
          </p:nvSpPr>
          <p:spPr bwMode="auto">
            <a:xfrm>
              <a:off x="934" y="4059"/>
              <a:ext cx="97" cy="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20 w 21820"/>
                <a:gd name="T1" fmla="*/ 21599 h 21600"/>
                <a:gd name="T2" fmla="*/ 0 w 21820"/>
                <a:gd name="T3" fmla="*/ 0 h 21600"/>
                <a:gd name="T4" fmla="*/ 21600 w 2182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0" h="21600" fill="none" extrusionOk="0">
                  <a:moveTo>
                    <a:pt x="21819" y="21598"/>
                  </a:moveTo>
                  <a:cubicBezTo>
                    <a:pt x="21746" y="21599"/>
                    <a:pt x="2167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20" h="21600" stroke="0" extrusionOk="0">
                  <a:moveTo>
                    <a:pt x="21819" y="21598"/>
                  </a:moveTo>
                  <a:cubicBezTo>
                    <a:pt x="21746" y="21599"/>
                    <a:pt x="2167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1030" y="4101"/>
              <a:ext cx="9" cy="3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61 h 21480"/>
                <a:gd name="T2" fmla="*/ 2278 w 21593"/>
                <a:gd name="T3" fmla="*/ 21480 h 21480"/>
                <a:gd name="T4" fmla="*/ 0 w 21593"/>
                <a:gd name="T5" fmla="*/ 0 h 2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480" fill="none" extrusionOk="0">
                  <a:moveTo>
                    <a:pt x="21592" y="560"/>
                  </a:moveTo>
                  <a:cubicBezTo>
                    <a:pt x="21311" y="11390"/>
                    <a:pt x="13051" y="20337"/>
                    <a:pt x="2277" y="21479"/>
                  </a:cubicBezTo>
                </a:path>
                <a:path w="21593" h="21480" stroke="0" extrusionOk="0">
                  <a:moveTo>
                    <a:pt x="21592" y="560"/>
                  </a:moveTo>
                  <a:cubicBezTo>
                    <a:pt x="21311" y="11390"/>
                    <a:pt x="13051" y="20337"/>
                    <a:pt x="2277" y="2147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999" y="4101"/>
              <a:ext cx="40" cy="1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4 h 21593"/>
                <a:gd name="T2" fmla="*/ 533 w 21600"/>
                <a:gd name="T3" fmla="*/ 21593 h 21593"/>
                <a:gd name="T4" fmla="*/ 0 w 21600"/>
                <a:gd name="T5" fmla="*/ 0 h 2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3" fill="none" extrusionOk="0">
                  <a:moveTo>
                    <a:pt x="21599" y="133"/>
                  </a:moveTo>
                  <a:cubicBezTo>
                    <a:pt x="21527" y="11803"/>
                    <a:pt x="12199" y="21305"/>
                    <a:pt x="533" y="21593"/>
                  </a:cubicBezTo>
                </a:path>
                <a:path w="21600" h="21593" stroke="0" extrusionOk="0">
                  <a:moveTo>
                    <a:pt x="21599" y="133"/>
                  </a:moveTo>
                  <a:cubicBezTo>
                    <a:pt x="21527" y="11803"/>
                    <a:pt x="12199" y="21305"/>
                    <a:pt x="533" y="2159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856" y="4255"/>
              <a:ext cx="142" cy="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4 w 21574"/>
                <a:gd name="T1" fmla="*/ 1067 h 21600"/>
                <a:gd name="T2" fmla="*/ 138 w 21574"/>
                <a:gd name="T3" fmla="*/ 21600 h 21600"/>
                <a:gd name="T4" fmla="*/ 0 w 2157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4" h="21600" fill="none" extrusionOk="0">
                  <a:moveTo>
                    <a:pt x="21573" y="1066"/>
                  </a:moveTo>
                  <a:cubicBezTo>
                    <a:pt x="21007" y="12514"/>
                    <a:pt x="11599" y="21526"/>
                    <a:pt x="137" y="21599"/>
                  </a:cubicBezTo>
                </a:path>
                <a:path w="21574" h="21600" stroke="0" extrusionOk="0">
                  <a:moveTo>
                    <a:pt x="21573" y="1066"/>
                  </a:moveTo>
                  <a:cubicBezTo>
                    <a:pt x="21007" y="12514"/>
                    <a:pt x="11599" y="21526"/>
                    <a:pt x="13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857" y="4249"/>
              <a:ext cx="55" cy="39"/>
            </a:xfrm>
            <a:custGeom>
              <a:avLst/>
              <a:gdLst>
                <a:gd name="T0" fmla="*/ 0 w 55"/>
                <a:gd name="T1" fmla="*/ 28 h 39"/>
                <a:gd name="T2" fmla="*/ 55 w 55"/>
                <a:gd name="T3" fmla="*/ 39 h 39"/>
                <a:gd name="T4" fmla="*/ 38 w 55"/>
                <a:gd name="T5" fmla="*/ 22 h 39"/>
                <a:gd name="T6" fmla="*/ 50 w 55"/>
                <a:gd name="T7" fmla="*/ 0 h 39"/>
                <a:gd name="T8" fmla="*/ 0 w 55"/>
                <a:gd name="T9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28"/>
                  </a:moveTo>
                  <a:lnTo>
                    <a:pt x="55" y="39"/>
                  </a:lnTo>
                  <a:lnTo>
                    <a:pt x="38" y="22"/>
                  </a:lnTo>
                  <a:lnTo>
                    <a:pt x="50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954" y="4054"/>
              <a:ext cx="106" cy="1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2 h 21599"/>
                <a:gd name="T2" fmla="*/ 201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21"/>
                  </a:moveTo>
                  <a:cubicBezTo>
                    <a:pt x="21532" y="11925"/>
                    <a:pt x="12003" y="21489"/>
                    <a:pt x="201" y="21599"/>
                  </a:cubicBezTo>
                </a:path>
                <a:path w="21600" h="21599" stroke="0" extrusionOk="0">
                  <a:moveTo>
                    <a:pt x="21599" y="121"/>
                  </a:moveTo>
                  <a:cubicBezTo>
                    <a:pt x="21532" y="11925"/>
                    <a:pt x="12003" y="21489"/>
                    <a:pt x="20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H="1" flipV="1">
              <a:off x="847" y="3800"/>
              <a:ext cx="215" cy="2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814" y="3770"/>
              <a:ext cx="61" cy="55"/>
            </a:xfrm>
            <a:custGeom>
              <a:avLst/>
              <a:gdLst>
                <a:gd name="T0" fmla="*/ 158 w 170"/>
                <a:gd name="T1" fmla="*/ 0 h 152"/>
                <a:gd name="T2" fmla="*/ 170 w 170"/>
                <a:gd name="T3" fmla="*/ 15 h 152"/>
                <a:gd name="T4" fmla="*/ 13 w 170"/>
                <a:gd name="T5" fmla="*/ 152 h 152"/>
                <a:gd name="T6" fmla="*/ 0 w 170"/>
                <a:gd name="T7" fmla="*/ 13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2">
                  <a:moveTo>
                    <a:pt x="158" y="0"/>
                  </a:moveTo>
                  <a:lnTo>
                    <a:pt x="170" y="15"/>
                  </a:lnTo>
                  <a:lnTo>
                    <a:pt x="13" y="152"/>
                  </a:lnTo>
                  <a:lnTo>
                    <a:pt x="0" y="13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814" y="382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821" y="3769"/>
              <a:ext cx="913" cy="248"/>
            </a:xfrm>
            <a:custGeom>
              <a:avLst/>
              <a:gdLst>
                <a:gd name="T0" fmla="*/ 0 w 2563"/>
                <a:gd name="T1" fmla="*/ 590 h 675"/>
                <a:gd name="T2" fmla="*/ 130 w 2563"/>
                <a:gd name="T3" fmla="*/ 675 h 675"/>
                <a:gd name="T4" fmla="*/ 1625 w 2563"/>
                <a:gd name="T5" fmla="*/ 675 h 675"/>
                <a:gd name="T6" fmla="*/ 2563 w 2563"/>
                <a:gd name="T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3" h="675">
                  <a:moveTo>
                    <a:pt x="0" y="590"/>
                  </a:moveTo>
                  <a:lnTo>
                    <a:pt x="130" y="675"/>
                  </a:lnTo>
                  <a:lnTo>
                    <a:pt x="1625" y="675"/>
                  </a:lnTo>
                  <a:lnTo>
                    <a:pt x="256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712" y="3733"/>
              <a:ext cx="50" cy="67"/>
            </a:xfrm>
            <a:custGeom>
              <a:avLst/>
              <a:gdLst>
                <a:gd name="T0" fmla="*/ 140 w 140"/>
                <a:gd name="T1" fmla="*/ 171 h 181"/>
                <a:gd name="T2" fmla="*/ 123 w 140"/>
                <a:gd name="T3" fmla="*/ 181 h 181"/>
                <a:gd name="T4" fmla="*/ 0 w 140"/>
                <a:gd name="T5" fmla="*/ 11 h 181"/>
                <a:gd name="T6" fmla="*/ 17 w 140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40" y="171"/>
                  </a:moveTo>
                  <a:lnTo>
                    <a:pt x="123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>
              <a:off x="1712" y="3733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H="1" flipV="1">
              <a:off x="949" y="3752"/>
              <a:ext cx="144" cy="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937" y="3713"/>
              <a:ext cx="18" cy="78"/>
            </a:xfrm>
            <a:custGeom>
              <a:avLst/>
              <a:gdLst>
                <a:gd name="T0" fmla="*/ 30 w 49"/>
                <a:gd name="T1" fmla="*/ 0 h 211"/>
                <a:gd name="T2" fmla="*/ 49 w 49"/>
                <a:gd name="T3" fmla="*/ 2 h 211"/>
                <a:gd name="T4" fmla="*/ 19 w 49"/>
                <a:gd name="T5" fmla="*/ 211 h 211"/>
                <a:gd name="T6" fmla="*/ 0 w 49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30" y="0"/>
                  </a:moveTo>
                  <a:lnTo>
                    <a:pt x="49" y="2"/>
                  </a:lnTo>
                  <a:lnTo>
                    <a:pt x="19" y="211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937" y="3790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H="1" flipV="1">
              <a:off x="1129" y="3785"/>
              <a:ext cx="128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096" y="3751"/>
              <a:ext cx="59" cy="61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1096" y="3806"/>
              <a:ext cx="6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478" y="3068"/>
              <a:ext cx="471" cy="1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949" y="2840"/>
              <a:ext cx="805" cy="4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2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1"/>
                  </a:moveTo>
                  <a:cubicBezTo>
                    <a:pt x="21571" y="11961"/>
                    <a:pt x="11909" y="21599"/>
                    <a:pt x="0" y="21600"/>
                  </a:cubicBezTo>
                </a:path>
                <a:path w="21600" h="21600" stroke="0" extrusionOk="0">
                  <a:moveTo>
                    <a:pt x="21599" y="51"/>
                  </a:moveTo>
                  <a:cubicBezTo>
                    <a:pt x="21571" y="11961"/>
                    <a:pt x="1190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736" y="2841"/>
              <a:ext cx="37" cy="55"/>
            </a:xfrm>
            <a:custGeom>
              <a:avLst/>
              <a:gdLst>
                <a:gd name="T0" fmla="*/ 19 w 37"/>
                <a:gd name="T1" fmla="*/ 0 h 55"/>
                <a:gd name="T2" fmla="*/ 0 w 37"/>
                <a:gd name="T3" fmla="*/ 55 h 55"/>
                <a:gd name="T4" fmla="*/ 19 w 37"/>
                <a:gd name="T5" fmla="*/ 41 h 55"/>
                <a:gd name="T6" fmla="*/ 37 w 37"/>
                <a:gd name="T7" fmla="*/ 55 h 55"/>
                <a:gd name="T8" fmla="*/ 19 w 37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7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Arc 232"/>
            <p:cNvSpPr>
              <a:spLocks/>
            </p:cNvSpPr>
            <p:nvPr/>
          </p:nvSpPr>
          <p:spPr bwMode="auto">
            <a:xfrm>
              <a:off x="898" y="3037"/>
              <a:ext cx="123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74 w 21774"/>
                <a:gd name="T1" fmla="*/ 21599 h 21600"/>
                <a:gd name="T2" fmla="*/ 0 w 21774"/>
                <a:gd name="T3" fmla="*/ 0 h 21600"/>
                <a:gd name="T4" fmla="*/ 21600 w 2177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4" h="21600" fill="none" extrusionOk="0">
                  <a:moveTo>
                    <a:pt x="21774" y="21599"/>
                  </a:moveTo>
                  <a:cubicBezTo>
                    <a:pt x="21716" y="21599"/>
                    <a:pt x="216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74" h="21600" stroke="0" extrusionOk="0">
                  <a:moveTo>
                    <a:pt x="21774" y="21599"/>
                  </a:moveTo>
                  <a:cubicBezTo>
                    <a:pt x="21716" y="21599"/>
                    <a:pt x="216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Arc 233"/>
            <p:cNvSpPr>
              <a:spLocks/>
            </p:cNvSpPr>
            <p:nvPr/>
          </p:nvSpPr>
          <p:spPr bwMode="auto">
            <a:xfrm>
              <a:off x="1011" y="3132"/>
              <a:ext cx="9" cy="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9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8"/>
                  </a:moveTo>
                  <a:cubicBezTo>
                    <a:pt x="21478" y="12062"/>
                    <a:pt x="11843" y="21599"/>
                    <a:pt x="0" y="21600"/>
                  </a:cubicBezTo>
                </a:path>
                <a:path w="21599" h="21600" stroke="0" extrusionOk="0">
                  <a:moveTo>
                    <a:pt x="21598" y="218"/>
                  </a:moveTo>
                  <a:cubicBezTo>
                    <a:pt x="21478" y="12062"/>
                    <a:pt x="118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Arc 234"/>
            <p:cNvSpPr>
              <a:spLocks/>
            </p:cNvSpPr>
            <p:nvPr/>
          </p:nvSpPr>
          <p:spPr bwMode="auto">
            <a:xfrm>
              <a:off x="779" y="3227"/>
              <a:ext cx="230" cy="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9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93"/>
                    <a:pt x="11984" y="21549"/>
                    <a:pt x="9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93"/>
                    <a:pt x="11984" y="21549"/>
                    <a:pt x="9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Freeform 235"/>
            <p:cNvSpPr>
              <a:spLocks/>
            </p:cNvSpPr>
            <p:nvPr/>
          </p:nvSpPr>
          <p:spPr bwMode="auto">
            <a:xfrm>
              <a:off x="780" y="3249"/>
              <a:ext cx="56" cy="38"/>
            </a:xfrm>
            <a:custGeom>
              <a:avLst/>
              <a:gdLst>
                <a:gd name="T0" fmla="*/ 0 w 56"/>
                <a:gd name="T1" fmla="*/ 32 h 38"/>
                <a:gd name="T2" fmla="*/ 56 w 56"/>
                <a:gd name="T3" fmla="*/ 38 h 38"/>
                <a:gd name="T4" fmla="*/ 39 w 56"/>
                <a:gd name="T5" fmla="*/ 23 h 38"/>
                <a:gd name="T6" fmla="*/ 48 w 56"/>
                <a:gd name="T7" fmla="*/ 0 h 38"/>
                <a:gd name="T8" fmla="*/ 0 w 56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8">
                  <a:moveTo>
                    <a:pt x="0" y="32"/>
                  </a:moveTo>
                  <a:lnTo>
                    <a:pt x="56" y="38"/>
                  </a:lnTo>
                  <a:lnTo>
                    <a:pt x="39" y="23"/>
                  </a:lnTo>
                  <a:lnTo>
                    <a:pt x="4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Arc 236"/>
            <p:cNvSpPr>
              <a:spLocks/>
            </p:cNvSpPr>
            <p:nvPr/>
          </p:nvSpPr>
          <p:spPr bwMode="auto">
            <a:xfrm>
              <a:off x="610" y="2856"/>
              <a:ext cx="112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4 h 21599"/>
                <a:gd name="T2" fmla="*/ 189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204"/>
                  </a:moveTo>
                  <a:cubicBezTo>
                    <a:pt x="21487" y="11979"/>
                    <a:pt x="11964" y="21496"/>
                    <a:pt x="189" y="21599"/>
                  </a:cubicBezTo>
                </a:path>
                <a:path w="21599" h="21599" stroke="0" extrusionOk="0">
                  <a:moveTo>
                    <a:pt x="21599" y="204"/>
                  </a:moveTo>
                  <a:cubicBezTo>
                    <a:pt x="21487" y="11979"/>
                    <a:pt x="11964" y="21496"/>
                    <a:pt x="18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Freeform 237"/>
            <p:cNvSpPr>
              <a:spLocks/>
            </p:cNvSpPr>
            <p:nvPr/>
          </p:nvSpPr>
          <p:spPr bwMode="auto">
            <a:xfrm>
              <a:off x="699" y="2823"/>
              <a:ext cx="55" cy="63"/>
            </a:xfrm>
            <a:custGeom>
              <a:avLst/>
              <a:gdLst>
                <a:gd name="T0" fmla="*/ 156 w 156"/>
                <a:gd name="T1" fmla="*/ 158 h 171"/>
                <a:gd name="T2" fmla="*/ 141 w 156"/>
                <a:gd name="T3" fmla="*/ 171 h 171"/>
                <a:gd name="T4" fmla="*/ 0 w 156"/>
                <a:gd name="T5" fmla="*/ 13 h 171"/>
                <a:gd name="T6" fmla="*/ 15 w 156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71">
                  <a:moveTo>
                    <a:pt x="156" y="158"/>
                  </a:moveTo>
                  <a:lnTo>
                    <a:pt x="141" y="171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238"/>
            <p:cNvSpPr>
              <a:spLocks noChangeShapeType="1"/>
            </p:cNvSpPr>
            <p:nvPr/>
          </p:nvSpPr>
          <p:spPr bwMode="auto">
            <a:xfrm flipH="1">
              <a:off x="699" y="282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Arc 239"/>
            <p:cNvSpPr>
              <a:spLocks/>
            </p:cNvSpPr>
            <p:nvPr/>
          </p:nvSpPr>
          <p:spPr bwMode="auto">
            <a:xfrm>
              <a:off x="928" y="3057"/>
              <a:ext cx="112" cy="1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0 h 21599"/>
                <a:gd name="T2" fmla="*/ 191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29"/>
                  </a:moveTo>
                  <a:cubicBezTo>
                    <a:pt x="21528" y="11933"/>
                    <a:pt x="11994" y="21494"/>
                    <a:pt x="191" y="21599"/>
                  </a:cubicBezTo>
                </a:path>
                <a:path w="21600" h="21599" stroke="0" extrusionOk="0">
                  <a:moveTo>
                    <a:pt x="21599" y="129"/>
                  </a:moveTo>
                  <a:cubicBezTo>
                    <a:pt x="21528" y="11933"/>
                    <a:pt x="11994" y="21494"/>
                    <a:pt x="19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240"/>
            <p:cNvSpPr>
              <a:spLocks noChangeShapeType="1"/>
            </p:cNvSpPr>
            <p:nvPr/>
          </p:nvSpPr>
          <p:spPr bwMode="auto">
            <a:xfrm flipH="1" flipV="1">
              <a:off x="867" y="2751"/>
              <a:ext cx="175" cy="3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Freeform 241"/>
            <p:cNvSpPr>
              <a:spLocks/>
            </p:cNvSpPr>
            <p:nvPr/>
          </p:nvSpPr>
          <p:spPr bwMode="auto">
            <a:xfrm>
              <a:off x="831" y="2725"/>
              <a:ext cx="69" cy="46"/>
            </a:xfrm>
            <a:custGeom>
              <a:avLst/>
              <a:gdLst>
                <a:gd name="T0" fmla="*/ 183 w 194"/>
                <a:gd name="T1" fmla="*/ 0 h 124"/>
                <a:gd name="T2" fmla="*/ 194 w 194"/>
                <a:gd name="T3" fmla="*/ 17 h 124"/>
                <a:gd name="T4" fmla="*/ 11 w 194"/>
                <a:gd name="T5" fmla="*/ 124 h 124"/>
                <a:gd name="T6" fmla="*/ 0 w 194"/>
                <a:gd name="T7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124">
                  <a:moveTo>
                    <a:pt x="183" y="0"/>
                  </a:moveTo>
                  <a:lnTo>
                    <a:pt x="194" y="17"/>
                  </a:lnTo>
                  <a:lnTo>
                    <a:pt x="11" y="124"/>
                  </a:lnTo>
                  <a:lnTo>
                    <a:pt x="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242"/>
            <p:cNvSpPr>
              <a:spLocks noChangeShapeType="1"/>
            </p:cNvSpPr>
            <p:nvPr/>
          </p:nvSpPr>
          <p:spPr bwMode="auto">
            <a:xfrm>
              <a:off x="831" y="2764"/>
              <a:ext cx="4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Freeform 243"/>
            <p:cNvSpPr>
              <a:spLocks/>
            </p:cNvSpPr>
            <p:nvPr/>
          </p:nvSpPr>
          <p:spPr bwMode="auto">
            <a:xfrm>
              <a:off x="780" y="2730"/>
              <a:ext cx="980" cy="270"/>
            </a:xfrm>
            <a:custGeom>
              <a:avLst/>
              <a:gdLst>
                <a:gd name="T0" fmla="*/ 0 w 2750"/>
                <a:gd name="T1" fmla="*/ 620 h 735"/>
                <a:gd name="T2" fmla="*/ 217 w 2750"/>
                <a:gd name="T3" fmla="*/ 720 h 735"/>
                <a:gd name="T4" fmla="*/ 1885 w 2750"/>
                <a:gd name="T5" fmla="*/ 735 h 735"/>
                <a:gd name="T6" fmla="*/ 2750 w 2750"/>
                <a:gd name="T7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0" h="735">
                  <a:moveTo>
                    <a:pt x="0" y="620"/>
                  </a:moveTo>
                  <a:lnTo>
                    <a:pt x="217" y="720"/>
                  </a:lnTo>
                  <a:lnTo>
                    <a:pt x="1885" y="735"/>
                  </a:lnTo>
                  <a:lnTo>
                    <a:pt x="27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Freeform 244"/>
            <p:cNvSpPr>
              <a:spLocks/>
            </p:cNvSpPr>
            <p:nvPr/>
          </p:nvSpPr>
          <p:spPr bwMode="auto">
            <a:xfrm>
              <a:off x="1736" y="2695"/>
              <a:ext cx="54" cy="64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5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245"/>
            <p:cNvSpPr>
              <a:spLocks noChangeShapeType="1"/>
            </p:cNvSpPr>
            <p:nvPr/>
          </p:nvSpPr>
          <p:spPr bwMode="auto">
            <a:xfrm flipH="1">
              <a:off x="1736" y="269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Freeform 246"/>
            <p:cNvSpPr>
              <a:spLocks/>
            </p:cNvSpPr>
            <p:nvPr/>
          </p:nvSpPr>
          <p:spPr bwMode="auto">
            <a:xfrm>
              <a:off x="888" y="2835"/>
              <a:ext cx="82" cy="58"/>
            </a:xfrm>
            <a:custGeom>
              <a:avLst/>
              <a:gdLst>
                <a:gd name="T0" fmla="*/ 144 w 230"/>
                <a:gd name="T1" fmla="*/ 158 h 158"/>
                <a:gd name="T2" fmla="*/ 230 w 230"/>
                <a:gd name="T3" fmla="*/ 73 h 158"/>
                <a:gd name="T4" fmla="*/ 0 w 23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58">
                  <a:moveTo>
                    <a:pt x="144" y="158"/>
                  </a:moveTo>
                  <a:lnTo>
                    <a:pt x="230" y="7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Freeform 247"/>
            <p:cNvSpPr>
              <a:spLocks/>
            </p:cNvSpPr>
            <p:nvPr/>
          </p:nvSpPr>
          <p:spPr bwMode="auto">
            <a:xfrm>
              <a:off x="869" y="2796"/>
              <a:ext cx="30" cy="76"/>
            </a:xfrm>
            <a:custGeom>
              <a:avLst/>
              <a:gdLst>
                <a:gd name="T0" fmla="*/ 64 w 84"/>
                <a:gd name="T1" fmla="*/ 0 h 206"/>
                <a:gd name="T2" fmla="*/ 84 w 84"/>
                <a:gd name="T3" fmla="*/ 6 h 206"/>
                <a:gd name="T4" fmla="*/ 20 w 84"/>
                <a:gd name="T5" fmla="*/ 206 h 206"/>
                <a:gd name="T6" fmla="*/ 0 w 84"/>
                <a:gd name="T7" fmla="*/ 20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206">
                  <a:moveTo>
                    <a:pt x="64" y="0"/>
                  </a:moveTo>
                  <a:lnTo>
                    <a:pt x="84" y="6"/>
                  </a:lnTo>
                  <a:lnTo>
                    <a:pt x="20" y="206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248"/>
            <p:cNvSpPr>
              <a:spLocks noChangeShapeType="1"/>
            </p:cNvSpPr>
            <p:nvPr/>
          </p:nvSpPr>
          <p:spPr bwMode="auto">
            <a:xfrm>
              <a:off x="869" y="2870"/>
              <a:ext cx="8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249"/>
            <p:cNvSpPr>
              <a:spLocks noChangeShapeType="1"/>
            </p:cNvSpPr>
            <p:nvPr/>
          </p:nvSpPr>
          <p:spPr bwMode="auto">
            <a:xfrm flipH="1" flipV="1">
              <a:off x="1170" y="2851"/>
              <a:ext cx="51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Freeform 250"/>
            <p:cNvSpPr>
              <a:spLocks/>
            </p:cNvSpPr>
            <p:nvPr/>
          </p:nvSpPr>
          <p:spPr bwMode="auto">
            <a:xfrm>
              <a:off x="1142" y="2816"/>
              <a:ext cx="50" cy="66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251"/>
            <p:cNvSpPr>
              <a:spLocks noChangeShapeType="1"/>
            </p:cNvSpPr>
            <p:nvPr/>
          </p:nvSpPr>
          <p:spPr bwMode="auto">
            <a:xfrm>
              <a:off x="1142" y="287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252"/>
            <p:cNvSpPr>
              <a:spLocks noChangeShapeType="1"/>
            </p:cNvSpPr>
            <p:nvPr/>
          </p:nvSpPr>
          <p:spPr bwMode="auto">
            <a:xfrm flipH="1" flipV="1">
              <a:off x="1334" y="2857"/>
              <a:ext cx="36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Freeform 253"/>
            <p:cNvSpPr>
              <a:spLocks/>
            </p:cNvSpPr>
            <p:nvPr/>
          </p:nvSpPr>
          <p:spPr bwMode="auto">
            <a:xfrm>
              <a:off x="1302" y="2823"/>
              <a:ext cx="59" cy="61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4 w 164"/>
                <a:gd name="T5" fmla="*/ 164 h 164"/>
                <a:gd name="T6" fmla="*/ 0 w 164"/>
                <a:gd name="T7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4" y="164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254"/>
            <p:cNvSpPr>
              <a:spLocks noChangeShapeType="1"/>
            </p:cNvSpPr>
            <p:nvPr/>
          </p:nvSpPr>
          <p:spPr bwMode="auto">
            <a:xfrm>
              <a:off x="1302" y="287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Arc 255"/>
            <p:cNvSpPr>
              <a:spLocks/>
            </p:cNvSpPr>
            <p:nvPr/>
          </p:nvSpPr>
          <p:spPr bwMode="auto">
            <a:xfrm>
              <a:off x="1979" y="1548"/>
              <a:ext cx="132" cy="58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71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12" y="21600"/>
                    <a:pt x="202" y="12153"/>
                    <a:pt x="0" y="370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12" y="21600"/>
                    <a:pt x="202" y="12153"/>
                    <a:pt x="0" y="370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Arc 256"/>
            <p:cNvSpPr>
              <a:spLocks/>
            </p:cNvSpPr>
            <p:nvPr/>
          </p:nvSpPr>
          <p:spPr bwMode="auto">
            <a:xfrm>
              <a:off x="2110" y="1554"/>
              <a:ext cx="24" cy="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82"/>
                <a:gd name="T2" fmla="*/ 891 w 21600"/>
                <a:gd name="T3" fmla="*/ 21582 h 21582"/>
                <a:gd name="T4" fmla="*/ 0 w 21600"/>
                <a:gd name="T5" fmla="*/ 0 h 2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2" fill="none" extrusionOk="0">
                  <a:moveTo>
                    <a:pt x="21600" y="0"/>
                  </a:moveTo>
                  <a:cubicBezTo>
                    <a:pt x="21600" y="11582"/>
                    <a:pt x="12463" y="21103"/>
                    <a:pt x="890" y="21581"/>
                  </a:cubicBezTo>
                </a:path>
                <a:path w="21600" h="21582" stroke="0" extrusionOk="0">
                  <a:moveTo>
                    <a:pt x="21600" y="0"/>
                  </a:moveTo>
                  <a:cubicBezTo>
                    <a:pt x="21600" y="11582"/>
                    <a:pt x="12463" y="21103"/>
                    <a:pt x="890" y="21581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Arc 257"/>
            <p:cNvSpPr>
              <a:spLocks/>
            </p:cNvSpPr>
            <p:nvPr/>
          </p:nvSpPr>
          <p:spPr bwMode="auto">
            <a:xfrm>
              <a:off x="1859" y="1554"/>
              <a:ext cx="276" cy="3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Freeform 258"/>
            <p:cNvSpPr>
              <a:spLocks/>
            </p:cNvSpPr>
            <p:nvPr/>
          </p:nvSpPr>
          <p:spPr bwMode="auto">
            <a:xfrm>
              <a:off x="1859" y="1868"/>
              <a:ext cx="53" cy="39"/>
            </a:xfrm>
            <a:custGeom>
              <a:avLst/>
              <a:gdLst>
                <a:gd name="T0" fmla="*/ 0 w 53"/>
                <a:gd name="T1" fmla="*/ 20 h 39"/>
                <a:gd name="T2" fmla="*/ 53 w 53"/>
                <a:gd name="T3" fmla="*/ 39 h 39"/>
                <a:gd name="T4" fmla="*/ 40 w 53"/>
                <a:gd name="T5" fmla="*/ 20 h 39"/>
                <a:gd name="T6" fmla="*/ 53 w 53"/>
                <a:gd name="T7" fmla="*/ 0 h 39"/>
                <a:gd name="T8" fmla="*/ 0 w 53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0" y="20"/>
                  </a:moveTo>
                  <a:lnTo>
                    <a:pt x="53" y="39"/>
                  </a:lnTo>
                  <a:lnTo>
                    <a:pt x="40" y="20"/>
                  </a:lnTo>
                  <a:lnTo>
                    <a:pt x="5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Arc 259"/>
            <p:cNvSpPr>
              <a:spLocks/>
            </p:cNvSpPr>
            <p:nvPr/>
          </p:nvSpPr>
          <p:spPr bwMode="auto">
            <a:xfrm>
              <a:off x="2007" y="1521"/>
              <a:ext cx="174" cy="2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3 h 21600"/>
                <a:gd name="T2" fmla="*/ 12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2"/>
                  </a:moveTo>
                  <a:cubicBezTo>
                    <a:pt x="21543" y="11943"/>
                    <a:pt x="11964" y="21531"/>
                    <a:pt x="123" y="21599"/>
                  </a:cubicBezTo>
                </a:path>
                <a:path w="21600" h="21600" stroke="0" extrusionOk="0">
                  <a:moveTo>
                    <a:pt x="21599" y="102"/>
                  </a:moveTo>
                  <a:cubicBezTo>
                    <a:pt x="21543" y="11943"/>
                    <a:pt x="11964" y="21531"/>
                    <a:pt x="12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260"/>
            <p:cNvSpPr>
              <a:spLocks noChangeShapeType="1"/>
            </p:cNvSpPr>
            <p:nvPr/>
          </p:nvSpPr>
          <p:spPr bwMode="auto">
            <a:xfrm flipH="1" flipV="1">
              <a:off x="1896" y="1258"/>
              <a:ext cx="287" cy="2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Freeform 261"/>
            <p:cNvSpPr>
              <a:spLocks/>
            </p:cNvSpPr>
            <p:nvPr/>
          </p:nvSpPr>
          <p:spPr bwMode="auto">
            <a:xfrm>
              <a:off x="1865" y="1224"/>
              <a:ext cx="56" cy="63"/>
            </a:xfrm>
            <a:custGeom>
              <a:avLst/>
              <a:gdLst>
                <a:gd name="T0" fmla="*/ 141 w 156"/>
                <a:gd name="T1" fmla="*/ 0 h 170"/>
                <a:gd name="T2" fmla="*/ 156 w 156"/>
                <a:gd name="T3" fmla="*/ 13 h 170"/>
                <a:gd name="T4" fmla="*/ 15 w 156"/>
                <a:gd name="T5" fmla="*/ 170 h 170"/>
                <a:gd name="T6" fmla="*/ 0 w 156"/>
                <a:gd name="T7" fmla="*/ 15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70">
                  <a:moveTo>
                    <a:pt x="141" y="0"/>
                  </a:moveTo>
                  <a:lnTo>
                    <a:pt x="156" y="13"/>
                  </a:lnTo>
                  <a:lnTo>
                    <a:pt x="15" y="170"/>
                  </a:lnTo>
                  <a:lnTo>
                    <a:pt x="0" y="1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262"/>
            <p:cNvSpPr>
              <a:spLocks noChangeShapeType="1"/>
            </p:cNvSpPr>
            <p:nvPr/>
          </p:nvSpPr>
          <p:spPr bwMode="auto">
            <a:xfrm>
              <a:off x="1865" y="1282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Arc 263"/>
            <p:cNvSpPr>
              <a:spLocks/>
            </p:cNvSpPr>
            <p:nvPr/>
          </p:nvSpPr>
          <p:spPr bwMode="auto">
            <a:xfrm>
              <a:off x="1490" y="1209"/>
              <a:ext cx="220" cy="1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3 h 21600"/>
                <a:gd name="T2" fmla="*/ 9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2"/>
                  </a:moveTo>
                  <a:cubicBezTo>
                    <a:pt x="21532" y="11966"/>
                    <a:pt x="11940" y="21546"/>
                    <a:pt x="96" y="21599"/>
                  </a:cubicBezTo>
                </a:path>
                <a:path w="21600" h="21600" stroke="0" extrusionOk="0">
                  <a:moveTo>
                    <a:pt x="21599" y="122"/>
                  </a:moveTo>
                  <a:cubicBezTo>
                    <a:pt x="21532" y="11966"/>
                    <a:pt x="11940" y="21546"/>
                    <a:pt x="9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Freeform 264"/>
            <p:cNvSpPr>
              <a:spLocks/>
            </p:cNvSpPr>
            <p:nvPr/>
          </p:nvSpPr>
          <p:spPr bwMode="auto">
            <a:xfrm>
              <a:off x="1673" y="1203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265"/>
            <p:cNvSpPr>
              <a:spLocks noChangeShapeType="1"/>
            </p:cNvSpPr>
            <p:nvPr/>
          </p:nvSpPr>
          <p:spPr bwMode="auto">
            <a:xfrm>
              <a:off x="1673" y="12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Freeform 266"/>
            <p:cNvSpPr>
              <a:spLocks/>
            </p:cNvSpPr>
            <p:nvPr/>
          </p:nvSpPr>
          <p:spPr bwMode="auto">
            <a:xfrm>
              <a:off x="1777" y="1003"/>
              <a:ext cx="1637" cy="424"/>
            </a:xfrm>
            <a:custGeom>
              <a:avLst/>
              <a:gdLst>
                <a:gd name="T0" fmla="*/ 0 w 4592"/>
                <a:gd name="T1" fmla="*/ 1008 h 1153"/>
                <a:gd name="T2" fmla="*/ 245 w 4592"/>
                <a:gd name="T3" fmla="*/ 1153 h 1153"/>
                <a:gd name="T4" fmla="*/ 3297 w 4592"/>
                <a:gd name="T5" fmla="*/ 1138 h 1153"/>
                <a:gd name="T6" fmla="*/ 4592 w 4592"/>
                <a:gd name="T7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92" h="1153">
                  <a:moveTo>
                    <a:pt x="0" y="1008"/>
                  </a:moveTo>
                  <a:lnTo>
                    <a:pt x="245" y="1153"/>
                  </a:lnTo>
                  <a:lnTo>
                    <a:pt x="3297" y="1138"/>
                  </a:lnTo>
                  <a:lnTo>
                    <a:pt x="45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Freeform 267"/>
            <p:cNvSpPr>
              <a:spLocks/>
            </p:cNvSpPr>
            <p:nvPr/>
          </p:nvSpPr>
          <p:spPr bwMode="auto">
            <a:xfrm>
              <a:off x="3389" y="969"/>
              <a:ext cx="55" cy="63"/>
            </a:xfrm>
            <a:custGeom>
              <a:avLst/>
              <a:gdLst>
                <a:gd name="T0" fmla="*/ 155 w 155"/>
                <a:gd name="T1" fmla="*/ 157 h 170"/>
                <a:gd name="T2" fmla="*/ 141 w 155"/>
                <a:gd name="T3" fmla="*/ 170 h 170"/>
                <a:gd name="T4" fmla="*/ 0 w 155"/>
                <a:gd name="T5" fmla="*/ 13 h 170"/>
                <a:gd name="T6" fmla="*/ 15 w 155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0">
                  <a:moveTo>
                    <a:pt x="155" y="157"/>
                  </a:moveTo>
                  <a:lnTo>
                    <a:pt x="141" y="170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Line 268"/>
            <p:cNvSpPr>
              <a:spLocks noChangeShapeType="1"/>
            </p:cNvSpPr>
            <p:nvPr/>
          </p:nvSpPr>
          <p:spPr bwMode="auto">
            <a:xfrm flipH="1">
              <a:off x="3389" y="96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Line 269"/>
            <p:cNvSpPr>
              <a:spLocks noChangeShapeType="1"/>
            </p:cNvSpPr>
            <p:nvPr/>
          </p:nvSpPr>
          <p:spPr bwMode="auto">
            <a:xfrm flipH="1" flipV="1">
              <a:off x="2239" y="1141"/>
              <a:ext cx="293" cy="1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Freeform 270"/>
            <p:cNvSpPr>
              <a:spLocks/>
            </p:cNvSpPr>
            <p:nvPr/>
          </p:nvSpPr>
          <p:spPr bwMode="auto">
            <a:xfrm>
              <a:off x="2217" y="1103"/>
              <a:ext cx="37" cy="73"/>
            </a:xfrm>
            <a:custGeom>
              <a:avLst/>
              <a:gdLst>
                <a:gd name="T0" fmla="*/ 85 w 105"/>
                <a:gd name="T1" fmla="*/ 0 h 200"/>
                <a:gd name="T2" fmla="*/ 105 w 105"/>
                <a:gd name="T3" fmla="*/ 8 h 200"/>
                <a:gd name="T4" fmla="*/ 19 w 105"/>
                <a:gd name="T5" fmla="*/ 200 h 200"/>
                <a:gd name="T6" fmla="*/ 0 w 105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00">
                  <a:moveTo>
                    <a:pt x="85" y="0"/>
                  </a:moveTo>
                  <a:lnTo>
                    <a:pt x="105" y="8"/>
                  </a:lnTo>
                  <a:lnTo>
                    <a:pt x="19" y="200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Line 271"/>
            <p:cNvSpPr>
              <a:spLocks noChangeShapeType="1"/>
            </p:cNvSpPr>
            <p:nvPr/>
          </p:nvSpPr>
          <p:spPr bwMode="auto">
            <a:xfrm>
              <a:off x="2217" y="1173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Freeform 272"/>
            <p:cNvSpPr>
              <a:spLocks/>
            </p:cNvSpPr>
            <p:nvPr/>
          </p:nvSpPr>
          <p:spPr bwMode="auto">
            <a:xfrm>
              <a:off x="2049" y="1204"/>
              <a:ext cx="103" cy="75"/>
            </a:xfrm>
            <a:custGeom>
              <a:avLst/>
              <a:gdLst>
                <a:gd name="T0" fmla="*/ 0 w 289"/>
                <a:gd name="T1" fmla="*/ 202 h 202"/>
                <a:gd name="T2" fmla="*/ 289 w 289"/>
                <a:gd name="T3" fmla="*/ 115 h 202"/>
                <a:gd name="T4" fmla="*/ 289 w 289"/>
                <a:gd name="T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202">
                  <a:moveTo>
                    <a:pt x="0" y="202"/>
                  </a:moveTo>
                  <a:lnTo>
                    <a:pt x="289" y="115"/>
                  </a:lnTo>
                  <a:lnTo>
                    <a:pt x="28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Freeform 273"/>
            <p:cNvSpPr>
              <a:spLocks/>
            </p:cNvSpPr>
            <p:nvPr/>
          </p:nvSpPr>
          <p:spPr bwMode="auto">
            <a:xfrm>
              <a:off x="2115" y="119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Line 274"/>
            <p:cNvSpPr>
              <a:spLocks noChangeShapeType="1"/>
            </p:cNvSpPr>
            <p:nvPr/>
          </p:nvSpPr>
          <p:spPr bwMode="auto">
            <a:xfrm>
              <a:off x="2115" y="11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Line 275"/>
            <p:cNvSpPr>
              <a:spLocks noChangeShapeType="1"/>
            </p:cNvSpPr>
            <p:nvPr/>
          </p:nvSpPr>
          <p:spPr bwMode="auto">
            <a:xfrm flipH="1" flipV="1">
              <a:off x="2593" y="1183"/>
              <a:ext cx="205" cy="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Freeform 276"/>
            <p:cNvSpPr>
              <a:spLocks/>
            </p:cNvSpPr>
            <p:nvPr/>
          </p:nvSpPr>
          <p:spPr bwMode="auto">
            <a:xfrm>
              <a:off x="2571" y="1145"/>
              <a:ext cx="37" cy="73"/>
            </a:xfrm>
            <a:custGeom>
              <a:avLst/>
              <a:gdLst>
                <a:gd name="T0" fmla="*/ 85 w 104"/>
                <a:gd name="T1" fmla="*/ 0 h 200"/>
                <a:gd name="T2" fmla="*/ 104 w 104"/>
                <a:gd name="T3" fmla="*/ 8 h 200"/>
                <a:gd name="T4" fmla="*/ 19 w 104"/>
                <a:gd name="T5" fmla="*/ 200 h 200"/>
                <a:gd name="T6" fmla="*/ 0 w 104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85" y="0"/>
                  </a:moveTo>
                  <a:lnTo>
                    <a:pt x="104" y="8"/>
                  </a:lnTo>
                  <a:lnTo>
                    <a:pt x="19" y="200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277"/>
            <p:cNvSpPr>
              <a:spLocks noChangeShapeType="1"/>
            </p:cNvSpPr>
            <p:nvPr/>
          </p:nvSpPr>
          <p:spPr bwMode="auto">
            <a:xfrm>
              <a:off x="2571" y="1216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Line 278"/>
            <p:cNvSpPr>
              <a:spLocks noChangeShapeType="1"/>
            </p:cNvSpPr>
            <p:nvPr/>
          </p:nvSpPr>
          <p:spPr bwMode="auto">
            <a:xfrm flipH="1" flipV="1">
              <a:off x="1200" y="4944"/>
              <a:ext cx="115" cy="6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0" name="Freeform 279"/>
            <p:cNvSpPr>
              <a:spLocks/>
            </p:cNvSpPr>
            <p:nvPr/>
          </p:nvSpPr>
          <p:spPr bwMode="auto">
            <a:xfrm>
              <a:off x="1176" y="4907"/>
              <a:ext cx="41" cy="72"/>
            </a:xfrm>
            <a:custGeom>
              <a:avLst/>
              <a:gdLst>
                <a:gd name="T0" fmla="*/ 98 w 115"/>
                <a:gd name="T1" fmla="*/ 0 h 196"/>
                <a:gd name="T2" fmla="*/ 115 w 115"/>
                <a:gd name="T3" fmla="*/ 8 h 196"/>
                <a:gd name="T4" fmla="*/ 17 w 115"/>
                <a:gd name="T5" fmla="*/ 196 h 196"/>
                <a:gd name="T6" fmla="*/ 0 w 115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98" y="0"/>
                  </a:moveTo>
                  <a:lnTo>
                    <a:pt x="115" y="8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1" name="Line 280"/>
            <p:cNvSpPr>
              <a:spLocks noChangeShapeType="1"/>
            </p:cNvSpPr>
            <p:nvPr/>
          </p:nvSpPr>
          <p:spPr bwMode="auto">
            <a:xfrm>
              <a:off x="1176" y="497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2" name="Freeform 281"/>
            <p:cNvSpPr>
              <a:spLocks/>
            </p:cNvSpPr>
            <p:nvPr/>
          </p:nvSpPr>
          <p:spPr bwMode="auto">
            <a:xfrm>
              <a:off x="568" y="4967"/>
              <a:ext cx="49" cy="39"/>
            </a:xfrm>
            <a:custGeom>
              <a:avLst/>
              <a:gdLst>
                <a:gd name="T0" fmla="*/ 0 w 138"/>
                <a:gd name="T1" fmla="*/ 106 h 106"/>
                <a:gd name="T2" fmla="*/ 138 w 138"/>
                <a:gd name="T3" fmla="*/ 62 h 106"/>
                <a:gd name="T4" fmla="*/ 138 w 138"/>
                <a:gd name="T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06">
                  <a:moveTo>
                    <a:pt x="0" y="106"/>
                  </a:moveTo>
                  <a:lnTo>
                    <a:pt x="138" y="62"/>
                  </a:lnTo>
                  <a:lnTo>
                    <a:pt x="13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3" name="Freeform 282"/>
            <p:cNvSpPr>
              <a:spLocks/>
            </p:cNvSpPr>
            <p:nvPr/>
          </p:nvSpPr>
          <p:spPr bwMode="auto">
            <a:xfrm>
              <a:off x="580" y="4960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4" name="Line 283"/>
            <p:cNvSpPr>
              <a:spLocks noChangeShapeType="1"/>
            </p:cNvSpPr>
            <p:nvPr/>
          </p:nvSpPr>
          <p:spPr bwMode="auto">
            <a:xfrm>
              <a:off x="580" y="49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5" name="Line 284"/>
            <p:cNvSpPr>
              <a:spLocks noChangeShapeType="1"/>
            </p:cNvSpPr>
            <p:nvPr/>
          </p:nvSpPr>
          <p:spPr bwMode="auto">
            <a:xfrm flipH="1" flipV="1">
              <a:off x="1288" y="3831"/>
              <a:ext cx="125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6" name="Freeform 285"/>
            <p:cNvSpPr>
              <a:spLocks/>
            </p:cNvSpPr>
            <p:nvPr/>
          </p:nvSpPr>
          <p:spPr bwMode="auto">
            <a:xfrm>
              <a:off x="1262" y="3794"/>
              <a:ext cx="45" cy="70"/>
            </a:xfrm>
            <a:custGeom>
              <a:avLst/>
              <a:gdLst>
                <a:gd name="T0" fmla="*/ 110 w 127"/>
                <a:gd name="T1" fmla="*/ 0 h 190"/>
                <a:gd name="T2" fmla="*/ 127 w 127"/>
                <a:gd name="T3" fmla="*/ 11 h 190"/>
                <a:gd name="T4" fmla="*/ 17 w 127"/>
                <a:gd name="T5" fmla="*/ 190 h 190"/>
                <a:gd name="T6" fmla="*/ 0 w 127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90">
                  <a:moveTo>
                    <a:pt x="110" y="0"/>
                  </a:moveTo>
                  <a:lnTo>
                    <a:pt x="127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7" name="Line 286"/>
            <p:cNvSpPr>
              <a:spLocks noChangeShapeType="1"/>
            </p:cNvSpPr>
            <p:nvPr/>
          </p:nvSpPr>
          <p:spPr bwMode="auto">
            <a:xfrm>
              <a:off x="1262" y="386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8" name="Freeform 287"/>
            <p:cNvSpPr>
              <a:spLocks/>
            </p:cNvSpPr>
            <p:nvPr/>
          </p:nvSpPr>
          <p:spPr bwMode="auto">
            <a:xfrm>
              <a:off x="955" y="3859"/>
              <a:ext cx="28" cy="57"/>
            </a:xfrm>
            <a:custGeom>
              <a:avLst/>
              <a:gdLst>
                <a:gd name="T0" fmla="*/ 0 w 77"/>
                <a:gd name="T1" fmla="*/ 154 h 154"/>
                <a:gd name="T2" fmla="*/ 77 w 77"/>
                <a:gd name="T3" fmla="*/ 47 h 154"/>
                <a:gd name="T4" fmla="*/ 77 w 77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54">
                  <a:moveTo>
                    <a:pt x="0" y="154"/>
                  </a:moveTo>
                  <a:lnTo>
                    <a:pt x="77" y="47"/>
                  </a:lnTo>
                  <a:lnTo>
                    <a:pt x="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9" name="Freeform 288"/>
            <p:cNvSpPr>
              <a:spLocks/>
            </p:cNvSpPr>
            <p:nvPr/>
          </p:nvSpPr>
          <p:spPr bwMode="auto">
            <a:xfrm>
              <a:off x="945" y="385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0" name="Line 289"/>
            <p:cNvSpPr>
              <a:spLocks noChangeShapeType="1"/>
            </p:cNvSpPr>
            <p:nvPr/>
          </p:nvSpPr>
          <p:spPr bwMode="auto">
            <a:xfrm>
              <a:off x="945" y="38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1" name="Freeform 290"/>
            <p:cNvSpPr>
              <a:spLocks/>
            </p:cNvSpPr>
            <p:nvPr/>
          </p:nvSpPr>
          <p:spPr bwMode="auto">
            <a:xfrm>
              <a:off x="683" y="3837"/>
              <a:ext cx="39" cy="107"/>
            </a:xfrm>
            <a:custGeom>
              <a:avLst/>
              <a:gdLst>
                <a:gd name="T0" fmla="*/ 0 w 108"/>
                <a:gd name="T1" fmla="*/ 289 h 289"/>
                <a:gd name="T2" fmla="*/ 108 w 108"/>
                <a:gd name="T3" fmla="*/ 151 h 289"/>
                <a:gd name="T4" fmla="*/ 108 w 108"/>
                <a:gd name="T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89">
                  <a:moveTo>
                    <a:pt x="0" y="289"/>
                  </a:moveTo>
                  <a:lnTo>
                    <a:pt x="108" y="151"/>
                  </a:lnTo>
                  <a:lnTo>
                    <a:pt x="10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Freeform 291"/>
            <p:cNvSpPr>
              <a:spLocks/>
            </p:cNvSpPr>
            <p:nvPr/>
          </p:nvSpPr>
          <p:spPr bwMode="auto">
            <a:xfrm>
              <a:off x="685" y="3830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3" name="Line 292"/>
            <p:cNvSpPr>
              <a:spLocks noChangeShapeType="1"/>
            </p:cNvSpPr>
            <p:nvPr/>
          </p:nvSpPr>
          <p:spPr bwMode="auto">
            <a:xfrm>
              <a:off x="1517" y="10017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304800"/>
            <a:ext cx="6248400" cy="8534400"/>
            <a:chOff x="240" y="192"/>
            <a:chExt cx="3936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936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5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9" y="25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49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9" y="249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4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9" y="24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3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9" y="23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26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18" y="224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95" y="224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21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9" y="21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211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9" y="211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20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9" y="20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9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9" y="19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883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18" y="1860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95" y="1860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81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9" y="181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7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9" y="17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6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32"/>
            <p:cNvSpPr>
              <a:spLocks noChangeShapeType="1"/>
            </p:cNvSpPr>
            <p:nvPr/>
          </p:nvSpPr>
          <p:spPr bwMode="auto">
            <a:xfrm>
              <a:off x="4089" y="16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33"/>
            <p:cNvSpPr>
              <a:spLocks noChangeShapeType="1"/>
            </p:cNvSpPr>
            <p:nvPr/>
          </p:nvSpPr>
          <p:spPr bwMode="auto">
            <a:xfrm>
              <a:off x="275" y="15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Line 34"/>
            <p:cNvSpPr>
              <a:spLocks noChangeShapeType="1"/>
            </p:cNvSpPr>
            <p:nvPr/>
          </p:nvSpPr>
          <p:spPr bwMode="auto">
            <a:xfrm>
              <a:off x="4089" y="15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35"/>
            <p:cNvSpPr>
              <a:spLocks noChangeShapeType="1"/>
            </p:cNvSpPr>
            <p:nvPr/>
          </p:nvSpPr>
          <p:spPr bwMode="auto">
            <a:xfrm>
              <a:off x="275" y="150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36"/>
            <p:cNvSpPr>
              <a:spLocks noChangeShapeType="1"/>
            </p:cNvSpPr>
            <p:nvPr/>
          </p:nvSpPr>
          <p:spPr bwMode="auto">
            <a:xfrm>
              <a:off x="1718" y="148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37"/>
            <p:cNvSpPr>
              <a:spLocks noChangeShapeType="1"/>
            </p:cNvSpPr>
            <p:nvPr/>
          </p:nvSpPr>
          <p:spPr bwMode="auto">
            <a:xfrm>
              <a:off x="2695" y="148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38"/>
            <p:cNvSpPr>
              <a:spLocks noChangeShapeType="1"/>
            </p:cNvSpPr>
            <p:nvPr/>
          </p:nvSpPr>
          <p:spPr bwMode="auto">
            <a:xfrm>
              <a:off x="275" y="14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39"/>
            <p:cNvSpPr>
              <a:spLocks noChangeShapeType="1"/>
            </p:cNvSpPr>
            <p:nvPr/>
          </p:nvSpPr>
          <p:spPr bwMode="auto">
            <a:xfrm>
              <a:off x="4089" y="14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40"/>
            <p:cNvSpPr>
              <a:spLocks noChangeShapeType="1"/>
            </p:cNvSpPr>
            <p:nvPr/>
          </p:nvSpPr>
          <p:spPr bwMode="auto">
            <a:xfrm>
              <a:off x="275" y="13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41"/>
            <p:cNvSpPr>
              <a:spLocks noChangeShapeType="1"/>
            </p:cNvSpPr>
            <p:nvPr/>
          </p:nvSpPr>
          <p:spPr bwMode="auto">
            <a:xfrm>
              <a:off x="4089" y="13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42"/>
            <p:cNvSpPr>
              <a:spLocks noChangeShapeType="1"/>
            </p:cNvSpPr>
            <p:nvPr/>
          </p:nvSpPr>
          <p:spPr bwMode="auto">
            <a:xfrm>
              <a:off x="275" y="12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43"/>
            <p:cNvSpPr>
              <a:spLocks noChangeShapeType="1"/>
            </p:cNvSpPr>
            <p:nvPr/>
          </p:nvSpPr>
          <p:spPr bwMode="auto">
            <a:xfrm>
              <a:off x="4089" y="12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44"/>
            <p:cNvSpPr>
              <a:spLocks noChangeShapeType="1"/>
            </p:cNvSpPr>
            <p:nvPr/>
          </p:nvSpPr>
          <p:spPr bwMode="auto">
            <a:xfrm>
              <a:off x="275" y="12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45"/>
            <p:cNvSpPr>
              <a:spLocks noChangeShapeType="1"/>
            </p:cNvSpPr>
            <p:nvPr/>
          </p:nvSpPr>
          <p:spPr bwMode="auto">
            <a:xfrm>
              <a:off x="4089" y="12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46"/>
            <p:cNvSpPr>
              <a:spLocks noChangeShapeType="1"/>
            </p:cNvSpPr>
            <p:nvPr/>
          </p:nvSpPr>
          <p:spPr bwMode="auto">
            <a:xfrm>
              <a:off x="275" y="112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47"/>
            <p:cNvSpPr>
              <a:spLocks noChangeShapeType="1"/>
            </p:cNvSpPr>
            <p:nvPr/>
          </p:nvSpPr>
          <p:spPr bwMode="auto">
            <a:xfrm>
              <a:off x="1718" y="110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48"/>
            <p:cNvSpPr>
              <a:spLocks noChangeShapeType="1"/>
            </p:cNvSpPr>
            <p:nvPr/>
          </p:nvSpPr>
          <p:spPr bwMode="auto">
            <a:xfrm>
              <a:off x="2695" y="110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49"/>
            <p:cNvSpPr>
              <a:spLocks noChangeShapeType="1"/>
            </p:cNvSpPr>
            <p:nvPr/>
          </p:nvSpPr>
          <p:spPr bwMode="auto">
            <a:xfrm>
              <a:off x="275" y="105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50"/>
            <p:cNvSpPr>
              <a:spLocks noChangeShapeType="1"/>
            </p:cNvSpPr>
            <p:nvPr/>
          </p:nvSpPr>
          <p:spPr bwMode="auto">
            <a:xfrm>
              <a:off x="4089" y="105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51"/>
            <p:cNvSpPr>
              <a:spLocks noChangeShapeType="1"/>
            </p:cNvSpPr>
            <p:nvPr/>
          </p:nvSpPr>
          <p:spPr bwMode="auto">
            <a:xfrm>
              <a:off x="275" y="9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52"/>
            <p:cNvSpPr>
              <a:spLocks noChangeShapeType="1"/>
            </p:cNvSpPr>
            <p:nvPr/>
          </p:nvSpPr>
          <p:spPr bwMode="auto">
            <a:xfrm>
              <a:off x="4089" y="9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53"/>
            <p:cNvSpPr>
              <a:spLocks noChangeShapeType="1"/>
            </p:cNvSpPr>
            <p:nvPr/>
          </p:nvSpPr>
          <p:spPr bwMode="auto">
            <a:xfrm>
              <a:off x="275" y="9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54"/>
            <p:cNvSpPr>
              <a:spLocks noChangeShapeType="1"/>
            </p:cNvSpPr>
            <p:nvPr/>
          </p:nvSpPr>
          <p:spPr bwMode="auto">
            <a:xfrm>
              <a:off x="4089" y="9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55"/>
            <p:cNvSpPr>
              <a:spLocks noChangeShapeType="1"/>
            </p:cNvSpPr>
            <p:nvPr/>
          </p:nvSpPr>
          <p:spPr bwMode="auto">
            <a:xfrm>
              <a:off x="275" y="82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56"/>
            <p:cNvSpPr>
              <a:spLocks noChangeShapeType="1"/>
            </p:cNvSpPr>
            <p:nvPr/>
          </p:nvSpPr>
          <p:spPr bwMode="auto">
            <a:xfrm>
              <a:off x="4089" y="82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57"/>
            <p:cNvSpPr>
              <a:spLocks noChangeShapeType="1"/>
            </p:cNvSpPr>
            <p:nvPr/>
          </p:nvSpPr>
          <p:spPr bwMode="auto">
            <a:xfrm>
              <a:off x="275" y="748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58"/>
            <p:cNvSpPr>
              <a:spLocks noChangeShapeType="1"/>
            </p:cNvSpPr>
            <p:nvPr/>
          </p:nvSpPr>
          <p:spPr bwMode="auto">
            <a:xfrm>
              <a:off x="1718" y="72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59"/>
            <p:cNvSpPr>
              <a:spLocks noChangeShapeType="1"/>
            </p:cNvSpPr>
            <p:nvPr/>
          </p:nvSpPr>
          <p:spPr bwMode="auto">
            <a:xfrm>
              <a:off x="2695" y="72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60"/>
            <p:cNvSpPr>
              <a:spLocks noChangeShapeType="1"/>
            </p:cNvSpPr>
            <p:nvPr/>
          </p:nvSpPr>
          <p:spPr bwMode="auto">
            <a:xfrm>
              <a:off x="275" y="6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61"/>
            <p:cNvSpPr>
              <a:spLocks noChangeShapeType="1"/>
            </p:cNvSpPr>
            <p:nvPr/>
          </p:nvSpPr>
          <p:spPr bwMode="auto">
            <a:xfrm>
              <a:off x="4089" y="6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62"/>
            <p:cNvSpPr>
              <a:spLocks noChangeShapeType="1"/>
            </p:cNvSpPr>
            <p:nvPr/>
          </p:nvSpPr>
          <p:spPr bwMode="auto">
            <a:xfrm>
              <a:off x="275" y="5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63"/>
            <p:cNvSpPr>
              <a:spLocks noChangeShapeType="1"/>
            </p:cNvSpPr>
            <p:nvPr/>
          </p:nvSpPr>
          <p:spPr bwMode="auto">
            <a:xfrm>
              <a:off x="4089" y="5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64"/>
            <p:cNvSpPr>
              <a:spLocks noChangeShapeType="1"/>
            </p:cNvSpPr>
            <p:nvPr/>
          </p:nvSpPr>
          <p:spPr bwMode="auto">
            <a:xfrm>
              <a:off x="275" y="5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Line 65"/>
            <p:cNvSpPr>
              <a:spLocks noChangeShapeType="1"/>
            </p:cNvSpPr>
            <p:nvPr/>
          </p:nvSpPr>
          <p:spPr bwMode="auto">
            <a:xfrm>
              <a:off x="4089" y="5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66"/>
            <p:cNvSpPr>
              <a:spLocks noChangeShapeType="1"/>
            </p:cNvSpPr>
            <p:nvPr/>
          </p:nvSpPr>
          <p:spPr bwMode="auto">
            <a:xfrm>
              <a:off x="275" y="4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Line 67"/>
            <p:cNvSpPr>
              <a:spLocks noChangeShapeType="1"/>
            </p:cNvSpPr>
            <p:nvPr/>
          </p:nvSpPr>
          <p:spPr bwMode="auto">
            <a:xfrm>
              <a:off x="4089" y="4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Rectangle 68"/>
            <p:cNvSpPr>
              <a:spLocks noChangeArrowheads="1"/>
            </p:cNvSpPr>
            <p:nvPr/>
          </p:nvSpPr>
          <p:spPr bwMode="auto">
            <a:xfrm>
              <a:off x="267" y="371"/>
              <a:ext cx="3872" cy="226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Oval 69"/>
            <p:cNvSpPr>
              <a:spLocks noChangeArrowheads="1"/>
            </p:cNvSpPr>
            <p:nvPr/>
          </p:nvSpPr>
          <p:spPr bwMode="auto">
            <a:xfrm>
              <a:off x="3369" y="2209"/>
              <a:ext cx="129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Rectangle 70"/>
            <p:cNvSpPr>
              <a:spLocks noChangeArrowheads="1"/>
            </p:cNvSpPr>
            <p:nvPr/>
          </p:nvSpPr>
          <p:spPr bwMode="auto">
            <a:xfrm>
              <a:off x="1851" y="1922"/>
              <a:ext cx="19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0" name="Oval 71"/>
            <p:cNvSpPr>
              <a:spLocks noChangeArrowheads="1"/>
            </p:cNvSpPr>
            <p:nvPr/>
          </p:nvSpPr>
          <p:spPr bwMode="auto">
            <a:xfrm>
              <a:off x="1975" y="2214"/>
              <a:ext cx="129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Rectangle 72"/>
            <p:cNvSpPr>
              <a:spLocks noChangeArrowheads="1"/>
            </p:cNvSpPr>
            <p:nvPr/>
          </p:nvSpPr>
          <p:spPr bwMode="auto">
            <a:xfrm>
              <a:off x="2306" y="1933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2" name="Oval 73"/>
            <p:cNvSpPr>
              <a:spLocks noChangeArrowheads="1"/>
            </p:cNvSpPr>
            <p:nvPr/>
          </p:nvSpPr>
          <p:spPr bwMode="auto">
            <a:xfrm>
              <a:off x="2219" y="2209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Rectangle 74"/>
            <p:cNvSpPr>
              <a:spLocks noChangeArrowheads="1"/>
            </p:cNvSpPr>
            <p:nvPr/>
          </p:nvSpPr>
          <p:spPr bwMode="auto">
            <a:xfrm>
              <a:off x="2908" y="1967"/>
              <a:ext cx="18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4" name="Rectangle 75"/>
            <p:cNvSpPr>
              <a:spLocks noChangeArrowheads="1"/>
            </p:cNvSpPr>
            <p:nvPr/>
          </p:nvSpPr>
          <p:spPr bwMode="auto">
            <a:xfrm>
              <a:off x="2469" y="2209"/>
              <a:ext cx="128" cy="13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Line 76"/>
            <p:cNvSpPr>
              <a:spLocks noChangeShapeType="1"/>
            </p:cNvSpPr>
            <p:nvPr/>
          </p:nvSpPr>
          <p:spPr bwMode="auto">
            <a:xfrm>
              <a:off x="2469" y="2209"/>
              <a:ext cx="125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77"/>
            <p:cNvSpPr>
              <a:spLocks noChangeShapeType="1"/>
            </p:cNvSpPr>
            <p:nvPr/>
          </p:nvSpPr>
          <p:spPr bwMode="auto">
            <a:xfrm flipV="1">
              <a:off x="2469" y="2209"/>
              <a:ext cx="125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Rectangle 78"/>
            <p:cNvSpPr>
              <a:spLocks noChangeArrowheads="1"/>
            </p:cNvSpPr>
            <p:nvPr/>
          </p:nvSpPr>
          <p:spPr bwMode="auto">
            <a:xfrm>
              <a:off x="2176" y="173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8" name="Oval 79"/>
            <p:cNvSpPr>
              <a:spLocks noChangeArrowheads="1"/>
            </p:cNvSpPr>
            <p:nvPr/>
          </p:nvSpPr>
          <p:spPr bwMode="auto">
            <a:xfrm>
              <a:off x="2719" y="2209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Rectangle 80"/>
            <p:cNvSpPr>
              <a:spLocks noChangeArrowheads="1"/>
            </p:cNvSpPr>
            <p:nvPr/>
          </p:nvSpPr>
          <p:spPr bwMode="auto">
            <a:xfrm>
              <a:off x="2762" y="1754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0" name="Oval 81"/>
            <p:cNvSpPr>
              <a:spLocks noChangeArrowheads="1"/>
            </p:cNvSpPr>
            <p:nvPr/>
          </p:nvSpPr>
          <p:spPr bwMode="auto">
            <a:xfrm>
              <a:off x="2979" y="2209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Rectangle 82"/>
            <p:cNvSpPr>
              <a:spLocks noChangeArrowheads="1"/>
            </p:cNvSpPr>
            <p:nvPr/>
          </p:nvSpPr>
          <p:spPr bwMode="auto">
            <a:xfrm>
              <a:off x="3228" y="1754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2" name="Oval 83"/>
            <p:cNvSpPr>
              <a:spLocks noChangeArrowheads="1"/>
            </p:cNvSpPr>
            <p:nvPr/>
          </p:nvSpPr>
          <p:spPr bwMode="auto">
            <a:xfrm>
              <a:off x="3180" y="2214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Rectangle 84"/>
            <p:cNvSpPr>
              <a:spLocks noChangeArrowheads="1"/>
            </p:cNvSpPr>
            <p:nvPr/>
          </p:nvSpPr>
          <p:spPr bwMode="auto">
            <a:xfrm>
              <a:off x="3456" y="1911"/>
              <a:ext cx="19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4" name="Oval 85"/>
            <p:cNvSpPr>
              <a:spLocks noChangeArrowheads="1"/>
            </p:cNvSpPr>
            <p:nvPr/>
          </p:nvSpPr>
          <p:spPr bwMode="auto">
            <a:xfrm>
              <a:off x="2469" y="2344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Rectangle 86"/>
            <p:cNvSpPr>
              <a:spLocks noChangeArrowheads="1"/>
            </p:cNvSpPr>
            <p:nvPr/>
          </p:nvSpPr>
          <p:spPr bwMode="auto">
            <a:xfrm>
              <a:off x="1373" y="1872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6" name="Oval 87"/>
            <p:cNvSpPr>
              <a:spLocks noChangeArrowheads="1"/>
            </p:cNvSpPr>
            <p:nvPr/>
          </p:nvSpPr>
          <p:spPr bwMode="auto">
            <a:xfrm>
              <a:off x="2051" y="2709"/>
              <a:ext cx="129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Rectangle 88"/>
            <p:cNvSpPr>
              <a:spLocks noChangeArrowheads="1"/>
            </p:cNvSpPr>
            <p:nvPr/>
          </p:nvSpPr>
          <p:spPr bwMode="auto">
            <a:xfrm>
              <a:off x="3787" y="173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8" name="Oval 89"/>
            <p:cNvSpPr>
              <a:spLocks noChangeArrowheads="1"/>
            </p:cNvSpPr>
            <p:nvPr/>
          </p:nvSpPr>
          <p:spPr bwMode="auto">
            <a:xfrm>
              <a:off x="1596" y="2439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Rectangle 90"/>
            <p:cNvSpPr>
              <a:spLocks noChangeArrowheads="1"/>
            </p:cNvSpPr>
            <p:nvPr/>
          </p:nvSpPr>
          <p:spPr bwMode="auto">
            <a:xfrm>
              <a:off x="2293" y="1220"/>
              <a:ext cx="2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0" name="Oval 91"/>
            <p:cNvSpPr>
              <a:spLocks noChangeArrowheads="1"/>
            </p:cNvSpPr>
            <p:nvPr/>
          </p:nvSpPr>
          <p:spPr bwMode="auto">
            <a:xfrm>
              <a:off x="3451" y="2388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Rectangle 92"/>
            <p:cNvSpPr>
              <a:spLocks noChangeArrowheads="1"/>
            </p:cNvSpPr>
            <p:nvPr/>
          </p:nvSpPr>
          <p:spPr bwMode="auto">
            <a:xfrm>
              <a:off x="3255" y="1220"/>
              <a:ext cx="3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2" name="Rectangle 93"/>
            <p:cNvSpPr>
              <a:spLocks noChangeArrowheads="1"/>
            </p:cNvSpPr>
            <p:nvPr/>
          </p:nvSpPr>
          <p:spPr bwMode="auto">
            <a:xfrm>
              <a:off x="330" y="2715"/>
              <a:ext cx="32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3" name="Rectangle 94"/>
            <p:cNvSpPr>
              <a:spLocks noChangeArrowheads="1"/>
            </p:cNvSpPr>
            <p:nvPr/>
          </p:nvSpPr>
          <p:spPr bwMode="auto">
            <a:xfrm>
              <a:off x="1616" y="220"/>
              <a:ext cx="41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4" name="Rectangle 95"/>
            <p:cNvSpPr>
              <a:spLocks noChangeArrowheads="1"/>
            </p:cNvSpPr>
            <p:nvPr/>
          </p:nvSpPr>
          <p:spPr bwMode="auto">
            <a:xfrm>
              <a:off x="1996" y="220"/>
              <a:ext cx="194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Tight Rip (+) 49 Jet Arrow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5" name="Rectangle 96"/>
            <p:cNvSpPr>
              <a:spLocks noChangeArrowheads="1"/>
            </p:cNvSpPr>
            <p:nvPr/>
          </p:nvSpPr>
          <p:spPr bwMode="auto">
            <a:xfrm>
              <a:off x="338" y="2980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6" name="Rectangle 97"/>
            <p:cNvSpPr>
              <a:spLocks noChangeArrowheads="1"/>
            </p:cNvSpPr>
            <p:nvPr/>
          </p:nvSpPr>
          <p:spPr bwMode="auto">
            <a:xfrm>
              <a:off x="528" y="2980"/>
              <a:ext cx="3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7" name="Rectangle 98"/>
            <p:cNvSpPr>
              <a:spLocks noChangeArrowheads="1"/>
            </p:cNvSpPr>
            <p:nvPr/>
          </p:nvSpPr>
          <p:spPr bwMode="auto">
            <a:xfrm>
              <a:off x="338" y="3193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8" name="Rectangle 99"/>
            <p:cNvSpPr>
              <a:spLocks noChangeArrowheads="1"/>
            </p:cNvSpPr>
            <p:nvPr/>
          </p:nvSpPr>
          <p:spPr bwMode="auto">
            <a:xfrm>
              <a:off x="528" y="3193"/>
              <a:ext cx="60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9" name="Rectangle 100"/>
            <p:cNvSpPr>
              <a:spLocks noChangeArrowheads="1"/>
            </p:cNvSpPr>
            <p:nvPr/>
          </p:nvSpPr>
          <p:spPr bwMode="auto">
            <a:xfrm>
              <a:off x="338" y="3407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0" name="Rectangle 101"/>
            <p:cNvSpPr>
              <a:spLocks noChangeArrowheads="1"/>
            </p:cNvSpPr>
            <p:nvPr/>
          </p:nvSpPr>
          <p:spPr bwMode="auto">
            <a:xfrm>
              <a:off x="528" y="3407"/>
              <a:ext cx="56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1" name="Rectangle 102"/>
            <p:cNvSpPr>
              <a:spLocks noChangeArrowheads="1"/>
            </p:cNvSpPr>
            <p:nvPr/>
          </p:nvSpPr>
          <p:spPr bwMode="auto">
            <a:xfrm>
              <a:off x="338" y="3620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2" name="Rectangle 103"/>
            <p:cNvSpPr>
              <a:spLocks noChangeArrowheads="1"/>
            </p:cNvSpPr>
            <p:nvPr/>
          </p:nvSpPr>
          <p:spPr bwMode="auto">
            <a:xfrm>
              <a:off x="574" y="3620"/>
              <a:ext cx="33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3" name="Rectangle 104"/>
            <p:cNvSpPr>
              <a:spLocks noChangeArrowheads="1"/>
            </p:cNvSpPr>
            <p:nvPr/>
          </p:nvSpPr>
          <p:spPr bwMode="auto">
            <a:xfrm>
              <a:off x="338" y="3834"/>
              <a:ext cx="1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4" name="Rectangle 105"/>
            <p:cNvSpPr>
              <a:spLocks noChangeArrowheads="1"/>
            </p:cNvSpPr>
            <p:nvPr/>
          </p:nvSpPr>
          <p:spPr bwMode="auto">
            <a:xfrm>
              <a:off x="576" y="3834"/>
              <a:ext cx="33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5" name="Rectangle 106"/>
            <p:cNvSpPr>
              <a:spLocks noChangeArrowheads="1"/>
            </p:cNvSpPr>
            <p:nvPr/>
          </p:nvSpPr>
          <p:spPr bwMode="auto">
            <a:xfrm>
              <a:off x="338" y="4047"/>
              <a:ext cx="14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6" name="Rectangle 107"/>
            <p:cNvSpPr>
              <a:spLocks noChangeArrowheads="1"/>
            </p:cNvSpPr>
            <p:nvPr/>
          </p:nvSpPr>
          <p:spPr bwMode="auto">
            <a:xfrm>
              <a:off x="576" y="4047"/>
              <a:ext cx="3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7" name="Rectangle 108"/>
            <p:cNvSpPr>
              <a:spLocks noChangeArrowheads="1"/>
            </p:cNvSpPr>
            <p:nvPr/>
          </p:nvSpPr>
          <p:spPr bwMode="auto">
            <a:xfrm>
              <a:off x="338" y="4261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8" name="Rectangle 109"/>
            <p:cNvSpPr>
              <a:spLocks noChangeArrowheads="1"/>
            </p:cNvSpPr>
            <p:nvPr/>
          </p:nvSpPr>
          <p:spPr bwMode="auto">
            <a:xfrm>
              <a:off x="558" y="4261"/>
              <a:ext cx="265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Inside Release. 16 -14 Yard Curl over where the Wing lined up.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9" name="Rectangle 110"/>
            <p:cNvSpPr>
              <a:spLocks noChangeArrowheads="1"/>
            </p:cNvSpPr>
            <p:nvPr/>
          </p:nvSpPr>
          <p:spPr bwMode="auto">
            <a:xfrm>
              <a:off x="338" y="4474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0" name="Rectangle 111"/>
            <p:cNvSpPr>
              <a:spLocks noChangeArrowheads="1"/>
            </p:cNvSpPr>
            <p:nvPr/>
          </p:nvSpPr>
          <p:spPr bwMode="auto">
            <a:xfrm>
              <a:off x="561" y="4474"/>
              <a:ext cx="270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Full Sprint Out. Pass/Run option. 3 level stretch.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1" name="Rectangle 112"/>
            <p:cNvSpPr>
              <a:spLocks noChangeArrowheads="1"/>
            </p:cNvSpPr>
            <p:nvPr/>
          </p:nvSpPr>
          <p:spPr bwMode="auto">
            <a:xfrm>
              <a:off x="338" y="468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2" name="Rectangle 113"/>
            <p:cNvSpPr>
              <a:spLocks noChangeArrowheads="1"/>
            </p:cNvSpPr>
            <p:nvPr/>
          </p:nvSpPr>
          <p:spPr bwMode="auto">
            <a:xfrm>
              <a:off x="576" y="4688"/>
              <a:ext cx="81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18 yard Diagonal.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3" name="Rectangle 114"/>
            <p:cNvSpPr>
              <a:spLocks noChangeArrowheads="1"/>
            </p:cNvSpPr>
            <p:nvPr/>
          </p:nvSpPr>
          <p:spPr bwMode="auto">
            <a:xfrm>
              <a:off x="338" y="4901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4" name="Rectangle 115"/>
            <p:cNvSpPr>
              <a:spLocks noChangeArrowheads="1"/>
            </p:cNvSpPr>
            <p:nvPr/>
          </p:nvSpPr>
          <p:spPr bwMode="auto">
            <a:xfrm>
              <a:off x="622" y="4901"/>
              <a:ext cx="168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Run a arrow to the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5" name="Rectangle 116"/>
            <p:cNvSpPr>
              <a:spLocks noChangeArrowheads="1"/>
            </p:cNvSpPr>
            <p:nvPr/>
          </p:nvSpPr>
          <p:spPr bwMode="auto">
            <a:xfrm>
              <a:off x="338" y="5114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6" name="Rectangle 117"/>
            <p:cNvSpPr>
              <a:spLocks noChangeArrowheads="1"/>
            </p:cNvSpPr>
            <p:nvPr/>
          </p:nvSpPr>
          <p:spPr bwMode="auto">
            <a:xfrm>
              <a:off x="609" y="5114"/>
              <a:ext cx="24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Traingle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Step. Fire and cut Last man on line of scrimmage.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7" name="Rectangle 118"/>
            <p:cNvSpPr>
              <a:spLocks noChangeArrowheads="1"/>
            </p:cNvSpPr>
            <p:nvPr/>
          </p:nvSpPr>
          <p:spPr bwMode="auto">
            <a:xfrm>
              <a:off x="338" y="5328"/>
              <a:ext cx="74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8" name="Line 119"/>
            <p:cNvSpPr>
              <a:spLocks noChangeShapeType="1"/>
            </p:cNvSpPr>
            <p:nvPr/>
          </p:nvSpPr>
          <p:spPr bwMode="auto">
            <a:xfrm flipH="1" flipV="1">
              <a:off x="515" y="1338"/>
              <a:ext cx="1118" cy="1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9" name="Freeform 120"/>
            <p:cNvSpPr>
              <a:spLocks/>
            </p:cNvSpPr>
            <p:nvPr/>
          </p:nvSpPr>
          <p:spPr bwMode="auto">
            <a:xfrm>
              <a:off x="515" y="1338"/>
              <a:ext cx="53" cy="54"/>
            </a:xfrm>
            <a:custGeom>
              <a:avLst/>
              <a:gdLst>
                <a:gd name="T0" fmla="*/ 0 w 53"/>
                <a:gd name="T1" fmla="*/ 0 h 54"/>
                <a:gd name="T2" fmla="*/ 25 w 53"/>
                <a:gd name="T3" fmla="*/ 54 h 54"/>
                <a:gd name="T4" fmla="*/ 29 w 53"/>
                <a:gd name="T5" fmla="*/ 29 h 54"/>
                <a:gd name="T6" fmla="*/ 53 w 53"/>
                <a:gd name="T7" fmla="*/ 24 h 54"/>
                <a:gd name="T8" fmla="*/ 0 w 53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4">
                  <a:moveTo>
                    <a:pt x="0" y="0"/>
                  </a:moveTo>
                  <a:lnTo>
                    <a:pt x="25" y="54"/>
                  </a:lnTo>
                  <a:lnTo>
                    <a:pt x="29" y="29"/>
                  </a:lnTo>
                  <a:lnTo>
                    <a:pt x="53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Arc 121"/>
            <p:cNvSpPr>
              <a:spLocks/>
            </p:cNvSpPr>
            <p:nvPr/>
          </p:nvSpPr>
          <p:spPr bwMode="auto">
            <a:xfrm>
              <a:off x="3308" y="2197"/>
              <a:ext cx="98" cy="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18 w 21818"/>
                <a:gd name="T1" fmla="*/ 21599 h 21600"/>
                <a:gd name="T2" fmla="*/ 0 w 21818"/>
                <a:gd name="T3" fmla="*/ 0 h 21600"/>
                <a:gd name="T4" fmla="*/ 21600 w 218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8" h="21600" fill="none" extrusionOk="0">
                  <a:moveTo>
                    <a:pt x="21817" y="21598"/>
                  </a:moveTo>
                  <a:cubicBezTo>
                    <a:pt x="21745" y="21599"/>
                    <a:pt x="2167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18" h="21600" stroke="0" extrusionOk="0">
                  <a:moveTo>
                    <a:pt x="21817" y="21598"/>
                  </a:moveTo>
                  <a:cubicBezTo>
                    <a:pt x="21745" y="21599"/>
                    <a:pt x="2167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Arc 122"/>
            <p:cNvSpPr>
              <a:spLocks/>
            </p:cNvSpPr>
            <p:nvPr/>
          </p:nvSpPr>
          <p:spPr bwMode="auto">
            <a:xfrm>
              <a:off x="3308" y="2197"/>
              <a:ext cx="43" cy="1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03 w 22103"/>
                <a:gd name="T1" fmla="*/ 21594 h 21600"/>
                <a:gd name="T2" fmla="*/ 0 w 22103"/>
                <a:gd name="T3" fmla="*/ 0 h 21600"/>
                <a:gd name="T4" fmla="*/ 21600 w 2210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03" h="21600" fill="none" extrusionOk="0">
                  <a:moveTo>
                    <a:pt x="22103" y="21594"/>
                  </a:moveTo>
                  <a:cubicBezTo>
                    <a:pt x="21935" y="21598"/>
                    <a:pt x="2176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103" h="21600" stroke="0" extrusionOk="0">
                  <a:moveTo>
                    <a:pt x="22103" y="21594"/>
                  </a:moveTo>
                  <a:cubicBezTo>
                    <a:pt x="21935" y="21598"/>
                    <a:pt x="2176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Freeform 123"/>
            <p:cNvSpPr>
              <a:spLocks/>
            </p:cNvSpPr>
            <p:nvPr/>
          </p:nvSpPr>
          <p:spPr bwMode="auto">
            <a:xfrm>
              <a:off x="3315" y="2351"/>
              <a:ext cx="75" cy="27"/>
            </a:xfrm>
            <a:custGeom>
              <a:avLst/>
              <a:gdLst>
                <a:gd name="T0" fmla="*/ 4 w 208"/>
                <a:gd name="T1" fmla="*/ 74 h 74"/>
                <a:gd name="T2" fmla="*/ 0 w 208"/>
                <a:gd name="T3" fmla="*/ 55 h 74"/>
                <a:gd name="T4" fmla="*/ 204 w 208"/>
                <a:gd name="T5" fmla="*/ 0 h 74"/>
                <a:gd name="T6" fmla="*/ 208 w 208"/>
                <a:gd name="T7" fmla="*/ 1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74">
                  <a:moveTo>
                    <a:pt x="4" y="74"/>
                  </a:moveTo>
                  <a:lnTo>
                    <a:pt x="0" y="55"/>
                  </a:lnTo>
                  <a:lnTo>
                    <a:pt x="204" y="0"/>
                  </a:lnTo>
                  <a:lnTo>
                    <a:pt x="208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Line 124"/>
            <p:cNvSpPr>
              <a:spLocks noChangeShapeType="1"/>
            </p:cNvSpPr>
            <p:nvPr/>
          </p:nvSpPr>
          <p:spPr bwMode="auto">
            <a:xfrm flipH="1" flipV="1">
              <a:off x="3388" y="2351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Arc 125"/>
            <p:cNvSpPr>
              <a:spLocks/>
            </p:cNvSpPr>
            <p:nvPr/>
          </p:nvSpPr>
          <p:spPr bwMode="auto">
            <a:xfrm>
              <a:off x="3118" y="2214"/>
              <a:ext cx="87" cy="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8 w 21838"/>
                <a:gd name="T1" fmla="*/ 21599 h 21600"/>
                <a:gd name="T2" fmla="*/ 0 w 21838"/>
                <a:gd name="T3" fmla="*/ 0 h 21600"/>
                <a:gd name="T4" fmla="*/ 21600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7" y="21598"/>
                  </a:moveTo>
                  <a:cubicBezTo>
                    <a:pt x="21758" y="21599"/>
                    <a:pt x="2167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38" h="21600" stroke="0" extrusionOk="0">
                  <a:moveTo>
                    <a:pt x="21837" y="21598"/>
                  </a:moveTo>
                  <a:cubicBezTo>
                    <a:pt x="21758" y="21599"/>
                    <a:pt x="2167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Arc 126"/>
            <p:cNvSpPr>
              <a:spLocks/>
            </p:cNvSpPr>
            <p:nvPr/>
          </p:nvSpPr>
          <p:spPr bwMode="auto">
            <a:xfrm>
              <a:off x="3118" y="2214"/>
              <a:ext cx="27" cy="14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406 w 22406"/>
                <a:gd name="T1" fmla="*/ 21585 h 21600"/>
                <a:gd name="T2" fmla="*/ 0 w 22406"/>
                <a:gd name="T3" fmla="*/ 0 h 21600"/>
                <a:gd name="T4" fmla="*/ 21600 w 2240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06" h="21600" fill="none" extrusionOk="0">
                  <a:moveTo>
                    <a:pt x="22405" y="21584"/>
                  </a:moveTo>
                  <a:cubicBezTo>
                    <a:pt x="22137" y="21594"/>
                    <a:pt x="2186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406" h="21600" stroke="0" extrusionOk="0">
                  <a:moveTo>
                    <a:pt x="22405" y="21584"/>
                  </a:moveTo>
                  <a:cubicBezTo>
                    <a:pt x="22137" y="21594"/>
                    <a:pt x="2186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Freeform 127"/>
            <p:cNvSpPr>
              <a:spLocks/>
            </p:cNvSpPr>
            <p:nvPr/>
          </p:nvSpPr>
          <p:spPr bwMode="auto">
            <a:xfrm>
              <a:off x="3108" y="2354"/>
              <a:ext cx="76" cy="21"/>
            </a:xfrm>
            <a:custGeom>
              <a:avLst/>
              <a:gdLst>
                <a:gd name="T0" fmla="*/ 2 w 211"/>
                <a:gd name="T1" fmla="*/ 58 h 58"/>
                <a:gd name="T2" fmla="*/ 0 w 211"/>
                <a:gd name="T3" fmla="*/ 39 h 58"/>
                <a:gd name="T4" fmla="*/ 209 w 211"/>
                <a:gd name="T5" fmla="*/ 0 h 58"/>
                <a:gd name="T6" fmla="*/ 211 w 211"/>
                <a:gd name="T7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8">
                  <a:moveTo>
                    <a:pt x="2" y="58"/>
                  </a:moveTo>
                  <a:lnTo>
                    <a:pt x="0" y="39"/>
                  </a:lnTo>
                  <a:lnTo>
                    <a:pt x="209" y="0"/>
                  </a:lnTo>
                  <a:lnTo>
                    <a:pt x="211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Line 128"/>
            <p:cNvSpPr>
              <a:spLocks noChangeShapeType="1"/>
            </p:cNvSpPr>
            <p:nvPr/>
          </p:nvSpPr>
          <p:spPr bwMode="auto">
            <a:xfrm flipH="1" flipV="1">
              <a:off x="3184" y="235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Freeform 129"/>
            <p:cNvSpPr>
              <a:spLocks/>
            </p:cNvSpPr>
            <p:nvPr/>
          </p:nvSpPr>
          <p:spPr bwMode="auto">
            <a:xfrm>
              <a:off x="1481" y="1041"/>
              <a:ext cx="624" cy="1173"/>
            </a:xfrm>
            <a:custGeom>
              <a:avLst/>
              <a:gdLst>
                <a:gd name="T0" fmla="*/ 1604 w 1725"/>
                <a:gd name="T1" fmla="*/ 3134 h 3134"/>
                <a:gd name="T2" fmla="*/ 1725 w 1725"/>
                <a:gd name="T3" fmla="*/ 2910 h 3134"/>
                <a:gd name="T4" fmla="*/ 209 w 1725"/>
                <a:gd name="T5" fmla="*/ 0 h 3134"/>
                <a:gd name="T6" fmla="*/ 0 w 1725"/>
                <a:gd name="T7" fmla="*/ 390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5" h="3134">
                  <a:moveTo>
                    <a:pt x="1604" y="3134"/>
                  </a:moveTo>
                  <a:lnTo>
                    <a:pt x="1725" y="2910"/>
                  </a:lnTo>
                  <a:lnTo>
                    <a:pt x="209" y="0"/>
                  </a:lnTo>
                  <a:lnTo>
                    <a:pt x="0" y="3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Freeform 130"/>
            <p:cNvSpPr>
              <a:spLocks/>
            </p:cNvSpPr>
            <p:nvPr/>
          </p:nvSpPr>
          <p:spPr bwMode="auto">
            <a:xfrm>
              <a:off x="1481" y="1128"/>
              <a:ext cx="42" cy="59"/>
            </a:xfrm>
            <a:custGeom>
              <a:avLst/>
              <a:gdLst>
                <a:gd name="T0" fmla="*/ 0 w 42"/>
                <a:gd name="T1" fmla="*/ 59 h 59"/>
                <a:gd name="T2" fmla="*/ 42 w 42"/>
                <a:gd name="T3" fmla="*/ 19 h 59"/>
                <a:gd name="T4" fmla="*/ 18 w 42"/>
                <a:gd name="T5" fmla="*/ 22 h 59"/>
                <a:gd name="T6" fmla="*/ 7 w 42"/>
                <a:gd name="T7" fmla="*/ 0 h 59"/>
                <a:gd name="T8" fmla="*/ 0 w 4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9">
                  <a:moveTo>
                    <a:pt x="0" y="59"/>
                  </a:moveTo>
                  <a:lnTo>
                    <a:pt x="42" y="19"/>
                  </a:lnTo>
                  <a:lnTo>
                    <a:pt x="18" y="22"/>
                  </a:lnTo>
                  <a:lnTo>
                    <a:pt x="7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Freeform 131"/>
            <p:cNvSpPr>
              <a:spLocks/>
            </p:cNvSpPr>
            <p:nvPr/>
          </p:nvSpPr>
          <p:spPr bwMode="auto">
            <a:xfrm>
              <a:off x="597" y="2130"/>
              <a:ext cx="2842" cy="377"/>
            </a:xfrm>
            <a:custGeom>
              <a:avLst/>
              <a:gdLst>
                <a:gd name="T0" fmla="*/ 7860 w 7860"/>
                <a:gd name="T1" fmla="*/ 946 h 1005"/>
                <a:gd name="T2" fmla="*/ 7829 w 7860"/>
                <a:gd name="T3" fmla="*/ 1005 h 1005"/>
                <a:gd name="T4" fmla="*/ 7770 w 7860"/>
                <a:gd name="T5" fmla="*/ 885 h 1005"/>
                <a:gd name="T6" fmla="*/ 7709 w 7860"/>
                <a:gd name="T7" fmla="*/ 1005 h 1005"/>
                <a:gd name="T8" fmla="*/ 7650 w 7860"/>
                <a:gd name="T9" fmla="*/ 884 h 1005"/>
                <a:gd name="T10" fmla="*/ 7589 w 7860"/>
                <a:gd name="T11" fmla="*/ 1004 h 1005"/>
                <a:gd name="T12" fmla="*/ 7530 w 7860"/>
                <a:gd name="T13" fmla="*/ 883 h 1005"/>
                <a:gd name="T14" fmla="*/ 7469 w 7860"/>
                <a:gd name="T15" fmla="*/ 1003 h 1005"/>
                <a:gd name="T16" fmla="*/ 7410 w 7860"/>
                <a:gd name="T17" fmla="*/ 883 h 1005"/>
                <a:gd name="T18" fmla="*/ 7349 w 7860"/>
                <a:gd name="T19" fmla="*/ 1002 h 1005"/>
                <a:gd name="T20" fmla="*/ 7290 w 7860"/>
                <a:gd name="T21" fmla="*/ 882 h 1005"/>
                <a:gd name="T22" fmla="*/ 7229 w 7860"/>
                <a:gd name="T23" fmla="*/ 1001 h 1005"/>
                <a:gd name="T24" fmla="*/ 7170 w 7860"/>
                <a:gd name="T25" fmla="*/ 881 h 1005"/>
                <a:gd name="T26" fmla="*/ 7109 w 7860"/>
                <a:gd name="T27" fmla="*/ 1001 h 1005"/>
                <a:gd name="T28" fmla="*/ 7050 w 7860"/>
                <a:gd name="T29" fmla="*/ 880 h 1005"/>
                <a:gd name="T30" fmla="*/ 6989 w 7860"/>
                <a:gd name="T31" fmla="*/ 1000 h 1005"/>
                <a:gd name="T32" fmla="*/ 6930 w 7860"/>
                <a:gd name="T33" fmla="*/ 880 h 1005"/>
                <a:gd name="T34" fmla="*/ 6869 w 7860"/>
                <a:gd name="T35" fmla="*/ 999 h 1005"/>
                <a:gd name="T36" fmla="*/ 6810 w 7860"/>
                <a:gd name="T37" fmla="*/ 879 h 1005"/>
                <a:gd name="T38" fmla="*/ 6749 w 7860"/>
                <a:gd name="T39" fmla="*/ 998 h 1005"/>
                <a:gd name="T40" fmla="*/ 6690 w 7860"/>
                <a:gd name="T41" fmla="*/ 878 h 1005"/>
                <a:gd name="T42" fmla="*/ 6629 w 7860"/>
                <a:gd name="T43" fmla="*/ 998 h 1005"/>
                <a:gd name="T44" fmla="*/ 6570 w 7860"/>
                <a:gd name="T45" fmla="*/ 877 h 1005"/>
                <a:gd name="T46" fmla="*/ 6509 w 7860"/>
                <a:gd name="T47" fmla="*/ 997 h 1005"/>
                <a:gd name="T48" fmla="*/ 6450 w 7860"/>
                <a:gd name="T49" fmla="*/ 876 h 1005"/>
                <a:gd name="T50" fmla="*/ 6389 w 7860"/>
                <a:gd name="T51" fmla="*/ 996 h 1005"/>
                <a:gd name="T52" fmla="*/ 6330 w 7860"/>
                <a:gd name="T53" fmla="*/ 876 h 1005"/>
                <a:gd name="T54" fmla="*/ 6269 w 7860"/>
                <a:gd name="T55" fmla="*/ 995 h 1005"/>
                <a:gd name="T56" fmla="*/ 6210 w 7860"/>
                <a:gd name="T57" fmla="*/ 875 h 1005"/>
                <a:gd name="T58" fmla="*/ 6149 w 7860"/>
                <a:gd name="T59" fmla="*/ 995 h 1005"/>
                <a:gd name="T60" fmla="*/ 6090 w 7860"/>
                <a:gd name="T61" fmla="*/ 874 h 1005"/>
                <a:gd name="T62" fmla="*/ 6029 w 7860"/>
                <a:gd name="T63" fmla="*/ 994 h 1005"/>
                <a:gd name="T64" fmla="*/ 5970 w 7860"/>
                <a:gd name="T65" fmla="*/ 873 h 1005"/>
                <a:gd name="T66" fmla="*/ 5909 w 7860"/>
                <a:gd name="T67" fmla="*/ 993 h 1005"/>
                <a:gd name="T68" fmla="*/ 5850 w 7860"/>
                <a:gd name="T69" fmla="*/ 873 h 1005"/>
                <a:gd name="T70" fmla="*/ 5789 w 7860"/>
                <a:gd name="T71" fmla="*/ 992 h 1005"/>
                <a:gd name="T72" fmla="*/ 5730 w 7860"/>
                <a:gd name="T73" fmla="*/ 872 h 1005"/>
                <a:gd name="T74" fmla="*/ 5669 w 7860"/>
                <a:gd name="T75" fmla="*/ 991 h 1005"/>
                <a:gd name="T76" fmla="*/ 5610 w 7860"/>
                <a:gd name="T77" fmla="*/ 871 h 1005"/>
                <a:gd name="T78" fmla="*/ 5549 w 7860"/>
                <a:gd name="T79" fmla="*/ 991 h 1005"/>
                <a:gd name="T80" fmla="*/ 5490 w 7860"/>
                <a:gd name="T81" fmla="*/ 870 h 1005"/>
                <a:gd name="T82" fmla="*/ 5429 w 7860"/>
                <a:gd name="T83" fmla="*/ 990 h 1005"/>
                <a:gd name="T84" fmla="*/ 5370 w 7860"/>
                <a:gd name="T85" fmla="*/ 870 h 1005"/>
                <a:gd name="T86" fmla="*/ 5309 w 7860"/>
                <a:gd name="T87" fmla="*/ 989 h 1005"/>
                <a:gd name="T88" fmla="*/ 5250 w 7860"/>
                <a:gd name="T89" fmla="*/ 869 h 1005"/>
                <a:gd name="T90" fmla="*/ 5220 w 7860"/>
                <a:gd name="T91" fmla="*/ 929 h 1005"/>
                <a:gd name="T92" fmla="*/ 5204 w 7860"/>
                <a:gd name="T93" fmla="*/ 929 h 1005"/>
                <a:gd name="T94" fmla="*/ 0 w 7860"/>
                <a:gd name="T95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60" h="1005">
                  <a:moveTo>
                    <a:pt x="7860" y="946"/>
                  </a:moveTo>
                  <a:lnTo>
                    <a:pt x="7829" y="1005"/>
                  </a:lnTo>
                  <a:lnTo>
                    <a:pt x="7770" y="885"/>
                  </a:lnTo>
                  <a:lnTo>
                    <a:pt x="7709" y="1005"/>
                  </a:lnTo>
                  <a:lnTo>
                    <a:pt x="7650" y="884"/>
                  </a:lnTo>
                  <a:lnTo>
                    <a:pt x="7589" y="1004"/>
                  </a:lnTo>
                  <a:lnTo>
                    <a:pt x="7530" y="883"/>
                  </a:lnTo>
                  <a:lnTo>
                    <a:pt x="7469" y="1003"/>
                  </a:lnTo>
                  <a:lnTo>
                    <a:pt x="7410" y="883"/>
                  </a:lnTo>
                  <a:lnTo>
                    <a:pt x="7349" y="1002"/>
                  </a:lnTo>
                  <a:lnTo>
                    <a:pt x="7290" y="882"/>
                  </a:lnTo>
                  <a:lnTo>
                    <a:pt x="7229" y="1001"/>
                  </a:lnTo>
                  <a:lnTo>
                    <a:pt x="7170" y="881"/>
                  </a:lnTo>
                  <a:lnTo>
                    <a:pt x="7109" y="1001"/>
                  </a:lnTo>
                  <a:lnTo>
                    <a:pt x="7050" y="880"/>
                  </a:lnTo>
                  <a:lnTo>
                    <a:pt x="6989" y="1000"/>
                  </a:lnTo>
                  <a:lnTo>
                    <a:pt x="6930" y="880"/>
                  </a:lnTo>
                  <a:lnTo>
                    <a:pt x="6869" y="999"/>
                  </a:lnTo>
                  <a:lnTo>
                    <a:pt x="6810" y="879"/>
                  </a:lnTo>
                  <a:lnTo>
                    <a:pt x="6749" y="998"/>
                  </a:lnTo>
                  <a:lnTo>
                    <a:pt x="6690" y="878"/>
                  </a:lnTo>
                  <a:lnTo>
                    <a:pt x="6629" y="998"/>
                  </a:lnTo>
                  <a:lnTo>
                    <a:pt x="6570" y="877"/>
                  </a:lnTo>
                  <a:lnTo>
                    <a:pt x="6509" y="997"/>
                  </a:lnTo>
                  <a:lnTo>
                    <a:pt x="6450" y="876"/>
                  </a:lnTo>
                  <a:lnTo>
                    <a:pt x="6389" y="996"/>
                  </a:lnTo>
                  <a:lnTo>
                    <a:pt x="6330" y="876"/>
                  </a:lnTo>
                  <a:lnTo>
                    <a:pt x="6269" y="995"/>
                  </a:lnTo>
                  <a:lnTo>
                    <a:pt x="6210" y="875"/>
                  </a:lnTo>
                  <a:lnTo>
                    <a:pt x="6149" y="995"/>
                  </a:lnTo>
                  <a:lnTo>
                    <a:pt x="6090" y="874"/>
                  </a:lnTo>
                  <a:lnTo>
                    <a:pt x="6029" y="994"/>
                  </a:lnTo>
                  <a:lnTo>
                    <a:pt x="5970" y="873"/>
                  </a:lnTo>
                  <a:lnTo>
                    <a:pt x="5909" y="993"/>
                  </a:lnTo>
                  <a:lnTo>
                    <a:pt x="5850" y="873"/>
                  </a:lnTo>
                  <a:lnTo>
                    <a:pt x="5789" y="992"/>
                  </a:lnTo>
                  <a:lnTo>
                    <a:pt x="5730" y="872"/>
                  </a:lnTo>
                  <a:lnTo>
                    <a:pt x="5669" y="991"/>
                  </a:lnTo>
                  <a:lnTo>
                    <a:pt x="5610" y="871"/>
                  </a:lnTo>
                  <a:lnTo>
                    <a:pt x="5549" y="991"/>
                  </a:lnTo>
                  <a:lnTo>
                    <a:pt x="5490" y="870"/>
                  </a:lnTo>
                  <a:lnTo>
                    <a:pt x="5429" y="990"/>
                  </a:lnTo>
                  <a:lnTo>
                    <a:pt x="5370" y="870"/>
                  </a:lnTo>
                  <a:lnTo>
                    <a:pt x="5309" y="989"/>
                  </a:lnTo>
                  <a:lnTo>
                    <a:pt x="5250" y="869"/>
                  </a:lnTo>
                  <a:lnTo>
                    <a:pt x="5220" y="929"/>
                  </a:lnTo>
                  <a:lnTo>
                    <a:pt x="5204" y="9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Freeform 132"/>
            <p:cNvSpPr>
              <a:spLocks/>
            </p:cNvSpPr>
            <p:nvPr/>
          </p:nvSpPr>
          <p:spPr bwMode="auto">
            <a:xfrm>
              <a:off x="597" y="2121"/>
              <a:ext cx="56" cy="39"/>
            </a:xfrm>
            <a:custGeom>
              <a:avLst/>
              <a:gdLst>
                <a:gd name="T0" fmla="*/ 0 w 56"/>
                <a:gd name="T1" fmla="*/ 9 h 39"/>
                <a:gd name="T2" fmla="*/ 49 w 56"/>
                <a:gd name="T3" fmla="*/ 39 h 39"/>
                <a:gd name="T4" fmla="*/ 39 w 56"/>
                <a:gd name="T5" fmla="*/ 17 h 39"/>
                <a:gd name="T6" fmla="*/ 56 w 56"/>
                <a:gd name="T7" fmla="*/ 0 h 39"/>
                <a:gd name="T8" fmla="*/ 0 w 56"/>
                <a:gd name="T9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0" y="9"/>
                  </a:moveTo>
                  <a:lnTo>
                    <a:pt x="49" y="39"/>
                  </a:lnTo>
                  <a:lnTo>
                    <a:pt x="39" y="17"/>
                  </a:lnTo>
                  <a:lnTo>
                    <a:pt x="5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Arc 133"/>
            <p:cNvSpPr>
              <a:spLocks/>
            </p:cNvSpPr>
            <p:nvPr/>
          </p:nvSpPr>
          <p:spPr bwMode="auto">
            <a:xfrm>
              <a:off x="2164" y="2147"/>
              <a:ext cx="71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04 w 21904"/>
                <a:gd name="T1" fmla="*/ 21598 h 21600"/>
                <a:gd name="T2" fmla="*/ 0 w 21904"/>
                <a:gd name="T3" fmla="*/ 0 h 21600"/>
                <a:gd name="T4" fmla="*/ 21600 w 219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04" h="21600" fill="none" extrusionOk="0">
                  <a:moveTo>
                    <a:pt x="21903" y="21597"/>
                  </a:moveTo>
                  <a:cubicBezTo>
                    <a:pt x="21802" y="21599"/>
                    <a:pt x="2170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904" h="21600" stroke="0" extrusionOk="0">
                  <a:moveTo>
                    <a:pt x="21903" y="21597"/>
                  </a:moveTo>
                  <a:cubicBezTo>
                    <a:pt x="21802" y="21599"/>
                    <a:pt x="2170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Freeform 134"/>
            <p:cNvSpPr>
              <a:spLocks/>
            </p:cNvSpPr>
            <p:nvPr/>
          </p:nvSpPr>
          <p:spPr bwMode="auto">
            <a:xfrm>
              <a:off x="2129" y="2118"/>
              <a:ext cx="65" cy="53"/>
            </a:xfrm>
            <a:custGeom>
              <a:avLst/>
              <a:gdLst>
                <a:gd name="T0" fmla="*/ 166 w 179"/>
                <a:gd name="T1" fmla="*/ 0 h 142"/>
                <a:gd name="T2" fmla="*/ 179 w 179"/>
                <a:gd name="T3" fmla="*/ 15 h 142"/>
                <a:gd name="T4" fmla="*/ 12 w 179"/>
                <a:gd name="T5" fmla="*/ 142 h 142"/>
                <a:gd name="T6" fmla="*/ 0 w 179"/>
                <a:gd name="T7" fmla="*/ 12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66" y="0"/>
                  </a:moveTo>
                  <a:lnTo>
                    <a:pt x="179" y="15"/>
                  </a:lnTo>
                  <a:lnTo>
                    <a:pt x="12" y="142"/>
                  </a:lnTo>
                  <a:lnTo>
                    <a:pt x="0" y="1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Line 135"/>
            <p:cNvSpPr>
              <a:spLocks noChangeShapeType="1"/>
            </p:cNvSpPr>
            <p:nvPr/>
          </p:nvSpPr>
          <p:spPr bwMode="auto">
            <a:xfrm>
              <a:off x="2129" y="216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Arc 136"/>
            <p:cNvSpPr>
              <a:spLocks/>
            </p:cNvSpPr>
            <p:nvPr/>
          </p:nvSpPr>
          <p:spPr bwMode="auto">
            <a:xfrm>
              <a:off x="2382" y="2202"/>
              <a:ext cx="86" cy="50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839 w 21839"/>
                <a:gd name="T1" fmla="*/ 21599 h 21600"/>
                <a:gd name="T2" fmla="*/ 0 w 21839"/>
                <a:gd name="T3" fmla="*/ 429 h 21600"/>
                <a:gd name="T4" fmla="*/ 21596 w 218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9" h="21600" fill="none" extrusionOk="0">
                  <a:moveTo>
                    <a:pt x="21838" y="21598"/>
                  </a:moveTo>
                  <a:cubicBezTo>
                    <a:pt x="21758" y="21599"/>
                    <a:pt x="21677" y="21599"/>
                    <a:pt x="21596" y="21600"/>
                  </a:cubicBezTo>
                  <a:cubicBezTo>
                    <a:pt x="9833" y="21600"/>
                    <a:pt x="233" y="12188"/>
                    <a:pt x="0" y="428"/>
                  </a:cubicBezTo>
                </a:path>
                <a:path w="21839" h="21600" stroke="0" extrusionOk="0">
                  <a:moveTo>
                    <a:pt x="21838" y="21598"/>
                  </a:moveTo>
                  <a:cubicBezTo>
                    <a:pt x="21758" y="21599"/>
                    <a:pt x="21677" y="21599"/>
                    <a:pt x="21596" y="21600"/>
                  </a:cubicBezTo>
                  <a:cubicBezTo>
                    <a:pt x="9833" y="21600"/>
                    <a:pt x="233" y="12188"/>
                    <a:pt x="0" y="428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Arc 137"/>
            <p:cNvSpPr>
              <a:spLocks/>
            </p:cNvSpPr>
            <p:nvPr/>
          </p:nvSpPr>
          <p:spPr bwMode="auto">
            <a:xfrm>
              <a:off x="2381" y="2202"/>
              <a:ext cx="27" cy="1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3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3" y="21600"/>
                    <a:pt x="74" y="12011"/>
                    <a:pt x="0" y="13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3" y="21600"/>
                    <a:pt x="74" y="12011"/>
                    <a:pt x="0" y="13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Freeform 138"/>
            <p:cNvSpPr>
              <a:spLocks/>
            </p:cNvSpPr>
            <p:nvPr/>
          </p:nvSpPr>
          <p:spPr bwMode="auto">
            <a:xfrm>
              <a:off x="2370" y="2354"/>
              <a:ext cx="77" cy="21"/>
            </a:xfrm>
            <a:custGeom>
              <a:avLst/>
              <a:gdLst>
                <a:gd name="T0" fmla="*/ 2 w 211"/>
                <a:gd name="T1" fmla="*/ 54 h 54"/>
                <a:gd name="T2" fmla="*/ 0 w 211"/>
                <a:gd name="T3" fmla="*/ 34 h 54"/>
                <a:gd name="T4" fmla="*/ 209 w 211"/>
                <a:gd name="T5" fmla="*/ 0 h 54"/>
                <a:gd name="T6" fmla="*/ 211 w 211"/>
                <a:gd name="T7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4">
                  <a:moveTo>
                    <a:pt x="2" y="54"/>
                  </a:moveTo>
                  <a:lnTo>
                    <a:pt x="0" y="34"/>
                  </a:lnTo>
                  <a:lnTo>
                    <a:pt x="209" y="0"/>
                  </a:lnTo>
                  <a:lnTo>
                    <a:pt x="211" y="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Line 139"/>
            <p:cNvSpPr>
              <a:spLocks noChangeShapeType="1"/>
            </p:cNvSpPr>
            <p:nvPr/>
          </p:nvSpPr>
          <p:spPr bwMode="auto">
            <a:xfrm flipH="1" flipV="1">
              <a:off x="2446" y="2354"/>
              <a:ext cx="1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Arc 140"/>
            <p:cNvSpPr>
              <a:spLocks/>
            </p:cNvSpPr>
            <p:nvPr/>
          </p:nvSpPr>
          <p:spPr bwMode="auto">
            <a:xfrm>
              <a:off x="2625" y="2180"/>
              <a:ext cx="103" cy="62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804 w 21804"/>
                <a:gd name="T1" fmla="*/ 21599 h 21600"/>
                <a:gd name="T2" fmla="*/ 0 w 21804"/>
                <a:gd name="T3" fmla="*/ 351 h 21600"/>
                <a:gd name="T4" fmla="*/ 21597 w 218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4" h="21600" fill="none" extrusionOk="0">
                  <a:moveTo>
                    <a:pt x="21804" y="21599"/>
                  </a:moveTo>
                  <a:cubicBezTo>
                    <a:pt x="21735" y="21599"/>
                    <a:pt x="21666" y="21599"/>
                    <a:pt x="21597" y="21600"/>
                  </a:cubicBezTo>
                  <a:cubicBezTo>
                    <a:pt x="9804" y="21600"/>
                    <a:pt x="191" y="12141"/>
                    <a:pt x="-1" y="351"/>
                  </a:cubicBezTo>
                </a:path>
                <a:path w="21804" h="21600" stroke="0" extrusionOk="0">
                  <a:moveTo>
                    <a:pt x="21804" y="21599"/>
                  </a:moveTo>
                  <a:cubicBezTo>
                    <a:pt x="21735" y="21599"/>
                    <a:pt x="21666" y="21599"/>
                    <a:pt x="21597" y="21600"/>
                  </a:cubicBezTo>
                  <a:cubicBezTo>
                    <a:pt x="9804" y="21600"/>
                    <a:pt x="191" y="12141"/>
                    <a:pt x="-1" y="351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Arc 141"/>
            <p:cNvSpPr>
              <a:spLocks/>
            </p:cNvSpPr>
            <p:nvPr/>
          </p:nvSpPr>
          <p:spPr bwMode="auto">
            <a:xfrm>
              <a:off x="2625" y="2180"/>
              <a:ext cx="32" cy="1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280 w 22280"/>
                <a:gd name="T1" fmla="*/ 21589 h 21600"/>
                <a:gd name="T2" fmla="*/ 0 w 22280"/>
                <a:gd name="T3" fmla="*/ 118 h 21600"/>
                <a:gd name="T4" fmla="*/ 21600 w 2228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80" h="21600" fill="none" extrusionOk="0">
                  <a:moveTo>
                    <a:pt x="22280" y="21589"/>
                  </a:moveTo>
                  <a:cubicBezTo>
                    <a:pt x="22053" y="21596"/>
                    <a:pt x="21826" y="21599"/>
                    <a:pt x="21600" y="21600"/>
                  </a:cubicBezTo>
                  <a:cubicBezTo>
                    <a:pt x="9716" y="21600"/>
                    <a:pt x="65" y="12001"/>
                    <a:pt x="0" y="117"/>
                  </a:cubicBezTo>
                </a:path>
                <a:path w="22280" h="21600" stroke="0" extrusionOk="0">
                  <a:moveTo>
                    <a:pt x="22280" y="21589"/>
                  </a:moveTo>
                  <a:cubicBezTo>
                    <a:pt x="22053" y="21596"/>
                    <a:pt x="21826" y="21599"/>
                    <a:pt x="21600" y="21600"/>
                  </a:cubicBezTo>
                  <a:cubicBezTo>
                    <a:pt x="9716" y="21600"/>
                    <a:pt x="65" y="12001"/>
                    <a:pt x="0" y="11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Freeform 142"/>
            <p:cNvSpPr>
              <a:spLocks/>
            </p:cNvSpPr>
            <p:nvPr/>
          </p:nvSpPr>
          <p:spPr bwMode="auto">
            <a:xfrm>
              <a:off x="2620" y="2354"/>
              <a:ext cx="76" cy="21"/>
            </a:xfrm>
            <a:custGeom>
              <a:avLst/>
              <a:gdLst>
                <a:gd name="T0" fmla="*/ 3 w 211"/>
                <a:gd name="T1" fmla="*/ 58 h 58"/>
                <a:gd name="T2" fmla="*/ 0 w 211"/>
                <a:gd name="T3" fmla="*/ 39 h 58"/>
                <a:gd name="T4" fmla="*/ 209 w 211"/>
                <a:gd name="T5" fmla="*/ 0 h 58"/>
                <a:gd name="T6" fmla="*/ 211 w 211"/>
                <a:gd name="T7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8">
                  <a:moveTo>
                    <a:pt x="3" y="58"/>
                  </a:moveTo>
                  <a:lnTo>
                    <a:pt x="0" y="39"/>
                  </a:lnTo>
                  <a:lnTo>
                    <a:pt x="209" y="0"/>
                  </a:lnTo>
                  <a:lnTo>
                    <a:pt x="211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Line 143"/>
            <p:cNvSpPr>
              <a:spLocks noChangeShapeType="1"/>
            </p:cNvSpPr>
            <p:nvPr/>
          </p:nvSpPr>
          <p:spPr bwMode="auto">
            <a:xfrm flipH="1" flipV="1">
              <a:off x="2695" y="2354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Arc 144"/>
            <p:cNvSpPr>
              <a:spLocks/>
            </p:cNvSpPr>
            <p:nvPr/>
          </p:nvSpPr>
          <p:spPr bwMode="auto">
            <a:xfrm>
              <a:off x="2886" y="2202"/>
              <a:ext cx="113" cy="50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781 w 21781"/>
                <a:gd name="T1" fmla="*/ 21599 h 21600"/>
                <a:gd name="T2" fmla="*/ 0 w 21781"/>
                <a:gd name="T3" fmla="*/ 430 h 21600"/>
                <a:gd name="T4" fmla="*/ 21596 w 2178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1" h="21600" fill="none" extrusionOk="0">
                  <a:moveTo>
                    <a:pt x="21781" y="21599"/>
                  </a:moveTo>
                  <a:cubicBezTo>
                    <a:pt x="21719" y="21599"/>
                    <a:pt x="21657" y="21599"/>
                    <a:pt x="21596" y="21600"/>
                  </a:cubicBezTo>
                  <a:cubicBezTo>
                    <a:pt x="9834" y="21600"/>
                    <a:pt x="234" y="12189"/>
                    <a:pt x="0" y="429"/>
                  </a:cubicBezTo>
                </a:path>
                <a:path w="21781" h="21600" stroke="0" extrusionOk="0">
                  <a:moveTo>
                    <a:pt x="21781" y="21599"/>
                  </a:moveTo>
                  <a:cubicBezTo>
                    <a:pt x="21719" y="21599"/>
                    <a:pt x="21657" y="21599"/>
                    <a:pt x="21596" y="21600"/>
                  </a:cubicBezTo>
                  <a:cubicBezTo>
                    <a:pt x="9834" y="21600"/>
                    <a:pt x="234" y="12189"/>
                    <a:pt x="0" y="429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Arc 145"/>
            <p:cNvSpPr>
              <a:spLocks/>
            </p:cNvSpPr>
            <p:nvPr/>
          </p:nvSpPr>
          <p:spPr bwMode="auto">
            <a:xfrm>
              <a:off x="2885" y="2202"/>
              <a:ext cx="33" cy="1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266 w 22266"/>
                <a:gd name="T1" fmla="*/ 21590 h 21600"/>
                <a:gd name="T2" fmla="*/ 0 w 22266"/>
                <a:gd name="T3" fmla="*/ 133 h 21600"/>
                <a:gd name="T4" fmla="*/ 21600 w 2226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66" h="21600" fill="none" extrusionOk="0">
                  <a:moveTo>
                    <a:pt x="22265" y="21589"/>
                  </a:moveTo>
                  <a:cubicBezTo>
                    <a:pt x="22044" y="21596"/>
                    <a:pt x="21822" y="21599"/>
                    <a:pt x="21600" y="21600"/>
                  </a:cubicBezTo>
                  <a:cubicBezTo>
                    <a:pt x="9722" y="21600"/>
                    <a:pt x="73" y="12010"/>
                    <a:pt x="0" y="132"/>
                  </a:cubicBezTo>
                </a:path>
                <a:path w="22266" h="21600" stroke="0" extrusionOk="0">
                  <a:moveTo>
                    <a:pt x="22265" y="21589"/>
                  </a:moveTo>
                  <a:cubicBezTo>
                    <a:pt x="22044" y="21596"/>
                    <a:pt x="21822" y="21599"/>
                    <a:pt x="21600" y="21600"/>
                  </a:cubicBezTo>
                  <a:cubicBezTo>
                    <a:pt x="9722" y="21600"/>
                    <a:pt x="73" y="12010"/>
                    <a:pt x="0" y="13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Freeform 146"/>
            <p:cNvSpPr>
              <a:spLocks/>
            </p:cNvSpPr>
            <p:nvPr/>
          </p:nvSpPr>
          <p:spPr bwMode="auto">
            <a:xfrm>
              <a:off x="2881" y="2358"/>
              <a:ext cx="75" cy="24"/>
            </a:xfrm>
            <a:custGeom>
              <a:avLst/>
              <a:gdLst>
                <a:gd name="T0" fmla="*/ 4 w 208"/>
                <a:gd name="T1" fmla="*/ 62 h 62"/>
                <a:gd name="T2" fmla="*/ 0 w 208"/>
                <a:gd name="T3" fmla="*/ 43 h 62"/>
                <a:gd name="T4" fmla="*/ 204 w 208"/>
                <a:gd name="T5" fmla="*/ 0 h 62"/>
                <a:gd name="T6" fmla="*/ 208 w 208"/>
                <a:gd name="T7" fmla="*/ 1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2">
                  <a:moveTo>
                    <a:pt x="4" y="62"/>
                  </a:moveTo>
                  <a:lnTo>
                    <a:pt x="0" y="43"/>
                  </a:lnTo>
                  <a:lnTo>
                    <a:pt x="204" y="0"/>
                  </a:lnTo>
                  <a:lnTo>
                    <a:pt x="208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Line 147"/>
            <p:cNvSpPr>
              <a:spLocks noChangeShapeType="1"/>
            </p:cNvSpPr>
            <p:nvPr/>
          </p:nvSpPr>
          <p:spPr bwMode="auto">
            <a:xfrm flipH="1" flipV="1">
              <a:off x="2955" y="2358"/>
              <a:ext cx="1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Line 148"/>
            <p:cNvSpPr>
              <a:spLocks noChangeShapeType="1"/>
            </p:cNvSpPr>
            <p:nvPr/>
          </p:nvSpPr>
          <p:spPr bwMode="auto">
            <a:xfrm flipH="1" flipV="1">
              <a:off x="1888" y="2315"/>
              <a:ext cx="194" cy="4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8" name="Freeform 149"/>
            <p:cNvSpPr>
              <a:spLocks/>
            </p:cNvSpPr>
            <p:nvPr/>
          </p:nvSpPr>
          <p:spPr bwMode="auto">
            <a:xfrm>
              <a:off x="1851" y="2292"/>
              <a:ext cx="71" cy="40"/>
            </a:xfrm>
            <a:custGeom>
              <a:avLst/>
              <a:gdLst>
                <a:gd name="T0" fmla="*/ 187 w 196"/>
                <a:gd name="T1" fmla="*/ 0 h 107"/>
                <a:gd name="T2" fmla="*/ 196 w 196"/>
                <a:gd name="T3" fmla="*/ 17 h 107"/>
                <a:gd name="T4" fmla="*/ 8 w 196"/>
                <a:gd name="T5" fmla="*/ 107 h 107"/>
                <a:gd name="T6" fmla="*/ 0 w 196"/>
                <a:gd name="T7" fmla="*/ 9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7">
                  <a:moveTo>
                    <a:pt x="187" y="0"/>
                  </a:moveTo>
                  <a:lnTo>
                    <a:pt x="196" y="17"/>
                  </a:lnTo>
                  <a:lnTo>
                    <a:pt x="8" y="107"/>
                  </a:lnTo>
                  <a:lnTo>
                    <a:pt x="0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9" name="Line 150"/>
            <p:cNvSpPr>
              <a:spLocks noChangeShapeType="1"/>
            </p:cNvSpPr>
            <p:nvPr/>
          </p:nvSpPr>
          <p:spPr bwMode="auto">
            <a:xfrm>
              <a:off x="1851" y="232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Arc 151"/>
            <p:cNvSpPr>
              <a:spLocks/>
            </p:cNvSpPr>
            <p:nvPr/>
          </p:nvSpPr>
          <p:spPr bwMode="auto">
            <a:xfrm>
              <a:off x="2494" y="2422"/>
              <a:ext cx="102" cy="1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1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47"/>
                    <a:pt x="12056" y="21483"/>
                    <a:pt x="209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47"/>
                    <a:pt x="12056" y="21483"/>
                    <a:pt x="209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Arc 152"/>
            <p:cNvSpPr>
              <a:spLocks/>
            </p:cNvSpPr>
            <p:nvPr/>
          </p:nvSpPr>
          <p:spPr bwMode="auto">
            <a:xfrm>
              <a:off x="1648" y="2618"/>
              <a:ext cx="845" cy="16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58 h 21600"/>
                <a:gd name="T2" fmla="*/ 25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58"/>
                  </a:moveTo>
                  <a:cubicBezTo>
                    <a:pt x="21457" y="12076"/>
                    <a:pt x="11843" y="21586"/>
                    <a:pt x="24" y="21599"/>
                  </a:cubicBezTo>
                </a:path>
                <a:path w="21598" h="21600" stroke="0" extrusionOk="0">
                  <a:moveTo>
                    <a:pt x="21598" y="258"/>
                  </a:moveTo>
                  <a:cubicBezTo>
                    <a:pt x="21457" y="12076"/>
                    <a:pt x="11843" y="21586"/>
                    <a:pt x="2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2" name="Arc 153"/>
            <p:cNvSpPr>
              <a:spLocks/>
            </p:cNvSpPr>
            <p:nvPr/>
          </p:nvSpPr>
          <p:spPr bwMode="auto">
            <a:xfrm>
              <a:off x="1237" y="2466"/>
              <a:ext cx="412" cy="3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2 w 21652"/>
                <a:gd name="T1" fmla="*/ 21600 h 21600"/>
                <a:gd name="T2" fmla="*/ 0 w 21652"/>
                <a:gd name="T3" fmla="*/ 68 h 21600"/>
                <a:gd name="T4" fmla="*/ 21600 w 2165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2" h="21600" fill="none" extrusionOk="0">
                  <a:moveTo>
                    <a:pt x="21651" y="21599"/>
                  </a:moveTo>
                  <a:cubicBezTo>
                    <a:pt x="21634" y="21599"/>
                    <a:pt x="21617" y="21599"/>
                    <a:pt x="21600" y="21600"/>
                  </a:cubicBezTo>
                  <a:cubicBezTo>
                    <a:pt x="9697" y="21600"/>
                    <a:pt x="37" y="11970"/>
                    <a:pt x="0" y="67"/>
                  </a:cubicBezTo>
                </a:path>
                <a:path w="21652" h="21600" stroke="0" extrusionOk="0">
                  <a:moveTo>
                    <a:pt x="21651" y="21599"/>
                  </a:moveTo>
                  <a:cubicBezTo>
                    <a:pt x="21634" y="21599"/>
                    <a:pt x="21617" y="21599"/>
                    <a:pt x="21600" y="21600"/>
                  </a:cubicBezTo>
                  <a:cubicBezTo>
                    <a:pt x="9697" y="21600"/>
                    <a:pt x="37" y="11970"/>
                    <a:pt x="0" y="6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3" name="Freeform 154"/>
            <p:cNvSpPr>
              <a:spLocks/>
            </p:cNvSpPr>
            <p:nvPr/>
          </p:nvSpPr>
          <p:spPr bwMode="auto">
            <a:xfrm>
              <a:off x="1218" y="2467"/>
              <a:ext cx="38" cy="56"/>
            </a:xfrm>
            <a:custGeom>
              <a:avLst/>
              <a:gdLst>
                <a:gd name="T0" fmla="*/ 19 w 38"/>
                <a:gd name="T1" fmla="*/ 0 h 56"/>
                <a:gd name="T2" fmla="*/ 0 w 38"/>
                <a:gd name="T3" fmla="*/ 56 h 56"/>
                <a:gd name="T4" fmla="*/ 19 w 38"/>
                <a:gd name="T5" fmla="*/ 41 h 56"/>
                <a:gd name="T6" fmla="*/ 38 w 38"/>
                <a:gd name="T7" fmla="*/ 56 h 56"/>
                <a:gd name="T8" fmla="*/ 19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9" y="0"/>
                  </a:moveTo>
                  <a:lnTo>
                    <a:pt x="0" y="56"/>
                  </a:lnTo>
                  <a:lnTo>
                    <a:pt x="19" y="41"/>
                  </a:lnTo>
                  <a:lnTo>
                    <a:pt x="38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553200" cy="8610600"/>
            <a:chOff x="192" y="144"/>
            <a:chExt cx="4128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4128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9" y="254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229" y="254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9" y="246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229" y="246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9" y="238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229" y="238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9" y="230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229" y="230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9" y="2235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43" y="221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766" y="221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9" y="215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229" y="215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9" y="208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229" y="208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9" y="200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229" y="200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9" y="192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229" y="192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9" y="1850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43" y="1827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766" y="1827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9" y="177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229" y="177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9" y="169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229" y="169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9" y="16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Line 32"/>
            <p:cNvSpPr>
              <a:spLocks noChangeShapeType="1"/>
            </p:cNvSpPr>
            <p:nvPr/>
          </p:nvSpPr>
          <p:spPr bwMode="auto">
            <a:xfrm>
              <a:off x="4229" y="16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33"/>
            <p:cNvSpPr>
              <a:spLocks noChangeShapeType="1"/>
            </p:cNvSpPr>
            <p:nvPr/>
          </p:nvSpPr>
          <p:spPr bwMode="auto">
            <a:xfrm>
              <a:off x="229" y="154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34"/>
            <p:cNvSpPr>
              <a:spLocks noChangeShapeType="1"/>
            </p:cNvSpPr>
            <p:nvPr/>
          </p:nvSpPr>
          <p:spPr bwMode="auto">
            <a:xfrm>
              <a:off x="4229" y="154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Line 35"/>
            <p:cNvSpPr>
              <a:spLocks noChangeShapeType="1"/>
            </p:cNvSpPr>
            <p:nvPr/>
          </p:nvSpPr>
          <p:spPr bwMode="auto">
            <a:xfrm>
              <a:off x="229" y="1470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36"/>
            <p:cNvSpPr>
              <a:spLocks noChangeShapeType="1"/>
            </p:cNvSpPr>
            <p:nvPr/>
          </p:nvSpPr>
          <p:spPr bwMode="auto">
            <a:xfrm>
              <a:off x="1743" y="144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37"/>
            <p:cNvSpPr>
              <a:spLocks noChangeShapeType="1"/>
            </p:cNvSpPr>
            <p:nvPr/>
          </p:nvSpPr>
          <p:spPr bwMode="auto">
            <a:xfrm>
              <a:off x="2766" y="144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Line 38"/>
            <p:cNvSpPr>
              <a:spLocks noChangeShapeType="1"/>
            </p:cNvSpPr>
            <p:nvPr/>
          </p:nvSpPr>
          <p:spPr bwMode="auto">
            <a:xfrm>
              <a:off x="229" y="139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39"/>
            <p:cNvSpPr>
              <a:spLocks noChangeShapeType="1"/>
            </p:cNvSpPr>
            <p:nvPr/>
          </p:nvSpPr>
          <p:spPr bwMode="auto">
            <a:xfrm>
              <a:off x="4229" y="139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40"/>
            <p:cNvSpPr>
              <a:spLocks noChangeShapeType="1"/>
            </p:cNvSpPr>
            <p:nvPr/>
          </p:nvSpPr>
          <p:spPr bwMode="auto">
            <a:xfrm>
              <a:off x="229" y="131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41"/>
            <p:cNvSpPr>
              <a:spLocks noChangeShapeType="1"/>
            </p:cNvSpPr>
            <p:nvPr/>
          </p:nvSpPr>
          <p:spPr bwMode="auto">
            <a:xfrm>
              <a:off x="4229" y="131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42"/>
            <p:cNvSpPr>
              <a:spLocks noChangeShapeType="1"/>
            </p:cNvSpPr>
            <p:nvPr/>
          </p:nvSpPr>
          <p:spPr bwMode="auto">
            <a:xfrm>
              <a:off x="229" y="123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43"/>
            <p:cNvSpPr>
              <a:spLocks noChangeShapeType="1"/>
            </p:cNvSpPr>
            <p:nvPr/>
          </p:nvSpPr>
          <p:spPr bwMode="auto">
            <a:xfrm>
              <a:off x="4229" y="123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44"/>
            <p:cNvSpPr>
              <a:spLocks noChangeShapeType="1"/>
            </p:cNvSpPr>
            <p:nvPr/>
          </p:nvSpPr>
          <p:spPr bwMode="auto">
            <a:xfrm>
              <a:off x="229" y="116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45"/>
            <p:cNvSpPr>
              <a:spLocks noChangeShapeType="1"/>
            </p:cNvSpPr>
            <p:nvPr/>
          </p:nvSpPr>
          <p:spPr bwMode="auto">
            <a:xfrm>
              <a:off x="4229" y="116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46"/>
            <p:cNvSpPr>
              <a:spLocks noChangeShapeType="1"/>
            </p:cNvSpPr>
            <p:nvPr/>
          </p:nvSpPr>
          <p:spPr bwMode="auto">
            <a:xfrm>
              <a:off x="229" y="1085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Line 47"/>
            <p:cNvSpPr>
              <a:spLocks noChangeShapeType="1"/>
            </p:cNvSpPr>
            <p:nvPr/>
          </p:nvSpPr>
          <p:spPr bwMode="auto">
            <a:xfrm>
              <a:off x="1743" y="106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48"/>
            <p:cNvSpPr>
              <a:spLocks noChangeShapeType="1"/>
            </p:cNvSpPr>
            <p:nvPr/>
          </p:nvSpPr>
          <p:spPr bwMode="auto">
            <a:xfrm>
              <a:off x="2766" y="106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49"/>
            <p:cNvSpPr>
              <a:spLocks noChangeShapeType="1"/>
            </p:cNvSpPr>
            <p:nvPr/>
          </p:nvSpPr>
          <p:spPr bwMode="auto">
            <a:xfrm>
              <a:off x="229" y="101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50"/>
            <p:cNvSpPr>
              <a:spLocks noChangeShapeType="1"/>
            </p:cNvSpPr>
            <p:nvPr/>
          </p:nvSpPr>
          <p:spPr bwMode="auto">
            <a:xfrm>
              <a:off x="4229" y="101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51"/>
            <p:cNvSpPr>
              <a:spLocks noChangeShapeType="1"/>
            </p:cNvSpPr>
            <p:nvPr/>
          </p:nvSpPr>
          <p:spPr bwMode="auto">
            <a:xfrm>
              <a:off x="229" y="93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52"/>
            <p:cNvSpPr>
              <a:spLocks noChangeShapeType="1"/>
            </p:cNvSpPr>
            <p:nvPr/>
          </p:nvSpPr>
          <p:spPr bwMode="auto">
            <a:xfrm>
              <a:off x="4229" y="93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53"/>
            <p:cNvSpPr>
              <a:spLocks noChangeShapeType="1"/>
            </p:cNvSpPr>
            <p:nvPr/>
          </p:nvSpPr>
          <p:spPr bwMode="auto">
            <a:xfrm>
              <a:off x="229" y="85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54"/>
            <p:cNvSpPr>
              <a:spLocks noChangeShapeType="1"/>
            </p:cNvSpPr>
            <p:nvPr/>
          </p:nvSpPr>
          <p:spPr bwMode="auto">
            <a:xfrm>
              <a:off x="4229" y="85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55"/>
            <p:cNvSpPr>
              <a:spLocks noChangeShapeType="1"/>
            </p:cNvSpPr>
            <p:nvPr/>
          </p:nvSpPr>
          <p:spPr bwMode="auto">
            <a:xfrm>
              <a:off x="229" y="77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56"/>
            <p:cNvSpPr>
              <a:spLocks noChangeShapeType="1"/>
            </p:cNvSpPr>
            <p:nvPr/>
          </p:nvSpPr>
          <p:spPr bwMode="auto">
            <a:xfrm>
              <a:off x="4229" y="77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57"/>
            <p:cNvSpPr>
              <a:spLocks noChangeShapeType="1"/>
            </p:cNvSpPr>
            <p:nvPr/>
          </p:nvSpPr>
          <p:spPr bwMode="auto">
            <a:xfrm>
              <a:off x="229" y="705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58"/>
            <p:cNvSpPr>
              <a:spLocks noChangeShapeType="1"/>
            </p:cNvSpPr>
            <p:nvPr/>
          </p:nvSpPr>
          <p:spPr bwMode="auto">
            <a:xfrm>
              <a:off x="1743" y="68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Line 59"/>
            <p:cNvSpPr>
              <a:spLocks noChangeShapeType="1"/>
            </p:cNvSpPr>
            <p:nvPr/>
          </p:nvSpPr>
          <p:spPr bwMode="auto">
            <a:xfrm>
              <a:off x="2766" y="68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60"/>
            <p:cNvSpPr>
              <a:spLocks noChangeShapeType="1"/>
            </p:cNvSpPr>
            <p:nvPr/>
          </p:nvSpPr>
          <p:spPr bwMode="auto">
            <a:xfrm>
              <a:off x="229" y="62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Line 61"/>
            <p:cNvSpPr>
              <a:spLocks noChangeShapeType="1"/>
            </p:cNvSpPr>
            <p:nvPr/>
          </p:nvSpPr>
          <p:spPr bwMode="auto">
            <a:xfrm>
              <a:off x="4229" y="62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Line 62"/>
            <p:cNvSpPr>
              <a:spLocks noChangeShapeType="1"/>
            </p:cNvSpPr>
            <p:nvPr/>
          </p:nvSpPr>
          <p:spPr bwMode="auto">
            <a:xfrm>
              <a:off x="229" y="55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63"/>
            <p:cNvSpPr>
              <a:spLocks noChangeShapeType="1"/>
            </p:cNvSpPr>
            <p:nvPr/>
          </p:nvSpPr>
          <p:spPr bwMode="auto">
            <a:xfrm>
              <a:off x="4229" y="55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64"/>
            <p:cNvSpPr>
              <a:spLocks noChangeShapeType="1"/>
            </p:cNvSpPr>
            <p:nvPr/>
          </p:nvSpPr>
          <p:spPr bwMode="auto">
            <a:xfrm>
              <a:off x="229" y="47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Line 65"/>
            <p:cNvSpPr>
              <a:spLocks noChangeShapeType="1"/>
            </p:cNvSpPr>
            <p:nvPr/>
          </p:nvSpPr>
          <p:spPr bwMode="auto">
            <a:xfrm>
              <a:off x="4229" y="47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66"/>
            <p:cNvSpPr>
              <a:spLocks noChangeShapeType="1"/>
            </p:cNvSpPr>
            <p:nvPr/>
          </p:nvSpPr>
          <p:spPr bwMode="auto">
            <a:xfrm>
              <a:off x="229" y="39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67"/>
            <p:cNvSpPr>
              <a:spLocks noChangeShapeType="1"/>
            </p:cNvSpPr>
            <p:nvPr/>
          </p:nvSpPr>
          <p:spPr bwMode="auto">
            <a:xfrm>
              <a:off x="4229" y="39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Rectangle 68"/>
            <p:cNvSpPr>
              <a:spLocks noChangeArrowheads="1"/>
            </p:cNvSpPr>
            <p:nvPr/>
          </p:nvSpPr>
          <p:spPr bwMode="auto">
            <a:xfrm>
              <a:off x="220" y="325"/>
              <a:ext cx="4061" cy="2287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Oval 69"/>
            <p:cNvSpPr>
              <a:spLocks noChangeArrowheads="1"/>
            </p:cNvSpPr>
            <p:nvPr/>
          </p:nvSpPr>
          <p:spPr bwMode="auto">
            <a:xfrm>
              <a:off x="3025" y="2014"/>
              <a:ext cx="135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Rectangle 70"/>
            <p:cNvSpPr>
              <a:spLocks noChangeArrowheads="1"/>
            </p:cNvSpPr>
            <p:nvPr/>
          </p:nvSpPr>
          <p:spPr bwMode="auto">
            <a:xfrm>
              <a:off x="2581" y="1737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4" name="Oval 71"/>
            <p:cNvSpPr>
              <a:spLocks noChangeArrowheads="1"/>
            </p:cNvSpPr>
            <p:nvPr/>
          </p:nvSpPr>
          <p:spPr bwMode="auto">
            <a:xfrm>
              <a:off x="2558" y="2026"/>
              <a:ext cx="134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Rectangle 72"/>
            <p:cNvSpPr>
              <a:spLocks noChangeArrowheads="1"/>
            </p:cNvSpPr>
            <p:nvPr/>
          </p:nvSpPr>
          <p:spPr bwMode="auto">
            <a:xfrm>
              <a:off x="2223" y="173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6" name="Oval 73"/>
            <p:cNvSpPr>
              <a:spLocks noChangeArrowheads="1"/>
            </p:cNvSpPr>
            <p:nvPr/>
          </p:nvSpPr>
          <p:spPr bwMode="auto">
            <a:xfrm>
              <a:off x="2307" y="2020"/>
              <a:ext cx="135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Rectangle 74"/>
            <p:cNvSpPr>
              <a:spLocks noChangeArrowheads="1"/>
            </p:cNvSpPr>
            <p:nvPr/>
          </p:nvSpPr>
          <p:spPr bwMode="auto">
            <a:xfrm>
              <a:off x="1802" y="1737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8" name="Rectangle 75"/>
            <p:cNvSpPr>
              <a:spLocks noChangeArrowheads="1"/>
            </p:cNvSpPr>
            <p:nvPr/>
          </p:nvSpPr>
          <p:spPr bwMode="auto">
            <a:xfrm>
              <a:off x="2046" y="2020"/>
              <a:ext cx="135" cy="13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Line 76"/>
            <p:cNvSpPr>
              <a:spLocks noChangeShapeType="1"/>
            </p:cNvSpPr>
            <p:nvPr/>
          </p:nvSpPr>
          <p:spPr bwMode="auto">
            <a:xfrm>
              <a:off x="2046" y="2020"/>
              <a:ext cx="131" cy="1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77"/>
            <p:cNvSpPr>
              <a:spLocks noChangeShapeType="1"/>
            </p:cNvSpPr>
            <p:nvPr/>
          </p:nvSpPr>
          <p:spPr bwMode="auto">
            <a:xfrm flipV="1">
              <a:off x="2046" y="2020"/>
              <a:ext cx="131" cy="1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Rectangle 78"/>
            <p:cNvSpPr>
              <a:spLocks noChangeArrowheads="1"/>
            </p:cNvSpPr>
            <p:nvPr/>
          </p:nvSpPr>
          <p:spPr bwMode="auto">
            <a:xfrm>
              <a:off x="2916" y="173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2" name="Oval 79"/>
            <p:cNvSpPr>
              <a:spLocks noChangeArrowheads="1"/>
            </p:cNvSpPr>
            <p:nvPr/>
          </p:nvSpPr>
          <p:spPr bwMode="auto">
            <a:xfrm>
              <a:off x="1785" y="2020"/>
              <a:ext cx="134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Rectangle 80"/>
            <p:cNvSpPr>
              <a:spLocks noChangeArrowheads="1"/>
            </p:cNvSpPr>
            <p:nvPr/>
          </p:nvSpPr>
          <p:spPr bwMode="auto">
            <a:xfrm>
              <a:off x="2370" y="153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4" name="Oval 81"/>
            <p:cNvSpPr>
              <a:spLocks noChangeArrowheads="1"/>
            </p:cNvSpPr>
            <p:nvPr/>
          </p:nvSpPr>
          <p:spPr bwMode="auto">
            <a:xfrm>
              <a:off x="1506" y="2020"/>
              <a:ext cx="135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5" name="Rectangle 82"/>
            <p:cNvSpPr>
              <a:spLocks noChangeArrowheads="1"/>
            </p:cNvSpPr>
            <p:nvPr/>
          </p:nvSpPr>
          <p:spPr bwMode="auto">
            <a:xfrm>
              <a:off x="1688" y="153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6" name="Oval 83"/>
            <p:cNvSpPr>
              <a:spLocks noChangeArrowheads="1"/>
            </p:cNvSpPr>
            <p:nvPr/>
          </p:nvSpPr>
          <p:spPr bwMode="auto">
            <a:xfrm>
              <a:off x="2792" y="2020"/>
              <a:ext cx="134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Rectangle 84"/>
            <p:cNvSpPr>
              <a:spLocks noChangeArrowheads="1"/>
            </p:cNvSpPr>
            <p:nvPr/>
          </p:nvSpPr>
          <p:spPr bwMode="auto">
            <a:xfrm>
              <a:off x="1432" y="1737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8" name="Oval 85"/>
            <p:cNvSpPr>
              <a:spLocks noChangeArrowheads="1"/>
            </p:cNvSpPr>
            <p:nvPr/>
          </p:nvSpPr>
          <p:spPr bwMode="auto">
            <a:xfrm>
              <a:off x="2046" y="2150"/>
              <a:ext cx="135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Rectangle 86"/>
            <p:cNvSpPr>
              <a:spLocks noChangeArrowheads="1"/>
            </p:cNvSpPr>
            <p:nvPr/>
          </p:nvSpPr>
          <p:spPr bwMode="auto">
            <a:xfrm>
              <a:off x="3639" y="1629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0" name="Oval 87"/>
            <p:cNvSpPr>
              <a:spLocks noChangeArrowheads="1"/>
            </p:cNvSpPr>
            <p:nvPr/>
          </p:nvSpPr>
          <p:spPr bwMode="auto">
            <a:xfrm>
              <a:off x="2046" y="2394"/>
              <a:ext cx="135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1" name="Rectangle 88"/>
            <p:cNvSpPr>
              <a:spLocks noChangeArrowheads="1"/>
            </p:cNvSpPr>
            <p:nvPr/>
          </p:nvSpPr>
          <p:spPr bwMode="auto">
            <a:xfrm>
              <a:off x="1091" y="1663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2" name="Oval 89"/>
            <p:cNvSpPr>
              <a:spLocks noChangeArrowheads="1"/>
            </p:cNvSpPr>
            <p:nvPr/>
          </p:nvSpPr>
          <p:spPr bwMode="auto">
            <a:xfrm>
              <a:off x="3281" y="2190"/>
              <a:ext cx="134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3" name="Rectangle 90"/>
            <p:cNvSpPr>
              <a:spLocks noChangeArrowheads="1"/>
            </p:cNvSpPr>
            <p:nvPr/>
          </p:nvSpPr>
          <p:spPr bwMode="auto">
            <a:xfrm>
              <a:off x="2305" y="1028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4" name="Oval 91"/>
            <p:cNvSpPr>
              <a:spLocks noChangeArrowheads="1"/>
            </p:cNvSpPr>
            <p:nvPr/>
          </p:nvSpPr>
          <p:spPr bwMode="auto">
            <a:xfrm>
              <a:off x="1239" y="2156"/>
              <a:ext cx="134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5" name="Rectangle 92"/>
            <p:cNvSpPr>
              <a:spLocks noChangeArrowheads="1"/>
            </p:cNvSpPr>
            <p:nvPr/>
          </p:nvSpPr>
          <p:spPr bwMode="auto">
            <a:xfrm>
              <a:off x="3235" y="1720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6" name="Rectangle 93"/>
            <p:cNvSpPr>
              <a:spLocks noChangeArrowheads="1"/>
            </p:cNvSpPr>
            <p:nvPr/>
          </p:nvSpPr>
          <p:spPr bwMode="auto">
            <a:xfrm>
              <a:off x="287" y="2690"/>
              <a:ext cx="4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Eagle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7" name="Rectangle 94"/>
            <p:cNvSpPr>
              <a:spLocks noChangeArrowheads="1"/>
            </p:cNvSpPr>
            <p:nvPr/>
          </p:nvSpPr>
          <p:spPr bwMode="auto">
            <a:xfrm>
              <a:off x="295" y="2957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8" name="Rectangle 95"/>
            <p:cNvSpPr>
              <a:spLocks noChangeArrowheads="1"/>
            </p:cNvSpPr>
            <p:nvPr/>
          </p:nvSpPr>
          <p:spPr bwMode="auto">
            <a:xfrm>
              <a:off x="495" y="2957"/>
              <a:ext cx="5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9" name="Rectangle 96"/>
            <p:cNvSpPr>
              <a:spLocks noChangeArrowheads="1"/>
            </p:cNvSpPr>
            <p:nvPr/>
          </p:nvSpPr>
          <p:spPr bwMode="auto">
            <a:xfrm>
              <a:off x="295" y="3172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0" name="Rectangle 97"/>
            <p:cNvSpPr>
              <a:spLocks noChangeArrowheads="1"/>
            </p:cNvSpPr>
            <p:nvPr/>
          </p:nvSpPr>
          <p:spPr bwMode="auto">
            <a:xfrm>
              <a:off x="531" y="3172"/>
              <a:ext cx="66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1" name="Rectangle 98"/>
            <p:cNvSpPr>
              <a:spLocks noChangeArrowheads="1"/>
            </p:cNvSpPr>
            <p:nvPr/>
          </p:nvSpPr>
          <p:spPr bwMode="auto">
            <a:xfrm>
              <a:off x="295" y="3387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2" name="Rectangle 99"/>
            <p:cNvSpPr>
              <a:spLocks noChangeArrowheads="1"/>
            </p:cNvSpPr>
            <p:nvPr/>
          </p:nvSpPr>
          <p:spPr bwMode="auto">
            <a:xfrm>
              <a:off x="528" y="3387"/>
              <a:ext cx="5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3" name="Rectangle 100"/>
            <p:cNvSpPr>
              <a:spLocks noChangeArrowheads="1"/>
            </p:cNvSpPr>
            <p:nvPr/>
          </p:nvSpPr>
          <p:spPr bwMode="auto">
            <a:xfrm>
              <a:off x="295" y="3603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4" name="Rectangle 101"/>
            <p:cNvSpPr>
              <a:spLocks noChangeArrowheads="1"/>
            </p:cNvSpPr>
            <p:nvPr/>
          </p:nvSpPr>
          <p:spPr bwMode="auto">
            <a:xfrm>
              <a:off x="528" y="3603"/>
              <a:ext cx="5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5" name="Rectangle 102"/>
            <p:cNvSpPr>
              <a:spLocks noChangeArrowheads="1"/>
            </p:cNvSpPr>
            <p:nvPr/>
          </p:nvSpPr>
          <p:spPr bwMode="auto">
            <a:xfrm>
              <a:off x="295" y="381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6" name="Rectangle 103"/>
            <p:cNvSpPr>
              <a:spLocks noChangeArrowheads="1"/>
            </p:cNvSpPr>
            <p:nvPr/>
          </p:nvSpPr>
          <p:spPr bwMode="auto">
            <a:xfrm>
              <a:off x="528" y="3818"/>
              <a:ext cx="5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7" name="Rectangle 104"/>
            <p:cNvSpPr>
              <a:spLocks noChangeArrowheads="1"/>
            </p:cNvSpPr>
            <p:nvPr/>
          </p:nvSpPr>
          <p:spPr bwMode="auto">
            <a:xfrm>
              <a:off x="295" y="4034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8" name="Rectangle 105"/>
            <p:cNvSpPr>
              <a:spLocks noChangeArrowheads="1"/>
            </p:cNvSpPr>
            <p:nvPr/>
          </p:nvSpPr>
          <p:spPr bwMode="auto">
            <a:xfrm>
              <a:off x="528" y="4034"/>
              <a:ext cx="228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pattern. Come back 17-15yds.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9" name="Rectangle 106"/>
            <p:cNvSpPr>
              <a:spLocks noChangeArrowheads="1"/>
            </p:cNvSpPr>
            <p:nvPr/>
          </p:nvSpPr>
          <p:spPr bwMode="auto">
            <a:xfrm>
              <a:off x="295" y="4249"/>
              <a:ext cx="14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0" name="Rectangle 107"/>
            <p:cNvSpPr>
              <a:spLocks noChangeArrowheads="1"/>
            </p:cNvSpPr>
            <p:nvPr/>
          </p:nvSpPr>
          <p:spPr bwMode="auto">
            <a:xfrm>
              <a:off x="528" y="4249"/>
              <a:ext cx="7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</a:t>
              </a:r>
              <a:r>
                <a:rPr kumimoji="0" lang="en-US" sz="13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Drag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1" name="Rectangle 108"/>
            <p:cNvSpPr>
              <a:spLocks noChangeArrowheads="1"/>
            </p:cNvSpPr>
            <p:nvPr/>
          </p:nvSpPr>
          <p:spPr bwMode="auto">
            <a:xfrm>
              <a:off x="295" y="4464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2" name="Rectangle 109"/>
            <p:cNvSpPr>
              <a:spLocks noChangeArrowheads="1"/>
            </p:cNvSpPr>
            <p:nvPr/>
          </p:nvSpPr>
          <p:spPr bwMode="auto">
            <a:xfrm>
              <a:off x="547" y="4464"/>
              <a:ext cx="30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as on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Belly.Poke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FB and Keep. Run/Pass Option.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3" name="Rectangle 110"/>
            <p:cNvSpPr>
              <a:spLocks noChangeArrowheads="1"/>
            </p:cNvSpPr>
            <p:nvPr/>
          </p:nvSpPr>
          <p:spPr bwMode="auto">
            <a:xfrm>
              <a:off x="295" y="4680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4" name="Rectangle 111"/>
            <p:cNvSpPr>
              <a:spLocks noChangeArrowheads="1"/>
            </p:cNvSpPr>
            <p:nvPr/>
          </p:nvSpPr>
          <p:spPr bwMode="auto">
            <a:xfrm>
              <a:off x="514" y="4680"/>
              <a:ext cx="222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Slide Motion. Triangle step run arrow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5" name="Rectangle 112"/>
            <p:cNvSpPr>
              <a:spLocks noChangeArrowheads="1"/>
            </p:cNvSpPr>
            <p:nvPr/>
          </p:nvSpPr>
          <p:spPr bwMode="auto">
            <a:xfrm>
              <a:off x="295" y="4895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6" name="Rectangle 113"/>
            <p:cNvSpPr>
              <a:spLocks noChangeArrowheads="1"/>
            </p:cNvSpPr>
            <p:nvPr/>
          </p:nvSpPr>
          <p:spPr bwMode="auto">
            <a:xfrm>
              <a:off x="528" y="4895"/>
              <a:ext cx="12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down 1st man inside.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7" name="Rectangle 114"/>
            <p:cNvSpPr>
              <a:spLocks noChangeArrowheads="1"/>
            </p:cNvSpPr>
            <p:nvPr/>
          </p:nvSpPr>
          <p:spPr bwMode="auto">
            <a:xfrm>
              <a:off x="295" y="5110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8" name="Rectangle 115"/>
            <p:cNvSpPr>
              <a:spLocks noChangeArrowheads="1"/>
            </p:cNvSpPr>
            <p:nvPr/>
          </p:nvSpPr>
          <p:spPr bwMode="auto">
            <a:xfrm>
              <a:off x="528" y="5110"/>
              <a:ext cx="13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Belly. Block B gap 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9" name="Rectangle 116"/>
            <p:cNvSpPr>
              <a:spLocks noChangeArrowheads="1"/>
            </p:cNvSpPr>
            <p:nvPr/>
          </p:nvSpPr>
          <p:spPr bwMode="auto">
            <a:xfrm>
              <a:off x="295" y="5326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0" name="Rectangle 117"/>
            <p:cNvSpPr>
              <a:spLocks noChangeArrowheads="1"/>
            </p:cNvSpPr>
            <p:nvPr/>
          </p:nvSpPr>
          <p:spPr bwMode="auto">
            <a:xfrm>
              <a:off x="1488" y="172"/>
              <a:ext cx="426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1" name="Rectangle 118"/>
            <p:cNvSpPr>
              <a:spLocks noChangeArrowheads="1"/>
            </p:cNvSpPr>
            <p:nvPr/>
          </p:nvSpPr>
          <p:spPr bwMode="auto">
            <a:xfrm>
              <a:off x="1824" y="172"/>
              <a:ext cx="22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Tight Rip 35 Belly Keep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2" name="Line 119"/>
            <p:cNvSpPr>
              <a:spLocks noChangeShapeType="1"/>
            </p:cNvSpPr>
            <p:nvPr/>
          </p:nvSpPr>
          <p:spPr bwMode="auto">
            <a:xfrm flipV="1">
              <a:off x="1314" y="1902"/>
              <a:ext cx="133" cy="2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3" name="Freeform 120"/>
            <p:cNvSpPr>
              <a:spLocks/>
            </p:cNvSpPr>
            <p:nvPr/>
          </p:nvSpPr>
          <p:spPr bwMode="auto">
            <a:xfrm>
              <a:off x="1412" y="1878"/>
              <a:ext cx="74" cy="43"/>
            </a:xfrm>
            <a:custGeom>
              <a:avLst/>
              <a:gdLst>
                <a:gd name="T0" fmla="*/ 196 w 196"/>
                <a:gd name="T1" fmla="*/ 98 h 115"/>
                <a:gd name="T2" fmla="*/ 187 w 196"/>
                <a:gd name="T3" fmla="*/ 115 h 115"/>
                <a:gd name="T4" fmla="*/ 0 w 196"/>
                <a:gd name="T5" fmla="*/ 17 h 115"/>
                <a:gd name="T6" fmla="*/ 9 w 196"/>
                <a:gd name="T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5">
                  <a:moveTo>
                    <a:pt x="196" y="98"/>
                  </a:moveTo>
                  <a:lnTo>
                    <a:pt x="187" y="115"/>
                  </a:lnTo>
                  <a:lnTo>
                    <a:pt x="0" y="17"/>
                  </a:lnTo>
                  <a:lnTo>
                    <a:pt x="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4" name="Line 121"/>
            <p:cNvSpPr>
              <a:spLocks noChangeShapeType="1"/>
            </p:cNvSpPr>
            <p:nvPr/>
          </p:nvSpPr>
          <p:spPr bwMode="auto">
            <a:xfrm flipH="1">
              <a:off x="1412" y="1878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7" name="Line 124"/>
            <p:cNvSpPr>
              <a:spLocks noChangeShapeType="1"/>
            </p:cNvSpPr>
            <p:nvPr/>
          </p:nvSpPr>
          <p:spPr bwMode="auto">
            <a:xfrm>
              <a:off x="2953" y="1966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8" name="Freeform 125"/>
            <p:cNvSpPr>
              <a:spLocks/>
            </p:cNvSpPr>
            <p:nvPr/>
          </p:nvSpPr>
          <p:spPr bwMode="auto">
            <a:xfrm>
              <a:off x="2139" y="2261"/>
              <a:ext cx="1148" cy="51"/>
            </a:xfrm>
            <a:custGeom>
              <a:avLst/>
              <a:gdLst>
                <a:gd name="T0" fmla="*/ 3029 w 3029"/>
                <a:gd name="T1" fmla="*/ 60 h 134"/>
                <a:gd name="T2" fmla="*/ 2999 w 3029"/>
                <a:gd name="T3" fmla="*/ 120 h 134"/>
                <a:gd name="T4" fmla="*/ 2938 w 3029"/>
                <a:gd name="T5" fmla="*/ 0 h 134"/>
                <a:gd name="T6" fmla="*/ 2879 w 3029"/>
                <a:gd name="T7" fmla="*/ 120 h 134"/>
                <a:gd name="T8" fmla="*/ 2818 w 3029"/>
                <a:gd name="T9" fmla="*/ 1 h 134"/>
                <a:gd name="T10" fmla="*/ 2759 w 3029"/>
                <a:gd name="T11" fmla="*/ 121 h 134"/>
                <a:gd name="T12" fmla="*/ 2698 w 3029"/>
                <a:gd name="T13" fmla="*/ 1 h 134"/>
                <a:gd name="T14" fmla="*/ 2639 w 3029"/>
                <a:gd name="T15" fmla="*/ 121 h 134"/>
                <a:gd name="T16" fmla="*/ 2578 w 3029"/>
                <a:gd name="T17" fmla="*/ 2 h 134"/>
                <a:gd name="T18" fmla="*/ 2519 w 3029"/>
                <a:gd name="T19" fmla="*/ 122 h 134"/>
                <a:gd name="T20" fmla="*/ 2458 w 3029"/>
                <a:gd name="T21" fmla="*/ 2 h 134"/>
                <a:gd name="T22" fmla="*/ 2399 w 3029"/>
                <a:gd name="T23" fmla="*/ 123 h 134"/>
                <a:gd name="T24" fmla="*/ 2338 w 3029"/>
                <a:gd name="T25" fmla="*/ 3 h 134"/>
                <a:gd name="T26" fmla="*/ 2279 w 3029"/>
                <a:gd name="T27" fmla="*/ 123 h 134"/>
                <a:gd name="T28" fmla="*/ 2218 w 3029"/>
                <a:gd name="T29" fmla="*/ 4 h 134"/>
                <a:gd name="T30" fmla="*/ 2159 w 3029"/>
                <a:gd name="T31" fmla="*/ 124 h 134"/>
                <a:gd name="T32" fmla="*/ 2098 w 3029"/>
                <a:gd name="T33" fmla="*/ 4 h 134"/>
                <a:gd name="T34" fmla="*/ 2039 w 3029"/>
                <a:gd name="T35" fmla="*/ 124 h 134"/>
                <a:gd name="T36" fmla="*/ 1978 w 3029"/>
                <a:gd name="T37" fmla="*/ 5 h 134"/>
                <a:gd name="T38" fmla="*/ 1919 w 3029"/>
                <a:gd name="T39" fmla="*/ 125 h 134"/>
                <a:gd name="T40" fmla="*/ 1858 w 3029"/>
                <a:gd name="T41" fmla="*/ 5 h 134"/>
                <a:gd name="T42" fmla="*/ 1799 w 3029"/>
                <a:gd name="T43" fmla="*/ 126 h 134"/>
                <a:gd name="T44" fmla="*/ 1738 w 3029"/>
                <a:gd name="T45" fmla="*/ 6 h 134"/>
                <a:gd name="T46" fmla="*/ 1679 w 3029"/>
                <a:gd name="T47" fmla="*/ 126 h 134"/>
                <a:gd name="T48" fmla="*/ 1618 w 3029"/>
                <a:gd name="T49" fmla="*/ 6 h 134"/>
                <a:gd name="T50" fmla="*/ 1559 w 3029"/>
                <a:gd name="T51" fmla="*/ 127 h 134"/>
                <a:gd name="T52" fmla="*/ 1498 w 3029"/>
                <a:gd name="T53" fmla="*/ 7 h 134"/>
                <a:gd name="T54" fmla="*/ 1439 w 3029"/>
                <a:gd name="T55" fmla="*/ 127 h 134"/>
                <a:gd name="T56" fmla="*/ 1378 w 3029"/>
                <a:gd name="T57" fmla="*/ 8 h 134"/>
                <a:gd name="T58" fmla="*/ 1319 w 3029"/>
                <a:gd name="T59" fmla="*/ 128 h 134"/>
                <a:gd name="T60" fmla="*/ 1258 w 3029"/>
                <a:gd name="T61" fmla="*/ 8 h 134"/>
                <a:gd name="T62" fmla="*/ 1199 w 3029"/>
                <a:gd name="T63" fmla="*/ 129 h 134"/>
                <a:gd name="T64" fmla="*/ 1138 w 3029"/>
                <a:gd name="T65" fmla="*/ 9 h 134"/>
                <a:gd name="T66" fmla="*/ 1079 w 3029"/>
                <a:gd name="T67" fmla="*/ 129 h 134"/>
                <a:gd name="T68" fmla="*/ 1018 w 3029"/>
                <a:gd name="T69" fmla="*/ 9 h 134"/>
                <a:gd name="T70" fmla="*/ 959 w 3029"/>
                <a:gd name="T71" fmla="*/ 130 h 134"/>
                <a:gd name="T72" fmla="*/ 898 w 3029"/>
                <a:gd name="T73" fmla="*/ 10 h 134"/>
                <a:gd name="T74" fmla="*/ 839 w 3029"/>
                <a:gd name="T75" fmla="*/ 130 h 134"/>
                <a:gd name="T76" fmla="*/ 778 w 3029"/>
                <a:gd name="T77" fmla="*/ 11 h 134"/>
                <a:gd name="T78" fmla="*/ 719 w 3029"/>
                <a:gd name="T79" fmla="*/ 131 h 134"/>
                <a:gd name="T80" fmla="*/ 658 w 3029"/>
                <a:gd name="T81" fmla="*/ 11 h 134"/>
                <a:gd name="T82" fmla="*/ 599 w 3029"/>
                <a:gd name="T83" fmla="*/ 132 h 134"/>
                <a:gd name="T84" fmla="*/ 538 w 3029"/>
                <a:gd name="T85" fmla="*/ 12 h 134"/>
                <a:gd name="T86" fmla="*/ 479 w 3029"/>
                <a:gd name="T87" fmla="*/ 132 h 134"/>
                <a:gd name="T88" fmla="*/ 418 w 3029"/>
                <a:gd name="T89" fmla="*/ 12 h 134"/>
                <a:gd name="T90" fmla="*/ 359 w 3029"/>
                <a:gd name="T91" fmla="*/ 133 h 134"/>
                <a:gd name="T92" fmla="*/ 298 w 3029"/>
                <a:gd name="T93" fmla="*/ 13 h 134"/>
                <a:gd name="T94" fmla="*/ 239 w 3029"/>
                <a:gd name="T95" fmla="*/ 133 h 134"/>
                <a:gd name="T96" fmla="*/ 178 w 3029"/>
                <a:gd name="T97" fmla="*/ 14 h 134"/>
                <a:gd name="T98" fmla="*/ 119 w 3029"/>
                <a:gd name="T99" fmla="*/ 134 h 134"/>
                <a:gd name="T100" fmla="*/ 58 w 3029"/>
                <a:gd name="T101" fmla="*/ 14 h 134"/>
                <a:gd name="T102" fmla="*/ 29 w 3029"/>
                <a:gd name="T103" fmla="*/ 74 h 134"/>
                <a:gd name="T104" fmla="*/ 0 w 3029"/>
                <a:gd name="T105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29" h="134">
                  <a:moveTo>
                    <a:pt x="3029" y="60"/>
                  </a:moveTo>
                  <a:lnTo>
                    <a:pt x="2999" y="120"/>
                  </a:lnTo>
                  <a:lnTo>
                    <a:pt x="2938" y="0"/>
                  </a:lnTo>
                  <a:lnTo>
                    <a:pt x="2879" y="120"/>
                  </a:lnTo>
                  <a:lnTo>
                    <a:pt x="2818" y="1"/>
                  </a:lnTo>
                  <a:lnTo>
                    <a:pt x="2759" y="121"/>
                  </a:lnTo>
                  <a:lnTo>
                    <a:pt x="2698" y="1"/>
                  </a:lnTo>
                  <a:lnTo>
                    <a:pt x="2639" y="121"/>
                  </a:lnTo>
                  <a:lnTo>
                    <a:pt x="2578" y="2"/>
                  </a:lnTo>
                  <a:lnTo>
                    <a:pt x="2519" y="122"/>
                  </a:lnTo>
                  <a:lnTo>
                    <a:pt x="2458" y="2"/>
                  </a:lnTo>
                  <a:lnTo>
                    <a:pt x="2399" y="123"/>
                  </a:lnTo>
                  <a:lnTo>
                    <a:pt x="2338" y="3"/>
                  </a:lnTo>
                  <a:lnTo>
                    <a:pt x="2279" y="123"/>
                  </a:lnTo>
                  <a:lnTo>
                    <a:pt x="2218" y="4"/>
                  </a:lnTo>
                  <a:lnTo>
                    <a:pt x="2159" y="124"/>
                  </a:lnTo>
                  <a:lnTo>
                    <a:pt x="2098" y="4"/>
                  </a:lnTo>
                  <a:lnTo>
                    <a:pt x="2039" y="124"/>
                  </a:lnTo>
                  <a:lnTo>
                    <a:pt x="1978" y="5"/>
                  </a:lnTo>
                  <a:lnTo>
                    <a:pt x="1919" y="125"/>
                  </a:lnTo>
                  <a:lnTo>
                    <a:pt x="1858" y="5"/>
                  </a:lnTo>
                  <a:lnTo>
                    <a:pt x="1799" y="126"/>
                  </a:lnTo>
                  <a:lnTo>
                    <a:pt x="1738" y="6"/>
                  </a:lnTo>
                  <a:lnTo>
                    <a:pt x="1679" y="126"/>
                  </a:lnTo>
                  <a:lnTo>
                    <a:pt x="1618" y="6"/>
                  </a:lnTo>
                  <a:lnTo>
                    <a:pt x="1559" y="127"/>
                  </a:lnTo>
                  <a:lnTo>
                    <a:pt x="1498" y="7"/>
                  </a:lnTo>
                  <a:lnTo>
                    <a:pt x="1439" y="127"/>
                  </a:lnTo>
                  <a:lnTo>
                    <a:pt x="1378" y="8"/>
                  </a:lnTo>
                  <a:lnTo>
                    <a:pt x="1319" y="128"/>
                  </a:lnTo>
                  <a:lnTo>
                    <a:pt x="1258" y="8"/>
                  </a:lnTo>
                  <a:lnTo>
                    <a:pt x="1199" y="129"/>
                  </a:lnTo>
                  <a:lnTo>
                    <a:pt x="1138" y="9"/>
                  </a:lnTo>
                  <a:lnTo>
                    <a:pt x="1079" y="129"/>
                  </a:lnTo>
                  <a:lnTo>
                    <a:pt x="1018" y="9"/>
                  </a:lnTo>
                  <a:lnTo>
                    <a:pt x="959" y="130"/>
                  </a:lnTo>
                  <a:lnTo>
                    <a:pt x="898" y="10"/>
                  </a:lnTo>
                  <a:lnTo>
                    <a:pt x="839" y="130"/>
                  </a:lnTo>
                  <a:lnTo>
                    <a:pt x="778" y="11"/>
                  </a:lnTo>
                  <a:lnTo>
                    <a:pt x="719" y="131"/>
                  </a:lnTo>
                  <a:lnTo>
                    <a:pt x="658" y="11"/>
                  </a:lnTo>
                  <a:lnTo>
                    <a:pt x="599" y="132"/>
                  </a:lnTo>
                  <a:lnTo>
                    <a:pt x="538" y="12"/>
                  </a:lnTo>
                  <a:lnTo>
                    <a:pt x="479" y="132"/>
                  </a:lnTo>
                  <a:lnTo>
                    <a:pt x="418" y="12"/>
                  </a:lnTo>
                  <a:lnTo>
                    <a:pt x="359" y="133"/>
                  </a:lnTo>
                  <a:lnTo>
                    <a:pt x="298" y="13"/>
                  </a:lnTo>
                  <a:lnTo>
                    <a:pt x="239" y="133"/>
                  </a:lnTo>
                  <a:lnTo>
                    <a:pt x="178" y="14"/>
                  </a:lnTo>
                  <a:lnTo>
                    <a:pt x="119" y="134"/>
                  </a:lnTo>
                  <a:lnTo>
                    <a:pt x="58" y="14"/>
                  </a:lnTo>
                  <a:lnTo>
                    <a:pt x="29" y="74"/>
                  </a:lnTo>
                  <a:lnTo>
                    <a:pt x="0" y="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9" name="Line 126"/>
            <p:cNvSpPr>
              <a:spLocks noChangeShapeType="1"/>
            </p:cNvSpPr>
            <p:nvPr/>
          </p:nvSpPr>
          <p:spPr bwMode="auto">
            <a:xfrm flipH="1" flipV="1">
              <a:off x="2121" y="2289"/>
              <a:ext cx="1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0" name="Arc 127"/>
            <p:cNvSpPr>
              <a:spLocks/>
            </p:cNvSpPr>
            <p:nvPr/>
          </p:nvSpPr>
          <p:spPr bwMode="auto">
            <a:xfrm>
              <a:off x="2045" y="2249"/>
              <a:ext cx="68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 w 43200"/>
                <a:gd name="T1" fmla="*/ 22235 h 24655"/>
                <a:gd name="T2" fmla="*/ 42983 w 43200"/>
                <a:gd name="T3" fmla="*/ 24655 h 24655"/>
                <a:gd name="T4" fmla="*/ 21600 w 43200"/>
                <a:gd name="T5" fmla="*/ 21600 h 24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655" fill="none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2"/>
                    <a:pt x="43127" y="23643"/>
                    <a:pt x="42982" y="24654"/>
                  </a:cubicBezTo>
                </a:path>
                <a:path w="43200" h="24655" stroke="0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2"/>
                    <a:pt x="43127" y="23643"/>
                    <a:pt x="42982" y="246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1" name="Arc 128"/>
            <p:cNvSpPr>
              <a:spLocks/>
            </p:cNvSpPr>
            <p:nvPr/>
          </p:nvSpPr>
          <p:spPr bwMode="auto">
            <a:xfrm>
              <a:off x="1969" y="2244"/>
              <a:ext cx="69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7 h 24773"/>
                <a:gd name="T2" fmla="*/ 42966 w 43200"/>
                <a:gd name="T3" fmla="*/ 24773 h 24773"/>
                <a:gd name="T4" fmla="*/ 21600 w 43200"/>
                <a:gd name="T5" fmla="*/ 21600 h 24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73" fill="none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61"/>
                    <a:pt x="43121" y="23722"/>
                    <a:pt x="42965" y="24772"/>
                  </a:cubicBezTo>
                </a:path>
                <a:path w="43200" h="24773" stroke="0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61"/>
                    <a:pt x="43121" y="23722"/>
                    <a:pt x="42965" y="2477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2" name="Arc 129"/>
            <p:cNvSpPr>
              <a:spLocks/>
            </p:cNvSpPr>
            <p:nvPr/>
          </p:nvSpPr>
          <p:spPr bwMode="auto">
            <a:xfrm>
              <a:off x="1894" y="2240"/>
              <a:ext cx="68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 w 43200"/>
                <a:gd name="T1" fmla="*/ 22235 h 24655"/>
                <a:gd name="T2" fmla="*/ 42983 w 43200"/>
                <a:gd name="T3" fmla="*/ 24655 h 24655"/>
                <a:gd name="T4" fmla="*/ 21600 w 43200"/>
                <a:gd name="T5" fmla="*/ 21600 h 24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655" fill="none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2"/>
                    <a:pt x="43127" y="23643"/>
                    <a:pt x="42982" y="24654"/>
                  </a:cubicBezTo>
                </a:path>
                <a:path w="43200" h="24655" stroke="0" extrusionOk="0">
                  <a:moveTo>
                    <a:pt x="9" y="22234"/>
                  </a:moveTo>
                  <a:cubicBezTo>
                    <a:pt x="3" y="22023"/>
                    <a:pt x="0" y="218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2"/>
                    <a:pt x="43127" y="23643"/>
                    <a:pt x="42982" y="246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3" name="Arc 130"/>
            <p:cNvSpPr>
              <a:spLocks/>
            </p:cNvSpPr>
            <p:nvPr/>
          </p:nvSpPr>
          <p:spPr bwMode="auto">
            <a:xfrm>
              <a:off x="1818" y="2235"/>
              <a:ext cx="68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7 w 43200"/>
                <a:gd name="T1" fmla="*/ 22868 h 24655"/>
                <a:gd name="T2" fmla="*/ 42983 w 43200"/>
                <a:gd name="T3" fmla="*/ 24655 h 24655"/>
                <a:gd name="T4" fmla="*/ 21600 w 43200"/>
                <a:gd name="T5" fmla="*/ 21600 h 24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655" fill="none" extrusionOk="0">
                  <a:moveTo>
                    <a:pt x="37" y="22867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2"/>
                    <a:pt x="43127" y="23643"/>
                    <a:pt x="42982" y="24654"/>
                  </a:cubicBezTo>
                </a:path>
                <a:path w="43200" h="24655" stroke="0" extrusionOk="0">
                  <a:moveTo>
                    <a:pt x="37" y="22867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22"/>
                    <a:pt x="43127" y="23643"/>
                    <a:pt x="42982" y="246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4" name="Arc 131"/>
            <p:cNvSpPr>
              <a:spLocks/>
            </p:cNvSpPr>
            <p:nvPr/>
          </p:nvSpPr>
          <p:spPr bwMode="auto">
            <a:xfrm>
              <a:off x="1743" y="2231"/>
              <a:ext cx="68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7 w 43200"/>
                <a:gd name="T1" fmla="*/ 22868 h 24728"/>
                <a:gd name="T2" fmla="*/ 42972 w 43200"/>
                <a:gd name="T3" fmla="*/ 24728 h 24728"/>
                <a:gd name="T4" fmla="*/ 21600 w 43200"/>
                <a:gd name="T5" fmla="*/ 21600 h 24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28" fill="none" extrusionOk="0">
                  <a:moveTo>
                    <a:pt x="37" y="22867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46"/>
                    <a:pt x="43123" y="23692"/>
                    <a:pt x="42972" y="24728"/>
                  </a:cubicBezTo>
                </a:path>
                <a:path w="43200" h="24728" stroke="0" extrusionOk="0">
                  <a:moveTo>
                    <a:pt x="37" y="22867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46"/>
                    <a:pt x="43123" y="23692"/>
                    <a:pt x="42972" y="2472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5" name="Arc 132"/>
            <p:cNvSpPr>
              <a:spLocks/>
            </p:cNvSpPr>
            <p:nvPr/>
          </p:nvSpPr>
          <p:spPr bwMode="auto">
            <a:xfrm>
              <a:off x="1666" y="2227"/>
              <a:ext cx="69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44 h 24699"/>
                <a:gd name="T2" fmla="*/ 42977 w 43200"/>
                <a:gd name="T3" fmla="*/ 24699 h 24699"/>
                <a:gd name="T4" fmla="*/ 21600 w 43200"/>
                <a:gd name="T5" fmla="*/ 21600 h 24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699" fill="none" extrusionOk="0">
                  <a:moveTo>
                    <a:pt x="9" y="22244"/>
                  </a:moveTo>
                  <a:cubicBezTo>
                    <a:pt x="3" y="22029"/>
                    <a:pt x="0" y="218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37"/>
                    <a:pt x="43125" y="23672"/>
                    <a:pt x="42976" y="24698"/>
                  </a:cubicBezTo>
                </a:path>
                <a:path w="43200" h="24699" stroke="0" extrusionOk="0">
                  <a:moveTo>
                    <a:pt x="9" y="22244"/>
                  </a:moveTo>
                  <a:cubicBezTo>
                    <a:pt x="3" y="22029"/>
                    <a:pt x="0" y="218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37"/>
                    <a:pt x="43125" y="23672"/>
                    <a:pt x="42976" y="2469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6" name="Freeform 133"/>
            <p:cNvSpPr>
              <a:spLocks/>
            </p:cNvSpPr>
            <p:nvPr/>
          </p:nvSpPr>
          <p:spPr bwMode="auto">
            <a:xfrm>
              <a:off x="490" y="1899"/>
              <a:ext cx="1177" cy="363"/>
            </a:xfrm>
            <a:custGeom>
              <a:avLst/>
              <a:gdLst>
                <a:gd name="T0" fmla="*/ 3104 w 3104"/>
                <a:gd name="T1" fmla="*/ 961 h 961"/>
                <a:gd name="T2" fmla="*/ 3058 w 3104"/>
                <a:gd name="T3" fmla="*/ 959 h 961"/>
                <a:gd name="T4" fmla="*/ 0 w 3104"/>
                <a:gd name="T5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04" h="961">
                  <a:moveTo>
                    <a:pt x="3104" y="961"/>
                  </a:moveTo>
                  <a:lnTo>
                    <a:pt x="3058" y="95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7" name="Freeform 134"/>
            <p:cNvSpPr>
              <a:spLocks/>
            </p:cNvSpPr>
            <p:nvPr/>
          </p:nvSpPr>
          <p:spPr bwMode="auto">
            <a:xfrm>
              <a:off x="490" y="1897"/>
              <a:ext cx="59" cy="38"/>
            </a:xfrm>
            <a:custGeom>
              <a:avLst/>
              <a:gdLst>
                <a:gd name="T0" fmla="*/ 0 w 59"/>
                <a:gd name="T1" fmla="*/ 2 h 38"/>
                <a:gd name="T2" fmla="*/ 47 w 59"/>
                <a:gd name="T3" fmla="*/ 38 h 38"/>
                <a:gd name="T4" fmla="*/ 40 w 59"/>
                <a:gd name="T5" fmla="*/ 14 h 38"/>
                <a:gd name="T6" fmla="*/ 59 w 59"/>
                <a:gd name="T7" fmla="*/ 0 h 38"/>
                <a:gd name="T8" fmla="*/ 0 w 59"/>
                <a:gd name="T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0" y="2"/>
                  </a:moveTo>
                  <a:lnTo>
                    <a:pt x="47" y="38"/>
                  </a:lnTo>
                  <a:lnTo>
                    <a:pt x="40" y="14"/>
                  </a:lnTo>
                  <a:lnTo>
                    <a:pt x="5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8" name="Arc 135"/>
            <p:cNvSpPr>
              <a:spLocks/>
            </p:cNvSpPr>
            <p:nvPr/>
          </p:nvSpPr>
          <p:spPr bwMode="auto">
            <a:xfrm>
              <a:off x="1870" y="2248"/>
              <a:ext cx="312" cy="16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9 h 21600"/>
                <a:gd name="T2" fmla="*/ 6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8"/>
                  </a:moveTo>
                  <a:cubicBezTo>
                    <a:pt x="21528" y="11980"/>
                    <a:pt x="11921" y="21562"/>
                    <a:pt x="68" y="21599"/>
                  </a:cubicBezTo>
                </a:path>
                <a:path w="21600" h="21600" stroke="0" extrusionOk="0">
                  <a:moveTo>
                    <a:pt x="21599" y="128"/>
                  </a:moveTo>
                  <a:cubicBezTo>
                    <a:pt x="21528" y="11980"/>
                    <a:pt x="11921" y="21562"/>
                    <a:pt x="6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9" name="Arc 136"/>
            <p:cNvSpPr>
              <a:spLocks/>
            </p:cNvSpPr>
            <p:nvPr/>
          </p:nvSpPr>
          <p:spPr bwMode="auto">
            <a:xfrm>
              <a:off x="1401" y="2416"/>
              <a:ext cx="469" cy="17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0"/>
                  </a:moveTo>
                  <a:cubicBezTo>
                    <a:pt x="21533" y="12002"/>
                    <a:pt x="11882" y="21599"/>
                    <a:pt x="0" y="21600"/>
                  </a:cubicBezTo>
                </a:path>
                <a:path w="21600" h="21600" stroke="0" extrusionOk="0">
                  <a:moveTo>
                    <a:pt x="21599" y="120"/>
                  </a:moveTo>
                  <a:cubicBezTo>
                    <a:pt x="21533" y="12002"/>
                    <a:pt x="1188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0" name="Arc 137"/>
            <p:cNvSpPr>
              <a:spLocks/>
            </p:cNvSpPr>
            <p:nvPr/>
          </p:nvSpPr>
          <p:spPr bwMode="auto">
            <a:xfrm>
              <a:off x="1070" y="2387"/>
              <a:ext cx="331" cy="2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5 w 21665"/>
                <a:gd name="T1" fmla="*/ 21600 h 21600"/>
                <a:gd name="T2" fmla="*/ 0 w 21665"/>
                <a:gd name="T3" fmla="*/ 104 h 21600"/>
                <a:gd name="T4" fmla="*/ 21600 w 216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5" h="21600" fill="none" extrusionOk="0">
                  <a:moveTo>
                    <a:pt x="21664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</a:path>
                <a:path w="21665" h="21600" stroke="0" extrusionOk="0">
                  <a:moveTo>
                    <a:pt x="21664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1" name="Freeform 138"/>
            <p:cNvSpPr>
              <a:spLocks/>
            </p:cNvSpPr>
            <p:nvPr/>
          </p:nvSpPr>
          <p:spPr bwMode="auto">
            <a:xfrm>
              <a:off x="1050" y="2388"/>
              <a:ext cx="40" cy="56"/>
            </a:xfrm>
            <a:custGeom>
              <a:avLst/>
              <a:gdLst>
                <a:gd name="T0" fmla="*/ 20 w 40"/>
                <a:gd name="T1" fmla="*/ 0 h 56"/>
                <a:gd name="T2" fmla="*/ 0 w 40"/>
                <a:gd name="T3" fmla="*/ 56 h 56"/>
                <a:gd name="T4" fmla="*/ 20 w 40"/>
                <a:gd name="T5" fmla="*/ 42 h 56"/>
                <a:gd name="T6" fmla="*/ 40 w 40"/>
                <a:gd name="T7" fmla="*/ 56 h 56"/>
                <a:gd name="T8" fmla="*/ 20 w 40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6">
                  <a:moveTo>
                    <a:pt x="20" y="0"/>
                  </a:moveTo>
                  <a:lnTo>
                    <a:pt x="0" y="56"/>
                  </a:lnTo>
                  <a:lnTo>
                    <a:pt x="20" y="42"/>
                  </a:lnTo>
                  <a:lnTo>
                    <a:pt x="40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2" name="Freeform 139"/>
            <p:cNvSpPr>
              <a:spLocks/>
            </p:cNvSpPr>
            <p:nvPr/>
          </p:nvSpPr>
          <p:spPr bwMode="auto">
            <a:xfrm>
              <a:off x="1001" y="845"/>
              <a:ext cx="684" cy="1178"/>
            </a:xfrm>
            <a:custGeom>
              <a:avLst/>
              <a:gdLst>
                <a:gd name="T0" fmla="*/ 1544 w 1804"/>
                <a:gd name="T1" fmla="*/ 3119 h 3119"/>
                <a:gd name="T2" fmla="*/ 1804 w 1804"/>
                <a:gd name="T3" fmla="*/ 2693 h 3119"/>
                <a:gd name="T4" fmla="*/ 0 w 1804"/>
                <a:gd name="T5" fmla="*/ 0 h 3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4" h="3119">
                  <a:moveTo>
                    <a:pt x="1544" y="3119"/>
                  </a:moveTo>
                  <a:lnTo>
                    <a:pt x="1804" y="269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3" name="Freeform 140"/>
            <p:cNvSpPr>
              <a:spLocks/>
            </p:cNvSpPr>
            <p:nvPr/>
          </p:nvSpPr>
          <p:spPr bwMode="auto">
            <a:xfrm>
              <a:off x="1001" y="845"/>
              <a:ext cx="48" cy="58"/>
            </a:xfrm>
            <a:custGeom>
              <a:avLst/>
              <a:gdLst>
                <a:gd name="T0" fmla="*/ 0 w 48"/>
                <a:gd name="T1" fmla="*/ 0 h 58"/>
                <a:gd name="T2" fmla="*/ 13 w 48"/>
                <a:gd name="T3" fmla="*/ 58 h 58"/>
                <a:gd name="T4" fmla="*/ 23 w 48"/>
                <a:gd name="T5" fmla="*/ 35 h 58"/>
                <a:gd name="T6" fmla="*/ 48 w 48"/>
                <a:gd name="T7" fmla="*/ 35 h 58"/>
                <a:gd name="T8" fmla="*/ 0 w 4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8">
                  <a:moveTo>
                    <a:pt x="0" y="0"/>
                  </a:moveTo>
                  <a:lnTo>
                    <a:pt x="13" y="58"/>
                  </a:lnTo>
                  <a:lnTo>
                    <a:pt x="23" y="35"/>
                  </a:lnTo>
                  <a:lnTo>
                    <a:pt x="48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4" name="Arc 141"/>
            <p:cNvSpPr>
              <a:spLocks/>
            </p:cNvSpPr>
            <p:nvPr/>
          </p:nvSpPr>
          <p:spPr bwMode="auto">
            <a:xfrm>
              <a:off x="1725" y="2109"/>
              <a:ext cx="394" cy="41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52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0" y="21600"/>
                    <a:pt x="28" y="11961"/>
                    <a:pt x="0" y="51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0" y="21600"/>
                    <a:pt x="28" y="11961"/>
                    <a:pt x="0" y="5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5" name="Freeform 142"/>
            <p:cNvSpPr>
              <a:spLocks/>
            </p:cNvSpPr>
            <p:nvPr/>
          </p:nvSpPr>
          <p:spPr bwMode="auto">
            <a:xfrm>
              <a:off x="1686" y="2103"/>
              <a:ext cx="7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6" name="Line 143"/>
            <p:cNvSpPr>
              <a:spLocks noChangeShapeType="1"/>
            </p:cNvSpPr>
            <p:nvPr/>
          </p:nvSpPr>
          <p:spPr bwMode="auto">
            <a:xfrm>
              <a:off x="1686" y="210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7" name="Arc 144"/>
            <p:cNvSpPr>
              <a:spLocks/>
            </p:cNvSpPr>
            <p:nvPr/>
          </p:nvSpPr>
          <p:spPr bwMode="auto">
            <a:xfrm>
              <a:off x="2740" y="1948"/>
              <a:ext cx="121" cy="2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8" name="Freeform 145"/>
            <p:cNvSpPr>
              <a:spLocks/>
            </p:cNvSpPr>
            <p:nvPr/>
          </p:nvSpPr>
          <p:spPr bwMode="auto">
            <a:xfrm>
              <a:off x="2700" y="1941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9" name="Line 146"/>
            <p:cNvSpPr>
              <a:spLocks noChangeShapeType="1"/>
            </p:cNvSpPr>
            <p:nvPr/>
          </p:nvSpPr>
          <p:spPr bwMode="auto">
            <a:xfrm>
              <a:off x="2700" y="194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0" name="Arc 147"/>
            <p:cNvSpPr>
              <a:spLocks/>
            </p:cNvSpPr>
            <p:nvPr/>
          </p:nvSpPr>
          <p:spPr bwMode="auto">
            <a:xfrm>
              <a:off x="2502" y="1937"/>
              <a:ext cx="104" cy="2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08 w 21808"/>
                <a:gd name="T1" fmla="*/ 21599 h 21600"/>
                <a:gd name="T2" fmla="*/ 0 w 21808"/>
                <a:gd name="T3" fmla="*/ 0 h 21600"/>
                <a:gd name="T4" fmla="*/ 21600 w 218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8" h="21600" fill="none" extrusionOk="0">
                  <a:moveTo>
                    <a:pt x="21807" y="21598"/>
                  </a:moveTo>
                  <a:cubicBezTo>
                    <a:pt x="21738" y="21599"/>
                    <a:pt x="2166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08" h="21600" stroke="0" extrusionOk="0">
                  <a:moveTo>
                    <a:pt x="21807" y="21598"/>
                  </a:moveTo>
                  <a:cubicBezTo>
                    <a:pt x="21738" y="21599"/>
                    <a:pt x="2166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1" name="Freeform 148"/>
            <p:cNvSpPr>
              <a:spLocks/>
            </p:cNvSpPr>
            <p:nvPr/>
          </p:nvSpPr>
          <p:spPr bwMode="auto">
            <a:xfrm>
              <a:off x="2463" y="1913"/>
              <a:ext cx="75" cy="41"/>
            </a:xfrm>
            <a:custGeom>
              <a:avLst/>
              <a:gdLst>
                <a:gd name="T0" fmla="*/ 192 w 200"/>
                <a:gd name="T1" fmla="*/ 0 h 108"/>
                <a:gd name="T2" fmla="*/ 200 w 200"/>
                <a:gd name="T3" fmla="*/ 19 h 108"/>
                <a:gd name="T4" fmla="*/ 9 w 200"/>
                <a:gd name="T5" fmla="*/ 108 h 108"/>
                <a:gd name="T6" fmla="*/ 0 w 200"/>
                <a:gd name="T7" fmla="*/ 8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8">
                  <a:moveTo>
                    <a:pt x="192" y="0"/>
                  </a:moveTo>
                  <a:lnTo>
                    <a:pt x="200" y="19"/>
                  </a:lnTo>
                  <a:lnTo>
                    <a:pt x="9" y="108"/>
                  </a:lnTo>
                  <a:lnTo>
                    <a:pt x="0" y="8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2" name="Line 149"/>
            <p:cNvSpPr>
              <a:spLocks noChangeShapeType="1"/>
            </p:cNvSpPr>
            <p:nvPr/>
          </p:nvSpPr>
          <p:spPr bwMode="auto">
            <a:xfrm>
              <a:off x="2463" y="1947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3" name="Arc 150"/>
            <p:cNvSpPr>
              <a:spLocks/>
            </p:cNvSpPr>
            <p:nvPr/>
          </p:nvSpPr>
          <p:spPr bwMode="auto">
            <a:xfrm>
              <a:off x="2230" y="1936"/>
              <a:ext cx="133" cy="2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2 w 21762"/>
                <a:gd name="T1" fmla="*/ 21599 h 21600"/>
                <a:gd name="T2" fmla="*/ 0 w 21762"/>
                <a:gd name="T3" fmla="*/ 102 h 21600"/>
                <a:gd name="T4" fmla="*/ 21600 w 217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2" h="21600" fill="none" extrusionOk="0">
                  <a:moveTo>
                    <a:pt x="21762" y="21599"/>
                  </a:moveTo>
                  <a:cubicBezTo>
                    <a:pt x="21708" y="21599"/>
                    <a:pt x="21654" y="21599"/>
                    <a:pt x="21600" y="21600"/>
                  </a:cubicBezTo>
                  <a:cubicBezTo>
                    <a:pt x="9710" y="21600"/>
                    <a:pt x="56" y="11991"/>
                    <a:pt x="0" y="101"/>
                  </a:cubicBezTo>
                </a:path>
                <a:path w="21762" h="21600" stroke="0" extrusionOk="0">
                  <a:moveTo>
                    <a:pt x="21762" y="21599"/>
                  </a:moveTo>
                  <a:cubicBezTo>
                    <a:pt x="21708" y="21599"/>
                    <a:pt x="21654" y="21599"/>
                    <a:pt x="21600" y="21600"/>
                  </a:cubicBezTo>
                  <a:cubicBezTo>
                    <a:pt x="9710" y="21600"/>
                    <a:pt x="56" y="11991"/>
                    <a:pt x="0" y="10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4" name="Freeform 151"/>
            <p:cNvSpPr>
              <a:spLocks/>
            </p:cNvSpPr>
            <p:nvPr/>
          </p:nvSpPr>
          <p:spPr bwMode="auto">
            <a:xfrm>
              <a:off x="2190" y="1930"/>
              <a:ext cx="80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5" name="Line 152"/>
            <p:cNvSpPr>
              <a:spLocks noChangeShapeType="1"/>
            </p:cNvSpPr>
            <p:nvPr/>
          </p:nvSpPr>
          <p:spPr bwMode="auto">
            <a:xfrm>
              <a:off x="2190" y="19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6" name="Line 153"/>
            <p:cNvSpPr>
              <a:spLocks noChangeShapeType="1"/>
            </p:cNvSpPr>
            <p:nvPr/>
          </p:nvSpPr>
          <p:spPr bwMode="auto">
            <a:xfrm flipV="1">
              <a:off x="2114" y="1925"/>
              <a:ext cx="0" cy="9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7" name="Freeform 154"/>
            <p:cNvSpPr>
              <a:spLocks/>
            </p:cNvSpPr>
            <p:nvPr/>
          </p:nvSpPr>
          <p:spPr bwMode="auto">
            <a:xfrm>
              <a:off x="2074" y="1918"/>
              <a:ext cx="79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8" name="Line 155"/>
            <p:cNvSpPr>
              <a:spLocks noChangeShapeType="1"/>
            </p:cNvSpPr>
            <p:nvPr/>
          </p:nvSpPr>
          <p:spPr bwMode="auto">
            <a:xfrm>
              <a:off x="2074" y="191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9" name="Line 156"/>
            <p:cNvSpPr>
              <a:spLocks noChangeShapeType="1"/>
            </p:cNvSpPr>
            <p:nvPr/>
          </p:nvSpPr>
          <p:spPr bwMode="auto">
            <a:xfrm flipH="1" flipV="1">
              <a:off x="1853" y="1914"/>
              <a:ext cx="6" cy="10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0" name="Freeform 157"/>
            <p:cNvSpPr>
              <a:spLocks/>
            </p:cNvSpPr>
            <p:nvPr/>
          </p:nvSpPr>
          <p:spPr bwMode="auto">
            <a:xfrm>
              <a:off x="1813" y="1905"/>
              <a:ext cx="79" cy="10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20 h 28"/>
                <a:gd name="T4" fmla="*/ 0 w 208"/>
                <a:gd name="T5" fmla="*/ 28 h 28"/>
                <a:gd name="T6" fmla="*/ 0 w 208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8">
                  <a:moveTo>
                    <a:pt x="208" y="0"/>
                  </a:moveTo>
                  <a:lnTo>
                    <a:pt x="208" y="20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1" name="Line 158"/>
            <p:cNvSpPr>
              <a:spLocks noChangeShapeType="1"/>
            </p:cNvSpPr>
            <p:nvPr/>
          </p:nvSpPr>
          <p:spPr bwMode="auto">
            <a:xfrm>
              <a:off x="4276" y="4669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1392" name="Curved Connector 11391"/>
          <p:cNvCxnSpPr>
            <a:stCxn id="11302" idx="0"/>
          </p:cNvCxnSpPr>
          <p:nvPr/>
        </p:nvCxnSpPr>
        <p:spPr>
          <a:xfrm rot="16200000" flipV="1">
            <a:off x="3052366" y="1416446"/>
            <a:ext cx="1231900" cy="232965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228600"/>
            <a:ext cx="6294438" cy="8534400"/>
            <a:chOff x="240" y="144"/>
            <a:chExt cx="3965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44"/>
              <a:ext cx="3888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2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2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2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2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1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1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0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0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017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0" y="1997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1997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19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19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18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18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18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18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7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7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67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0" y="165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65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6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6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53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53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46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Line 32"/>
            <p:cNvSpPr>
              <a:spLocks noChangeShapeType="1"/>
            </p:cNvSpPr>
            <p:nvPr/>
          </p:nvSpPr>
          <p:spPr bwMode="auto">
            <a:xfrm>
              <a:off x="4043" y="146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Line 33"/>
            <p:cNvSpPr>
              <a:spLocks noChangeShapeType="1"/>
            </p:cNvSpPr>
            <p:nvPr/>
          </p:nvSpPr>
          <p:spPr bwMode="auto">
            <a:xfrm>
              <a:off x="275" y="13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1" name="Line 34"/>
            <p:cNvSpPr>
              <a:spLocks noChangeShapeType="1"/>
            </p:cNvSpPr>
            <p:nvPr/>
          </p:nvSpPr>
          <p:spPr bwMode="auto">
            <a:xfrm>
              <a:off x="4043" y="13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Line 35"/>
            <p:cNvSpPr>
              <a:spLocks noChangeShapeType="1"/>
            </p:cNvSpPr>
            <p:nvPr/>
          </p:nvSpPr>
          <p:spPr bwMode="auto">
            <a:xfrm>
              <a:off x="275" y="133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Line 36"/>
            <p:cNvSpPr>
              <a:spLocks noChangeShapeType="1"/>
            </p:cNvSpPr>
            <p:nvPr/>
          </p:nvSpPr>
          <p:spPr bwMode="auto">
            <a:xfrm>
              <a:off x="1700" y="131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Line 37"/>
            <p:cNvSpPr>
              <a:spLocks noChangeShapeType="1"/>
            </p:cNvSpPr>
            <p:nvPr/>
          </p:nvSpPr>
          <p:spPr bwMode="auto">
            <a:xfrm>
              <a:off x="2665" y="131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Line 38"/>
            <p:cNvSpPr>
              <a:spLocks noChangeShapeType="1"/>
            </p:cNvSpPr>
            <p:nvPr/>
          </p:nvSpPr>
          <p:spPr bwMode="auto">
            <a:xfrm>
              <a:off x="275" y="12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Line 39"/>
            <p:cNvSpPr>
              <a:spLocks noChangeShapeType="1"/>
            </p:cNvSpPr>
            <p:nvPr/>
          </p:nvSpPr>
          <p:spPr bwMode="auto">
            <a:xfrm>
              <a:off x="4043" y="12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40"/>
            <p:cNvSpPr>
              <a:spLocks noChangeShapeType="1"/>
            </p:cNvSpPr>
            <p:nvPr/>
          </p:nvSpPr>
          <p:spPr bwMode="auto">
            <a:xfrm>
              <a:off x="275" y="11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Line 41"/>
            <p:cNvSpPr>
              <a:spLocks noChangeShapeType="1"/>
            </p:cNvSpPr>
            <p:nvPr/>
          </p:nvSpPr>
          <p:spPr bwMode="auto">
            <a:xfrm>
              <a:off x="4043" y="11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Line 42"/>
            <p:cNvSpPr>
              <a:spLocks noChangeShapeType="1"/>
            </p:cNvSpPr>
            <p:nvPr/>
          </p:nvSpPr>
          <p:spPr bwMode="auto">
            <a:xfrm>
              <a:off x="275" y="11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Line 43"/>
            <p:cNvSpPr>
              <a:spLocks noChangeShapeType="1"/>
            </p:cNvSpPr>
            <p:nvPr/>
          </p:nvSpPr>
          <p:spPr bwMode="auto">
            <a:xfrm>
              <a:off x="4043" y="11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Line 44"/>
            <p:cNvSpPr>
              <a:spLocks noChangeShapeType="1"/>
            </p:cNvSpPr>
            <p:nvPr/>
          </p:nvSpPr>
          <p:spPr bwMode="auto">
            <a:xfrm>
              <a:off x="275" y="10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Line 45"/>
            <p:cNvSpPr>
              <a:spLocks noChangeShapeType="1"/>
            </p:cNvSpPr>
            <p:nvPr/>
          </p:nvSpPr>
          <p:spPr bwMode="auto">
            <a:xfrm>
              <a:off x="4043" y="10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Line 46"/>
            <p:cNvSpPr>
              <a:spLocks noChangeShapeType="1"/>
            </p:cNvSpPr>
            <p:nvPr/>
          </p:nvSpPr>
          <p:spPr bwMode="auto">
            <a:xfrm>
              <a:off x="275" y="987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Line 47"/>
            <p:cNvSpPr>
              <a:spLocks noChangeShapeType="1"/>
            </p:cNvSpPr>
            <p:nvPr/>
          </p:nvSpPr>
          <p:spPr bwMode="auto">
            <a:xfrm>
              <a:off x="1700" y="96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Line 48"/>
            <p:cNvSpPr>
              <a:spLocks noChangeShapeType="1"/>
            </p:cNvSpPr>
            <p:nvPr/>
          </p:nvSpPr>
          <p:spPr bwMode="auto">
            <a:xfrm>
              <a:off x="2665" y="96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Line 49"/>
            <p:cNvSpPr>
              <a:spLocks noChangeShapeType="1"/>
            </p:cNvSpPr>
            <p:nvPr/>
          </p:nvSpPr>
          <p:spPr bwMode="auto">
            <a:xfrm>
              <a:off x="275" y="9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Line 50"/>
            <p:cNvSpPr>
              <a:spLocks noChangeShapeType="1"/>
            </p:cNvSpPr>
            <p:nvPr/>
          </p:nvSpPr>
          <p:spPr bwMode="auto">
            <a:xfrm>
              <a:off x="4043" y="9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Line 51"/>
            <p:cNvSpPr>
              <a:spLocks noChangeShapeType="1"/>
            </p:cNvSpPr>
            <p:nvPr/>
          </p:nvSpPr>
          <p:spPr bwMode="auto">
            <a:xfrm>
              <a:off x="275" y="8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Line 52"/>
            <p:cNvSpPr>
              <a:spLocks noChangeShapeType="1"/>
            </p:cNvSpPr>
            <p:nvPr/>
          </p:nvSpPr>
          <p:spPr bwMode="auto">
            <a:xfrm>
              <a:off x="4043" y="8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Line 53"/>
            <p:cNvSpPr>
              <a:spLocks noChangeShapeType="1"/>
            </p:cNvSpPr>
            <p:nvPr/>
          </p:nvSpPr>
          <p:spPr bwMode="auto">
            <a:xfrm>
              <a:off x="275" y="7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Line 54"/>
            <p:cNvSpPr>
              <a:spLocks noChangeShapeType="1"/>
            </p:cNvSpPr>
            <p:nvPr/>
          </p:nvSpPr>
          <p:spPr bwMode="auto">
            <a:xfrm>
              <a:off x="4043" y="7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Line 55"/>
            <p:cNvSpPr>
              <a:spLocks noChangeShapeType="1"/>
            </p:cNvSpPr>
            <p:nvPr/>
          </p:nvSpPr>
          <p:spPr bwMode="auto">
            <a:xfrm>
              <a:off x="275" y="7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Line 56"/>
            <p:cNvSpPr>
              <a:spLocks noChangeShapeType="1"/>
            </p:cNvSpPr>
            <p:nvPr/>
          </p:nvSpPr>
          <p:spPr bwMode="auto">
            <a:xfrm>
              <a:off x="4043" y="7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Line 57"/>
            <p:cNvSpPr>
              <a:spLocks noChangeShapeType="1"/>
            </p:cNvSpPr>
            <p:nvPr/>
          </p:nvSpPr>
          <p:spPr bwMode="auto">
            <a:xfrm>
              <a:off x="275" y="647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Line 58"/>
            <p:cNvSpPr>
              <a:spLocks noChangeShapeType="1"/>
            </p:cNvSpPr>
            <p:nvPr/>
          </p:nvSpPr>
          <p:spPr bwMode="auto">
            <a:xfrm>
              <a:off x="1700" y="62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Line 59"/>
            <p:cNvSpPr>
              <a:spLocks noChangeShapeType="1"/>
            </p:cNvSpPr>
            <p:nvPr/>
          </p:nvSpPr>
          <p:spPr bwMode="auto">
            <a:xfrm>
              <a:off x="2665" y="62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60"/>
            <p:cNvSpPr>
              <a:spLocks noChangeShapeType="1"/>
            </p:cNvSpPr>
            <p:nvPr/>
          </p:nvSpPr>
          <p:spPr bwMode="auto">
            <a:xfrm>
              <a:off x="275" y="5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Line 61"/>
            <p:cNvSpPr>
              <a:spLocks noChangeShapeType="1"/>
            </p:cNvSpPr>
            <p:nvPr/>
          </p:nvSpPr>
          <p:spPr bwMode="auto">
            <a:xfrm>
              <a:off x="4043" y="5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Line 62"/>
            <p:cNvSpPr>
              <a:spLocks noChangeShapeType="1"/>
            </p:cNvSpPr>
            <p:nvPr/>
          </p:nvSpPr>
          <p:spPr bwMode="auto">
            <a:xfrm>
              <a:off x="275" y="5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Line 63"/>
            <p:cNvSpPr>
              <a:spLocks noChangeShapeType="1"/>
            </p:cNvSpPr>
            <p:nvPr/>
          </p:nvSpPr>
          <p:spPr bwMode="auto">
            <a:xfrm>
              <a:off x="4043" y="5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Line 64"/>
            <p:cNvSpPr>
              <a:spLocks noChangeShapeType="1"/>
            </p:cNvSpPr>
            <p:nvPr/>
          </p:nvSpPr>
          <p:spPr bwMode="auto">
            <a:xfrm>
              <a:off x="275" y="43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Line 65"/>
            <p:cNvSpPr>
              <a:spLocks noChangeShapeType="1"/>
            </p:cNvSpPr>
            <p:nvPr/>
          </p:nvSpPr>
          <p:spPr bwMode="auto">
            <a:xfrm>
              <a:off x="4043" y="43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Line 66"/>
            <p:cNvSpPr>
              <a:spLocks noChangeShapeType="1"/>
            </p:cNvSpPr>
            <p:nvPr/>
          </p:nvSpPr>
          <p:spPr bwMode="auto">
            <a:xfrm>
              <a:off x="275" y="3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Line 67"/>
            <p:cNvSpPr>
              <a:spLocks noChangeShapeType="1"/>
            </p:cNvSpPr>
            <p:nvPr/>
          </p:nvSpPr>
          <p:spPr bwMode="auto">
            <a:xfrm>
              <a:off x="4043" y="3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Rectangle 68"/>
            <p:cNvSpPr>
              <a:spLocks noChangeArrowheads="1"/>
            </p:cNvSpPr>
            <p:nvPr/>
          </p:nvSpPr>
          <p:spPr bwMode="auto">
            <a:xfrm>
              <a:off x="267" y="306"/>
              <a:ext cx="3824" cy="204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Oval 69"/>
            <p:cNvSpPr>
              <a:spLocks noChangeArrowheads="1"/>
            </p:cNvSpPr>
            <p:nvPr/>
          </p:nvSpPr>
          <p:spPr bwMode="auto">
            <a:xfrm>
              <a:off x="3326" y="1905"/>
              <a:ext cx="127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Rectangle 70"/>
            <p:cNvSpPr>
              <a:spLocks noChangeArrowheads="1"/>
            </p:cNvSpPr>
            <p:nvPr/>
          </p:nvSpPr>
          <p:spPr bwMode="auto">
            <a:xfrm>
              <a:off x="1863" y="1657"/>
              <a:ext cx="1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8" name="Oval 71"/>
            <p:cNvSpPr>
              <a:spLocks noChangeArrowheads="1"/>
            </p:cNvSpPr>
            <p:nvPr/>
          </p:nvSpPr>
          <p:spPr bwMode="auto">
            <a:xfrm>
              <a:off x="1879" y="1900"/>
              <a:ext cx="127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9" name="Rectangle 72"/>
            <p:cNvSpPr>
              <a:spLocks noChangeArrowheads="1"/>
            </p:cNvSpPr>
            <p:nvPr/>
          </p:nvSpPr>
          <p:spPr bwMode="auto">
            <a:xfrm>
              <a:off x="2238" y="1646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0" name="Oval 73"/>
            <p:cNvSpPr>
              <a:spLocks noChangeArrowheads="1"/>
            </p:cNvSpPr>
            <p:nvPr/>
          </p:nvSpPr>
          <p:spPr bwMode="auto">
            <a:xfrm>
              <a:off x="2115" y="1895"/>
              <a:ext cx="126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Rectangle 74"/>
            <p:cNvSpPr>
              <a:spLocks noChangeArrowheads="1"/>
            </p:cNvSpPr>
            <p:nvPr/>
          </p:nvSpPr>
          <p:spPr bwMode="auto">
            <a:xfrm>
              <a:off x="2688" y="1672"/>
              <a:ext cx="18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2" name="Rectangle 75"/>
            <p:cNvSpPr>
              <a:spLocks noChangeArrowheads="1"/>
            </p:cNvSpPr>
            <p:nvPr/>
          </p:nvSpPr>
          <p:spPr bwMode="auto">
            <a:xfrm>
              <a:off x="2366" y="1895"/>
              <a:ext cx="127" cy="12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3" name="Line 76"/>
            <p:cNvSpPr>
              <a:spLocks noChangeShapeType="1"/>
            </p:cNvSpPr>
            <p:nvPr/>
          </p:nvSpPr>
          <p:spPr bwMode="auto">
            <a:xfrm>
              <a:off x="2367" y="1895"/>
              <a:ext cx="123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Line 77"/>
            <p:cNvSpPr>
              <a:spLocks noChangeShapeType="1"/>
            </p:cNvSpPr>
            <p:nvPr/>
          </p:nvSpPr>
          <p:spPr bwMode="auto">
            <a:xfrm flipV="1">
              <a:off x="2367" y="1895"/>
              <a:ext cx="123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Rectangle 78"/>
            <p:cNvSpPr>
              <a:spLocks noChangeArrowheads="1"/>
            </p:cNvSpPr>
            <p:nvPr/>
          </p:nvSpPr>
          <p:spPr bwMode="auto">
            <a:xfrm>
              <a:off x="2029" y="1474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6" name="Oval 79"/>
            <p:cNvSpPr>
              <a:spLocks noChangeArrowheads="1"/>
            </p:cNvSpPr>
            <p:nvPr/>
          </p:nvSpPr>
          <p:spPr bwMode="auto">
            <a:xfrm>
              <a:off x="2608" y="1895"/>
              <a:ext cx="127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7" name="Rectangle 80"/>
            <p:cNvSpPr>
              <a:spLocks noChangeArrowheads="1"/>
            </p:cNvSpPr>
            <p:nvPr/>
          </p:nvSpPr>
          <p:spPr bwMode="auto">
            <a:xfrm>
              <a:off x="2678" y="1474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8" name="Oval 81"/>
            <p:cNvSpPr>
              <a:spLocks noChangeArrowheads="1"/>
            </p:cNvSpPr>
            <p:nvPr/>
          </p:nvSpPr>
          <p:spPr bwMode="auto">
            <a:xfrm>
              <a:off x="2871" y="1895"/>
              <a:ext cx="127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9" name="Rectangle 82"/>
            <p:cNvSpPr>
              <a:spLocks noChangeArrowheads="1"/>
            </p:cNvSpPr>
            <p:nvPr/>
          </p:nvSpPr>
          <p:spPr bwMode="auto">
            <a:xfrm>
              <a:off x="3481" y="172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0" name="Oval 83"/>
            <p:cNvSpPr>
              <a:spLocks noChangeArrowheads="1"/>
            </p:cNvSpPr>
            <p:nvPr/>
          </p:nvSpPr>
          <p:spPr bwMode="auto">
            <a:xfrm>
              <a:off x="3101" y="1895"/>
              <a:ext cx="127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1" name="Rectangle 84"/>
            <p:cNvSpPr>
              <a:spLocks noChangeArrowheads="1"/>
            </p:cNvSpPr>
            <p:nvPr/>
          </p:nvSpPr>
          <p:spPr bwMode="auto">
            <a:xfrm>
              <a:off x="3165" y="1682"/>
              <a:ext cx="1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2" name="Oval 85"/>
            <p:cNvSpPr>
              <a:spLocks noChangeArrowheads="1"/>
            </p:cNvSpPr>
            <p:nvPr/>
          </p:nvSpPr>
          <p:spPr bwMode="auto">
            <a:xfrm>
              <a:off x="2366" y="2012"/>
              <a:ext cx="127" cy="12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3" name="Rectangle 86"/>
            <p:cNvSpPr>
              <a:spLocks noChangeArrowheads="1"/>
            </p:cNvSpPr>
            <p:nvPr/>
          </p:nvSpPr>
          <p:spPr bwMode="auto">
            <a:xfrm>
              <a:off x="1322" y="1616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4" name="Oval 87"/>
            <p:cNvSpPr>
              <a:spLocks noChangeArrowheads="1"/>
            </p:cNvSpPr>
            <p:nvPr/>
          </p:nvSpPr>
          <p:spPr bwMode="auto">
            <a:xfrm>
              <a:off x="2366" y="2225"/>
              <a:ext cx="127" cy="12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5" name="Rectangle 88"/>
            <p:cNvSpPr>
              <a:spLocks noChangeArrowheads="1"/>
            </p:cNvSpPr>
            <p:nvPr/>
          </p:nvSpPr>
          <p:spPr bwMode="auto">
            <a:xfrm>
              <a:off x="3808" y="1758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6" name="Oval 89"/>
            <p:cNvSpPr>
              <a:spLocks noChangeArrowheads="1"/>
            </p:cNvSpPr>
            <p:nvPr/>
          </p:nvSpPr>
          <p:spPr bwMode="auto">
            <a:xfrm>
              <a:off x="1504" y="2028"/>
              <a:ext cx="127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7" name="Rectangle 90"/>
            <p:cNvSpPr>
              <a:spLocks noChangeArrowheads="1"/>
            </p:cNvSpPr>
            <p:nvPr/>
          </p:nvSpPr>
          <p:spPr bwMode="auto">
            <a:xfrm>
              <a:off x="2204" y="1002"/>
              <a:ext cx="29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8" name="Oval 91"/>
            <p:cNvSpPr>
              <a:spLocks noChangeArrowheads="1"/>
            </p:cNvSpPr>
            <p:nvPr/>
          </p:nvSpPr>
          <p:spPr bwMode="auto">
            <a:xfrm>
              <a:off x="3551" y="2057"/>
              <a:ext cx="127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9" name="Rectangle 92"/>
            <p:cNvSpPr>
              <a:spLocks noChangeArrowheads="1"/>
            </p:cNvSpPr>
            <p:nvPr/>
          </p:nvSpPr>
          <p:spPr bwMode="auto">
            <a:xfrm>
              <a:off x="3208" y="1413"/>
              <a:ext cx="30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0" name="Rectangle 93"/>
            <p:cNvSpPr>
              <a:spLocks noChangeArrowheads="1"/>
            </p:cNvSpPr>
            <p:nvPr/>
          </p:nvSpPr>
          <p:spPr bwMode="auto">
            <a:xfrm>
              <a:off x="411" y="2183"/>
              <a:ext cx="32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1" name="Rectangle 94"/>
            <p:cNvSpPr>
              <a:spLocks noChangeArrowheads="1"/>
            </p:cNvSpPr>
            <p:nvPr/>
          </p:nvSpPr>
          <p:spPr bwMode="auto">
            <a:xfrm>
              <a:off x="327" y="2422"/>
              <a:ext cx="19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2" name="Rectangle 95"/>
            <p:cNvSpPr>
              <a:spLocks noChangeArrowheads="1"/>
            </p:cNvSpPr>
            <p:nvPr/>
          </p:nvSpPr>
          <p:spPr bwMode="auto">
            <a:xfrm>
              <a:off x="537" y="2422"/>
              <a:ext cx="8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3" name="Rectangle 96"/>
            <p:cNvSpPr>
              <a:spLocks noChangeArrowheads="1"/>
            </p:cNvSpPr>
            <p:nvPr/>
          </p:nvSpPr>
          <p:spPr bwMode="auto">
            <a:xfrm>
              <a:off x="327" y="2635"/>
              <a:ext cx="21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4" name="Rectangle 97"/>
            <p:cNvSpPr>
              <a:spLocks noChangeArrowheads="1"/>
            </p:cNvSpPr>
            <p:nvPr/>
          </p:nvSpPr>
          <p:spPr bwMode="auto">
            <a:xfrm>
              <a:off x="528" y="2635"/>
              <a:ext cx="8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5" name="Rectangle 98"/>
            <p:cNvSpPr>
              <a:spLocks noChangeArrowheads="1"/>
            </p:cNvSpPr>
            <p:nvPr/>
          </p:nvSpPr>
          <p:spPr bwMode="auto">
            <a:xfrm>
              <a:off x="327" y="2848"/>
              <a:ext cx="21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6" name="Rectangle 99"/>
            <p:cNvSpPr>
              <a:spLocks noChangeArrowheads="1"/>
            </p:cNvSpPr>
            <p:nvPr/>
          </p:nvSpPr>
          <p:spPr bwMode="auto">
            <a:xfrm>
              <a:off x="528" y="2848"/>
              <a:ext cx="5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Post-Lead.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7" name="Rectangle 100"/>
            <p:cNvSpPr>
              <a:spLocks noChangeArrowheads="1"/>
            </p:cNvSpPr>
            <p:nvPr/>
          </p:nvSpPr>
          <p:spPr bwMode="auto">
            <a:xfrm>
              <a:off x="327" y="3061"/>
              <a:ext cx="20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8" name="Rectangle 101"/>
            <p:cNvSpPr>
              <a:spLocks noChangeArrowheads="1"/>
            </p:cNvSpPr>
            <p:nvPr/>
          </p:nvSpPr>
          <p:spPr bwMode="auto">
            <a:xfrm>
              <a:off x="480" y="3061"/>
              <a:ext cx="5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9" name="Rectangle 102"/>
            <p:cNvSpPr>
              <a:spLocks noChangeArrowheads="1"/>
            </p:cNvSpPr>
            <p:nvPr/>
          </p:nvSpPr>
          <p:spPr bwMode="auto">
            <a:xfrm>
              <a:off x="327" y="3275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0" name="Rectangle 103"/>
            <p:cNvSpPr>
              <a:spLocks noChangeArrowheads="1"/>
            </p:cNvSpPr>
            <p:nvPr/>
          </p:nvSpPr>
          <p:spPr bwMode="auto">
            <a:xfrm>
              <a:off x="528" y="3275"/>
              <a:ext cx="73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1" name="Rectangle 104"/>
            <p:cNvSpPr>
              <a:spLocks noChangeArrowheads="1"/>
            </p:cNvSpPr>
            <p:nvPr/>
          </p:nvSpPr>
          <p:spPr bwMode="auto">
            <a:xfrm>
              <a:off x="327" y="3488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2" name="Rectangle 105"/>
            <p:cNvSpPr>
              <a:spLocks noChangeArrowheads="1"/>
            </p:cNvSpPr>
            <p:nvPr/>
          </p:nvSpPr>
          <p:spPr bwMode="auto">
            <a:xfrm>
              <a:off x="480" y="3488"/>
              <a:ext cx="34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Post-Corner. Break off at 18 yards if you cannot beat the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3" name="Rectangle 106"/>
            <p:cNvSpPr>
              <a:spLocks noChangeArrowheads="1"/>
            </p:cNvSpPr>
            <p:nvPr/>
          </p:nvSpPr>
          <p:spPr bwMode="auto">
            <a:xfrm>
              <a:off x="327" y="3594"/>
              <a:ext cx="69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defender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4" name="Rectangle 107"/>
            <p:cNvSpPr>
              <a:spLocks noChangeArrowheads="1"/>
            </p:cNvSpPr>
            <p:nvPr/>
          </p:nvSpPr>
          <p:spPr bwMode="auto">
            <a:xfrm>
              <a:off x="327" y="3808"/>
              <a:ext cx="14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5" name="Rectangle 108"/>
            <p:cNvSpPr>
              <a:spLocks noChangeArrowheads="1"/>
            </p:cNvSpPr>
            <p:nvPr/>
          </p:nvSpPr>
          <p:spPr bwMode="auto">
            <a:xfrm>
              <a:off x="480" y="3808"/>
              <a:ext cx="78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lang="en-US" sz="13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10-12 Yard Drag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6" name="Rectangle 109"/>
            <p:cNvSpPr>
              <a:spLocks noChangeArrowheads="1"/>
            </p:cNvSpPr>
            <p:nvPr/>
          </p:nvSpPr>
          <p:spPr bwMode="auto">
            <a:xfrm>
              <a:off x="327" y="4021"/>
              <a:ext cx="20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7" name="Rectangle 110"/>
            <p:cNvSpPr>
              <a:spLocks noChangeArrowheads="1"/>
            </p:cNvSpPr>
            <p:nvPr/>
          </p:nvSpPr>
          <p:spPr bwMode="auto">
            <a:xfrm>
              <a:off x="533" y="4021"/>
              <a:ext cx="35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short of midline. 2nd step @45 over midline. Put ball on outside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8" name="Rectangle 111"/>
            <p:cNvSpPr>
              <a:spLocks noChangeArrowheads="1"/>
            </p:cNvSpPr>
            <p:nvPr/>
          </p:nvSpPr>
          <p:spPr bwMode="auto">
            <a:xfrm>
              <a:off x="327" y="4127"/>
              <a:ext cx="387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hip extending inside arm on 3rd step faking Belly Opposite. Look back 2 steps. Attack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9" name="Rectangle 112"/>
            <p:cNvSpPr>
              <a:spLocks noChangeArrowheads="1"/>
            </p:cNvSpPr>
            <p:nvPr/>
          </p:nvSpPr>
          <p:spPr bwMode="auto">
            <a:xfrm>
              <a:off x="327" y="4234"/>
              <a:ext cx="222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Flank. Run 1st. Look deep first in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0" name="Rectangle 113"/>
            <p:cNvSpPr>
              <a:spLocks noChangeArrowheads="1"/>
            </p:cNvSpPr>
            <p:nvPr/>
          </p:nvSpPr>
          <p:spPr bwMode="auto">
            <a:xfrm>
              <a:off x="327" y="4447"/>
              <a:ext cx="20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1" name="Rectangle 114"/>
            <p:cNvSpPr>
              <a:spLocks noChangeArrowheads="1"/>
            </p:cNvSpPr>
            <p:nvPr/>
          </p:nvSpPr>
          <p:spPr bwMode="auto">
            <a:xfrm>
              <a:off x="493" y="4447"/>
              <a:ext cx="320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22 Slide Opposite Rock out, drop step, lateral crossover, aim for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2" name="Rectangle 115"/>
            <p:cNvSpPr>
              <a:spLocks noChangeArrowheads="1"/>
            </p:cNvSpPr>
            <p:nvPr/>
          </p:nvSpPr>
          <p:spPr bwMode="auto">
            <a:xfrm>
              <a:off x="327" y="4554"/>
              <a:ext cx="229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Center.From wing run thru your diveback position.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3" name="Rectangle 116"/>
            <p:cNvSpPr>
              <a:spLocks noChangeArrowheads="1"/>
            </p:cNvSpPr>
            <p:nvPr/>
          </p:nvSpPr>
          <p:spPr bwMode="auto">
            <a:xfrm>
              <a:off x="327" y="4767"/>
              <a:ext cx="21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4" name="Rectangle 117"/>
            <p:cNvSpPr>
              <a:spLocks noChangeArrowheads="1"/>
            </p:cNvSpPr>
            <p:nvPr/>
          </p:nvSpPr>
          <p:spPr bwMode="auto">
            <a:xfrm>
              <a:off x="528" y="4767"/>
              <a:ext cx="282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TE area. Hook 1st outside of 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5" name="Rectangle 118"/>
            <p:cNvSpPr>
              <a:spLocks noChangeArrowheads="1"/>
            </p:cNvSpPr>
            <p:nvPr/>
          </p:nvSpPr>
          <p:spPr bwMode="auto">
            <a:xfrm>
              <a:off x="327" y="4980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6" name="Rectangle 119"/>
            <p:cNvSpPr>
              <a:spLocks noChangeArrowheads="1"/>
            </p:cNvSpPr>
            <p:nvPr/>
          </p:nvSpPr>
          <p:spPr bwMode="auto">
            <a:xfrm>
              <a:off x="480" y="4980"/>
              <a:ext cx="34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1st step crossover aim for outside foot of PSG. Run thru and block B gap if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7" name="Rectangle 120"/>
            <p:cNvSpPr>
              <a:spLocks noChangeArrowheads="1"/>
            </p:cNvSpPr>
            <p:nvPr/>
          </p:nvSpPr>
          <p:spPr bwMode="auto">
            <a:xfrm>
              <a:off x="327" y="5087"/>
              <a:ext cx="194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threatened. Get into flat 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8" name="Rectangle 121"/>
            <p:cNvSpPr>
              <a:spLocks noChangeArrowheads="1"/>
            </p:cNvSpPr>
            <p:nvPr/>
          </p:nvSpPr>
          <p:spPr bwMode="auto">
            <a:xfrm>
              <a:off x="327" y="5300"/>
              <a:ext cx="81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9" name="Rectangle 122"/>
            <p:cNvSpPr>
              <a:spLocks noChangeArrowheads="1"/>
            </p:cNvSpPr>
            <p:nvPr/>
          </p:nvSpPr>
          <p:spPr bwMode="auto">
            <a:xfrm>
              <a:off x="1600" y="169"/>
              <a:ext cx="397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80" name="Rectangle 123"/>
            <p:cNvSpPr>
              <a:spLocks noChangeArrowheads="1"/>
            </p:cNvSpPr>
            <p:nvPr/>
          </p:nvSpPr>
          <p:spPr bwMode="auto">
            <a:xfrm>
              <a:off x="1975" y="169"/>
              <a:ext cx="184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Tight Rip 20 Counter Boot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81" name="Line 124"/>
            <p:cNvSpPr>
              <a:spLocks noChangeShapeType="1"/>
            </p:cNvSpPr>
            <p:nvPr/>
          </p:nvSpPr>
          <p:spPr bwMode="auto">
            <a:xfrm flipV="1">
              <a:off x="2198" y="1811"/>
              <a:ext cx="87" cy="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2" name="Freeform 125"/>
            <p:cNvSpPr>
              <a:spLocks/>
            </p:cNvSpPr>
            <p:nvPr/>
          </p:nvSpPr>
          <p:spPr bwMode="auto">
            <a:xfrm>
              <a:off x="2256" y="1783"/>
              <a:ext cx="63" cy="51"/>
            </a:xfrm>
            <a:custGeom>
              <a:avLst/>
              <a:gdLst>
                <a:gd name="T0" fmla="*/ 175 w 175"/>
                <a:gd name="T1" fmla="*/ 136 h 151"/>
                <a:gd name="T2" fmla="*/ 162 w 175"/>
                <a:gd name="T3" fmla="*/ 151 h 151"/>
                <a:gd name="T4" fmla="*/ 0 w 175"/>
                <a:gd name="T5" fmla="*/ 14 h 151"/>
                <a:gd name="T6" fmla="*/ 13 w 175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1">
                  <a:moveTo>
                    <a:pt x="175" y="136"/>
                  </a:moveTo>
                  <a:lnTo>
                    <a:pt x="162" y="151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3" name="Line 126"/>
            <p:cNvSpPr>
              <a:spLocks noChangeShapeType="1"/>
            </p:cNvSpPr>
            <p:nvPr/>
          </p:nvSpPr>
          <p:spPr bwMode="auto">
            <a:xfrm flipH="1">
              <a:off x="2256" y="178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4" name="Line 127"/>
            <p:cNvSpPr>
              <a:spLocks noChangeShapeType="1"/>
            </p:cNvSpPr>
            <p:nvPr/>
          </p:nvSpPr>
          <p:spPr bwMode="auto">
            <a:xfrm flipH="1">
              <a:off x="1048" y="631"/>
              <a:ext cx="284" cy="1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5" name="Freeform 128"/>
            <p:cNvSpPr>
              <a:spLocks/>
            </p:cNvSpPr>
            <p:nvPr/>
          </p:nvSpPr>
          <p:spPr bwMode="auto">
            <a:xfrm>
              <a:off x="1048" y="752"/>
              <a:ext cx="55" cy="42"/>
            </a:xfrm>
            <a:custGeom>
              <a:avLst/>
              <a:gdLst>
                <a:gd name="T0" fmla="*/ 0 w 55"/>
                <a:gd name="T1" fmla="*/ 42 h 42"/>
                <a:gd name="T2" fmla="*/ 55 w 55"/>
                <a:gd name="T3" fmla="*/ 32 h 42"/>
                <a:gd name="T4" fmla="*/ 33 w 55"/>
                <a:gd name="T5" fmla="*/ 23 h 42"/>
                <a:gd name="T6" fmla="*/ 35 w 55"/>
                <a:gd name="T7" fmla="*/ 0 h 42"/>
                <a:gd name="T8" fmla="*/ 0 w 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2">
                  <a:moveTo>
                    <a:pt x="0" y="42"/>
                  </a:moveTo>
                  <a:lnTo>
                    <a:pt x="55" y="32"/>
                  </a:lnTo>
                  <a:lnTo>
                    <a:pt x="33" y="23"/>
                  </a:lnTo>
                  <a:lnTo>
                    <a:pt x="35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6" name="Freeform 129"/>
            <p:cNvSpPr>
              <a:spLocks/>
            </p:cNvSpPr>
            <p:nvPr/>
          </p:nvSpPr>
          <p:spPr bwMode="auto">
            <a:xfrm>
              <a:off x="1123" y="429"/>
              <a:ext cx="937" cy="1512"/>
            </a:xfrm>
            <a:custGeom>
              <a:avLst/>
              <a:gdLst>
                <a:gd name="T0" fmla="*/ 2400 w 2624"/>
                <a:gd name="T1" fmla="*/ 4469 h 4469"/>
                <a:gd name="T2" fmla="*/ 2624 w 2624"/>
                <a:gd name="T3" fmla="*/ 4199 h 4469"/>
                <a:gd name="T4" fmla="*/ 2624 w 2624"/>
                <a:gd name="T5" fmla="*/ 2446 h 4469"/>
                <a:gd name="T6" fmla="*/ 0 w 2624"/>
                <a:gd name="T7" fmla="*/ 0 h 4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4" h="4469">
                  <a:moveTo>
                    <a:pt x="2400" y="4469"/>
                  </a:moveTo>
                  <a:lnTo>
                    <a:pt x="2624" y="4199"/>
                  </a:lnTo>
                  <a:lnTo>
                    <a:pt x="2624" y="244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7" name="Freeform 130"/>
            <p:cNvSpPr>
              <a:spLocks/>
            </p:cNvSpPr>
            <p:nvPr/>
          </p:nvSpPr>
          <p:spPr bwMode="auto">
            <a:xfrm>
              <a:off x="1123" y="429"/>
              <a:ext cx="52" cy="47"/>
            </a:xfrm>
            <a:custGeom>
              <a:avLst/>
              <a:gdLst>
                <a:gd name="T0" fmla="*/ 0 w 52"/>
                <a:gd name="T1" fmla="*/ 0 h 47"/>
                <a:gd name="T2" fmla="*/ 26 w 52"/>
                <a:gd name="T3" fmla="*/ 47 h 47"/>
                <a:gd name="T4" fmla="*/ 28 w 52"/>
                <a:gd name="T5" fmla="*/ 25 h 47"/>
                <a:gd name="T6" fmla="*/ 52 w 52"/>
                <a:gd name="T7" fmla="*/ 21 h 47"/>
                <a:gd name="T8" fmla="*/ 0 w 52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7">
                  <a:moveTo>
                    <a:pt x="0" y="0"/>
                  </a:moveTo>
                  <a:lnTo>
                    <a:pt x="26" y="47"/>
                  </a:lnTo>
                  <a:lnTo>
                    <a:pt x="28" y="25"/>
                  </a:lnTo>
                  <a:lnTo>
                    <a:pt x="52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8" name="Freeform 131"/>
            <p:cNvSpPr>
              <a:spLocks/>
            </p:cNvSpPr>
            <p:nvPr/>
          </p:nvSpPr>
          <p:spPr bwMode="auto">
            <a:xfrm>
              <a:off x="2109" y="2089"/>
              <a:ext cx="1435" cy="80"/>
            </a:xfrm>
            <a:custGeom>
              <a:avLst/>
              <a:gdLst>
                <a:gd name="T0" fmla="*/ 3987 w 4019"/>
                <a:gd name="T1" fmla="*/ 237 h 237"/>
                <a:gd name="T2" fmla="*/ 3867 w 4019"/>
                <a:gd name="T3" fmla="*/ 233 h 237"/>
                <a:gd name="T4" fmla="*/ 3747 w 4019"/>
                <a:gd name="T5" fmla="*/ 229 h 237"/>
                <a:gd name="T6" fmla="*/ 3627 w 4019"/>
                <a:gd name="T7" fmla="*/ 226 h 237"/>
                <a:gd name="T8" fmla="*/ 3507 w 4019"/>
                <a:gd name="T9" fmla="*/ 222 h 237"/>
                <a:gd name="T10" fmla="*/ 3387 w 4019"/>
                <a:gd name="T11" fmla="*/ 219 h 237"/>
                <a:gd name="T12" fmla="*/ 3267 w 4019"/>
                <a:gd name="T13" fmla="*/ 215 h 237"/>
                <a:gd name="T14" fmla="*/ 3147 w 4019"/>
                <a:gd name="T15" fmla="*/ 212 h 237"/>
                <a:gd name="T16" fmla="*/ 3027 w 4019"/>
                <a:gd name="T17" fmla="*/ 208 h 237"/>
                <a:gd name="T18" fmla="*/ 2907 w 4019"/>
                <a:gd name="T19" fmla="*/ 204 h 237"/>
                <a:gd name="T20" fmla="*/ 2787 w 4019"/>
                <a:gd name="T21" fmla="*/ 201 h 237"/>
                <a:gd name="T22" fmla="*/ 2667 w 4019"/>
                <a:gd name="T23" fmla="*/ 197 h 237"/>
                <a:gd name="T24" fmla="*/ 2547 w 4019"/>
                <a:gd name="T25" fmla="*/ 194 h 237"/>
                <a:gd name="T26" fmla="*/ 2427 w 4019"/>
                <a:gd name="T27" fmla="*/ 190 h 237"/>
                <a:gd name="T28" fmla="*/ 2308 w 4019"/>
                <a:gd name="T29" fmla="*/ 186 h 237"/>
                <a:gd name="T30" fmla="*/ 2188 w 4019"/>
                <a:gd name="T31" fmla="*/ 183 h 237"/>
                <a:gd name="T32" fmla="*/ 2068 w 4019"/>
                <a:gd name="T33" fmla="*/ 179 h 237"/>
                <a:gd name="T34" fmla="*/ 1948 w 4019"/>
                <a:gd name="T35" fmla="*/ 176 h 237"/>
                <a:gd name="T36" fmla="*/ 1828 w 4019"/>
                <a:gd name="T37" fmla="*/ 172 h 237"/>
                <a:gd name="T38" fmla="*/ 1708 w 4019"/>
                <a:gd name="T39" fmla="*/ 169 h 237"/>
                <a:gd name="T40" fmla="*/ 1588 w 4019"/>
                <a:gd name="T41" fmla="*/ 165 h 237"/>
                <a:gd name="T42" fmla="*/ 1468 w 4019"/>
                <a:gd name="T43" fmla="*/ 161 h 237"/>
                <a:gd name="T44" fmla="*/ 1348 w 4019"/>
                <a:gd name="T45" fmla="*/ 158 h 237"/>
                <a:gd name="T46" fmla="*/ 1228 w 4019"/>
                <a:gd name="T47" fmla="*/ 154 h 237"/>
                <a:gd name="T48" fmla="*/ 1108 w 4019"/>
                <a:gd name="T49" fmla="*/ 151 h 237"/>
                <a:gd name="T50" fmla="*/ 988 w 4019"/>
                <a:gd name="T51" fmla="*/ 147 h 237"/>
                <a:gd name="T52" fmla="*/ 868 w 4019"/>
                <a:gd name="T53" fmla="*/ 143 h 237"/>
                <a:gd name="T54" fmla="*/ 748 w 4019"/>
                <a:gd name="T55" fmla="*/ 140 h 237"/>
                <a:gd name="T56" fmla="*/ 628 w 4019"/>
                <a:gd name="T57" fmla="*/ 136 h 237"/>
                <a:gd name="T58" fmla="*/ 508 w 4019"/>
                <a:gd name="T59" fmla="*/ 133 h 237"/>
                <a:gd name="T60" fmla="*/ 388 w 4019"/>
                <a:gd name="T61" fmla="*/ 129 h 237"/>
                <a:gd name="T62" fmla="*/ 268 w 4019"/>
                <a:gd name="T63" fmla="*/ 126 h 237"/>
                <a:gd name="T64" fmla="*/ 149 w 4019"/>
                <a:gd name="T65" fmla="*/ 122 h 237"/>
                <a:gd name="T66" fmla="*/ 29 w 4019"/>
                <a:gd name="T67" fmla="*/ 118 h 237"/>
                <a:gd name="T68" fmla="*/ 0 w 4019"/>
                <a:gd name="T69" fmla="*/ 5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19" h="237">
                  <a:moveTo>
                    <a:pt x="4019" y="178"/>
                  </a:moveTo>
                  <a:lnTo>
                    <a:pt x="3987" y="237"/>
                  </a:lnTo>
                  <a:lnTo>
                    <a:pt x="3930" y="115"/>
                  </a:lnTo>
                  <a:lnTo>
                    <a:pt x="3867" y="233"/>
                  </a:lnTo>
                  <a:lnTo>
                    <a:pt x="3810" y="111"/>
                  </a:lnTo>
                  <a:lnTo>
                    <a:pt x="3747" y="229"/>
                  </a:lnTo>
                  <a:lnTo>
                    <a:pt x="3690" y="108"/>
                  </a:lnTo>
                  <a:lnTo>
                    <a:pt x="3627" y="226"/>
                  </a:lnTo>
                  <a:lnTo>
                    <a:pt x="3571" y="104"/>
                  </a:lnTo>
                  <a:lnTo>
                    <a:pt x="3507" y="222"/>
                  </a:lnTo>
                  <a:lnTo>
                    <a:pt x="3451" y="101"/>
                  </a:lnTo>
                  <a:lnTo>
                    <a:pt x="3387" y="219"/>
                  </a:lnTo>
                  <a:lnTo>
                    <a:pt x="3331" y="97"/>
                  </a:lnTo>
                  <a:lnTo>
                    <a:pt x="3267" y="215"/>
                  </a:lnTo>
                  <a:lnTo>
                    <a:pt x="3211" y="93"/>
                  </a:lnTo>
                  <a:lnTo>
                    <a:pt x="3147" y="212"/>
                  </a:lnTo>
                  <a:lnTo>
                    <a:pt x="3091" y="90"/>
                  </a:lnTo>
                  <a:lnTo>
                    <a:pt x="3027" y="208"/>
                  </a:lnTo>
                  <a:lnTo>
                    <a:pt x="2971" y="86"/>
                  </a:lnTo>
                  <a:lnTo>
                    <a:pt x="2907" y="204"/>
                  </a:lnTo>
                  <a:lnTo>
                    <a:pt x="2851" y="83"/>
                  </a:lnTo>
                  <a:lnTo>
                    <a:pt x="2787" y="201"/>
                  </a:lnTo>
                  <a:lnTo>
                    <a:pt x="2731" y="79"/>
                  </a:lnTo>
                  <a:lnTo>
                    <a:pt x="2667" y="197"/>
                  </a:lnTo>
                  <a:lnTo>
                    <a:pt x="2611" y="75"/>
                  </a:lnTo>
                  <a:lnTo>
                    <a:pt x="2547" y="194"/>
                  </a:lnTo>
                  <a:lnTo>
                    <a:pt x="2491" y="72"/>
                  </a:lnTo>
                  <a:lnTo>
                    <a:pt x="2427" y="190"/>
                  </a:lnTo>
                  <a:lnTo>
                    <a:pt x="2371" y="68"/>
                  </a:lnTo>
                  <a:lnTo>
                    <a:pt x="2308" y="186"/>
                  </a:lnTo>
                  <a:lnTo>
                    <a:pt x="2251" y="65"/>
                  </a:lnTo>
                  <a:lnTo>
                    <a:pt x="2188" y="183"/>
                  </a:lnTo>
                  <a:lnTo>
                    <a:pt x="2131" y="61"/>
                  </a:lnTo>
                  <a:lnTo>
                    <a:pt x="2068" y="179"/>
                  </a:lnTo>
                  <a:lnTo>
                    <a:pt x="2011" y="58"/>
                  </a:lnTo>
                  <a:lnTo>
                    <a:pt x="1948" y="176"/>
                  </a:lnTo>
                  <a:lnTo>
                    <a:pt x="1891" y="54"/>
                  </a:lnTo>
                  <a:lnTo>
                    <a:pt x="1828" y="172"/>
                  </a:lnTo>
                  <a:lnTo>
                    <a:pt x="1771" y="50"/>
                  </a:lnTo>
                  <a:lnTo>
                    <a:pt x="1708" y="169"/>
                  </a:lnTo>
                  <a:lnTo>
                    <a:pt x="1651" y="47"/>
                  </a:lnTo>
                  <a:lnTo>
                    <a:pt x="1588" y="165"/>
                  </a:lnTo>
                  <a:lnTo>
                    <a:pt x="1531" y="43"/>
                  </a:lnTo>
                  <a:lnTo>
                    <a:pt x="1468" y="161"/>
                  </a:lnTo>
                  <a:lnTo>
                    <a:pt x="1412" y="40"/>
                  </a:lnTo>
                  <a:lnTo>
                    <a:pt x="1348" y="158"/>
                  </a:lnTo>
                  <a:lnTo>
                    <a:pt x="1292" y="36"/>
                  </a:lnTo>
                  <a:lnTo>
                    <a:pt x="1228" y="154"/>
                  </a:lnTo>
                  <a:lnTo>
                    <a:pt x="1172" y="32"/>
                  </a:lnTo>
                  <a:lnTo>
                    <a:pt x="1108" y="151"/>
                  </a:lnTo>
                  <a:lnTo>
                    <a:pt x="1052" y="29"/>
                  </a:lnTo>
                  <a:lnTo>
                    <a:pt x="988" y="147"/>
                  </a:lnTo>
                  <a:lnTo>
                    <a:pt x="932" y="25"/>
                  </a:lnTo>
                  <a:lnTo>
                    <a:pt x="868" y="143"/>
                  </a:lnTo>
                  <a:lnTo>
                    <a:pt x="812" y="22"/>
                  </a:lnTo>
                  <a:lnTo>
                    <a:pt x="748" y="140"/>
                  </a:lnTo>
                  <a:lnTo>
                    <a:pt x="692" y="18"/>
                  </a:lnTo>
                  <a:lnTo>
                    <a:pt x="628" y="136"/>
                  </a:lnTo>
                  <a:lnTo>
                    <a:pt x="572" y="15"/>
                  </a:lnTo>
                  <a:lnTo>
                    <a:pt x="508" y="133"/>
                  </a:lnTo>
                  <a:lnTo>
                    <a:pt x="452" y="11"/>
                  </a:lnTo>
                  <a:lnTo>
                    <a:pt x="388" y="129"/>
                  </a:lnTo>
                  <a:lnTo>
                    <a:pt x="332" y="7"/>
                  </a:lnTo>
                  <a:lnTo>
                    <a:pt x="268" y="126"/>
                  </a:lnTo>
                  <a:lnTo>
                    <a:pt x="212" y="4"/>
                  </a:lnTo>
                  <a:lnTo>
                    <a:pt x="149" y="122"/>
                  </a:lnTo>
                  <a:lnTo>
                    <a:pt x="92" y="0"/>
                  </a:lnTo>
                  <a:lnTo>
                    <a:pt x="29" y="118"/>
                  </a:lnTo>
                  <a:lnTo>
                    <a:pt x="0" y="58"/>
                  </a:lnTo>
                  <a:lnTo>
                    <a:pt x="0" y="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9" name="Line 132"/>
            <p:cNvSpPr>
              <a:spLocks noChangeShapeType="1"/>
            </p:cNvSpPr>
            <p:nvPr/>
          </p:nvSpPr>
          <p:spPr bwMode="auto">
            <a:xfrm flipH="1">
              <a:off x="2093" y="2109"/>
              <a:ext cx="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0" name="Arc 133"/>
            <p:cNvSpPr>
              <a:spLocks/>
            </p:cNvSpPr>
            <p:nvPr/>
          </p:nvSpPr>
          <p:spPr bwMode="auto">
            <a:xfrm>
              <a:off x="2021" y="2076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4 w 43200"/>
                <a:gd name="T1" fmla="*/ 24412 h 24412"/>
                <a:gd name="T2" fmla="*/ 43125 w 43200"/>
                <a:gd name="T3" fmla="*/ 23394 h 24412"/>
                <a:gd name="T4" fmla="*/ 21600 w 43200"/>
                <a:gd name="T5" fmla="*/ 21600 h 24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2" fill="none" extrusionOk="0">
                  <a:moveTo>
                    <a:pt x="183" y="24412"/>
                  </a:moveTo>
                  <a:cubicBezTo>
                    <a:pt x="61" y="23479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98"/>
                    <a:pt x="43175" y="22797"/>
                    <a:pt x="43125" y="23394"/>
                  </a:cubicBezTo>
                </a:path>
                <a:path w="43200" h="24412" stroke="0" extrusionOk="0">
                  <a:moveTo>
                    <a:pt x="183" y="24412"/>
                  </a:moveTo>
                  <a:cubicBezTo>
                    <a:pt x="61" y="23479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98"/>
                    <a:pt x="43175" y="22797"/>
                    <a:pt x="43125" y="2339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" name="Arc 134"/>
            <p:cNvSpPr>
              <a:spLocks/>
            </p:cNvSpPr>
            <p:nvPr/>
          </p:nvSpPr>
          <p:spPr bwMode="auto">
            <a:xfrm>
              <a:off x="1950" y="2077"/>
              <a:ext cx="64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4 w 43200"/>
                <a:gd name="T1" fmla="*/ 23714 h 23714"/>
                <a:gd name="T2" fmla="*/ 43169 w 43200"/>
                <a:gd name="T3" fmla="*/ 22760 h 23714"/>
                <a:gd name="T4" fmla="*/ 21600 w 43200"/>
                <a:gd name="T5" fmla="*/ 21600 h 23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14" fill="none" extrusionOk="0">
                  <a:moveTo>
                    <a:pt x="103" y="23714"/>
                  </a:moveTo>
                  <a:cubicBezTo>
                    <a:pt x="34" y="23011"/>
                    <a:pt x="0" y="223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6"/>
                    <a:pt x="43189" y="22373"/>
                    <a:pt x="43168" y="22759"/>
                  </a:cubicBezTo>
                </a:path>
                <a:path w="43200" h="23714" stroke="0" extrusionOk="0">
                  <a:moveTo>
                    <a:pt x="103" y="23714"/>
                  </a:moveTo>
                  <a:cubicBezTo>
                    <a:pt x="34" y="23011"/>
                    <a:pt x="0" y="223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6"/>
                    <a:pt x="43189" y="22373"/>
                    <a:pt x="43168" y="2275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" name="Arc 135"/>
            <p:cNvSpPr>
              <a:spLocks/>
            </p:cNvSpPr>
            <p:nvPr/>
          </p:nvSpPr>
          <p:spPr bwMode="auto">
            <a:xfrm>
              <a:off x="1879" y="2078"/>
              <a:ext cx="65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1 w 43200"/>
                <a:gd name="T1" fmla="*/ 23683 h 23683"/>
                <a:gd name="T2" fmla="*/ 43166 w 43200"/>
                <a:gd name="T3" fmla="*/ 22809 h 23683"/>
                <a:gd name="T4" fmla="*/ 21600 w 43200"/>
                <a:gd name="T5" fmla="*/ 21600 h 23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3" fill="none" extrusionOk="0">
                  <a:moveTo>
                    <a:pt x="100" y="23683"/>
                  </a:moveTo>
                  <a:cubicBezTo>
                    <a:pt x="33" y="22990"/>
                    <a:pt x="0" y="222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03"/>
                    <a:pt x="43188" y="22406"/>
                    <a:pt x="43166" y="22809"/>
                  </a:cubicBezTo>
                </a:path>
                <a:path w="43200" h="23683" stroke="0" extrusionOk="0">
                  <a:moveTo>
                    <a:pt x="100" y="23683"/>
                  </a:moveTo>
                  <a:cubicBezTo>
                    <a:pt x="33" y="22990"/>
                    <a:pt x="0" y="222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03"/>
                    <a:pt x="43188" y="22406"/>
                    <a:pt x="43166" y="2280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3" name="Arc 136"/>
            <p:cNvSpPr>
              <a:spLocks/>
            </p:cNvSpPr>
            <p:nvPr/>
          </p:nvSpPr>
          <p:spPr bwMode="auto">
            <a:xfrm>
              <a:off x="1808" y="2079"/>
              <a:ext cx="64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4 w 43200"/>
                <a:gd name="T1" fmla="*/ 23714 h 23714"/>
                <a:gd name="T2" fmla="*/ 43169 w 43200"/>
                <a:gd name="T3" fmla="*/ 22760 h 23714"/>
                <a:gd name="T4" fmla="*/ 21600 w 43200"/>
                <a:gd name="T5" fmla="*/ 21600 h 23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14" fill="none" extrusionOk="0">
                  <a:moveTo>
                    <a:pt x="103" y="23714"/>
                  </a:moveTo>
                  <a:cubicBezTo>
                    <a:pt x="34" y="23011"/>
                    <a:pt x="0" y="223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6"/>
                    <a:pt x="43189" y="22373"/>
                    <a:pt x="43168" y="22759"/>
                  </a:cubicBezTo>
                </a:path>
                <a:path w="43200" h="23714" stroke="0" extrusionOk="0">
                  <a:moveTo>
                    <a:pt x="103" y="23714"/>
                  </a:moveTo>
                  <a:cubicBezTo>
                    <a:pt x="34" y="23011"/>
                    <a:pt x="0" y="223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6"/>
                    <a:pt x="43189" y="22373"/>
                    <a:pt x="43168" y="2275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4" name="Line 137"/>
            <p:cNvSpPr>
              <a:spLocks noChangeShapeType="1"/>
            </p:cNvSpPr>
            <p:nvPr/>
          </p:nvSpPr>
          <p:spPr bwMode="auto">
            <a:xfrm flipH="1">
              <a:off x="1792" y="2113"/>
              <a:ext cx="1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5" name="Arc 138"/>
            <p:cNvSpPr>
              <a:spLocks/>
            </p:cNvSpPr>
            <p:nvPr/>
          </p:nvSpPr>
          <p:spPr bwMode="auto">
            <a:xfrm>
              <a:off x="1701" y="1910"/>
              <a:ext cx="91" cy="2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8 w 21838"/>
                <a:gd name="T1" fmla="*/ 21599 h 21600"/>
                <a:gd name="T2" fmla="*/ 0 w 21838"/>
                <a:gd name="T3" fmla="*/ 107 h 21600"/>
                <a:gd name="T4" fmla="*/ 21600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7" y="21598"/>
                  </a:moveTo>
                  <a:cubicBezTo>
                    <a:pt x="21758" y="21599"/>
                    <a:pt x="21679" y="21599"/>
                    <a:pt x="21600" y="21600"/>
                  </a:cubicBezTo>
                  <a:cubicBezTo>
                    <a:pt x="9712" y="21600"/>
                    <a:pt x="59" y="11994"/>
                    <a:pt x="0" y="106"/>
                  </a:cubicBezTo>
                </a:path>
                <a:path w="21838" h="21600" stroke="0" extrusionOk="0">
                  <a:moveTo>
                    <a:pt x="21837" y="21598"/>
                  </a:moveTo>
                  <a:cubicBezTo>
                    <a:pt x="21758" y="21599"/>
                    <a:pt x="21679" y="21599"/>
                    <a:pt x="21600" y="21600"/>
                  </a:cubicBezTo>
                  <a:cubicBezTo>
                    <a:pt x="9712" y="21600"/>
                    <a:pt x="59" y="11994"/>
                    <a:pt x="0" y="10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6" name="Arc 139"/>
            <p:cNvSpPr>
              <a:spLocks/>
            </p:cNvSpPr>
            <p:nvPr/>
          </p:nvSpPr>
          <p:spPr bwMode="auto">
            <a:xfrm>
              <a:off x="1701" y="1769"/>
              <a:ext cx="134" cy="14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00"/>
                <a:gd name="T1" fmla="*/ 21753 h 21753"/>
                <a:gd name="T2" fmla="*/ 21600 w 21600"/>
                <a:gd name="T3" fmla="*/ 0 h 21753"/>
                <a:gd name="T4" fmla="*/ 21600 w 21600"/>
                <a:gd name="T5" fmla="*/ 21600 h 2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3" fill="none" extrusionOk="0">
                  <a:moveTo>
                    <a:pt x="0" y="21753"/>
                  </a:moveTo>
                  <a:cubicBezTo>
                    <a:pt x="0" y="21702"/>
                    <a:pt x="0" y="2165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753" stroke="0" extrusionOk="0">
                  <a:moveTo>
                    <a:pt x="0" y="21753"/>
                  </a:moveTo>
                  <a:cubicBezTo>
                    <a:pt x="0" y="21702"/>
                    <a:pt x="0" y="2165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" name="Freeform 140"/>
            <p:cNvSpPr>
              <a:spLocks/>
            </p:cNvSpPr>
            <p:nvPr/>
          </p:nvSpPr>
          <p:spPr bwMode="auto">
            <a:xfrm>
              <a:off x="1835" y="1733"/>
              <a:ext cx="8" cy="71"/>
            </a:xfrm>
            <a:custGeom>
              <a:avLst/>
              <a:gdLst>
                <a:gd name="T0" fmla="*/ 22 w 22"/>
                <a:gd name="T1" fmla="*/ 208 h 208"/>
                <a:gd name="T2" fmla="*/ 0 w 22"/>
                <a:gd name="T3" fmla="*/ 208 h 208"/>
                <a:gd name="T4" fmla="*/ 0 w 22"/>
                <a:gd name="T5" fmla="*/ 0 h 208"/>
                <a:gd name="T6" fmla="*/ 22 w 22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8">
                  <a:moveTo>
                    <a:pt x="22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" name="Line 141"/>
            <p:cNvSpPr>
              <a:spLocks noChangeShapeType="1"/>
            </p:cNvSpPr>
            <p:nvPr/>
          </p:nvSpPr>
          <p:spPr bwMode="auto">
            <a:xfrm flipH="1">
              <a:off x="1835" y="173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3" name="Arc 146"/>
            <p:cNvSpPr>
              <a:spLocks/>
            </p:cNvSpPr>
            <p:nvPr/>
          </p:nvSpPr>
          <p:spPr bwMode="auto">
            <a:xfrm>
              <a:off x="3015" y="1895"/>
              <a:ext cx="95" cy="25"/>
            </a:xfrm>
            <a:custGeom>
              <a:avLst/>
              <a:gdLst>
                <a:gd name="G0" fmla="+- 21582 0 0"/>
                <a:gd name="G1" fmla="+- 0 0 0"/>
                <a:gd name="G2" fmla="+- 21600 0 0"/>
                <a:gd name="T0" fmla="*/ 21582 w 21582"/>
                <a:gd name="T1" fmla="*/ 21600 h 21600"/>
                <a:gd name="T2" fmla="*/ 0 w 21582"/>
                <a:gd name="T3" fmla="*/ 876 h 21600"/>
                <a:gd name="T4" fmla="*/ 21582 w 215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2" h="21600" fill="none" extrusionOk="0">
                  <a:moveTo>
                    <a:pt x="21582" y="21600"/>
                  </a:moveTo>
                  <a:cubicBezTo>
                    <a:pt x="9993" y="21600"/>
                    <a:pt x="469" y="12455"/>
                    <a:pt x="-1" y="876"/>
                  </a:cubicBezTo>
                </a:path>
                <a:path w="21582" h="21600" stroke="0" extrusionOk="0">
                  <a:moveTo>
                    <a:pt x="21582" y="21600"/>
                  </a:moveTo>
                  <a:cubicBezTo>
                    <a:pt x="9993" y="21600"/>
                    <a:pt x="469" y="12455"/>
                    <a:pt x="-1" y="876"/>
                  </a:cubicBezTo>
                  <a:lnTo>
                    <a:pt x="2158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4" name="Arc 147"/>
            <p:cNvSpPr>
              <a:spLocks/>
            </p:cNvSpPr>
            <p:nvPr/>
          </p:nvSpPr>
          <p:spPr bwMode="auto">
            <a:xfrm>
              <a:off x="3014" y="1895"/>
              <a:ext cx="42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3" y="21600"/>
                    <a:pt x="60" y="11995"/>
                    <a:pt x="0" y="10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3" y="21600"/>
                    <a:pt x="60" y="11995"/>
                    <a:pt x="0" y="10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5" name="Freeform 148"/>
            <p:cNvSpPr>
              <a:spLocks/>
            </p:cNvSpPr>
            <p:nvPr/>
          </p:nvSpPr>
          <p:spPr bwMode="auto">
            <a:xfrm>
              <a:off x="3116" y="2058"/>
              <a:ext cx="7" cy="71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6" name="Line 149"/>
            <p:cNvSpPr>
              <a:spLocks noChangeShapeType="1"/>
            </p:cNvSpPr>
            <p:nvPr/>
          </p:nvSpPr>
          <p:spPr bwMode="auto">
            <a:xfrm flipH="1">
              <a:off x="3116" y="205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7" name="Freeform 150"/>
            <p:cNvSpPr>
              <a:spLocks/>
            </p:cNvSpPr>
            <p:nvPr/>
          </p:nvSpPr>
          <p:spPr bwMode="auto">
            <a:xfrm>
              <a:off x="2321" y="1791"/>
              <a:ext cx="57" cy="107"/>
            </a:xfrm>
            <a:custGeom>
              <a:avLst/>
              <a:gdLst>
                <a:gd name="T0" fmla="*/ 158 w 158"/>
                <a:gd name="T1" fmla="*/ 317 h 317"/>
                <a:gd name="T2" fmla="*/ 0 w 158"/>
                <a:gd name="T3" fmla="*/ 217 h 317"/>
                <a:gd name="T4" fmla="*/ 0 w 158"/>
                <a:gd name="T5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317">
                  <a:moveTo>
                    <a:pt x="158" y="317"/>
                  </a:moveTo>
                  <a:lnTo>
                    <a:pt x="0" y="21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8" name="Freeform 151"/>
            <p:cNvSpPr>
              <a:spLocks/>
            </p:cNvSpPr>
            <p:nvPr/>
          </p:nvSpPr>
          <p:spPr bwMode="auto">
            <a:xfrm>
              <a:off x="2284" y="1785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9" name="Line 152"/>
            <p:cNvSpPr>
              <a:spLocks noChangeShapeType="1"/>
            </p:cNvSpPr>
            <p:nvPr/>
          </p:nvSpPr>
          <p:spPr bwMode="auto">
            <a:xfrm>
              <a:off x="2284" y="178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0" name="Arc 153"/>
            <p:cNvSpPr>
              <a:spLocks/>
            </p:cNvSpPr>
            <p:nvPr/>
          </p:nvSpPr>
          <p:spPr bwMode="auto">
            <a:xfrm>
              <a:off x="2543" y="1883"/>
              <a:ext cx="81" cy="52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13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27" y="21600"/>
                    <a:pt x="224" y="12179"/>
                    <a:pt x="-1" y="413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27" y="21600"/>
                    <a:pt x="224" y="12179"/>
                    <a:pt x="-1" y="413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1" name="Arc 154"/>
            <p:cNvSpPr>
              <a:spLocks/>
            </p:cNvSpPr>
            <p:nvPr/>
          </p:nvSpPr>
          <p:spPr bwMode="auto">
            <a:xfrm>
              <a:off x="2542" y="1884"/>
              <a:ext cx="26" cy="1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2" name="Arc 155"/>
            <p:cNvSpPr>
              <a:spLocks/>
            </p:cNvSpPr>
            <p:nvPr/>
          </p:nvSpPr>
          <p:spPr bwMode="auto">
            <a:xfrm>
              <a:off x="2570" y="2073"/>
              <a:ext cx="54" cy="5"/>
            </a:xfrm>
            <a:custGeom>
              <a:avLst/>
              <a:gdLst>
                <a:gd name="G0" fmla="+- 21094 0 0"/>
                <a:gd name="G1" fmla="+- 0 0 0"/>
                <a:gd name="G2" fmla="+- 21600 0 0"/>
                <a:gd name="T0" fmla="*/ 21094 w 21094"/>
                <a:gd name="T1" fmla="*/ 21600 h 21600"/>
                <a:gd name="T2" fmla="*/ 0 w 21094"/>
                <a:gd name="T3" fmla="*/ 4646 h 21600"/>
                <a:gd name="T4" fmla="*/ 21094 w 2109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94" h="21600" fill="none" extrusionOk="0">
                  <a:moveTo>
                    <a:pt x="21094" y="21600"/>
                  </a:moveTo>
                  <a:cubicBezTo>
                    <a:pt x="10954" y="21600"/>
                    <a:pt x="2180" y="14547"/>
                    <a:pt x="-1" y="4646"/>
                  </a:cubicBezTo>
                </a:path>
                <a:path w="21094" h="21600" stroke="0" extrusionOk="0">
                  <a:moveTo>
                    <a:pt x="21094" y="21600"/>
                  </a:moveTo>
                  <a:cubicBezTo>
                    <a:pt x="10954" y="21600"/>
                    <a:pt x="2180" y="14547"/>
                    <a:pt x="-1" y="4646"/>
                  </a:cubicBezTo>
                  <a:lnTo>
                    <a:pt x="2109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3" name="Freeform 156"/>
            <p:cNvSpPr>
              <a:spLocks/>
            </p:cNvSpPr>
            <p:nvPr/>
          </p:nvSpPr>
          <p:spPr bwMode="auto">
            <a:xfrm>
              <a:off x="2621" y="2043"/>
              <a:ext cx="13" cy="71"/>
            </a:xfrm>
            <a:custGeom>
              <a:avLst/>
              <a:gdLst>
                <a:gd name="T0" fmla="*/ 19 w 36"/>
                <a:gd name="T1" fmla="*/ 208 h 208"/>
                <a:gd name="T2" fmla="*/ 0 w 36"/>
                <a:gd name="T3" fmla="*/ 208 h 208"/>
                <a:gd name="T4" fmla="*/ 17 w 36"/>
                <a:gd name="T5" fmla="*/ 0 h 208"/>
                <a:gd name="T6" fmla="*/ 36 w 3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8">
                  <a:moveTo>
                    <a:pt x="19" y="208"/>
                  </a:moveTo>
                  <a:lnTo>
                    <a:pt x="0" y="208"/>
                  </a:lnTo>
                  <a:lnTo>
                    <a:pt x="17" y="0"/>
                  </a:lnTo>
                  <a:lnTo>
                    <a:pt x="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4" name="Line 157"/>
            <p:cNvSpPr>
              <a:spLocks noChangeShapeType="1"/>
            </p:cNvSpPr>
            <p:nvPr/>
          </p:nvSpPr>
          <p:spPr bwMode="auto">
            <a:xfrm flipH="1">
              <a:off x="2628" y="2043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5" name="Arc 158"/>
            <p:cNvSpPr>
              <a:spLocks/>
            </p:cNvSpPr>
            <p:nvPr/>
          </p:nvSpPr>
          <p:spPr bwMode="auto">
            <a:xfrm>
              <a:off x="2764" y="1908"/>
              <a:ext cx="123" cy="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75 w 21775"/>
                <a:gd name="T1" fmla="*/ 21599 h 21600"/>
                <a:gd name="T2" fmla="*/ 0 w 21775"/>
                <a:gd name="T3" fmla="*/ 0 h 21600"/>
                <a:gd name="T4" fmla="*/ 21600 w 2177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5" h="21600" fill="none" extrusionOk="0">
                  <a:moveTo>
                    <a:pt x="21775" y="21599"/>
                  </a:moveTo>
                  <a:cubicBezTo>
                    <a:pt x="21716" y="21599"/>
                    <a:pt x="216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75" h="21600" stroke="0" extrusionOk="0">
                  <a:moveTo>
                    <a:pt x="21775" y="21599"/>
                  </a:moveTo>
                  <a:cubicBezTo>
                    <a:pt x="21716" y="21599"/>
                    <a:pt x="216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6" name="Arc 159"/>
            <p:cNvSpPr>
              <a:spLocks/>
            </p:cNvSpPr>
            <p:nvPr/>
          </p:nvSpPr>
          <p:spPr bwMode="auto">
            <a:xfrm>
              <a:off x="2764" y="1908"/>
              <a:ext cx="41" cy="1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35 w 22135"/>
                <a:gd name="T1" fmla="*/ 21593 h 21600"/>
                <a:gd name="T2" fmla="*/ 0 w 22135"/>
                <a:gd name="T3" fmla="*/ 0 h 21600"/>
                <a:gd name="T4" fmla="*/ 21600 w 221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5" h="21600" fill="none" extrusionOk="0">
                  <a:moveTo>
                    <a:pt x="22135" y="21593"/>
                  </a:moveTo>
                  <a:cubicBezTo>
                    <a:pt x="21956" y="21597"/>
                    <a:pt x="2177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135" h="21600" stroke="0" extrusionOk="0">
                  <a:moveTo>
                    <a:pt x="22135" y="21593"/>
                  </a:moveTo>
                  <a:cubicBezTo>
                    <a:pt x="21956" y="21597"/>
                    <a:pt x="2177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7" name="Arc 160"/>
            <p:cNvSpPr>
              <a:spLocks/>
            </p:cNvSpPr>
            <p:nvPr/>
          </p:nvSpPr>
          <p:spPr bwMode="auto">
            <a:xfrm>
              <a:off x="2804" y="2088"/>
              <a:ext cx="33" cy="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548 w 20548"/>
                <a:gd name="T1" fmla="*/ 6659 h 21597"/>
                <a:gd name="T2" fmla="*/ 370 w 20548"/>
                <a:gd name="T3" fmla="*/ 21597 h 21597"/>
                <a:gd name="T4" fmla="*/ 0 w 20548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48" h="21597" fill="none" extrusionOk="0">
                  <a:moveTo>
                    <a:pt x="20547" y="6658"/>
                  </a:moveTo>
                  <a:cubicBezTo>
                    <a:pt x="17703" y="15437"/>
                    <a:pt x="9596" y="21438"/>
                    <a:pt x="369" y="21596"/>
                  </a:cubicBezTo>
                </a:path>
                <a:path w="20548" h="21597" stroke="0" extrusionOk="0">
                  <a:moveTo>
                    <a:pt x="20547" y="6658"/>
                  </a:moveTo>
                  <a:cubicBezTo>
                    <a:pt x="17703" y="15437"/>
                    <a:pt x="9596" y="21438"/>
                    <a:pt x="369" y="2159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8" name="Freeform 161"/>
            <p:cNvSpPr>
              <a:spLocks/>
            </p:cNvSpPr>
            <p:nvPr/>
          </p:nvSpPr>
          <p:spPr bwMode="auto">
            <a:xfrm>
              <a:off x="2836" y="2053"/>
              <a:ext cx="16" cy="71"/>
            </a:xfrm>
            <a:custGeom>
              <a:avLst/>
              <a:gdLst>
                <a:gd name="T0" fmla="*/ 45 w 45"/>
                <a:gd name="T1" fmla="*/ 209 h 211"/>
                <a:gd name="T2" fmla="*/ 26 w 45"/>
                <a:gd name="T3" fmla="*/ 211 h 211"/>
                <a:gd name="T4" fmla="*/ 0 w 45"/>
                <a:gd name="T5" fmla="*/ 2 h 211"/>
                <a:gd name="T6" fmla="*/ 19 w 45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1">
                  <a:moveTo>
                    <a:pt x="45" y="209"/>
                  </a:moveTo>
                  <a:lnTo>
                    <a:pt x="26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9" name="Line 162"/>
            <p:cNvSpPr>
              <a:spLocks noChangeShapeType="1"/>
            </p:cNvSpPr>
            <p:nvPr/>
          </p:nvSpPr>
          <p:spPr bwMode="auto">
            <a:xfrm flipH="1">
              <a:off x="2836" y="205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0" name="Line 163"/>
            <p:cNvSpPr>
              <a:spLocks noChangeShapeType="1"/>
            </p:cNvSpPr>
            <p:nvPr/>
          </p:nvSpPr>
          <p:spPr bwMode="auto">
            <a:xfrm flipH="1" flipV="1">
              <a:off x="2028" y="1913"/>
              <a:ext cx="355" cy="3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1" name="Freeform 164"/>
            <p:cNvSpPr>
              <a:spLocks/>
            </p:cNvSpPr>
            <p:nvPr/>
          </p:nvSpPr>
          <p:spPr bwMode="auto">
            <a:xfrm>
              <a:off x="1996" y="1883"/>
              <a:ext cx="59" cy="55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4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4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2" name="Line 165"/>
            <p:cNvSpPr>
              <a:spLocks noChangeShapeType="1"/>
            </p:cNvSpPr>
            <p:nvPr/>
          </p:nvSpPr>
          <p:spPr bwMode="auto">
            <a:xfrm>
              <a:off x="1996" y="193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3" name="Arc 166"/>
            <p:cNvSpPr>
              <a:spLocks/>
            </p:cNvSpPr>
            <p:nvPr/>
          </p:nvSpPr>
          <p:spPr bwMode="auto">
            <a:xfrm>
              <a:off x="1097" y="1732"/>
              <a:ext cx="956" cy="18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23 w 21600"/>
                <a:gd name="T1" fmla="*/ 0 h 21720"/>
                <a:gd name="T2" fmla="*/ 21600 w 21600"/>
                <a:gd name="T3" fmla="*/ 21720 h 21720"/>
                <a:gd name="T4" fmla="*/ 0 w 21600"/>
                <a:gd name="T5" fmla="*/ 21600 h 2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0" fill="none" extrusionOk="0">
                  <a:moveTo>
                    <a:pt x="22" y="0"/>
                  </a:moveTo>
                  <a:cubicBezTo>
                    <a:pt x="11943" y="12"/>
                    <a:pt x="21600" y="9679"/>
                    <a:pt x="21600" y="21600"/>
                  </a:cubicBezTo>
                  <a:cubicBezTo>
                    <a:pt x="21600" y="21639"/>
                    <a:pt x="21599" y="21679"/>
                    <a:pt x="21599" y="21719"/>
                  </a:cubicBezTo>
                </a:path>
                <a:path w="21600" h="21720" stroke="0" extrusionOk="0">
                  <a:moveTo>
                    <a:pt x="22" y="0"/>
                  </a:moveTo>
                  <a:cubicBezTo>
                    <a:pt x="11943" y="12"/>
                    <a:pt x="21600" y="9679"/>
                    <a:pt x="21600" y="21600"/>
                  </a:cubicBezTo>
                  <a:cubicBezTo>
                    <a:pt x="21600" y="21639"/>
                    <a:pt x="21599" y="21679"/>
                    <a:pt x="21599" y="2171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4" name="Freeform 167"/>
            <p:cNvSpPr>
              <a:spLocks/>
            </p:cNvSpPr>
            <p:nvPr/>
          </p:nvSpPr>
          <p:spPr bwMode="auto">
            <a:xfrm>
              <a:off x="1098" y="1715"/>
              <a:ext cx="53" cy="36"/>
            </a:xfrm>
            <a:custGeom>
              <a:avLst/>
              <a:gdLst>
                <a:gd name="T0" fmla="*/ 0 w 53"/>
                <a:gd name="T1" fmla="*/ 17 h 36"/>
                <a:gd name="T2" fmla="*/ 53 w 53"/>
                <a:gd name="T3" fmla="*/ 36 h 36"/>
                <a:gd name="T4" fmla="*/ 39 w 53"/>
                <a:gd name="T5" fmla="*/ 17 h 36"/>
                <a:gd name="T6" fmla="*/ 53 w 53"/>
                <a:gd name="T7" fmla="*/ 0 h 36"/>
                <a:gd name="T8" fmla="*/ 0 w 53"/>
                <a:gd name="T9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6">
                  <a:moveTo>
                    <a:pt x="0" y="17"/>
                  </a:moveTo>
                  <a:lnTo>
                    <a:pt x="53" y="36"/>
                  </a:lnTo>
                  <a:lnTo>
                    <a:pt x="39" y="17"/>
                  </a:lnTo>
                  <a:lnTo>
                    <a:pt x="53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5" name="Arc 168"/>
            <p:cNvSpPr>
              <a:spLocks/>
            </p:cNvSpPr>
            <p:nvPr/>
          </p:nvSpPr>
          <p:spPr bwMode="auto">
            <a:xfrm>
              <a:off x="1647" y="2084"/>
              <a:ext cx="41" cy="58"/>
            </a:xfrm>
            <a:custGeom>
              <a:avLst/>
              <a:gdLst>
                <a:gd name="G0" fmla="+- 0 0 0"/>
                <a:gd name="G1" fmla="+- 21593 0 0"/>
                <a:gd name="G2" fmla="+- 21600 0 0"/>
                <a:gd name="T0" fmla="*/ 533 w 21600"/>
                <a:gd name="T1" fmla="*/ 0 h 21958"/>
                <a:gd name="T2" fmla="*/ 21597 w 21600"/>
                <a:gd name="T3" fmla="*/ 21958 h 21958"/>
                <a:gd name="T4" fmla="*/ 0 w 21600"/>
                <a:gd name="T5" fmla="*/ 21593 h 21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58" fill="none" extrusionOk="0">
                  <a:moveTo>
                    <a:pt x="533" y="-1"/>
                  </a:moveTo>
                  <a:cubicBezTo>
                    <a:pt x="12251" y="288"/>
                    <a:pt x="21600" y="9871"/>
                    <a:pt x="21600" y="21593"/>
                  </a:cubicBezTo>
                  <a:cubicBezTo>
                    <a:pt x="21600" y="21714"/>
                    <a:pt x="21598" y="21836"/>
                    <a:pt x="21596" y="21957"/>
                  </a:cubicBezTo>
                </a:path>
                <a:path w="21600" h="21958" stroke="0" extrusionOk="0">
                  <a:moveTo>
                    <a:pt x="533" y="-1"/>
                  </a:moveTo>
                  <a:cubicBezTo>
                    <a:pt x="12251" y="288"/>
                    <a:pt x="21600" y="9871"/>
                    <a:pt x="21600" y="21593"/>
                  </a:cubicBezTo>
                  <a:cubicBezTo>
                    <a:pt x="21600" y="21714"/>
                    <a:pt x="21598" y="21836"/>
                    <a:pt x="21596" y="21957"/>
                  </a:cubicBezTo>
                  <a:lnTo>
                    <a:pt x="0" y="215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6" name="Freeform 169"/>
            <p:cNvSpPr>
              <a:spLocks/>
            </p:cNvSpPr>
            <p:nvPr/>
          </p:nvSpPr>
          <p:spPr bwMode="auto">
            <a:xfrm>
              <a:off x="1689" y="2035"/>
              <a:ext cx="833" cy="160"/>
            </a:xfrm>
            <a:custGeom>
              <a:avLst/>
              <a:gdLst>
                <a:gd name="T0" fmla="*/ 0 w 2333"/>
                <a:gd name="T1" fmla="*/ 317 h 475"/>
                <a:gd name="T2" fmla="*/ 462 w 2333"/>
                <a:gd name="T3" fmla="*/ 475 h 475"/>
                <a:gd name="T4" fmla="*/ 2333 w 2333"/>
                <a:gd name="T5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3" h="475">
                  <a:moveTo>
                    <a:pt x="0" y="317"/>
                  </a:moveTo>
                  <a:lnTo>
                    <a:pt x="462" y="475"/>
                  </a:lnTo>
                  <a:lnTo>
                    <a:pt x="233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7" name="Arc 170"/>
            <p:cNvSpPr>
              <a:spLocks/>
            </p:cNvSpPr>
            <p:nvPr/>
          </p:nvSpPr>
          <p:spPr bwMode="auto">
            <a:xfrm>
              <a:off x="2522" y="2034"/>
              <a:ext cx="339" cy="1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14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5" y="21600"/>
                    <a:pt x="63" y="11998"/>
                    <a:pt x="0" y="113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5" y="21600"/>
                    <a:pt x="63" y="11998"/>
                    <a:pt x="0" y="11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8" name="Freeform 171"/>
            <p:cNvSpPr>
              <a:spLocks/>
            </p:cNvSpPr>
            <p:nvPr/>
          </p:nvSpPr>
          <p:spPr bwMode="auto">
            <a:xfrm>
              <a:off x="2861" y="2190"/>
              <a:ext cx="8" cy="70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9" name="Line 172"/>
            <p:cNvSpPr>
              <a:spLocks noChangeShapeType="1"/>
            </p:cNvSpPr>
            <p:nvPr/>
          </p:nvSpPr>
          <p:spPr bwMode="auto">
            <a:xfrm flipH="1">
              <a:off x="2861" y="2190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0" name="Arc 173"/>
            <p:cNvSpPr>
              <a:spLocks/>
            </p:cNvSpPr>
            <p:nvPr/>
          </p:nvSpPr>
          <p:spPr bwMode="auto">
            <a:xfrm>
              <a:off x="2331" y="2058"/>
              <a:ext cx="153" cy="1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9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08"/>
                  </a:moveTo>
                  <a:cubicBezTo>
                    <a:pt x="21484" y="12056"/>
                    <a:pt x="11847" y="21599"/>
                    <a:pt x="0" y="21600"/>
                  </a:cubicBezTo>
                </a:path>
                <a:path w="21599" h="21600" stroke="0" extrusionOk="0">
                  <a:moveTo>
                    <a:pt x="21598" y="208"/>
                  </a:moveTo>
                  <a:cubicBezTo>
                    <a:pt x="21484" y="12056"/>
                    <a:pt x="1184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1" name="Arc 174"/>
            <p:cNvSpPr>
              <a:spLocks/>
            </p:cNvSpPr>
            <p:nvPr/>
          </p:nvSpPr>
          <p:spPr bwMode="auto">
            <a:xfrm>
              <a:off x="2100" y="2161"/>
              <a:ext cx="230" cy="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67 h 21600"/>
                <a:gd name="T2" fmla="*/ 0 w 21593"/>
                <a:gd name="T3" fmla="*/ 21600 h 21600"/>
                <a:gd name="T4" fmla="*/ 0 w 215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600" fill="none" extrusionOk="0">
                  <a:moveTo>
                    <a:pt x="21592" y="566"/>
                  </a:moveTo>
                  <a:cubicBezTo>
                    <a:pt x="21285" y="12271"/>
                    <a:pt x="11708" y="21599"/>
                    <a:pt x="0" y="21600"/>
                  </a:cubicBezTo>
                </a:path>
                <a:path w="21593" h="21600" stroke="0" extrusionOk="0">
                  <a:moveTo>
                    <a:pt x="21592" y="566"/>
                  </a:moveTo>
                  <a:cubicBezTo>
                    <a:pt x="21285" y="12271"/>
                    <a:pt x="1170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2" name="Arc 175"/>
            <p:cNvSpPr>
              <a:spLocks/>
            </p:cNvSpPr>
            <p:nvPr/>
          </p:nvSpPr>
          <p:spPr bwMode="auto">
            <a:xfrm>
              <a:off x="1457" y="2200"/>
              <a:ext cx="642" cy="1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6"/>
                    <a:pt x="11949" y="21581"/>
                    <a:pt x="3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6"/>
                    <a:pt x="11949" y="21581"/>
                    <a:pt x="3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3" name="Arc 176"/>
            <p:cNvSpPr>
              <a:spLocks/>
            </p:cNvSpPr>
            <p:nvPr/>
          </p:nvSpPr>
          <p:spPr bwMode="auto">
            <a:xfrm>
              <a:off x="1006" y="2117"/>
              <a:ext cx="452" cy="1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8 w 21648"/>
                <a:gd name="T1" fmla="*/ 21600 h 21600"/>
                <a:gd name="T2" fmla="*/ 0 w 21648"/>
                <a:gd name="T3" fmla="*/ 114 h 21600"/>
                <a:gd name="T4" fmla="*/ 21600 w 2164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8" h="21600" fill="none" extrusionOk="0">
                  <a:moveTo>
                    <a:pt x="21647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715" y="21600"/>
                    <a:pt x="63" y="11998"/>
                    <a:pt x="0" y="113"/>
                  </a:cubicBezTo>
                </a:path>
                <a:path w="21648" h="21600" stroke="0" extrusionOk="0">
                  <a:moveTo>
                    <a:pt x="21647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715" y="21600"/>
                    <a:pt x="63" y="11998"/>
                    <a:pt x="0" y="11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4" name="Freeform 177"/>
            <p:cNvSpPr>
              <a:spLocks/>
            </p:cNvSpPr>
            <p:nvPr/>
          </p:nvSpPr>
          <p:spPr bwMode="auto">
            <a:xfrm>
              <a:off x="986" y="2118"/>
              <a:ext cx="39" cy="50"/>
            </a:xfrm>
            <a:custGeom>
              <a:avLst/>
              <a:gdLst>
                <a:gd name="T0" fmla="*/ 20 w 39"/>
                <a:gd name="T1" fmla="*/ 0 h 50"/>
                <a:gd name="T2" fmla="*/ 0 w 39"/>
                <a:gd name="T3" fmla="*/ 50 h 50"/>
                <a:gd name="T4" fmla="*/ 20 w 39"/>
                <a:gd name="T5" fmla="*/ 37 h 50"/>
                <a:gd name="T6" fmla="*/ 39 w 39"/>
                <a:gd name="T7" fmla="*/ 50 h 50"/>
                <a:gd name="T8" fmla="*/ 20 w 39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0">
                  <a:moveTo>
                    <a:pt x="20" y="0"/>
                  </a:moveTo>
                  <a:lnTo>
                    <a:pt x="0" y="50"/>
                  </a:lnTo>
                  <a:lnTo>
                    <a:pt x="20" y="37"/>
                  </a:lnTo>
                  <a:lnTo>
                    <a:pt x="39" y="5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2436" name="Curved Connector 12435"/>
          <p:cNvCxnSpPr>
            <a:stCxn id="12326" idx="0"/>
          </p:cNvCxnSpPr>
          <p:nvPr/>
        </p:nvCxnSpPr>
        <p:spPr>
          <a:xfrm rot="16200000" flipV="1">
            <a:off x="3635773" y="1279128"/>
            <a:ext cx="1022350" cy="246776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228600"/>
            <a:ext cx="7781926" cy="8534400"/>
            <a:chOff x="144" y="144"/>
            <a:chExt cx="4902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84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1" y="171"/>
              <a:ext cx="4485" cy="5343"/>
              <a:chOff x="171" y="171"/>
              <a:chExt cx="4485" cy="5343"/>
            </a:xfrm>
          </p:grpSpPr>
          <p:sp>
            <p:nvSpPr>
              <p:cNvPr id="13373" name="Rectangle 5"/>
              <p:cNvSpPr>
                <a:spLocks noChangeArrowheads="1"/>
              </p:cNvSpPr>
              <p:nvPr/>
            </p:nvSpPr>
            <p:spPr bwMode="auto">
              <a:xfrm>
                <a:off x="171" y="4444"/>
                <a:ext cx="1833" cy="104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4" name="Rectangle 6"/>
              <p:cNvSpPr>
                <a:spLocks noChangeArrowheads="1"/>
              </p:cNvSpPr>
              <p:nvPr/>
            </p:nvSpPr>
            <p:spPr bwMode="auto">
              <a:xfrm>
                <a:off x="171" y="2269"/>
                <a:ext cx="1833" cy="104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5" name="Rectangle 7"/>
              <p:cNvSpPr>
                <a:spLocks noChangeArrowheads="1"/>
              </p:cNvSpPr>
              <p:nvPr/>
            </p:nvSpPr>
            <p:spPr bwMode="auto">
              <a:xfrm>
                <a:off x="171" y="3356"/>
                <a:ext cx="1833" cy="104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6" name="Rectangle 8"/>
              <p:cNvSpPr>
                <a:spLocks noChangeArrowheads="1"/>
              </p:cNvSpPr>
              <p:nvPr/>
            </p:nvSpPr>
            <p:spPr bwMode="auto">
              <a:xfrm>
                <a:off x="593" y="327"/>
                <a:ext cx="3176" cy="180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7" name="Oval 9"/>
              <p:cNvSpPr>
                <a:spLocks noChangeArrowheads="1"/>
              </p:cNvSpPr>
              <p:nvPr/>
            </p:nvSpPr>
            <p:spPr bwMode="auto">
              <a:xfrm>
                <a:off x="624" y="40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8" name="Rectangle 10"/>
              <p:cNvSpPr>
                <a:spLocks noChangeArrowheads="1"/>
              </p:cNvSpPr>
              <p:nvPr/>
            </p:nvSpPr>
            <p:spPr bwMode="auto">
              <a:xfrm>
                <a:off x="1528" y="390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9" name="Oval 11"/>
              <p:cNvSpPr>
                <a:spLocks noChangeArrowheads="1"/>
              </p:cNvSpPr>
              <p:nvPr/>
            </p:nvSpPr>
            <p:spPr bwMode="auto">
              <a:xfrm>
                <a:off x="1525" y="40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0" name="Rectangle 12"/>
              <p:cNvSpPr>
                <a:spLocks noChangeArrowheads="1"/>
              </p:cNvSpPr>
              <p:nvPr/>
            </p:nvSpPr>
            <p:spPr bwMode="auto">
              <a:xfrm>
                <a:off x="1216" y="390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1" name="Oval 13"/>
              <p:cNvSpPr>
                <a:spLocks noChangeArrowheads="1"/>
              </p:cNvSpPr>
              <p:nvPr/>
            </p:nvSpPr>
            <p:spPr bwMode="auto">
              <a:xfrm>
                <a:off x="1368" y="40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2" name="Rectangle 14"/>
              <p:cNvSpPr>
                <a:spLocks noChangeArrowheads="1"/>
              </p:cNvSpPr>
              <p:nvPr/>
            </p:nvSpPr>
            <p:spPr bwMode="auto">
              <a:xfrm>
                <a:off x="888" y="390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3" name="Rectangle 15"/>
              <p:cNvSpPr>
                <a:spLocks noChangeArrowheads="1"/>
              </p:cNvSpPr>
              <p:nvPr/>
            </p:nvSpPr>
            <p:spPr bwMode="auto">
              <a:xfrm>
                <a:off x="1216" y="403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4" name="Line 16"/>
              <p:cNvSpPr>
                <a:spLocks noChangeShapeType="1"/>
              </p:cNvSpPr>
              <p:nvPr/>
            </p:nvSpPr>
            <p:spPr bwMode="auto">
              <a:xfrm>
                <a:off x="1216" y="4036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5" name="Line 17"/>
              <p:cNvSpPr>
                <a:spLocks noChangeShapeType="1"/>
              </p:cNvSpPr>
              <p:nvPr/>
            </p:nvSpPr>
            <p:spPr bwMode="auto">
              <a:xfrm flipV="1">
                <a:off x="1216" y="4036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6" name="Rectangle 18"/>
              <p:cNvSpPr>
                <a:spLocks noChangeArrowheads="1"/>
              </p:cNvSpPr>
              <p:nvPr/>
            </p:nvSpPr>
            <p:spPr bwMode="auto">
              <a:xfrm>
                <a:off x="1677" y="390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7" name="Oval 19"/>
              <p:cNvSpPr>
                <a:spLocks noChangeArrowheads="1"/>
              </p:cNvSpPr>
              <p:nvPr/>
            </p:nvSpPr>
            <p:spPr bwMode="auto">
              <a:xfrm>
                <a:off x="1058" y="40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8" name="Rectangle 20"/>
              <p:cNvSpPr>
                <a:spLocks noChangeArrowheads="1"/>
              </p:cNvSpPr>
              <p:nvPr/>
            </p:nvSpPr>
            <p:spPr bwMode="auto">
              <a:xfrm>
                <a:off x="1374" y="381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9" name="Oval 21"/>
              <p:cNvSpPr>
                <a:spLocks noChangeArrowheads="1"/>
              </p:cNvSpPr>
              <p:nvPr/>
            </p:nvSpPr>
            <p:spPr bwMode="auto">
              <a:xfrm>
                <a:off x="906" y="403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0" name="Rectangle 22"/>
              <p:cNvSpPr>
                <a:spLocks noChangeArrowheads="1"/>
              </p:cNvSpPr>
              <p:nvPr/>
            </p:nvSpPr>
            <p:spPr bwMode="auto">
              <a:xfrm>
                <a:off x="1064" y="381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1" name="Oval 23"/>
              <p:cNvSpPr>
                <a:spLocks noChangeArrowheads="1"/>
              </p:cNvSpPr>
              <p:nvPr/>
            </p:nvSpPr>
            <p:spPr bwMode="auto">
              <a:xfrm>
                <a:off x="754" y="40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2" name="Rectangle 24"/>
              <p:cNvSpPr>
                <a:spLocks noChangeArrowheads="1"/>
              </p:cNvSpPr>
              <p:nvPr/>
            </p:nvSpPr>
            <p:spPr bwMode="auto">
              <a:xfrm>
                <a:off x="733" y="390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3" name="Oval 25"/>
              <p:cNvSpPr>
                <a:spLocks noChangeArrowheads="1"/>
              </p:cNvSpPr>
              <p:nvPr/>
            </p:nvSpPr>
            <p:spPr bwMode="auto">
              <a:xfrm>
                <a:off x="1216" y="413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4" name="Rectangle 26"/>
              <p:cNvSpPr>
                <a:spLocks noChangeArrowheads="1"/>
              </p:cNvSpPr>
              <p:nvPr/>
            </p:nvSpPr>
            <p:spPr bwMode="auto">
              <a:xfrm>
                <a:off x="1824" y="372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5" name="Oval 27"/>
              <p:cNvSpPr>
                <a:spLocks noChangeArrowheads="1"/>
              </p:cNvSpPr>
              <p:nvPr/>
            </p:nvSpPr>
            <p:spPr bwMode="auto">
              <a:xfrm>
                <a:off x="1216" y="42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6" name="Rectangle 28"/>
              <p:cNvSpPr>
                <a:spLocks noChangeArrowheads="1"/>
              </p:cNvSpPr>
              <p:nvPr/>
            </p:nvSpPr>
            <p:spPr bwMode="auto">
              <a:xfrm>
                <a:off x="331" y="3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7" name="Oval 29"/>
              <p:cNvSpPr>
                <a:spLocks noChangeArrowheads="1"/>
              </p:cNvSpPr>
              <p:nvPr/>
            </p:nvSpPr>
            <p:spPr bwMode="auto">
              <a:xfrm>
                <a:off x="1677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8" name="Rectangle 30"/>
              <p:cNvSpPr>
                <a:spLocks noChangeArrowheads="1"/>
              </p:cNvSpPr>
              <p:nvPr/>
            </p:nvSpPr>
            <p:spPr bwMode="auto">
              <a:xfrm>
                <a:off x="1064" y="357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9" name="Oval 31"/>
              <p:cNvSpPr>
                <a:spLocks noChangeArrowheads="1"/>
              </p:cNvSpPr>
              <p:nvPr/>
            </p:nvSpPr>
            <p:spPr bwMode="auto">
              <a:xfrm>
                <a:off x="516" y="4135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0" name="Rectangle 32"/>
              <p:cNvSpPr>
                <a:spLocks noChangeArrowheads="1"/>
              </p:cNvSpPr>
              <p:nvPr/>
            </p:nvSpPr>
            <p:spPr bwMode="auto">
              <a:xfrm>
                <a:off x="502" y="389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1" name="Oval 33"/>
              <p:cNvSpPr>
                <a:spLocks noChangeArrowheads="1"/>
              </p:cNvSpPr>
              <p:nvPr/>
            </p:nvSpPr>
            <p:spPr bwMode="auto">
              <a:xfrm>
                <a:off x="602" y="51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2" name="Rectangle 34"/>
              <p:cNvSpPr>
                <a:spLocks noChangeArrowheads="1"/>
              </p:cNvSpPr>
              <p:nvPr/>
            </p:nvSpPr>
            <p:spPr bwMode="auto">
              <a:xfrm>
                <a:off x="1517" y="49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3" name="Oval 35"/>
              <p:cNvSpPr>
                <a:spLocks noChangeArrowheads="1"/>
              </p:cNvSpPr>
              <p:nvPr/>
            </p:nvSpPr>
            <p:spPr bwMode="auto">
              <a:xfrm>
                <a:off x="1509" y="51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4" name="Rectangle 36"/>
              <p:cNvSpPr>
                <a:spLocks noChangeArrowheads="1"/>
              </p:cNvSpPr>
              <p:nvPr/>
            </p:nvSpPr>
            <p:spPr bwMode="auto">
              <a:xfrm>
                <a:off x="1205" y="49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5" name="Oval 37"/>
              <p:cNvSpPr>
                <a:spLocks noChangeArrowheads="1"/>
              </p:cNvSpPr>
              <p:nvPr/>
            </p:nvSpPr>
            <p:spPr bwMode="auto">
              <a:xfrm>
                <a:off x="1357" y="51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6" name="Rectangle 38"/>
              <p:cNvSpPr>
                <a:spLocks noChangeArrowheads="1"/>
              </p:cNvSpPr>
              <p:nvPr/>
            </p:nvSpPr>
            <p:spPr bwMode="auto">
              <a:xfrm>
                <a:off x="898" y="49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7" name="Rectangle 39"/>
              <p:cNvSpPr>
                <a:spLocks noChangeArrowheads="1"/>
              </p:cNvSpPr>
              <p:nvPr/>
            </p:nvSpPr>
            <p:spPr bwMode="auto">
              <a:xfrm>
                <a:off x="1205" y="512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8" name="Line 40"/>
              <p:cNvSpPr>
                <a:spLocks noChangeShapeType="1"/>
              </p:cNvSpPr>
              <p:nvPr/>
            </p:nvSpPr>
            <p:spPr bwMode="auto">
              <a:xfrm>
                <a:off x="1205" y="5125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9" name="Line 41"/>
              <p:cNvSpPr>
                <a:spLocks noChangeShapeType="1"/>
              </p:cNvSpPr>
              <p:nvPr/>
            </p:nvSpPr>
            <p:spPr bwMode="auto">
              <a:xfrm flipV="1">
                <a:off x="1205" y="5125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0" name="Rectangle 42"/>
              <p:cNvSpPr>
                <a:spLocks noChangeArrowheads="1"/>
              </p:cNvSpPr>
              <p:nvPr/>
            </p:nvSpPr>
            <p:spPr bwMode="auto">
              <a:xfrm>
                <a:off x="481" y="498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1" name="Oval 43"/>
              <p:cNvSpPr>
                <a:spLocks noChangeArrowheads="1"/>
              </p:cNvSpPr>
              <p:nvPr/>
            </p:nvSpPr>
            <p:spPr bwMode="auto">
              <a:xfrm>
                <a:off x="1047" y="51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2" name="Rectangle 44"/>
              <p:cNvSpPr>
                <a:spLocks noChangeArrowheads="1"/>
              </p:cNvSpPr>
              <p:nvPr/>
            </p:nvSpPr>
            <p:spPr bwMode="auto">
              <a:xfrm>
                <a:off x="1515" y="49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3" name="Oval 45"/>
              <p:cNvSpPr>
                <a:spLocks noChangeArrowheads="1"/>
              </p:cNvSpPr>
              <p:nvPr/>
            </p:nvSpPr>
            <p:spPr bwMode="auto">
              <a:xfrm>
                <a:off x="896" y="5125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4" name="Rectangle 46"/>
              <p:cNvSpPr>
                <a:spLocks noChangeArrowheads="1"/>
              </p:cNvSpPr>
              <p:nvPr/>
            </p:nvSpPr>
            <p:spPr bwMode="auto">
              <a:xfrm>
                <a:off x="1205" y="49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5" name="Oval 47"/>
              <p:cNvSpPr>
                <a:spLocks noChangeArrowheads="1"/>
              </p:cNvSpPr>
              <p:nvPr/>
            </p:nvSpPr>
            <p:spPr bwMode="auto">
              <a:xfrm>
                <a:off x="738" y="51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6" name="Rectangle 48"/>
              <p:cNvSpPr>
                <a:spLocks noChangeArrowheads="1"/>
              </p:cNvSpPr>
              <p:nvPr/>
            </p:nvSpPr>
            <p:spPr bwMode="auto">
              <a:xfrm>
                <a:off x="896" y="492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7" name="Oval 49"/>
              <p:cNvSpPr>
                <a:spLocks noChangeArrowheads="1"/>
              </p:cNvSpPr>
              <p:nvPr/>
            </p:nvSpPr>
            <p:spPr bwMode="auto">
              <a:xfrm>
                <a:off x="1205" y="5223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8" name="Rectangle 50"/>
              <p:cNvSpPr>
                <a:spLocks noChangeArrowheads="1"/>
              </p:cNvSpPr>
              <p:nvPr/>
            </p:nvSpPr>
            <p:spPr bwMode="auto">
              <a:xfrm>
                <a:off x="1732" y="47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9" name="Oval 51"/>
              <p:cNvSpPr>
                <a:spLocks noChangeArrowheads="1"/>
              </p:cNvSpPr>
              <p:nvPr/>
            </p:nvSpPr>
            <p:spPr bwMode="auto">
              <a:xfrm>
                <a:off x="1205" y="532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0" name="Rectangle 52"/>
              <p:cNvSpPr>
                <a:spLocks noChangeArrowheads="1"/>
              </p:cNvSpPr>
              <p:nvPr/>
            </p:nvSpPr>
            <p:spPr bwMode="auto">
              <a:xfrm>
                <a:off x="331" y="489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1" name="Oval 53"/>
              <p:cNvSpPr>
                <a:spLocks noChangeArrowheads="1"/>
              </p:cNvSpPr>
              <p:nvPr/>
            </p:nvSpPr>
            <p:spPr bwMode="auto">
              <a:xfrm>
                <a:off x="1666" y="517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2" name="Rectangle 54"/>
              <p:cNvSpPr>
                <a:spLocks noChangeArrowheads="1"/>
              </p:cNvSpPr>
              <p:nvPr/>
            </p:nvSpPr>
            <p:spPr bwMode="auto">
              <a:xfrm>
                <a:off x="950" y="464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3" name="Oval 55"/>
              <p:cNvSpPr>
                <a:spLocks noChangeArrowheads="1"/>
              </p:cNvSpPr>
              <p:nvPr/>
            </p:nvSpPr>
            <p:spPr bwMode="auto">
              <a:xfrm>
                <a:off x="488" y="524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4" name="Rectangle 56"/>
              <p:cNvSpPr>
                <a:spLocks noChangeArrowheads="1"/>
              </p:cNvSpPr>
              <p:nvPr/>
            </p:nvSpPr>
            <p:spPr bwMode="auto">
              <a:xfrm>
                <a:off x="681" y="499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5" name="Oval 57"/>
              <p:cNvSpPr>
                <a:spLocks noChangeArrowheads="1"/>
              </p:cNvSpPr>
              <p:nvPr/>
            </p:nvSpPr>
            <p:spPr bwMode="auto">
              <a:xfrm>
                <a:off x="663" y="2953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6" name="Rectangle 58"/>
              <p:cNvSpPr>
                <a:spLocks noChangeArrowheads="1"/>
              </p:cNvSpPr>
              <p:nvPr/>
            </p:nvSpPr>
            <p:spPr bwMode="auto">
              <a:xfrm>
                <a:off x="1566" y="282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7" name="Oval 59"/>
              <p:cNvSpPr>
                <a:spLocks noChangeArrowheads="1"/>
              </p:cNvSpPr>
              <p:nvPr/>
            </p:nvSpPr>
            <p:spPr bwMode="auto">
              <a:xfrm>
                <a:off x="1558" y="2947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8" name="Rectangle 60"/>
              <p:cNvSpPr>
                <a:spLocks noChangeArrowheads="1"/>
              </p:cNvSpPr>
              <p:nvPr/>
            </p:nvSpPr>
            <p:spPr bwMode="auto">
              <a:xfrm>
                <a:off x="1333" y="282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9" name="Oval 61"/>
              <p:cNvSpPr>
                <a:spLocks noChangeArrowheads="1"/>
              </p:cNvSpPr>
              <p:nvPr/>
            </p:nvSpPr>
            <p:spPr bwMode="auto">
              <a:xfrm>
                <a:off x="1406" y="294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0" name="Rectangle 62"/>
              <p:cNvSpPr>
                <a:spLocks noChangeArrowheads="1"/>
              </p:cNvSpPr>
              <p:nvPr/>
            </p:nvSpPr>
            <p:spPr bwMode="auto">
              <a:xfrm>
                <a:off x="1045" y="282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1" name="Rectangle 63"/>
              <p:cNvSpPr>
                <a:spLocks noChangeArrowheads="1"/>
              </p:cNvSpPr>
              <p:nvPr/>
            </p:nvSpPr>
            <p:spPr bwMode="auto">
              <a:xfrm>
                <a:off x="1254" y="2947"/>
                <a:ext cx="61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2" name="Line 64"/>
              <p:cNvSpPr>
                <a:spLocks noChangeShapeType="1"/>
              </p:cNvSpPr>
              <p:nvPr/>
            </p:nvSpPr>
            <p:spPr bwMode="auto">
              <a:xfrm>
                <a:off x="1254" y="2947"/>
                <a:ext cx="62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3" name="Line 65"/>
              <p:cNvSpPr>
                <a:spLocks noChangeShapeType="1"/>
              </p:cNvSpPr>
              <p:nvPr/>
            </p:nvSpPr>
            <p:spPr bwMode="auto">
              <a:xfrm flipV="1">
                <a:off x="1254" y="2947"/>
                <a:ext cx="62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4" name="Rectangle 66"/>
              <p:cNvSpPr>
                <a:spLocks noChangeArrowheads="1"/>
              </p:cNvSpPr>
              <p:nvPr/>
            </p:nvSpPr>
            <p:spPr bwMode="auto">
              <a:xfrm>
                <a:off x="1808" y="272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5" name="Oval 67"/>
              <p:cNvSpPr>
                <a:spLocks noChangeArrowheads="1"/>
              </p:cNvSpPr>
              <p:nvPr/>
            </p:nvSpPr>
            <p:spPr bwMode="auto">
              <a:xfrm>
                <a:off x="1096" y="294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6" name="Rectangle 68"/>
              <p:cNvSpPr>
                <a:spLocks noChangeArrowheads="1"/>
              </p:cNvSpPr>
              <p:nvPr/>
            </p:nvSpPr>
            <p:spPr bwMode="auto">
              <a:xfrm>
                <a:off x="1352" y="272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7" name="Oval 69"/>
              <p:cNvSpPr>
                <a:spLocks noChangeArrowheads="1"/>
              </p:cNvSpPr>
              <p:nvPr/>
            </p:nvSpPr>
            <p:spPr bwMode="auto">
              <a:xfrm>
                <a:off x="944" y="2947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8" name="Rectangle 70"/>
              <p:cNvSpPr>
                <a:spLocks noChangeArrowheads="1"/>
              </p:cNvSpPr>
              <p:nvPr/>
            </p:nvSpPr>
            <p:spPr bwMode="auto">
              <a:xfrm>
                <a:off x="1021" y="27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9" name="Oval 71"/>
              <p:cNvSpPr>
                <a:spLocks noChangeArrowheads="1"/>
              </p:cNvSpPr>
              <p:nvPr/>
            </p:nvSpPr>
            <p:spPr bwMode="auto">
              <a:xfrm>
                <a:off x="787" y="294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0" name="Rectangle 72"/>
              <p:cNvSpPr>
                <a:spLocks noChangeArrowheads="1"/>
              </p:cNvSpPr>
              <p:nvPr/>
            </p:nvSpPr>
            <p:spPr bwMode="auto">
              <a:xfrm>
                <a:off x="736" y="282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1" name="Oval 73"/>
              <p:cNvSpPr>
                <a:spLocks noChangeArrowheads="1"/>
              </p:cNvSpPr>
              <p:nvPr/>
            </p:nvSpPr>
            <p:spPr bwMode="auto">
              <a:xfrm>
                <a:off x="1254" y="3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2" name="Rectangle 74"/>
              <p:cNvSpPr>
                <a:spLocks noChangeArrowheads="1"/>
              </p:cNvSpPr>
              <p:nvPr/>
            </p:nvSpPr>
            <p:spPr bwMode="auto">
              <a:xfrm>
                <a:off x="1591" y="25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3" name="Oval 75"/>
              <p:cNvSpPr>
                <a:spLocks noChangeArrowheads="1"/>
              </p:cNvSpPr>
              <p:nvPr/>
            </p:nvSpPr>
            <p:spPr bwMode="auto">
              <a:xfrm>
                <a:off x="1254" y="315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4" name="Rectangle 76"/>
              <p:cNvSpPr>
                <a:spLocks noChangeArrowheads="1"/>
              </p:cNvSpPr>
              <p:nvPr/>
            </p:nvSpPr>
            <p:spPr bwMode="auto">
              <a:xfrm>
                <a:off x="587" y="283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5" name="Oval 77"/>
              <p:cNvSpPr>
                <a:spLocks noChangeArrowheads="1"/>
              </p:cNvSpPr>
              <p:nvPr/>
            </p:nvSpPr>
            <p:spPr bwMode="auto">
              <a:xfrm>
                <a:off x="1715" y="299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6" name="Rectangle 78"/>
              <p:cNvSpPr>
                <a:spLocks noChangeArrowheads="1"/>
              </p:cNvSpPr>
              <p:nvPr/>
            </p:nvSpPr>
            <p:spPr bwMode="auto">
              <a:xfrm>
                <a:off x="874" y="249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7" name="Oval 79"/>
              <p:cNvSpPr>
                <a:spLocks noChangeArrowheads="1"/>
              </p:cNvSpPr>
              <p:nvPr/>
            </p:nvSpPr>
            <p:spPr bwMode="auto">
              <a:xfrm>
                <a:off x="543" y="3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8" name="Rectangle 80"/>
              <p:cNvSpPr>
                <a:spLocks noChangeArrowheads="1"/>
              </p:cNvSpPr>
              <p:nvPr/>
            </p:nvSpPr>
            <p:spPr bwMode="auto">
              <a:xfrm>
                <a:off x="435" y="26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9" name="Oval 81"/>
              <p:cNvSpPr>
                <a:spLocks noChangeArrowheads="1"/>
              </p:cNvSpPr>
              <p:nvPr/>
            </p:nvSpPr>
            <p:spPr bwMode="auto">
              <a:xfrm>
                <a:off x="1262" y="1353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0" name="Rectangle 82"/>
              <p:cNvSpPr>
                <a:spLocks noChangeArrowheads="1"/>
              </p:cNvSpPr>
              <p:nvPr/>
            </p:nvSpPr>
            <p:spPr bwMode="auto">
              <a:xfrm>
                <a:off x="2909" y="1121"/>
                <a:ext cx="1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1" name="Oval 83"/>
              <p:cNvSpPr>
                <a:spLocks noChangeArrowheads="1"/>
              </p:cNvSpPr>
              <p:nvPr/>
            </p:nvSpPr>
            <p:spPr bwMode="auto">
              <a:xfrm>
                <a:off x="2825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2" name="Rectangle 84"/>
              <p:cNvSpPr>
                <a:spLocks noChangeArrowheads="1"/>
              </p:cNvSpPr>
              <p:nvPr/>
            </p:nvSpPr>
            <p:spPr bwMode="auto">
              <a:xfrm>
                <a:off x="2405" y="1132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3" name="Oval 85"/>
              <p:cNvSpPr>
                <a:spLocks noChangeArrowheads="1"/>
              </p:cNvSpPr>
              <p:nvPr/>
            </p:nvSpPr>
            <p:spPr bwMode="auto">
              <a:xfrm>
                <a:off x="2559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4" name="Rectangle 86"/>
              <p:cNvSpPr>
                <a:spLocks noChangeArrowheads="1"/>
              </p:cNvSpPr>
              <p:nvPr/>
            </p:nvSpPr>
            <p:spPr bwMode="auto">
              <a:xfrm>
                <a:off x="1971" y="1164"/>
                <a:ext cx="15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5" name="Rectangle 87"/>
              <p:cNvSpPr>
                <a:spLocks noChangeArrowheads="1"/>
              </p:cNvSpPr>
              <p:nvPr/>
            </p:nvSpPr>
            <p:spPr bwMode="auto">
              <a:xfrm>
                <a:off x="2293" y="1342"/>
                <a:ext cx="107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6" name="Line 88"/>
              <p:cNvSpPr>
                <a:spLocks noChangeShapeType="1"/>
              </p:cNvSpPr>
              <p:nvPr/>
            </p:nvSpPr>
            <p:spPr bwMode="auto">
              <a:xfrm>
                <a:off x="2293" y="1342"/>
                <a:ext cx="103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7" name="Line 89"/>
              <p:cNvSpPr>
                <a:spLocks noChangeShapeType="1"/>
              </p:cNvSpPr>
              <p:nvPr/>
            </p:nvSpPr>
            <p:spPr bwMode="auto">
              <a:xfrm flipV="1">
                <a:off x="2293" y="1342"/>
                <a:ext cx="103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8" name="Rectangle 90"/>
              <p:cNvSpPr>
                <a:spLocks noChangeArrowheads="1"/>
              </p:cNvSpPr>
              <p:nvPr/>
            </p:nvSpPr>
            <p:spPr bwMode="auto">
              <a:xfrm>
                <a:off x="2676" y="957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9" name="Oval 91"/>
              <p:cNvSpPr>
                <a:spLocks noChangeArrowheads="1"/>
              </p:cNvSpPr>
              <p:nvPr/>
            </p:nvSpPr>
            <p:spPr bwMode="auto">
              <a:xfrm>
                <a:off x="2027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0" name="Rectangle 92"/>
              <p:cNvSpPr>
                <a:spLocks noChangeArrowheads="1"/>
              </p:cNvSpPr>
              <p:nvPr/>
            </p:nvSpPr>
            <p:spPr bwMode="auto">
              <a:xfrm>
                <a:off x="2177" y="962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1" name="Oval 93"/>
              <p:cNvSpPr>
                <a:spLocks noChangeArrowheads="1"/>
              </p:cNvSpPr>
              <p:nvPr/>
            </p:nvSpPr>
            <p:spPr bwMode="auto">
              <a:xfrm>
                <a:off x="1761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2" name="Rectangle 94"/>
              <p:cNvSpPr>
                <a:spLocks noChangeArrowheads="1"/>
              </p:cNvSpPr>
              <p:nvPr/>
            </p:nvSpPr>
            <p:spPr bwMode="auto">
              <a:xfrm>
                <a:off x="1764" y="962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3" name="Oval 95"/>
              <p:cNvSpPr>
                <a:spLocks noChangeArrowheads="1"/>
              </p:cNvSpPr>
              <p:nvPr/>
            </p:nvSpPr>
            <p:spPr bwMode="auto">
              <a:xfrm>
                <a:off x="1490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4" name="Rectangle 96"/>
              <p:cNvSpPr>
                <a:spLocks noChangeArrowheads="1"/>
              </p:cNvSpPr>
              <p:nvPr/>
            </p:nvSpPr>
            <p:spPr bwMode="auto">
              <a:xfrm>
                <a:off x="1422" y="1159"/>
                <a:ext cx="1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5" name="Oval 97"/>
              <p:cNvSpPr>
                <a:spLocks noChangeArrowheads="1"/>
              </p:cNvSpPr>
              <p:nvPr/>
            </p:nvSpPr>
            <p:spPr bwMode="auto">
              <a:xfrm>
                <a:off x="2293" y="1512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6" name="Rectangle 98"/>
              <p:cNvSpPr>
                <a:spLocks noChangeArrowheads="1"/>
              </p:cNvSpPr>
              <p:nvPr/>
            </p:nvSpPr>
            <p:spPr bwMode="auto">
              <a:xfrm>
                <a:off x="3273" y="782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7" name="Oval 99"/>
              <p:cNvSpPr>
                <a:spLocks noChangeArrowheads="1"/>
              </p:cNvSpPr>
              <p:nvPr/>
            </p:nvSpPr>
            <p:spPr bwMode="auto">
              <a:xfrm>
                <a:off x="2293" y="1807"/>
                <a:ext cx="107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8" name="Rectangle 100"/>
              <p:cNvSpPr>
                <a:spLocks noChangeArrowheads="1"/>
              </p:cNvSpPr>
              <p:nvPr/>
            </p:nvSpPr>
            <p:spPr bwMode="auto">
              <a:xfrm>
                <a:off x="961" y="880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9" name="Oval 101"/>
              <p:cNvSpPr>
                <a:spLocks noChangeArrowheads="1"/>
              </p:cNvSpPr>
              <p:nvPr/>
            </p:nvSpPr>
            <p:spPr bwMode="auto">
              <a:xfrm>
                <a:off x="3064" y="1539"/>
                <a:ext cx="106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0" name="Rectangle 102"/>
              <p:cNvSpPr>
                <a:spLocks noChangeArrowheads="1"/>
              </p:cNvSpPr>
              <p:nvPr/>
            </p:nvSpPr>
            <p:spPr bwMode="auto">
              <a:xfrm>
                <a:off x="2133" y="519"/>
                <a:ext cx="25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1" name="Oval 103"/>
              <p:cNvSpPr>
                <a:spLocks noChangeArrowheads="1"/>
              </p:cNvSpPr>
              <p:nvPr/>
            </p:nvSpPr>
            <p:spPr bwMode="auto">
              <a:xfrm>
                <a:off x="1099" y="1517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2" name="Rectangle 104"/>
              <p:cNvSpPr>
                <a:spLocks noChangeArrowheads="1"/>
              </p:cNvSpPr>
              <p:nvPr/>
            </p:nvSpPr>
            <p:spPr bwMode="auto">
              <a:xfrm>
                <a:off x="1072" y="1192"/>
                <a:ext cx="25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3" name="Rectangle 105"/>
              <p:cNvSpPr>
                <a:spLocks noChangeArrowheads="1"/>
              </p:cNvSpPr>
              <p:nvPr/>
            </p:nvSpPr>
            <p:spPr bwMode="auto">
              <a:xfrm>
                <a:off x="285" y="53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4" name="Rectangle 106"/>
              <p:cNvSpPr>
                <a:spLocks noChangeArrowheads="1"/>
              </p:cNvSpPr>
              <p:nvPr/>
            </p:nvSpPr>
            <p:spPr bwMode="auto">
              <a:xfrm>
                <a:off x="285" y="430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5" name="Rectangle 107"/>
              <p:cNvSpPr>
                <a:spLocks noChangeArrowheads="1"/>
              </p:cNvSpPr>
              <p:nvPr/>
            </p:nvSpPr>
            <p:spPr bwMode="auto">
              <a:xfrm>
                <a:off x="708" y="193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6" name="Rectangle 108"/>
              <p:cNvSpPr>
                <a:spLocks noChangeArrowheads="1"/>
              </p:cNvSpPr>
              <p:nvPr/>
            </p:nvSpPr>
            <p:spPr bwMode="auto">
              <a:xfrm>
                <a:off x="512" y="318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7" name="Rectangle 109"/>
              <p:cNvSpPr>
                <a:spLocks noChangeArrowheads="1"/>
              </p:cNvSpPr>
              <p:nvPr/>
            </p:nvSpPr>
            <p:spPr bwMode="auto">
              <a:xfrm>
                <a:off x="2039" y="2286"/>
                <a:ext cx="18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8" name="Rectangle 110"/>
              <p:cNvSpPr>
                <a:spLocks noChangeArrowheads="1"/>
              </p:cNvSpPr>
              <p:nvPr/>
            </p:nvSpPr>
            <p:spPr bwMode="auto">
              <a:xfrm>
                <a:off x="2190" y="2286"/>
                <a:ext cx="8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9" name="Rectangle 111"/>
              <p:cNvSpPr>
                <a:spLocks noChangeArrowheads="1"/>
              </p:cNvSpPr>
              <p:nvPr/>
            </p:nvSpPr>
            <p:spPr bwMode="auto">
              <a:xfrm>
                <a:off x="2039" y="2390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0" name="Rectangle 112"/>
              <p:cNvSpPr>
                <a:spLocks noChangeArrowheads="1"/>
              </p:cNvSpPr>
              <p:nvPr/>
            </p:nvSpPr>
            <p:spPr bwMode="auto">
              <a:xfrm>
                <a:off x="2039" y="2494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1" name="Rectangle 113"/>
              <p:cNvSpPr>
                <a:spLocks noChangeArrowheads="1"/>
              </p:cNvSpPr>
              <p:nvPr/>
            </p:nvSpPr>
            <p:spPr bwMode="auto">
              <a:xfrm>
                <a:off x="2185" y="2494"/>
                <a:ext cx="6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2" name="Rectangle 114"/>
              <p:cNvSpPr>
                <a:spLocks noChangeArrowheads="1"/>
              </p:cNvSpPr>
              <p:nvPr/>
            </p:nvSpPr>
            <p:spPr bwMode="auto">
              <a:xfrm>
                <a:off x="2039" y="2702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3" name="Rectangle 115"/>
              <p:cNvSpPr>
                <a:spLocks noChangeArrowheads="1"/>
              </p:cNvSpPr>
              <p:nvPr/>
            </p:nvSpPr>
            <p:spPr bwMode="auto">
              <a:xfrm>
                <a:off x="2168" y="2702"/>
                <a:ext cx="138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Lead.Whammy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2 tech.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4" name="Rectangle 116"/>
              <p:cNvSpPr>
                <a:spLocks noChangeArrowheads="1"/>
              </p:cNvSpPr>
              <p:nvPr/>
            </p:nvSpPr>
            <p:spPr bwMode="auto">
              <a:xfrm>
                <a:off x="2039" y="2910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5" name="Rectangle 117"/>
              <p:cNvSpPr>
                <a:spLocks noChangeArrowheads="1"/>
              </p:cNvSpPr>
              <p:nvPr/>
            </p:nvSpPr>
            <p:spPr bwMode="auto">
              <a:xfrm>
                <a:off x="2160" y="2910"/>
                <a:ext cx="126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6" name="Rectangle 118"/>
              <p:cNvSpPr>
                <a:spLocks noChangeArrowheads="1"/>
              </p:cNvSpPr>
              <p:nvPr/>
            </p:nvSpPr>
            <p:spPr bwMode="auto">
              <a:xfrm>
                <a:off x="2039" y="311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7" name="Rectangle 119"/>
              <p:cNvSpPr>
                <a:spLocks noChangeArrowheads="1"/>
              </p:cNvSpPr>
              <p:nvPr/>
            </p:nvSpPr>
            <p:spPr bwMode="auto">
              <a:xfrm>
                <a:off x="2163" y="3118"/>
                <a:ext cx="2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8" name="Rectangle 120"/>
              <p:cNvSpPr>
                <a:spLocks noChangeArrowheads="1"/>
              </p:cNvSpPr>
              <p:nvPr/>
            </p:nvSpPr>
            <p:spPr bwMode="auto">
              <a:xfrm>
                <a:off x="2039" y="3326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9" name="Rectangle 121"/>
              <p:cNvSpPr>
                <a:spLocks noChangeArrowheads="1"/>
              </p:cNvSpPr>
              <p:nvPr/>
            </p:nvSpPr>
            <p:spPr bwMode="auto">
              <a:xfrm>
                <a:off x="2163" y="3326"/>
                <a:ext cx="2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0" name="Rectangle 122"/>
              <p:cNvSpPr>
                <a:spLocks noChangeArrowheads="1"/>
              </p:cNvSpPr>
              <p:nvPr/>
            </p:nvSpPr>
            <p:spPr bwMode="auto">
              <a:xfrm>
                <a:off x="2039" y="3534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1" name="Rectangle 123"/>
              <p:cNvSpPr>
                <a:spLocks noChangeArrowheads="1"/>
              </p:cNvSpPr>
              <p:nvPr/>
            </p:nvSpPr>
            <p:spPr bwMode="auto">
              <a:xfrm>
                <a:off x="2160" y="3534"/>
                <a:ext cx="9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2" name="Rectangle 124"/>
              <p:cNvSpPr>
                <a:spLocks noChangeArrowheads="1"/>
              </p:cNvSpPr>
              <p:nvPr/>
            </p:nvSpPr>
            <p:spPr bwMode="auto">
              <a:xfrm>
                <a:off x="2039" y="3741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3" name="Rectangle 125"/>
              <p:cNvSpPr>
                <a:spLocks noChangeArrowheads="1"/>
              </p:cNvSpPr>
              <p:nvPr/>
            </p:nvSpPr>
            <p:spPr bwMode="auto">
              <a:xfrm>
                <a:off x="2184" y="3741"/>
                <a:ext cx="242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over midline-2nd step@45- 3rd step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4" name="Rectangle 126"/>
              <p:cNvSpPr>
                <a:spLocks noChangeArrowheads="1"/>
              </p:cNvSpPr>
              <p:nvPr/>
            </p:nvSpPr>
            <p:spPr bwMode="auto">
              <a:xfrm>
                <a:off x="2039" y="3845"/>
                <a:ext cx="17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even w/FB, cross behind-fake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5" name="Rectangle 127"/>
              <p:cNvSpPr>
                <a:spLocks noChangeArrowheads="1"/>
              </p:cNvSpPr>
              <p:nvPr/>
            </p:nvSpPr>
            <p:spPr bwMode="auto">
              <a:xfrm>
                <a:off x="2039" y="4053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6" name="Rectangle 128"/>
              <p:cNvSpPr>
                <a:spLocks noChangeArrowheads="1"/>
              </p:cNvSpPr>
              <p:nvPr/>
            </p:nvSpPr>
            <p:spPr bwMode="auto">
              <a:xfrm>
                <a:off x="2160" y="4053"/>
                <a:ext cx="14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:Step out. Block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7" name="Rectangle 129"/>
              <p:cNvSpPr>
                <a:spLocks noChangeArrowheads="1"/>
              </p:cNvSpPr>
              <p:nvPr/>
            </p:nvSpPr>
            <p:spPr bwMode="auto">
              <a:xfrm>
                <a:off x="2039" y="4261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8" name="Rectangle 130"/>
              <p:cNvSpPr>
                <a:spLocks noChangeArrowheads="1"/>
              </p:cNvSpPr>
              <p:nvPr/>
            </p:nvSpPr>
            <p:spPr bwMode="auto">
              <a:xfrm>
                <a:off x="2219" y="4261"/>
                <a:ext cx="200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Slide 2 steps sideways @QB area.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9" name="Rectangle 131"/>
              <p:cNvSpPr>
                <a:spLocks noChangeArrowheads="1"/>
              </p:cNvSpPr>
              <p:nvPr/>
            </p:nvSpPr>
            <p:spPr bwMode="auto">
              <a:xfrm>
                <a:off x="2039" y="4365"/>
                <a:ext cx="94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1st LB from 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0" name="Rectangle 132"/>
              <p:cNvSpPr>
                <a:spLocks noChangeArrowheads="1"/>
              </p:cNvSpPr>
              <p:nvPr/>
            </p:nvSpPr>
            <p:spPr bwMode="auto">
              <a:xfrm>
                <a:off x="2039" y="4573"/>
                <a:ext cx="17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1" name="Rectangle 133"/>
              <p:cNvSpPr>
                <a:spLocks noChangeArrowheads="1"/>
              </p:cNvSpPr>
              <p:nvPr/>
            </p:nvSpPr>
            <p:spPr bwMode="auto">
              <a:xfrm>
                <a:off x="2163" y="4573"/>
                <a:ext cx="249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Lead step,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Croosover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, Square. Bend path for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2" name="Rectangle 134"/>
              <p:cNvSpPr>
                <a:spLocks noChangeArrowheads="1"/>
              </p:cNvSpPr>
              <p:nvPr/>
            </p:nvSpPr>
            <p:spPr bwMode="auto">
              <a:xfrm>
                <a:off x="2039" y="4677"/>
                <a:ext cx="85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foot of PST.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3" name="Rectangle 135"/>
              <p:cNvSpPr>
                <a:spLocks noChangeArrowheads="1"/>
              </p:cNvSpPr>
              <p:nvPr/>
            </p:nvSpPr>
            <p:spPr bwMode="auto">
              <a:xfrm>
                <a:off x="2039" y="4885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4" name="Rectangle 136"/>
              <p:cNvSpPr>
                <a:spLocks noChangeArrowheads="1"/>
              </p:cNvSpPr>
              <p:nvPr/>
            </p:nvSpPr>
            <p:spPr bwMode="auto">
              <a:xfrm>
                <a:off x="1584" y="171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5" name="Rectangle 137"/>
              <p:cNvSpPr>
                <a:spLocks noChangeArrowheads="1"/>
              </p:cNvSpPr>
              <p:nvPr/>
            </p:nvSpPr>
            <p:spPr bwMode="auto">
              <a:xfrm>
                <a:off x="1900" y="171"/>
                <a:ext cx="177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 Tight Liz 35 Belly Slide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6" name="Line 138"/>
              <p:cNvSpPr>
                <a:spLocks noChangeShapeType="1"/>
              </p:cNvSpPr>
              <p:nvPr/>
            </p:nvSpPr>
            <p:spPr bwMode="auto">
              <a:xfrm flipV="1">
                <a:off x="2080" y="1294"/>
                <a:ext cx="0" cy="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7" name="Freeform 139"/>
              <p:cNvSpPr>
                <a:spLocks/>
              </p:cNvSpPr>
              <p:nvPr/>
            </p:nvSpPr>
            <p:spPr bwMode="auto">
              <a:xfrm>
                <a:off x="2042" y="1287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8" name="Line 140"/>
              <p:cNvSpPr>
                <a:spLocks noChangeShapeType="1"/>
              </p:cNvSpPr>
              <p:nvPr/>
            </p:nvSpPr>
            <p:spPr bwMode="auto">
              <a:xfrm>
                <a:off x="2042" y="128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9" name="Arc 141"/>
              <p:cNvSpPr>
                <a:spLocks/>
              </p:cNvSpPr>
              <p:nvPr/>
            </p:nvSpPr>
            <p:spPr bwMode="auto">
              <a:xfrm>
                <a:off x="1115" y="5278"/>
                <a:ext cx="124" cy="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5 w 21595"/>
                  <a:gd name="T1" fmla="*/ 447 h 21599"/>
                  <a:gd name="T2" fmla="*/ 165 w 21595"/>
                  <a:gd name="T3" fmla="*/ 21599 h 21599"/>
                  <a:gd name="T4" fmla="*/ 0 w 21595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599" fill="none" extrusionOk="0">
                    <a:moveTo>
                      <a:pt x="21595" y="447"/>
                    </a:moveTo>
                    <a:cubicBezTo>
                      <a:pt x="21353" y="12135"/>
                      <a:pt x="11855" y="21510"/>
                      <a:pt x="165" y="21599"/>
                    </a:cubicBezTo>
                  </a:path>
                  <a:path w="21595" h="21599" stroke="0" extrusionOk="0">
                    <a:moveTo>
                      <a:pt x="21595" y="447"/>
                    </a:moveTo>
                    <a:cubicBezTo>
                      <a:pt x="21353" y="12135"/>
                      <a:pt x="11855" y="21510"/>
                      <a:pt x="16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0" name="Arc 142"/>
              <p:cNvSpPr>
                <a:spLocks/>
              </p:cNvSpPr>
              <p:nvPr/>
            </p:nvSpPr>
            <p:spPr bwMode="auto">
              <a:xfrm>
                <a:off x="890" y="5327"/>
                <a:ext cx="224" cy="9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27 h 21600"/>
                  <a:gd name="T2" fmla="*/ 95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26"/>
                    </a:moveTo>
                    <a:cubicBezTo>
                      <a:pt x="21474" y="12030"/>
                      <a:pt x="11898" y="21547"/>
                      <a:pt x="94" y="21599"/>
                    </a:cubicBezTo>
                  </a:path>
                  <a:path w="21599" h="21600" stroke="0" extrusionOk="0">
                    <a:moveTo>
                      <a:pt x="21598" y="226"/>
                    </a:moveTo>
                    <a:cubicBezTo>
                      <a:pt x="21474" y="12030"/>
                      <a:pt x="11898" y="21547"/>
                      <a:pt x="9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1" name="Arc 143"/>
              <p:cNvSpPr>
                <a:spLocks/>
              </p:cNvSpPr>
              <p:nvPr/>
            </p:nvSpPr>
            <p:spPr bwMode="auto">
              <a:xfrm>
                <a:off x="758" y="5332"/>
                <a:ext cx="133" cy="89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59 w 21759"/>
                  <a:gd name="T1" fmla="*/ 21599 h 21600"/>
                  <a:gd name="T2" fmla="*/ 0 w 21759"/>
                  <a:gd name="T3" fmla="*/ 243 h 21600"/>
                  <a:gd name="T4" fmla="*/ 21599 w 2175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9" h="21600" fill="none" extrusionOk="0">
                    <a:moveTo>
                      <a:pt x="21759" y="21599"/>
                    </a:moveTo>
                    <a:cubicBezTo>
                      <a:pt x="21705" y="21599"/>
                      <a:pt x="21652" y="21599"/>
                      <a:pt x="21599" y="21600"/>
                    </a:cubicBezTo>
                    <a:cubicBezTo>
                      <a:pt x="9764" y="21600"/>
                      <a:pt x="133" y="12076"/>
                      <a:pt x="0" y="242"/>
                    </a:cubicBezTo>
                  </a:path>
                  <a:path w="21759" h="21600" stroke="0" extrusionOk="0">
                    <a:moveTo>
                      <a:pt x="21759" y="21599"/>
                    </a:moveTo>
                    <a:cubicBezTo>
                      <a:pt x="21705" y="21599"/>
                      <a:pt x="21652" y="21599"/>
                      <a:pt x="21599" y="21600"/>
                    </a:cubicBezTo>
                    <a:cubicBezTo>
                      <a:pt x="9764" y="21600"/>
                      <a:pt x="133" y="12076"/>
                      <a:pt x="0" y="24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2" name="Freeform 144"/>
              <p:cNvSpPr>
                <a:spLocks/>
              </p:cNvSpPr>
              <p:nvPr/>
            </p:nvSpPr>
            <p:spPr bwMode="auto">
              <a:xfrm>
                <a:off x="758" y="5333"/>
                <a:ext cx="55" cy="47"/>
              </a:xfrm>
              <a:custGeom>
                <a:avLst/>
                <a:gdLst>
                  <a:gd name="T0" fmla="*/ 0 w 55"/>
                  <a:gd name="T1" fmla="*/ 0 h 47"/>
                  <a:gd name="T2" fmla="*/ 33 w 55"/>
                  <a:gd name="T3" fmla="*/ 47 h 47"/>
                  <a:gd name="T4" fmla="*/ 33 w 55"/>
                  <a:gd name="T5" fmla="*/ 23 h 47"/>
                  <a:gd name="T6" fmla="*/ 55 w 55"/>
                  <a:gd name="T7" fmla="*/ 14 h 47"/>
                  <a:gd name="T8" fmla="*/ 0 w 55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7">
                    <a:moveTo>
                      <a:pt x="0" y="0"/>
                    </a:moveTo>
                    <a:lnTo>
                      <a:pt x="33" y="47"/>
                    </a:lnTo>
                    <a:lnTo>
                      <a:pt x="33" y="23"/>
                    </a:lnTo>
                    <a:lnTo>
                      <a:pt x="55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3" name="Arc 145"/>
              <p:cNvSpPr>
                <a:spLocks/>
              </p:cNvSpPr>
              <p:nvPr/>
            </p:nvSpPr>
            <p:spPr bwMode="auto">
              <a:xfrm>
                <a:off x="980" y="4874"/>
                <a:ext cx="234" cy="5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92 w 21692"/>
                  <a:gd name="T1" fmla="*/ 21600 h 21600"/>
                  <a:gd name="T2" fmla="*/ 0 w 21692"/>
                  <a:gd name="T3" fmla="*/ 0 h 21600"/>
                  <a:gd name="T4" fmla="*/ 21600 w 2169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2" h="21600" fill="none" extrusionOk="0">
                    <a:moveTo>
                      <a:pt x="21691" y="21599"/>
                    </a:moveTo>
                    <a:cubicBezTo>
                      <a:pt x="21661" y="21599"/>
                      <a:pt x="2163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92" h="21600" stroke="0" extrusionOk="0">
                    <a:moveTo>
                      <a:pt x="21691" y="21599"/>
                    </a:moveTo>
                    <a:cubicBezTo>
                      <a:pt x="21661" y="21599"/>
                      <a:pt x="2163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4" name="Freeform 146"/>
              <p:cNvSpPr>
                <a:spLocks/>
              </p:cNvSpPr>
              <p:nvPr/>
            </p:nvSpPr>
            <p:spPr bwMode="auto">
              <a:xfrm>
                <a:off x="961" y="4874"/>
                <a:ext cx="39" cy="55"/>
              </a:xfrm>
              <a:custGeom>
                <a:avLst/>
                <a:gdLst>
                  <a:gd name="T0" fmla="*/ 19 w 39"/>
                  <a:gd name="T1" fmla="*/ 0 h 55"/>
                  <a:gd name="T2" fmla="*/ 0 w 39"/>
                  <a:gd name="T3" fmla="*/ 55 h 55"/>
                  <a:gd name="T4" fmla="*/ 19 w 39"/>
                  <a:gd name="T5" fmla="*/ 40 h 55"/>
                  <a:gd name="T6" fmla="*/ 39 w 39"/>
                  <a:gd name="T7" fmla="*/ 55 h 55"/>
                  <a:gd name="T8" fmla="*/ 19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0"/>
                    </a:lnTo>
                    <a:lnTo>
                      <a:pt x="39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5" name="Freeform 147"/>
              <p:cNvSpPr>
                <a:spLocks/>
              </p:cNvSpPr>
              <p:nvPr/>
            </p:nvSpPr>
            <p:spPr bwMode="auto">
              <a:xfrm>
                <a:off x="1219" y="5222"/>
                <a:ext cx="489" cy="53"/>
              </a:xfrm>
              <a:custGeom>
                <a:avLst/>
                <a:gdLst>
                  <a:gd name="T0" fmla="*/ 1350 w 1350"/>
                  <a:gd name="T1" fmla="*/ 58 h 145"/>
                  <a:gd name="T2" fmla="*/ 1321 w 1350"/>
                  <a:gd name="T3" fmla="*/ 118 h 145"/>
                  <a:gd name="T4" fmla="*/ 1258 w 1350"/>
                  <a:gd name="T5" fmla="*/ 0 h 145"/>
                  <a:gd name="T6" fmla="*/ 1201 w 1350"/>
                  <a:gd name="T7" fmla="*/ 121 h 145"/>
                  <a:gd name="T8" fmla="*/ 1138 w 1350"/>
                  <a:gd name="T9" fmla="*/ 2 h 145"/>
                  <a:gd name="T10" fmla="*/ 1081 w 1350"/>
                  <a:gd name="T11" fmla="*/ 123 h 145"/>
                  <a:gd name="T12" fmla="*/ 1018 w 1350"/>
                  <a:gd name="T13" fmla="*/ 5 h 145"/>
                  <a:gd name="T14" fmla="*/ 961 w 1350"/>
                  <a:gd name="T15" fmla="*/ 126 h 145"/>
                  <a:gd name="T16" fmla="*/ 898 w 1350"/>
                  <a:gd name="T17" fmla="*/ 8 h 145"/>
                  <a:gd name="T18" fmla="*/ 841 w 1350"/>
                  <a:gd name="T19" fmla="*/ 129 h 145"/>
                  <a:gd name="T20" fmla="*/ 778 w 1350"/>
                  <a:gd name="T21" fmla="*/ 10 h 145"/>
                  <a:gd name="T22" fmla="*/ 721 w 1350"/>
                  <a:gd name="T23" fmla="*/ 131 h 145"/>
                  <a:gd name="T24" fmla="*/ 658 w 1350"/>
                  <a:gd name="T25" fmla="*/ 13 h 145"/>
                  <a:gd name="T26" fmla="*/ 601 w 1350"/>
                  <a:gd name="T27" fmla="*/ 134 h 145"/>
                  <a:gd name="T28" fmla="*/ 538 w 1350"/>
                  <a:gd name="T29" fmla="*/ 16 h 145"/>
                  <a:gd name="T30" fmla="*/ 481 w 1350"/>
                  <a:gd name="T31" fmla="*/ 137 h 145"/>
                  <a:gd name="T32" fmla="*/ 418 w 1350"/>
                  <a:gd name="T33" fmla="*/ 18 h 145"/>
                  <a:gd name="T34" fmla="*/ 361 w 1350"/>
                  <a:gd name="T35" fmla="*/ 139 h 145"/>
                  <a:gd name="T36" fmla="*/ 298 w 1350"/>
                  <a:gd name="T37" fmla="*/ 21 h 145"/>
                  <a:gd name="T38" fmla="*/ 241 w 1350"/>
                  <a:gd name="T39" fmla="*/ 142 h 145"/>
                  <a:gd name="T40" fmla="*/ 178 w 1350"/>
                  <a:gd name="T41" fmla="*/ 24 h 145"/>
                  <a:gd name="T42" fmla="*/ 121 w 1350"/>
                  <a:gd name="T43" fmla="*/ 145 h 145"/>
                  <a:gd name="T44" fmla="*/ 59 w 1350"/>
                  <a:gd name="T45" fmla="*/ 26 h 145"/>
                  <a:gd name="T46" fmla="*/ 30 w 1350"/>
                  <a:gd name="T47" fmla="*/ 87 h 145"/>
                  <a:gd name="T48" fmla="*/ 0 w 1350"/>
                  <a:gd name="T49" fmla="*/ 8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50" h="145">
                    <a:moveTo>
                      <a:pt x="1350" y="58"/>
                    </a:moveTo>
                    <a:lnTo>
                      <a:pt x="1321" y="118"/>
                    </a:lnTo>
                    <a:lnTo>
                      <a:pt x="1258" y="0"/>
                    </a:lnTo>
                    <a:lnTo>
                      <a:pt x="1201" y="121"/>
                    </a:lnTo>
                    <a:lnTo>
                      <a:pt x="1138" y="2"/>
                    </a:lnTo>
                    <a:lnTo>
                      <a:pt x="1081" y="123"/>
                    </a:lnTo>
                    <a:lnTo>
                      <a:pt x="1018" y="5"/>
                    </a:lnTo>
                    <a:lnTo>
                      <a:pt x="961" y="126"/>
                    </a:lnTo>
                    <a:lnTo>
                      <a:pt x="898" y="8"/>
                    </a:lnTo>
                    <a:lnTo>
                      <a:pt x="841" y="129"/>
                    </a:lnTo>
                    <a:lnTo>
                      <a:pt x="778" y="10"/>
                    </a:lnTo>
                    <a:lnTo>
                      <a:pt x="721" y="131"/>
                    </a:lnTo>
                    <a:lnTo>
                      <a:pt x="658" y="13"/>
                    </a:lnTo>
                    <a:lnTo>
                      <a:pt x="601" y="134"/>
                    </a:lnTo>
                    <a:lnTo>
                      <a:pt x="538" y="16"/>
                    </a:lnTo>
                    <a:lnTo>
                      <a:pt x="481" y="137"/>
                    </a:lnTo>
                    <a:lnTo>
                      <a:pt x="418" y="18"/>
                    </a:lnTo>
                    <a:lnTo>
                      <a:pt x="361" y="139"/>
                    </a:lnTo>
                    <a:lnTo>
                      <a:pt x="298" y="21"/>
                    </a:lnTo>
                    <a:lnTo>
                      <a:pt x="241" y="142"/>
                    </a:lnTo>
                    <a:lnTo>
                      <a:pt x="178" y="24"/>
                    </a:lnTo>
                    <a:lnTo>
                      <a:pt x="121" y="145"/>
                    </a:lnTo>
                    <a:lnTo>
                      <a:pt x="59" y="26"/>
                    </a:lnTo>
                    <a:lnTo>
                      <a:pt x="30" y="87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6" name="Line 148"/>
              <p:cNvSpPr>
                <a:spLocks noChangeShapeType="1"/>
              </p:cNvSpPr>
              <p:nvPr/>
            </p:nvSpPr>
            <p:spPr bwMode="auto">
              <a:xfrm>
                <a:off x="1007" y="5254"/>
                <a:ext cx="34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7" name="Arc 149"/>
              <p:cNvSpPr>
                <a:spLocks/>
              </p:cNvSpPr>
              <p:nvPr/>
            </p:nvSpPr>
            <p:spPr bwMode="auto">
              <a:xfrm>
                <a:off x="1041" y="5217"/>
                <a:ext cx="65" cy="4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739 w 43200"/>
                  <a:gd name="T1" fmla="*/ 27203 h 27203"/>
                  <a:gd name="T2" fmla="*/ 43091 w 43200"/>
                  <a:gd name="T3" fmla="*/ 23771 h 27203"/>
                  <a:gd name="T4" fmla="*/ 21600 w 43200"/>
                  <a:gd name="T5" fmla="*/ 21600 h 27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7203" fill="none" extrusionOk="0">
                    <a:moveTo>
                      <a:pt x="739" y="27202"/>
                    </a:moveTo>
                    <a:cubicBezTo>
                      <a:pt x="248" y="25375"/>
                      <a:pt x="0" y="2349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25"/>
                      <a:pt x="43163" y="23049"/>
                      <a:pt x="43090" y="23770"/>
                    </a:cubicBezTo>
                  </a:path>
                  <a:path w="43200" h="27203" stroke="0" extrusionOk="0">
                    <a:moveTo>
                      <a:pt x="739" y="27202"/>
                    </a:moveTo>
                    <a:cubicBezTo>
                      <a:pt x="248" y="25375"/>
                      <a:pt x="0" y="2349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25"/>
                      <a:pt x="43163" y="23049"/>
                      <a:pt x="43090" y="2377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8" name="Arc 150"/>
              <p:cNvSpPr>
                <a:spLocks/>
              </p:cNvSpPr>
              <p:nvPr/>
            </p:nvSpPr>
            <p:spPr bwMode="auto">
              <a:xfrm>
                <a:off x="1113" y="5217"/>
                <a:ext cx="65" cy="4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739 w 43200"/>
                  <a:gd name="T1" fmla="*/ 27203 h 27203"/>
                  <a:gd name="T2" fmla="*/ 43096 w 43200"/>
                  <a:gd name="T3" fmla="*/ 23717 h 27203"/>
                  <a:gd name="T4" fmla="*/ 21600 w 43200"/>
                  <a:gd name="T5" fmla="*/ 21600 h 27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7203" fill="none" extrusionOk="0">
                    <a:moveTo>
                      <a:pt x="739" y="27202"/>
                    </a:moveTo>
                    <a:cubicBezTo>
                      <a:pt x="248" y="25375"/>
                      <a:pt x="0" y="2349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06"/>
                      <a:pt x="43165" y="23013"/>
                      <a:pt x="43096" y="23717"/>
                    </a:cubicBezTo>
                  </a:path>
                  <a:path w="43200" h="27203" stroke="0" extrusionOk="0">
                    <a:moveTo>
                      <a:pt x="739" y="27202"/>
                    </a:moveTo>
                    <a:cubicBezTo>
                      <a:pt x="248" y="25375"/>
                      <a:pt x="0" y="2349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06"/>
                      <a:pt x="43165" y="23013"/>
                      <a:pt x="43096" y="2371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9" name="Freeform 151"/>
              <p:cNvSpPr>
                <a:spLocks/>
              </p:cNvSpPr>
              <p:nvPr/>
            </p:nvSpPr>
            <p:spPr bwMode="auto">
              <a:xfrm>
                <a:off x="1000" y="5005"/>
                <a:ext cx="219" cy="249"/>
              </a:xfrm>
              <a:custGeom>
                <a:avLst/>
                <a:gdLst>
                  <a:gd name="T0" fmla="*/ 514 w 607"/>
                  <a:gd name="T1" fmla="*/ 682 h 682"/>
                  <a:gd name="T2" fmla="*/ 607 w 607"/>
                  <a:gd name="T3" fmla="*/ 682 h 682"/>
                  <a:gd name="T4" fmla="*/ 0 w 607"/>
                  <a:gd name="T5" fmla="*/ 0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7" h="682">
                    <a:moveTo>
                      <a:pt x="514" y="682"/>
                    </a:moveTo>
                    <a:lnTo>
                      <a:pt x="607" y="68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0" name="Freeform 152"/>
              <p:cNvSpPr>
                <a:spLocks/>
              </p:cNvSpPr>
              <p:nvPr/>
            </p:nvSpPr>
            <p:spPr bwMode="auto">
              <a:xfrm>
                <a:off x="962" y="4997"/>
                <a:ext cx="75" cy="9"/>
              </a:xfrm>
              <a:custGeom>
                <a:avLst/>
                <a:gdLst>
                  <a:gd name="T0" fmla="*/ 209 w 209"/>
                  <a:gd name="T1" fmla="*/ 0 h 24"/>
                  <a:gd name="T2" fmla="*/ 209 w 209"/>
                  <a:gd name="T3" fmla="*/ 19 h 24"/>
                  <a:gd name="T4" fmla="*/ 0 w 209"/>
                  <a:gd name="T5" fmla="*/ 24 h 24"/>
                  <a:gd name="T6" fmla="*/ 0 w 209"/>
                  <a:gd name="T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4"/>
                    </a:lnTo>
                    <a:lnTo>
                      <a:pt x="0" y="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1" name="Line 153"/>
              <p:cNvSpPr>
                <a:spLocks noChangeShapeType="1"/>
              </p:cNvSpPr>
              <p:nvPr/>
            </p:nvSpPr>
            <p:spPr bwMode="auto">
              <a:xfrm>
                <a:off x="962" y="499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2" name="Freeform 154"/>
              <p:cNvSpPr>
                <a:spLocks/>
              </p:cNvSpPr>
              <p:nvPr/>
            </p:nvSpPr>
            <p:spPr bwMode="auto">
              <a:xfrm>
                <a:off x="1474" y="5063"/>
                <a:ext cx="41" cy="95"/>
              </a:xfrm>
              <a:custGeom>
                <a:avLst/>
                <a:gdLst>
                  <a:gd name="T0" fmla="*/ 112 w 112"/>
                  <a:gd name="T1" fmla="*/ 262 h 262"/>
                  <a:gd name="T2" fmla="*/ 0 w 112"/>
                  <a:gd name="T3" fmla="*/ 202 h 262"/>
                  <a:gd name="T4" fmla="*/ 0 w 112"/>
                  <a:gd name="T5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" h="262">
                    <a:moveTo>
                      <a:pt x="112" y="262"/>
                    </a:moveTo>
                    <a:lnTo>
                      <a:pt x="0" y="20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3" name="Freeform 155"/>
              <p:cNvSpPr>
                <a:spLocks/>
              </p:cNvSpPr>
              <p:nvPr/>
            </p:nvSpPr>
            <p:spPr bwMode="auto">
              <a:xfrm>
                <a:off x="1436" y="5056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4" name="Line 156"/>
              <p:cNvSpPr>
                <a:spLocks noChangeShapeType="1"/>
              </p:cNvSpPr>
              <p:nvPr/>
            </p:nvSpPr>
            <p:spPr bwMode="auto">
              <a:xfrm>
                <a:off x="1436" y="505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5" name="Freeform 157"/>
              <p:cNvSpPr>
                <a:spLocks/>
              </p:cNvSpPr>
              <p:nvPr/>
            </p:nvSpPr>
            <p:spPr bwMode="auto">
              <a:xfrm>
                <a:off x="1341" y="5074"/>
                <a:ext cx="28" cy="70"/>
              </a:xfrm>
              <a:custGeom>
                <a:avLst/>
                <a:gdLst>
                  <a:gd name="T0" fmla="*/ 77 w 77"/>
                  <a:gd name="T1" fmla="*/ 194 h 194"/>
                  <a:gd name="T2" fmla="*/ 0 w 77"/>
                  <a:gd name="T3" fmla="*/ 179 h 194"/>
                  <a:gd name="T4" fmla="*/ 0 w 77"/>
                  <a:gd name="T5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194">
                    <a:moveTo>
                      <a:pt x="77" y="194"/>
                    </a:moveTo>
                    <a:lnTo>
                      <a:pt x="0" y="17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6" name="Freeform 158"/>
              <p:cNvSpPr>
                <a:spLocks/>
              </p:cNvSpPr>
              <p:nvPr/>
            </p:nvSpPr>
            <p:spPr bwMode="auto">
              <a:xfrm>
                <a:off x="1303" y="5067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7" name="Line 159"/>
              <p:cNvSpPr>
                <a:spLocks noChangeShapeType="1"/>
              </p:cNvSpPr>
              <p:nvPr/>
            </p:nvSpPr>
            <p:spPr bwMode="auto">
              <a:xfrm>
                <a:off x="1303" y="506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8" name="Line 160"/>
              <p:cNvSpPr>
                <a:spLocks noChangeShapeType="1"/>
              </p:cNvSpPr>
              <p:nvPr/>
            </p:nvSpPr>
            <p:spPr bwMode="auto">
              <a:xfrm flipV="1">
                <a:off x="1121" y="5065"/>
                <a:ext cx="71" cy="7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9" name="Freeform 161"/>
              <p:cNvSpPr>
                <a:spLocks/>
              </p:cNvSpPr>
              <p:nvPr/>
            </p:nvSpPr>
            <p:spPr bwMode="auto">
              <a:xfrm>
                <a:off x="1165" y="5033"/>
                <a:ext cx="59" cy="59"/>
              </a:xfrm>
              <a:custGeom>
                <a:avLst/>
                <a:gdLst>
                  <a:gd name="T0" fmla="*/ 164 w 164"/>
                  <a:gd name="T1" fmla="*/ 149 h 164"/>
                  <a:gd name="T2" fmla="*/ 150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49"/>
                    </a:moveTo>
                    <a:lnTo>
                      <a:pt x="150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0" name="Line 162"/>
              <p:cNvSpPr>
                <a:spLocks noChangeShapeType="1"/>
              </p:cNvSpPr>
              <p:nvPr/>
            </p:nvSpPr>
            <p:spPr bwMode="auto">
              <a:xfrm flipH="1">
                <a:off x="1165" y="5033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1" name="Line 163"/>
              <p:cNvSpPr>
                <a:spLocks noChangeShapeType="1"/>
              </p:cNvSpPr>
              <p:nvPr/>
            </p:nvSpPr>
            <p:spPr bwMode="auto">
              <a:xfrm flipV="1">
                <a:off x="1235" y="5076"/>
                <a:ext cx="3" cy="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2" name="Freeform 164"/>
              <p:cNvSpPr>
                <a:spLocks/>
              </p:cNvSpPr>
              <p:nvPr/>
            </p:nvSpPr>
            <p:spPr bwMode="auto">
              <a:xfrm>
                <a:off x="1200" y="5068"/>
                <a:ext cx="75" cy="10"/>
              </a:xfrm>
              <a:custGeom>
                <a:avLst/>
                <a:gdLst>
                  <a:gd name="T0" fmla="*/ 209 w 209"/>
                  <a:gd name="T1" fmla="*/ 8 h 28"/>
                  <a:gd name="T2" fmla="*/ 209 w 209"/>
                  <a:gd name="T3" fmla="*/ 28 h 28"/>
                  <a:gd name="T4" fmla="*/ 0 w 209"/>
                  <a:gd name="T5" fmla="*/ 19 h 28"/>
                  <a:gd name="T6" fmla="*/ 0 w 209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8"/>
                    </a:moveTo>
                    <a:lnTo>
                      <a:pt x="209" y="28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3" name="Line 165"/>
              <p:cNvSpPr>
                <a:spLocks noChangeShapeType="1"/>
              </p:cNvSpPr>
              <p:nvPr/>
            </p:nvSpPr>
            <p:spPr bwMode="auto">
              <a:xfrm>
                <a:off x="1200" y="506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4" name="Freeform 166"/>
              <p:cNvSpPr>
                <a:spLocks/>
              </p:cNvSpPr>
              <p:nvPr/>
            </p:nvSpPr>
            <p:spPr bwMode="auto">
              <a:xfrm>
                <a:off x="388" y="4991"/>
                <a:ext cx="120" cy="254"/>
              </a:xfrm>
              <a:custGeom>
                <a:avLst/>
                <a:gdLst>
                  <a:gd name="T0" fmla="*/ 331 w 331"/>
                  <a:gd name="T1" fmla="*/ 697 h 697"/>
                  <a:gd name="T2" fmla="*/ 69 w 331"/>
                  <a:gd name="T3" fmla="*/ 330 h 697"/>
                  <a:gd name="T4" fmla="*/ 0 w 331"/>
                  <a:gd name="T5" fmla="*/ 0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1" h="697">
                    <a:moveTo>
                      <a:pt x="331" y="697"/>
                    </a:moveTo>
                    <a:lnTo>
                      <a:pt x="69" y="33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5" name="Freeform 167"/>
              <p:cNvSpPr>
                <a:spLocks/>
              </p:cNvSpPr>
              <p:nvPr/>
            </p:nvSpPr>
            <p:spPr bwMode="auto">
              <a:xfrm>
                <a:off x="350" y="4977"/>
                <a:ext cx="76" cy="22"/>
              </a:xfrm>
              <a:custGeom>
                <a:avLst/>
                <a:gdLst>
                  <a:gd name="T0" fmla="*/ 204 w 209"/>
                  <a:gd name="T1" fmla="*/ 0 h 61"/>
                  <a:gd name="T2" fmla="*/ 209 w 209"/>
                  <a:gd name="T3" fmla="*/ 19 h 61"/>
                  <a:gd name="T4" fmla="*/ 4 w 209"/>
                  <a:gd name="T5" fmla="*/ 61 h 61"/>
                  <a:gd name="T6" fmla="*/ 0 w 209"/>
                  <a:gd name="T7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1">
                    <a:moveTo>
                      <a:pt x="204" y="0"/>
                    </a:moveTo>
                    <a:lnTo>
                      <a:pt x="209" y="19"/>
                    </a:lnTo>
                    <a:lnTo>
                      <a:pt x="4" y="61"/>
                    </a:lnTo>
                    <a:lnTo>
                      <a:pt x="0" y="4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6" name="Line 168"/>
              <p:cNvSpPr>
                <a:spLocks noChangeShapeType="1"/>
              </p:cNvSpPr>
              <p:nvPr/>
            </p:nvSpPr>
            <p:spPr bwMode="auto">
              <a:xfrm>
                <a:off x="350" y="4992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7" name="Line 169"/>
              <p:cNvSpPr>
                <a:spLocks noChangeShapeType="1"/>
              </p:cNvSpPr>
              <p:nvPr/>
            </p:nvSpPr>
            <p:spPr bwMode="auto">
              <a:xfrm flipH="1" flipV="1">
                <a:off x="576" y="5063"/>
                <a:ext cx="60" cy="7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8" name="Freeform 170"/>
              <p:cNvSpPr>
                <a:spLocks/>
              </p:cNvSpPr>
              <p:nvPr/>
            </p:nvSpPr>
            <p:spPr bwMode="auto">
              <a:xfrm>
                <a:off x="542" y="5033"/>
                <a:ext cx="62" cy="55"/>
              </a:xfrm>
              <a:custGeom>
                <a:avLst/>
                <a:gdLst>
                  <a:gd name="T0" fmla="*/ 158 w 171"/>
                  <a:gd name="T1" fmla="*/ 0 h 151"/>
                  <a:gd name="T2" fmla="*/ 171 w 171"/>
                  <a:gd name="T3" fmla="*/ 15 h 151"/>
                  <a:gd name="T4" fmla="*/ 13 w 171"/>
                  <a:gd name="T5" fmla="*/ 151 h 151"/>
                  <a:gd name="T6" fmla="*/ 0 w 171"/>
                  <a:gd name="T7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51">
                    <a:moveTo>
                      <a:pt x="158" y="0"/>
                    </a:moveTo>
                    <a:lnTo>
                      <a:pt x="171" y="15"/>
                    </a:lnTo>
                    <a:lnTo>
                      <a:pt x="13" y="151"/>
                    </a:lnTo>
                    <a:lnTo>
                      <a:pt x="0" y="13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9" name="Line 171"/>
              <p:cNvSpPr>
                <a:spLocks noChangeShapeType="1"/>
              </p:cNvSpPr>
              <p:nvPr/>
            </p:nvSpPr>
            <p:spPr bwMode="auto">
              <a:xfrm>
                <a:off x="542" y="5082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0" name="Line 172"/>
              <p:cNvSpPr>
                <a:spLocks noChangeShapeType="1"/>
              </p:cNvSpPr>
              <p:nvPr/>
            </p:nvSpPr>
            <p:spPr bwMode="auto">
              <a:xfrm flipH="1" flipV="1">
                <a:off x="763" y="5076"/>
                <a:ext cx="36" cy="4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1" name="Freeform 173"/>
              <p:cNvSpPr>
                <a:spLocks/>
              </p:cNvSpPr>
              <p:nvPr/>
            </p:nvSpPr>
            <p:spPr bwMode="auto">
              <a:xfrm>
                <a:off x="728" y="5047"/>
                <a:ext cx="66" cy="52"/>
              </a:xfrm>
              <a:custGeom>
                <a:avLst/>
                <a:gdLst>
                  <a:gd name="T0" fmla="*/ 170 w 181"/>
                  <a:gd name="T1" fmla="*/ 0 h 140"/>
                  <a:gd name="T2" fmla="*/ 181 w 181"/>
                  <a:gd name="T3" fmla="*/ 17 h 140"/>
                  <a:gd name="T4" fmla="*/ 10 w 181"/>
                  <a:gd name="T5" fmla="*/ 140 h 140"/>
                  <a:gd name="T6" fmla="*/ 0 w 181"/>
                  <a:gd name="T7" fmla="*/ 12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0">
                    <a:moveTo>
                      <a:pt x="170" y="0"/>
                    </a:moveTo>
                    <a:lnTo>
                      <a:pt x="181" y="17"/>
                    </a:lnTo>
                    <a:lnTo>
                      <a:pt x="10" y="140"/>
                    </a:lnTo>
                    <a:lnTo>
                      <a:pt x="0" y="12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2" name="Line 174"/>
              <p:cNvSpPr>
                <a:spLocks noChangeShapeType="1"/>
              </p:cNvSpPr>
              <p:nvPr/>
            </p:nvSpPr>
            <p:spPr bwMode="auto">
              <a:xfrm>
                <a:off x="728" y="5092"/>
                <a:ext cx="4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3" name="Line 175"/>
              <p:cNvSpPr>
                <a:spLocks noChangeShapeType="1"/>
              </p:cNvSpPr>
              <p:nvPr/>
            </p:nvSpPr>
            <p:spPr bwMode="auto">
              <a:xfrm flipV="1">
                <a:off x="926" y="5070"/>
                <a:ext cx="0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4" name="Freeform 176"/>
              <p:cNvSpPr>
                <a:spLocks/>
              </p:cNvSpPr>
              <p:nvPr/>
            </p:nvSpPr>
            <p:spPr bwMode="auto">
              <a:xfrm>
                <a:off x="889" y="5064"/>
                <a:ext cx="75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5" name="Line 177"/>
              <p:cNvSpPr>
                <a:spLocks noChangeShapeType="1"/>
              </p:cNvSpPr>
              <p:nvPr/>
            </p:nvSpPr>
            <p:spPr bwMode="auto">
              <a:xfrm>
                <a:off x="889" y="506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6" name="Arc 178"/>
              <p:cNvSpPr>
                <a:spLocks/>
              </p:cNvSpPr>
              <p:nvPr/>
            </p:nvSpPr>
            <p:spPr bwMode="auto">
              <a:xfrm>
                <a:off x="1132" y="4200"/>
                <a:ext cx="105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396 h 21599"/>
                  <a:gd name="T2" fmla="*/ 200 w 21596"/>
                  <a:gd name="T3" fmla="*/ 21599 h 21599"/>
                  <a:gd name="T4" fmla="*/ 0 w 21596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599" fill="none" extrusionOk="0">
                    <a:moveTo>
                      <a:pt x="21596" y="396"/>
                    </a:moveTo>
                    <a:cubicBezTo>
                      <a:pt x="21381" y="12091"/>
                      <a:pt x="11896" y="21490"/>
                      <a:pt x="200" y="21599"/>
                    </a:cubicBezTo>
                  </a:path>
                  <a:path w="21596" h="21599" stroke="0" extrusionOk="0">
                    <a:moveTo>
                      <a:pt x="21596" y="396"/>
                    </a:moveTo>
                    <a:cubicBezTo>
                      <a:pt x="21381" y="12091"/>
                      <a:pt x="11896" y="21490"/>
                      <a:pt x="20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7" name="Arc 179"/>
              <p:cNvSpPr>
                <a:spLocks/>
              </p:cNvSpPr>
              <p:nvPr/>
            </p:nvSpPr>
            <p:spPr bwMode="auto">
              <a:xfrm>
                <a:off x="815" y="4254"/>
                <a:ext cx="316" cy="7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96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7" y="295"/>
                    </a:moveTo>
                    <a:cubicBezTo>
                      <a:pt x="21436" y="12108"/>
                      <a:pt x="11813" y="21599"/>
                      <a:pt x="0" y="21600"/>
                    </a:cubicBezTo>
                  </a:path>
                  <a:path w="21598" h="21600" stroke="0" extrusionOk="0">
                    <a:moveTo>
                      <a:pt x="21597" y="295"/>
                    </a:moveTo>
                    <a:cubicBezTo>
                      <a:pt x="21436" y="12108"/>
                      <a:pt x="1181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8" name="Arc 180"/>
              <p:cNvSpPr>
                <a:spLocks/>
              </p:cNvSpPr>
              <p:nvPr/>
            </p:nvSpPr>
            <p:spPr bwMode="auto">
              <a:xfrm>
                <a:off x="728" y="4229"/>
                <a:ext cx="87" cy="9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43 w 21843"/>
                  <a:gd name="T1" fmla="*/ 21599 h 21600"/>
                  <a:gd name="T2" fmla="*/ 0 w 21843"/>
                  <a:gd name="T3" fmla="*/ 223 h 21600"/>
                  <a:gd name="T4" fmla="*/ 21599 w 2184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3" h="21600" fill="none" extrusionOk="0">
                    <a:moveTo>
                      <a:pt x="21842" y="21598"/>
                    </a:moveTo>
                    <a:cubicBezTo>
                      <a:pt x="21761" y="21599"/>
                      <a:pt x="21680" y="21599"/>
                      <a:pt x="21599" y="21600"/>
                    </a:cubicBezTo>
                    <a:cubicBezTo>
                      <a:pt x="9756" y="21600"/>
                      <a:pt x="122" y="12064"/>
                      <a:pt x="0" y="222"/>
                    </a:cubicBezTo>
                  </a:path>
                  <a:path w="21843" h="21600" stroke="0" extrusionOk="0">
                    <a:moveTo>
                      <a:pt x="21842" y="21598"/>
                    </a:moveTo>
                    <a:cubicBezTo>
                      <a:pt x="21761" y="21599"/>
                      <a:pt x="21680" y="21599"/>
                      <a:pt x="21599" y="21600"/>
                    </a:cubicBezTo>
                    <a:cubicBezTo>
                      <a:pt x="9756" y="21600"/>
                      <a:pt x="122" y="12064"/>
                      <a:pt x="0" y="22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9" name="Freeform 181"/>
              <p:cNvSpPr>
                <a:spLocks/>
              </p:cNvSpPr>
              <p:nvPr/>
            </p:nvSpPr>
            <p:spPr bwMode="auto">
              <a:xfrm>
                <a:off x="728" y="4230"/>
                <a:ext cx="51" cy="54"/>
              </a:xfrm>
              <a:custGeom>
                <a:avLst/>
                <a:gdLst>
                  <a:gd name="T0" fmla="*/ 0 w 51"/>
                  <a:gd name="T1" fmla="*/ 0 h 54"/>
                  <a:gd name="T2" fmla="*/ 21 w 51"/>
                  <a:gd name="T3" fmla="*/ 54 h 54"/>
                  <a:gd name="T4" fmla="*/ 26 w 51"/>
                  <a:gd name="T5" fmla="*/ 30 h 54"/>
                  <a:gd name="T6" fmla="*/ 51 w 51"/>
                  <a:gd name="T7" fmla="*/ 27 h 54"/>
                  <a:gd name="T8" fmla="*/ 0 w 51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4">
                    <a:moveTo>
                      <a:pt x="0" y="0"/>
                    </a:moveTo>
                    <a:lnTo>
                      <a:pt x="21" y="54"/>
                    </a:lnTo>
                    <a:lnTo>
                      <a:pt x="26" y="30"/>
                    </a:lnTo>
                    <a:lnTo>
                      <a:pt x="51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0" name="Arc 182"/>
              <p:cNvSpPr>
                <a:spLocks/>
              </p:cNvSpPr>
              <p:nvPr/>
            </p:nvSpPr>
            <p:spPr bwMode="auto">
              <a:xfrm>
                <a:off x="945" y="3749"/>
                <a:ext cx="286" cy="54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6 w 21676"/>
                  <a:gd name="T1" fmla="*/ 21600 h 21600"/>
                  <a:gd name="T2" fmla="*/ 0 w 21676"/>
                  <a:gd name="T3" fmla="*/ 0 h 21600"/>
                  <a:gd name="T4" fmla="*/ 21600 w 2167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6" h="21600" fill="none" extrusionOk="0">
                    <a:moveTo>
                      <a:pt x="21675" y="21599"/>
                    </a:moveTo>
                    <a:cubicBezTo>
                      <a:pt x="21650" y="21599"/>
                      <a:pt x="2162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76" h="21600" stroke="0" extrusionOk="0">
                    <a:moveTo>
                      <a:pt x="21675" y="21599"/>
                    </a:moveTo>
                    <a:cubicBezTo>
                      <a:pt x="21650" y="21599"/>
                      <a:pt x="2162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1" name="Freeform 183"/>
              <p:cNvSpPr>
                <a:spLocks/>
              </p:cNvSpPr>
              <p:nvPr/>
            </p:nvSpPr>
            <p:spPr bwMode="auto">
              <a:xfrm>
                <a:off x="926" y="3749"/>
                <a:ext cx="39" cy="54"/>
              </a:xfrm>
              <a:custGeom>
                <a:avLst/>
                <a:gdLst>
                  <a:gd name="T0" fmla="*/ 19 w 39"/>
                  <a:gd name="T1" fmla="*/ 0 h 54"/>
                  <a:gd name="T2" fmla="*/ 0 w 39"/>
                  <a:gd name="T3" fmla="*/ 54 h 54"/>
                  <a:gd name="T4" fmla="*/ 19 w 39"/>
                  <a:gd name="T5" fmla="*/ 41 h 54"/>
                  <a:gd name="T6" fmla="*/ 39 w 39"/>
                  <a:gd name="T7" fmla="*/ 54 h 54"/>
                  <a:gd name="T8" fmla="*/ 19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1"/>
                    </a:lnTo>
                    <a:lnTo>
                      <a:pt x="39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2" name="Freeform 184"/>
              <p:cNvSpPr>
                <a:spLocks/>
              </p:cNvSpPr>
              <p:nvPr/>
            </p:nvSpPr>
            <p:spPr bwMode="auto">
              <a:xfrm>
                <a:off x="1290" y="4132"/>
                <a:ext cx="407" cy="46"/>
              </a:xfrm>
              <a:custGeom>
                <a:avLst/>
                <a:gdLst>
                  <a:gd name="T0" fmla="*/ 1124 w 1124"/>
                  <a:gd name="T1" fmla="*/ 60 h 125"/>
                  <a:gd name="T2" fmla="*/ 1094 w 1124"/>
                  <a:gd name="T3" fmla="*/ 120 h 125"/>
                  <a:gd name="T4" fmla="*/ 1033 w 1124"/>
                  <a:gd name="T5" fmla="*/ 0 h 125"/>
                  <a:gd name="T6" fmla="*/ 974 w 1124"/>
                  <a:gd name="T7" fmla="*/ 120 h 125"/>
                  <a:gd name="T8" fmla="*/ 913 w 1124"/>
                  <a:gd name="T9" fmla="*/ 1 h 125"/>
                  <a:gd name="T10" fmla="*/ 854 w 1124"/>
                  <a:gd name="T11" fmla="*/ 121 h 125"/>
                  <a:gd name="T12" fmla="*/ 793 w 1124"/>
                  <a:gd name="T13" fmla="*/ 1 h 125"/>
                  <a:gd name="T14" fmla="*/ 734 w 1124"/>
                  <a:gd name="T15" fmla="*/ 122 h 125"/>
                  <a:gd name="T16" fmla="*/ 673 w 1124"/>
                  <a:gd name="T17" fmla="*/ 2 h 125"/>
                  <a:gd name="T18" fmla="*/ 614 w 1124"/>
                  <a:gd name="T19" fmla="*/ 122 h 125"/>
                  <a:gd name="T20" fmla="*/ 553 w 1124"/>
                  <a:gd name="T21" fmla="*/ 3 h 125"/>
                  <a:gd name="T22" fmla="*/ 494 w 1124"/>
                  <a:gd name="T23" fmla="*/ 123 h 125"/>
                  <a:gd name="T24" fmla="*/ 433 w 1124"/>
                  <a:gd name="T25" fmla="*/ 3 h 125"/>
                  <a:gd name="T26" fmla="*/ 374 w 1124"/>
                  <a:gd name="T27" fmla="*/ 123 h 125"/>
                  <a:gd name="T28" fmla="*/ 313 w 1124"/>
                  <a:gd name="T29" fmla="*/ 4 h 125"/>
                  <a:gd name="T30" fmla="*/ 254 w 1124"/>
                  <a:gd name="T31" fmla="*/ 124 h 125"/>
                  <a:gd name="T32" fmla="*/ 193 w 1124"/>
                  <a:gd name="T33" fmla="*/ 4 h 125"/>
                  <a:gd name="T34" fmla="*/ 134 w 1124"/>
                  <a:gd name="T35" fmla="*/ 125 h 125"/>
                  <a:gd name="T36" fmla="*/ 73 w 1124"/>
                  <a:gd name="T37" fmla="*/ 5 h 125"/>
                  <a:gd name="T38" fmla="*/ 44 w 1124"/>
                  <a:gd name="T39" fmla="*/ 65 h 125"/>
                  <a:gd name="T40" fmla="*/ 0 w 1124"/>
                  <a:gd name="T41" fmla="*/ 6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4" h="125">
                    <a:moveTo>
                      <a:pt x="1124" y="60"/>
                    </a:moveTo>
                    <a:lnTo>
                      <a:pt x="1094" y="120"/>
                    </a:lnTo>
                    <a:lnTo>
                      <a:pt x="1033" y="0"/>
                    </a:lnTo>
                    <a:lnTo>
                      <a:pt x="974" y="120"/>
                    </a:lnTo>
                    <a:lnTo>
                      <a:pt x="913" y="1"/>
                    </a:lnTo>
                    <a:lnTo>
                      <a:pt x="854" y="121"/>
                    </a:lnTo>
                    <a:lnTo>
                      <a:pt x="793" y="1"/>
                    </a:lnTo>
                    <a:lnTo>
                      <a:pt x="734" y="122"/>
                    </a:lnTo>
                    <a:lnTo>
                      <a:pt x="673" y="2"/>
                    </a:lnTo>
                    <a:lnTo>
                      <a:pt x="614" y="122"/>
                    </a:lnTo>
                    <a:lnTo>
                      <a:pt x="553" y="3"/>
                    </a:lnTo>
                    <a:lnTo>
                      <a:pt x="494" y="123"/>
                    </a:lnTo>
                    <a:lnTo>
                      <a:pt x="433" y="3"/>
                    </a:lnTo>
                    <a:lnTo>
                      <a:pt x="374" y="123"/>
                    </a:lnTo>
                    <a:lnTo>
                      <a:pt x="313" y="4"/>
                    </a:lnTo>
                    <a:lnTo>
                      <a:pt x="254" y="124"/>
                    </a:lnTo>
                    <a:lnTo>
                      <a:pt x="193" y="4"/>
                    </a:lnTo>
                    <a:lnTo>
                      <a:pt x="134" y="125"/>
                    </a:lnTo>
                    <a:lnTo>
                      <a:pt x="73" y="5"/>
                    </a:lnTo>
                    <a:lnTo>
                      <a:pt x="44" y="65"/>
                    </a:lnTo>
                    <a:lnTo>
                      <a:pt x="0" y="6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3" name="Line 185"/>
              <p:cNvSpPr>
                <a:spLocks noChangeShapeType="1"/>
              </p:cNvSpPr>
              <p:nvPr/>
            </p:nvSpPr>
            <p:spPr bwMode="auto">
              <a:xfrm flipH="1">
                <a:off x="1263" y="4156"/>
                <a:ext cx="2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4" name="Arc 186"/>
              <p:cNvSpPr>
                <a:spLocks/>
              </p:cNvSpPr>
              <p:nvPr/>
            </p:nvSpPr>
            <p:spPr bwMode="auto">
              <a:xfrm>
                <a:off x="1190" y="4122"/>
                <a:ext cx="66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44 w 43200"/>
                  <a:gd name="T1" fmla="*/ 24836 h 24836"/>
                  <a:gd name="T2" fmla="*/ 43173 w 43200"/>
                  <a:gd name="T3" fmla="*/ 22679 h 24836"/>
                  <a:gd name="T4" fmla="*/ 21600 w 43200"/>
                  <a:gd name="T5" fmla="*/ 21600 h 24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836" fill="none" extrusionOk="0">
                    <a:moveTo>
                      <a:pt x="243" y="24836"/>
                    </a:moveTo>
                    <a:cubicBezTo>
                      <a:pt x="81" y="23764"/>
                      <a:pt x="0" y="22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59"/>
                      <a:pt x="43191" y="22319"/>
                      <a:pt x="43173" y="22679"/>
                    </a:cubicBezTo>
                  </a:path>
                  <a:path w="43200" h="24836" stroke="0" extrusionOk="0">
                    <a:moveTo>
                      <a:pt x="243" y="24836"/>
                    </a:moveTo>
                    <a:cubicBezTo>
                      <a:pt x="81" y="23764"/>
                      <a:pt x="0" y="22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59"/>
                      <a:pt x="43191" y="22319"/>
                      <a:pt x="43173" y="2267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5" name="Arc 187"/>
              <p:cNvSpPr>
                <a:spLocks/>
              </p:cNvSpPr>
              <p:nvPr/>
            </p:nvSpPr>
            <p:spPr bwMode="auto">
              <a:xfrm>
                <a:off x="1118" y="4125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51 w 43200"/>
                  <a:gd name="T1" fmla="*/ 24884 h 24884"/>
                  <a:gd name="T2" fmla="*/ 43171 w 43200"/>
                  <a:gd name="T3" fmla="*/ 22723 h 24884"/>
                  <a:gd name="T4" fmla="*/ 21600 w 43200"/>
                  <a:gd name="T5" fmla="*/ 21600 h 24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884" fill="none" extrusionOk="0">
                    <a:moveTo>
                      <a:pt x="251" y="24883"/>
                    </a:moveTo>
                    <a:cubicBezTo>
                      <a:pt x="83" y="23797"/>
                      <a:pt x="0" y="226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74"/>
                      <a:pt x="43190" y="22348"/>
                      <a:pt x="43170" y="22722"/>
                    </a:cubicBezTo>
                  </a:path>
                  <a:path w="43200" h="24884" stroke="0" extrusionOk="0">
                    <a:moveTo>
                      <a:pt x="251" y="24883"/>
                    </a:moveTo>
                    <a:cubicBezTo>
                      <a:pt x="83" y="23797"/>
                      <a:pt x="0" y="226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74"/>
                      <a:pt x="43190" y="22348"/>
                      <a:pt x="43170" y="2272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6" name="Arc 188"/>
              <p:cNvSpPr>
                <a:spLocks/>
              </p:cNvSpPr>
              <p:nvPr/>
            </p:nvSpPr>
            <p:spPr bwMode="auto">
              <a:xfrm>
                <a:off x="1046" y="4128"/>
                <a:ext cx="65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44 w 43200"/>
                  <a:gd name="T1" fmla="*/ 24836 h 24836"/>
                  <a:gd name="T2" fmla="*/ 43172 w 43200"/>
                  <a:gd name="T3" fmla="*/ 22706 h 24836"/>
                  <a:gd name="T4" fmla="*/ 21600 w 43200"/>
                  <a:gd name="T5" fmla="*/ 21600 h 24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836" fill="none" extrusionOk="0">
                    <a:moveTo>
                      <a:pt x="243" y="24836"/>
                    </a:moveTo>
                    <a:cubicBezTo>
                      <a:pt x="81" y="23764"/>
                      <a:pt x="0" y="22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68"/>
                      <a:pt x="43190" y="22337"/>
                      <a:pt x="43171" y="22705"/>
                    </a:cubicBezTo>
                  </a:path>
                  <a:path w="43200" h="24836" stroke="0" extrusionOk="0">
                    <a:moveTo>
                      <a:pt x="243" y="24836"/>
                    </a:moveTo>
                    <a:cubicBezTo>
                      <a:pt x="81" y="23764"/>
                      <a:pt x="0" y="22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68"/>
                      <a:pt x="43190" y="22337"/>
                      <a:pt x="43171" y="2270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7" name="Freeform 189"/>
              <p:cNvSpPr>
                <a:spLocks/>
              </p:cNvSpPr>
              <p:nvPr/>
            </p:nvSpPr>
            <p:spPr bwMode="auto">
              <a:xfrm>
                <a:off x="1019" y="3902"/>
                <a:ext cx="46" cy="265"/>
              </a:xfrm>
              <a:custGeom>
                <a:avLst/>
                <a:gdLst>
                  <a:gd name="T0" fmla="*/ 75 w 128"/>
                  <a:gd name="T1" fmla="*/ 722 h 726"/>
                  <a:gd name="T2" fmla="*/ 0 w 128"/>
                  <a:gd name="T3" fmla="*/ 726 h 726"/>
                  <a:gd name="T4" fmla="*/ 128 w 128"/>
                  <a:gd name="T5" fmla="*/ 0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726">
                    <a:moveTo>
                      <a:pt x="75" y="722"/>
                    </a:moveTo>
                    <a:lnTo>
                      <a:pt x="0" y="726"/>
                    </a:lnTo>
                    <a:lnTo>
                      <a:pt x="12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8" name="Freeform 190"/>
              <p:cNvSpPr>
                <a:spLocks/>
              </p:cNvSpPr>
              <p:nvPr/>
            </p:nvSpPr>
            <p:spPr bwMode="auto">
              <a:xfrm>
                <a:off x="1027" y="3889"/>
                <a:ext cx="77" cy="19"/>
              </a:xfrm>
              <a:custGeom>
                <a:avLst/>
                <a:gdLst>
                  <a:gd name="T0" fmla="*/ 211 w 211"/>
                  <a:gd name="T1" fmla="*/ 34 h 53"/>
                  <a:gd name="T2" fmla="*/ 209 w 211"/>
                  <a:gd name="T3" fmla="*/ 53 h 53"/>
                  <a:gd name="T4" fmla="*/ 0 w 211"/>
                  <a:gd name="T5" fmla="*/ 19 h 53"/>
                  <a:gd name="T6" fmla="*/ 2 w 211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11" y="34"/>
                    </a:moveTo>
                    <a:lnTo>
                      <a:pt x="209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9" name="Line 191"/>
              <p:cNvSpPr>
                <a:spLocks noChangeShapeType="1"/>
              </p:cNvSpPr>
              <p:nvPr/>
            </p:nvSpPr>
            <p:spPr bwMode="auto">
              <a:xfrm flipH="1">
                <a:off x="1027" y="3889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0" name="Freeform 192"/>
              <p:cNvSpPr>
                <a:spLocks/>
              </p:cNvSpPr>
              <p:nvPr/>
            </p:nvSpPr>
            <p:spPr bwMode="auto">
              <a:xfrm>
                <a:off x="398" y="3829"/>
                <a:ext cx="141" cy="306"/>
              </a:xfrm>
              <a:custGeom>
                <a:avLst/>
                <a:gdLst>
                  <a:gd name="T0" fmla="*/ 390 w 390"/>
                  <a:gd name="T1" fmla="*/ 839 h 839"/>
                  <a:gd name="T2" fmla="*/ 194 w 390"/>
                  <a:gd name="T3" fmla="*/ 538 h 839"/>
                  <a:gd name="T4" fmla="*/ 0 w 390"/>
                  <a:gd name="T5" fmla="*/ 0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0" h="839">
                    <a:moveTo>
                      <a:pt x="390" y="839"/>
                    </a:moveTo>
                    <a:lnTo>
                      <a:pt x="194" y="53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1" name="Freeform 193"/>
              <p:cNvSpPr>
                <a:spLocks/>
              </p:cNvSpPr>
              <p:nvPr/>
            </p:nvSpPr>
            <p:spPr bwMode="auto">
              <a:xfrm>
                <a:off x="359" y="3809"/>
                <a:ext cx="75" cy="32"/>
              </a:xfrm>
              <a:custGeom>
                <a:avLst/>
                <a:gdLst>
                  <a:gd name="T0" fmla="*/ 201 w 207"/>
                  <a:gd name="T1" fmla="*/ 0 h 88"/>
                  <a:gd name="T2" fmla="*/ 207 w 207"/>
                  <a:gd name="T3" fmla="*/ 19 h 88"/>
                  <a:gd name="T4" fmla="*/ 7 w 207"/>
                  <a:gd name="T5" fmla="*/ 88 h 88"/>
                  <a:gd name="T6" fmla="*/ 0 w 207"/>
                  <a:gd name="T7" fmla="*/ 6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88">
                    <a:moveTo>
                      <a:pt x="201" y="0"/>
                    </a:moveTo>
                    <a:lnTo>
                      <a:pt x="207" y="19"/>
                    </a:lnTo>
                    <a:lnTo>
                      <a:pt x="7" y="88"/>
                    </a:lnTo>
                    <a:lnTo>
                      <a:pt x="0" y="6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2" name="Line 194"/>
              <p:cNvSpPr>
                <a:spLocks noChangeShapeType="1"/>
              </p:cNvSpPr>
              <p:nvPr/>
            </p:nvSpPr>
            <p:spPr bwMode="auto">
              <a:xfrm>
                <a:off x="359" y="3834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3" name="Freeform 195"/>
              <p:cNvSpPr>
                <a:spLocks/>
              </p:cNvSpPr>
              <p:nvPr/>
            </p:nvSpPr>
            <p:spPr bwMode="auto">
              <a:xfrm>
                <a:off x="1491" y="3992"/>
                <a:ext cx="36" cy="66"/>
              </a:xfrm>
              <a:custGeom>
                <a:avLst/>
                <a:gdLst>
                  <a:gd name="T0" fmla="*/ 98 w 98"/>
                  <a:gd name="T1" fmla="*/ 181 h 181"/>
                  <a:gd name="T2" fmla="*/ 0 w 98"/>
                  <a:gd name="T3" fmla="*/ 113 h 181"/>
                  <a:gd name="T4" fmla="*/ 0 w 98"/>
                  <a:gd name="T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8" h="181">
                    <a:moveTo>
                      <a:pt x="98" y="181"/>
                    </a:moveTo>
                    <a:lnTo>
                      <a:pt x="0" y="113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4" name="Freeform 196"/>
              <p:cNvSpPr>
                <a:spLocks/>
              </p:cNvSpPr>
              <p:nvPr/>
            </p:nvSpPr>
            <p:spPr bwMode="auto">
              <a:xfrm>
                <a:off x="1453" y="3985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5" name="Line 197"/>
              <p:cNvSpPr>
                <a:spLocks noChangeShapeType="1"/>
              </p:cNvSpPr>
              <p:nvPr/>
            </p:nvSpPr>
            <p:spPr bwMode="auto">
              <a:xfrm>
                <a:off x="1453" y="39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6" name="Freeform 198"/>
              <p:cNvSpPr>
                <a:spLocks/>
              </p:cNvSpPr>
              <p:nvPr/>
            </p:nvSpPr>
            <p:spPr bwMode="auto">
              <a:xfrm>
                <a:off x="1339" y="3992"/>
                <a:ext cx="49" cy="47"/>
              </a:xfrm>
              <a:custGeom>
                <a:avLst/>
                <a:gdLst>
                  <a:gd name="T0" fmla="*/ 134 w 134"/>
                  <a:gd name="T1" fmla="*/ 128 h 128"/>
                  <a:gd name="T2" fmla="*/ 0 w 134"/>
                  <a:gd name="T3" fmla="*/ 98 h 128"/>
                  <a:gd name="T4" fmla="*/ 15 w 134"/>
                  <a:gd name="T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128">
                    <a:moveTo>
                      <a:pt x="134" y="128"/>
                    </a:moveTo>
                    <a:lnTo>
                      <a:pt x="0" y="98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7" name="Freeform 199"/>
              <p:cNvSpPr>
                <a:spLocks/>
              </p:cNvSpPr>
              <p:nvPr/>
            </p:nvSpPr>
            <p:spPr bwMode="auto">
              <a:xfrm>
                <a:off x="1307" y="3980"/>
                <a:ext cx="76" cy="18"/>
              </a:xfrm>
              <a:custGeom>
                <a:avLst/>
                <a:gdLst>
                  <a:gd name="T0" fmla="*/ 211 w 211"/>
                  <a:gd name="T1" fmla="*/ 30 h 49"/>
                  <a:gd name="T2" fmla="*/ 209 w 211"/>
                  <a:gd name="T3" fmla="*/ 49 h 49"/>
                  <a:gd name="T4" fmla="*/ 0 w 211"/>
                  <a:gd name="T5" fmla="*/ 19 h 49"/>
                  <a:gd name="T6" fmla="*/ 3 w 211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9">
                    <a:moveTo>
                      <a:pt x="211" y="30"/>
                    </a:moveTo>
                    <a:lnTo>
                      <a:pt x="209" y="49"/>
                    </a:lnTo>
                    <a:lnTo>
                      <a:pt x="0" y="19"/>
                    </a:lnTo>
                    <a:lnTo>
                      <a:pt x="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8" name="Line 200"/>
              <p:cNvSpPr>
                <a:spLocks noChangeShapeType="1"/>
              </p:cNvSpPr>
              <p:nvPr/>
            </p:nvSpPr>
            <p:spPr bwMode="auto">
              <a:xfrm flipH="1">
                <a:off x="1307" y="3980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9" name="Line 201"/>
              <p:cNvSpPr>
                <a:spLocks noChangeShapeType="1"/>
              </p:cNvSpPr>
              <p:nvPr/>
            </p:nvSpPr>
            <p:spPr bwMode="auto">
              <a:xfrm flipH="1" flipV="1">
                <a:off x="596" y="3979"/>
                <a:ext cx="57" cy="7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0" name="Freeform 202"/>
              <p:cNvSpPr>
                <a:spLocks/>
              </p:cNvSpPr>
              <p:nvPr/>
            </p:nvSpPr>
            <p:spPr bwMode="auto">
              <a:xfrm>
                <a:off x="562" y="3949"/>
                <a:ext cx="63" cy="54"/>
              </a:xfrm>
              <a:custGeom>
                <a:avLst/>
                <a:gdLst>
                  <a:gd name="T0" fmla="*/ 162 w 174"/>
                  <a:gd name="T1" fmla="*/ 0 h 147"/>
                  <a:gd name="T2" fmla="*/ 174 w 174"/>
                  <a:gd name="T3" fmla="*/ 15 h 147"/>
                  <a:gd name="T4" fmla="*/ 12 w 174"/>
                  <a:gd name="T5" fmla="*/ 147 h 147"/>
                  <a:gd name="T6" fmla="*/ 0 w 174"/>
                  <a:gd name="T7" fmla="*/ 13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147">
                    <a:moveTo>
                      <a:pt x="162" y="0"/>
                    </a:moveTo>
                    <a:lnTo>
                      <a:pt x="174" y="15"/>
                    </a:lnTo>
                    <a:lnTo>
                      <a:pt x="12" y="147"/>
                    </a:lnTo>
                    <a:lnTo>
                      <a:pt x="0" y="13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1" name="Line 203"/>
              <p:cNvSpPr>
                <a:spLocks noChangeShapeType="1"/>
              </p:cNvSpPr>
              <p:nvPr/>
            </p:nvSpPr>
            <p:spPr bwMode="auto">
              <a:xfrm>
                <a:off x="562" y="3997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2" name="Line 204"/>
              <p:cNvSpPr>
                <a:spLocks noChangeShapeType="1"/>
              </p:cNvSpPr>
              <p:nvPr/>
            </p:nvSpPr>
            <p:spPr bwMode="auto">
              <a:xfrm flipH="1" flipV="1">
                <a:off x="778" y="3992"/>
                <a:ext cx="21" cy="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740" y="3971"/>
              <a:ext cx="73" cy="35"/>
            </a:xfrm>
            <a:custGeom>
              <a:avLst/>
              <a:gdLst>
                <a:gd name="T0" fmla="*/ 196 w 202"/>
                <a:gd name="T1" fmla="*/ 0 h 96"/>
                <a:gd name="T2" fmla="*/ 202 w 202"/>
                <a:gd name="T3" fmla="*/ 20 h 96"/>
                <a:gd name="T4" fmla="*/ 6 w 202"/>
                <a:gd name="T5" fmla="*/ 96 h 96"/>
                <a:gd name="T6" fmla="*/ 0 w 202"/>
                <a:gd name="T7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6">
                  <a:moveTo>
                    <a:pt x="196" y="0"/>
                  </a:moveTo>
                  <a:lnTo>
                    <a:pt x="202" y="20"/>
                  </a:lnTo>
                  <a:lnTo>
                    <a:pt x="6" y="96"/>
                  </a:lnTo>
                  <a:lnTo>
                    <a:pt x="0" y="7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740" y="3999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 flipV="1">
              <a:off x="924" y="3987"/>
              <a:ext cx="19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885" y="3968"/>
              <a:ext cx="75" cy="31"/>
            </a:xfrm>
            <a:custGeom>
              <a:avLst/>
              <a:gdLst>
                <a:gd name="T0" fmla="*/ 200 w 207"/>
                <a:gd name="T1" fmla="*/ 0 h 87"/>
                <a:gd name="T2" fmla="*/ 207 w 207"/>
                <a:gd name="T3" fmla="*/ 19 h 87"/>
                <a:gd name="T4" fmla="*/ 7 w 207"/>
                <a:gd name="T5" fmla="*/ 87 h 87"/>
                <a:gd name="T6" fmla="*/ 0 w 207"/>
                <a:gd name="T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7">
                  <a:moveTo>
                    <a:pt x="200" y="0"/>
                  </a:moveTo>
                  <a:lnTo>
                    <a:pt x="207" y="19"/>
                  </a:lnTo>
                  <a:lnTo>
                    <a:pt x="7" y="87"/>
                  </a:lnTo>
                  <a:lnTo>
                    <a:pt x="0" y="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885" y="3992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V="1">
              <a:off x="1122" y="3973"/>
              <a:ext cx="82" cy="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180" y="3938"/>
              <a:ext cx="53" cy="65"/>
            </a:xfrm>
            <a:custGeom>
              <a:avLst/>
              <a:gdLst>
                <a:gd name="T0" fmla="*/ 147 w 147"/>
                <a:gd name="T1" fmla="*/ 166 h 179"/>
                <a:gd name="T2" fmla="*/ 132 w 147"/>
                <a:gd name="T3" fmla="*/ 179 h 179"/>
                <a:gd name="T4" fmla="*/ 0 w 147"/>
                <a:gd name="T5" fmla="*/ 13 h 179"/>
                <a:gd name="T6" fmla="*/ 15 w 147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9">
                  <a:moveTo>
                    <a:pt x="147" y="166"/>
                  </a:moveTo>
                  <a:lnTo>
                    <a:pt x="132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 flipH="1">
              <a:off x="1180" y="393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211" y="3985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211" y="39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143" y="3072"/>
              <a:ext cx="167" cy="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7 h 21600"/>
                <a:gd name="T2" fmla="*/ 127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46"/>
                  </a:moveTo>
                  <a:cubicBezTo>
                    <a:pt x="21463" y="12029"/>
                    <a:pt x="11910" y="21530"/>
                    <a:pt x="126" y="21599"/>
                  </a:cubicBezTo>
                </a:path>
                <a:path w="21599" h="21600" stroke="0" extrusionOk="0">
                  <a:moveTo>
                    <a:pt x="21598" y="246"/>
                  </a:moveTo>
                  <a:cubicBezTo>
                    <a:pt x="21463" y="12029"/>
                    <a:pt x="11910" y="21530"/>
                    <a:pt x="12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7"/>
            <p:cNvSpPr>
              <a:spLocks/>
            </p:cNvSpPr>
            <p:nvPr/>
          </p:nvSpPr>
          <p:spPr bwMode="auto">
            <a:xfrm>
              <a:off x="828" y="3160"/>
              <a:ext cx="315" cy="7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6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2"/>
                    <a:pt x="11970" y="21562"/>
                    <a:pt x="6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2"/>
                    <a:pt x="11970" y="21562"/>
                    <a:pt x="6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753" y="3160"/>
              <a:ext cx="75" cy="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88 w 21888"/>
                <a:gd name="T1" fmla="*/ 21598 h 21600"/>
                <a:gd name="T2" fmla="*/ 0 w 21888"/>
                <a:gd name="T3" fmla="*/ 0 h 21600"/>
                <a:gd name="T4" fmla="*/ 21600 w 2188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8" h="21600" fill="none" extrusionOk="0">
                  <a:moveTo>
                    <a:pt x="21888" y="21598"/>
                  </a:moveTo>
                  <a:cubicBezTo>
                    <a:pt x="21792" y="21599"/>
                    <a:pt x="2169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88" h="21600" stroke="0" extrusionOk="0">
                  <a:moveTo>
                    <a:pt x="21888" y="21598"/>
                  </a:moveTo>
                  <a:cubicBezTo>
                    <a:pt x="21792" y="21599"/>
                    <a:pt x="2169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753" y="3160"/>
              <a:ext cx="52" cy="52"/>
            </a:xfrm>
            <a:custGeom>
              <a:avLst/>
              <a:gdLst>
                <a:gd name="T0" fmla="*/ 0 w 52"/>
                <a:gd name="T1" fmla="*/ 0 h 52"/>
                <a:gd name="T2" fmla="*/ 24 w 52"/>
                <a:gd name="T3" fmla="*/ 52 h 52"/>
                <a:gd name="T4" fmla="*/ 28 w 52"/>
                <a:gd name="T5" fmla="*/ 28 h 52"/>
                <a:gd name="T6" fmla="*/ 52 w 52"/>
                <a:gd name="T7" fmla="*/ 25 h 52"/>
                <a:gd name="T8" fmla="*/ 0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0" y="0"/>
                  </a:moveTo>
                  <a:lnTo>
                    <a:pt x="24" y="52"/>
                  </a:lnTo>
                  <a:lnTo>
                    <a:pt x="28" y="28"/>
                  </a:lnTo>
                  <a:lnTo>
                    <a:pt x="52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0"/>
            <p:cNvSpPr>
              <a:spLocks/>
            </p:cNvSpPr>
            <p:nvPr/>
          </p:nvSpPr>
          <p:spPr bwMode="auto">
            <a:xfrm>
              <a:off x="862" y="2783"/>
              <a:ext cx="417" cy="40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842" y="2783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241" y="3008"/>
              <a:ext cx="511" cy="74"/>
            </a:xfrm>
            <a:custGeom>
              <a:avLst/>
              <a:gdLst>
                <a:gd name="T0" fmla="*/ 1410 w 1410"/>
                <a:gd name="T1" fmla="*/ 55 h 201"/>
                <a:gd name="T2" fmla="*/ 1383 w 1410"/>
                <a:gd name="T3" fmla="*/ 116 h 201"/>
                <a:gd name="T4" fmla="*/ 1316 w 1410"/>
                <a:gd name="T5" fmla="*/ 0 h 201"/>
                <a:gd name="T6" fmla="*/ 1264 w 1410"/>
                <a:gd name="T7" fmla="*/ 124 h 201"/>
                <a:gd name="T8" fmla="*/ 1196 w 1410"/>
                <a:gd name="T9" fmla="*/ 8 h 201"/>
                <a:gd name="T10" fmla="*/ 1144 w 1410"/>
                <a:gd name="T11" fmla="*/ 132 h 201"/>
                <a:gd name="T12" fmla="*/ 1076 w 1410"/>
                <a:gd name="T13" fmla="*/ 16 h 201"/>
                <a:gd name="T14" fmla="*/ 1024 w 1410"/>
                <a:gd name="T15" fmla="*/ 139 h 201"/>
                <a:gd name="T16" fmla="*/ 957 w 1410"/>
                <a:gd name="T17" fmla="*/ 24 h 201"/>
                <a:gd name="T18" fmla="*/ 904 w 1410"/>
                <a:gd name="T19" fmla="*/ 147 h 201"/>
                <a:gd name="T20" fmla="*/ 837 w 1410"/>
                <a:gd name="T21" fmla="*/ 31 h 201"/>
                <a:gd name="T22" fmla="*/ 785 w 1410"/>
                <a:gd name="T23" fmla="*/ 155 h 201"/>
                <a:gd name="T24" fmla="*/ 717 w 1410"/>
                <a:gd name="T25" fmla="*/ 39 h 201"/>
                <a:gd name="T26" fmla="*/ 665 w 1410"/>
                <a:gd name="T27" fmla="*/ 163 h 201"/>
                <a:gd name="T28" fmla="*/ 597 w 1410"/>
                <a:gd name="T29" fmla="*/ 47 h 201"/>
                <a:gd name="T30" fmla="*/ 545 w 1410"/>
                <a:gd name="T31" fmla="*/ 170 h 201"/>
                <a:gd name="T32" fmla="*/ 478 w 1410"/>
                <a:gd name="T33" fmla="*/ 55 h 201"/>
                <a:gd name="T34" fmla="*/ 425 w 1410"/>
                <a:gd name="T35" fmla="*/ 178 h 201"/>
                <a:gd name="T36" fmla="*/ 358 w 1410"/>
                <a:gd name="T37" fmla="*/ 62 h 201"/>
                <a:gd name="T38" fmla="*/ 306 w 1410"/>
                <a:gd name="T39" fmla="*/ 186 h 201"/>
                <a:gd name="T40" fmla="*/ 238 w 1410"/>
                <a:gd name="T41" fmla="*/ 70 h 201"/>
                <a:gd name="T42" fmla="*/ 186 w 1410"/>
                <a:gd name="T43" fmla="*/ 194 h 201"/>
                <a:gd name="T44" fmla="*/ 118 w 1410"/>
                <a:gd name="T45" fmla="*/ 78 h 201"/>
                <a:gd name="T46" fmla="*/ 66 w 1410"/>
                <a:gd name="T47" fmla="*/ 201 h 201"/>
                <a:gd name="T48" fmla="*/ 32 w 1410"/>
                <a:gd name="T49" fmla="*/ 143 h 201"/>
                <a:gd name="T50" fmla="*/ 0 w 1410"/>
                <a:gd name="T51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0" h="201">
                  <a:moveTo>
                    <a:pt x="1410" y="55"/>
                  </a:moveTo>
                  <a:lnTo>
                    <a:pt x="1383" y="116"/>
                  </a:lnTo>
                  <a:lnTo>
                    <a:pt x="1316" y="0"/>
                  </a:lnTo>
                  <a:lnTo>
                    <a:pt x="1264" y="124"/>
                  </a:lnTo>
                  <a:lnTo>
                    <a:pt x="1196" y="8"/>
                  </a:lnTo>
                  <a:lnTo>
                    <a:pt x="1144" y="132"/>
                  </a:lnTo>
                  <a:lnTo>
                    <a:pt x="1076" y="16"/>
                  </a:lnTo>
                  <a:lnTo>
                    <a:pt x="1024" y="139"/>
                  </a:lnTo>
                  <a:lnTo>
                    <a:pt x="957" y="24"/>
                  </a:lnTo>
                  <a:lnTo>
                    <a:pt x="904" y="147"/>
                  </a:lnTo>
                  <a:lnTo>
                    <a:pt x="837" y="31"/>
                  </a:lnTo>
                  <a:lnTo>
                    <a:pt x="785" y="155"/>
                  </a:lnTo>
                  <a:lnTo>
                    <a:pt x="717" y="39"/>
                  </a:lnTo>
                  <a:lnTo>
                    <a:pt x="665" y="163"/>
                  </a:lnTo>
                  <a:lnTo>
                    <a:pt x="597" y="47"/>
                  </a:lnTo>
                  <a:lnTo>
                    <a:pt x="545" y="170"/>
                  </a:lnTo>
                  <a:lnTo>
                    <a:pt x="478" y="55"/>
                  </a:lnTo>
                  <a:lnTo>
                    <a:pt x="425" y="178"/>
                  </a:lnTo>
                  <a:lnTo>
                    <a:pt x="358" y="62"/>
                  </a:lnTo>
                  <a:lnTo>
                    <a:pt x="306" y="186"/>
                  </a:lnTo>
                  <a:lnTo>
                    <a:pt x="238" y="70"/>
                  </a:lnTo>
                  <a:lnTo>
                    <a:pt x="186" y="194"/>
                  </a:lnTo>
                  <a:lnTo>
                    <a:pt x="118" y="78"/>
                  </a:lnTo>
                  <a:lnTo>
                    <a:pt x="66" y="201"/>
                  </a:lnTo>
                  <a:lnTo>
                    <a:pt x="32" y="143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H="1">
              <a:off x="1209" y="3062"/>
              <a:ext cx="32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136" y="3029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51 w 43200"/>
                <a:gd name="T1" fmla="*/ 24884 h 24884"/>
                <a:gd name="T2" fmla="*/ 43193 w 43200"/>
                <a:gd name="T3" fmla="*/ 22148 h 24884"/>
                <a:gd name="T4" fmla="*/ 21600 w 43200"/>
                <a:gd name="T5" fmla="*/ 21600 h 24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84" fill="none" extrusionOk="0">
                  <a:moveTo>
                    <a:pt x="251" y="24883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2"/>
                    <a:pt x="43197" y="21965"/>
                    <a:pt x="43193" y="22148"/>
                  </a:cubicBezTo>
                </a:path>
                <a:path w="43200" h="24884" stroke="0" extrusionOk="0">
                  <a:moveTo>
                    <a:pt x="251" y="24883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2"/>
                    <a:pt x="43197" y="21965"/>
                    <a:pt x="43193" y="221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064" y="3033"/>
              <a:ext cx="65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38 w 43200"/>
                <a:gd name="T1" fmla="*/ 25407 h 25407"/>
                <a:gd name="T2" fmla="*/ 43193 w 43200"/>
                <a:gd name="T3" fmla="*/ 22145 h 25407"/>
                <a:gd name="T4" fmla="*/ 21600 w 43200"/>
                <a:gd name="T5" fmla="*/ 21600 h 25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407" fill="none" extrusionOk="0">
                  <a:moveTo>
                    <a:pt x="338" y="25406"/>
                  </a:moveTo>
                  <a:cubicBezTo>
                    <a:pt x="113" y="24150"/>
                    <a:pt x="0" y="2287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1"/>
                    <a:pt x="43197" y="21963"/>
                    <a:pt x="43193" y="22145"/>
                  </a:cubicBezTo>
                </a:path>
                <a:path w="43200" h="25407" stroke="0" extrusionOk="0">
                  <a:moveTo>
                    <a:pt x="338" y="25406"/>
                  </a:moveTo>
                  <a:cubicBezTo>
                    <a:pt x="113" y="24150"/>
                    <a:pt x="0" y="2287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1"/>
                    <a:pt x="43197" y="21963"/>
                    <a:pt x="43193" y="2214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6"/>
            <p:cNvSpPr>
              <a:spLocks/>
            </p:cNvSpPr>
            <p:nvPr/>
          </p:nvSpPr>
          <p:spPr bwMode="auto">
            <a:xfrm>
              <a:off x="991" y="3038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51 w 43200"/>
                <a:gd name="T1" fmla="*/ 24884 h 24884"/>
                <a:gd name="T2" fmla="*/ 43193 w 43200"/>
                <a:gd name="T3" fmla="*/ 22148 h 24884"/>
                <a:gd name="T4" fmla="*/ 21600 w 43200"/>
                <a:gd name="T5" fmla="*/ 21600 h 24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84" fill="none" extrusionOk="0">
                  <a:moveTo>
                    <a:pt x="251" y="24883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2"/>
                    <a:pt x="43197" y="21965"/>
                    <a:pt x="43193" y="22148"/>
                  </a:cubicBezTo>
                </a:path>
                <a:path w="43200" h="24884" stroke="0" extrusionOk="0">
                  <a:moveTo>
                    <a:pt x="251" y="24883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2"/>
                    <a:pt x="43197" y="21965"/>
                    <a:pt x="43193" y="221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959" y="2810"/>
              <a:ext cx="32" cy="268"/>
            </a:xfrm>
            <a:custGeom>
              <a:avLst/>
              <a:gdLst>
                <a:gd name="T0" fmla="*/ 90 w 90"/>
                <a:gd name="T1" fmla="*/ 729 h 735"/>
                <a:gd name="T2" fmla="*/ 0 w 90"/>
                <a:gd name="T3" fmla="*/ 735 h 735"/>
                <a:gd name="T4" fmla="*/ 15 w 90"/>
                <a:gd name="T5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735">
                  <a:moveTo>
                    <a:pt x="90" y="729"/>
                  </a:moveTo>
                  <a:lnTo>
                    <a:pt x="0" y="73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926" y="2802"/>
              <a:ext cx="76" cy="9"/>
            </a:xfrm>
            <a:custGeom>
              <a:avLst/>
              <a:gdLst>
                <a:gd name="T0" fmla="*/ 209 w 209"/>
                <a:gd name="T1" fmla="*/ 4 h 23"/>
                <a:gd name="T2" fmla="*/ 209 w 209"/>
                <a:gd name="T3" fmla="*/ 23 h 23"/>
                <a:gd name="T4" fmla="*/ 0 w 209"/>
                <a:gd name="T5" fmla="*/ 19 h 23"/>
                <a:gd name="T6" fmla="*/ 0 w 20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3">
                  <a:moveTo>
                    <a:pt x="209" y="4"/>
                  </a:moveTo>
                  <a:lnTo>
                    <a:pt x="209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926" y="28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535" y="2892"/>
              <a:ext cx="37" cy="82"/>
            </a:xfrm>
            <a:custGeom>
              <a:avLst/>
              <a:gdLst>
                <a:gd name="T0" fmla="*/ 104 w 104"/>
                <a:gd name="T1" fmla="*/ 226 h 226"/>
                <a:gd name="T2" fmla="*/ 0 w 104"/>
                <a:gd name="T3" fmla="*/ 166 h 226"/>
                <a:gd name="T4" fmla="*/ 0 w 104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226">
                  <a:moveTo>
                    <a:pt x="104" y="226"/>
                  </a:moveTo>
                  <a:lnTo>
                    <a:pt x="0" y="16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497" y="288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232"/>
            <p:cNvSpPr>
              <a:spLocks noChangeShapeType="1"/>
            </p:cNvSpPr>
            <p:nvPr/>
          </p:nvSpPr>
          <p:spPr bwMode="auto">
            <a:xfrm>
              <a:off x="1497" y="28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Freeform 233"/>
            <p:cNvSpPr>
              <a:spLocks/>
            </p:cNvSpPr>
            <p:nvPr/>
          </p:nvSpPr>
          <p:spPr bwMode="auto">
            <a:xfrm>
              <a:off x="1388" y="2909"/>
              <a:ext cx="38" cy="54"/>
            </a:xfrm>
            <a:custGeom>
              <a:avLst/>
              <a:gdLst>
                <a:gd name="T0" fmla="*/ 104 w 104"/>
                <a:gd name="T1" fmla="*/ 149 h 149"/>
                <a:gd name="T2" fmla="*/ 0 w 104"/>
                <a:gd name="T3" fmla="*/ 104 h 149"/>
                <a:gd name="T4" fmla="*/ 0 w 104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49">
                  <a:moveTo>
                    <a:pt x="104" y="149"/>
                  </a:moveTo>
                  <a:lnTo>
                    <a:pt x="0" y="10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Freeform 234"/>
            <p:cNvSpPr>
              <a:spLocks/>
            </p:cNvSpPr>
            <p:nvPr/>
          </p:nvSpPr>
          <p:spPr bwMode="auto">
            <a:xfrm>
              <a:off x="1350" y="2902"/>
              <a:ext cx="76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235"/>
            <p:cNvSpPr>
              <a:spLocks noChangeShapeType="1"/>
            </p:cNvSpPr>
            <p:nvPr/>
          </p:nvSpPr>
          <p:spPr bwMode="auto">
            <a:xfrm>
              <a:off x="1350" y="29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Freeform 236"/>
            <p:cNvSpPr>
              <a:spLocks/>
            </p:cNvSpPr>
            <p:nvPr/>
          </p:nvSpPr>
          <p:spPr bwMode="auto">
            <a:xfrm>
              <a:off x="1231" y="2875"/>
              <a:ext cx="32" cy="77"/>
            </a:xfrm>
            <a:custGeom>
              <a:avLst/>
              <a:gdLst>
                <a:gd name="T0" fmla="*/ 89 w 89"/>
                <a:gd name="T1" fmla="*/ 211 h 211"/>
                <a:gd name="T2" fmla="*/ 0 w 89"/>
                <a:gd name="T3" fmla="*/ 151 h 211"/>
                <a:gd name="T4" fmla="*/ 0 w 89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11">
                  <a:moveTo>
                    <a:pt x="89" y="211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Freeform 237"/>
            <p:cNvSpPr>
              <a:spLocks/>
            </p:cNvSpPr>
            <p:nvPr/>
          </p:nvSpPr>
          <p:spPr bwMode="auto">
            <a:xfrm>
              <a:off x="1193" y="286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238"/>
            <p:cNvSpPr>
              <a:spLocks noChangeShapeType="1"/>
            </p:cNvSpPr>
            <p:nvPr/>
          </p:nvSpPr>
          <p:spPr bwMode="auto">
            <a:xfrm>
              <a:off x="1193" y="28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Line 239"/>
            <p:cNvSpPr>
              <a:spLocks noChangeShapeType="1"/>
            </p:cNvSpPr>
            <p:nvPr/>
          </p:nvSpPr>
          <p:spPr bwMode="auto">
            <a:xfrm flipV="1">
              <a:off x="1019" y="2886"/>
              <a:ext cx="54" cy="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Freeform 240"/>
            <p:cNvSpPr>
              <a:spLocks/>
            </p:cNvSpPr>
            <p:nvPr/>
          </p:nvSpPr>
          <p:spPr bwMode="auto">
            <a:xfrm>
              <a:off x="1044" y="2855"/>
              <a:ext cx="62" cy="57"/>
            </a:xfrm>
            <a:custGeom>
              <a:avLst/>
              <a:gdLst>
                <a:gd name="T0" fmla="*/ 170 w 170"/>
                <a:gd name="T1" fmla="*/ 140 h 155"/>
                <a:gd name="T2" fmla="*/ 158 w 170"/>
                <a:gd name="T3" fmla="*/ 155 h 155"/>
                <a:gd name="T4" fmla="*/ 0 w 170"/>
                <a:gd name="T5" fmla="*/ 15 h 155"/>
                <a:gd name="T6" fmla="*/ 13 w 170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5">
                  <a:moveTo>
                    <a:pt x="170" y="140"/>
                  </a:moveTo>
                  <a:lnTo>
                    <a:pt x="158" y="155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241"/>
            <p:cNvSpPr>
              <a:spLocks noChangeShapeType="1"/>
            </p:cNvSpPr>
            <p:nvPr/>
          </p:nvSpPr>
          <p:spPr bwMode="auto">
            <a:xfrm flipH="1">
              <a:off x="1044" y="2855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Freeform 242"/>
            <p:cNvSpPr>
              <a:spLocks/>
            </p:cNvSpPr>
            <p:nvPr/>
          </p:nvSpPr>
          <p:spPr bwMode="auto">
            <a:xfrm>
              <a:off x="1088" y="2902"/>
              <a:ext cx="39" cy="50"/>
            </a:xfrm>
            <a:custGeom>
              <a:avLst/>
              <a:gdLst>
                <a:gd name="T0" fmla="*/ 109 w 109"/>
                <a:gd name="T1" fmla="*/ 139 h 139"/>
                <a:gd name="T2" fmla="*/ 3 w 109"/>
                <a:gd name="T3" fmla="*/ 3 h 139"/>
                <a:gd name="T4" fmla="*/ 0 w 109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39">
                  <a:moveTo>
                    <a:pt x="109" y="139"/>
                  </a:moveTo>
                  <a:lnTo>
                    <a:pt x="3" y="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Freeform 243"/>
            <p:cNvSpPr>
              <a:spLocks/>
            </p:cNvSpPr>
            <p:nvPr/>
          </p:nvSpPr>
          <p:spPr bwMode="auto">
            <a:xfrm>
              <a:off x="1056" y="2869"/>
              <a:ext cx="59" cy="60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244"/>
            <p:cNvSpPr>
              <a:spLocks noChangeShapeType="1"/>
            </p:cNvSpPr>
            <p:nvPr/>
          </p:nvSpPr>
          <p:spPr bwMode="auto">
            <a:xfrm>
              <a:off x="1056" y="2923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Freeform 245"/>
            <p:cNvSpPr>
              <a:spLocks/>
            </p:cNvSpPr>
            <p:nvPr/>
          </p:nvSpPr>
          <p:spPr bwMode="auto">
            <a:xfrm>
              <a:off x="482" y="2777"/>
              <a:ext cx="81" cy="263"/>
            </a:xfrm>
            <a:custGeom>
              <a:avLst/>
              <a:gdLst>
                <a:gd name="T0" fmla="*/ 224 w 224"/>
                <a:gd name="T1" fmla="*/ 722 h 722"/>
                <a:gd name="T2" fmla="*/ 119 w 224"/>
                <a:gd name="T3" fmla="*/ 570 h 722"/>
                <a:gd name="T4" fmla="*/ 0 w 224"/>
                <a:gd name="T5" fmla="*/ 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722">
                  <a:moveTo>
                    <a:pt x="224" y="722"/>
                  </a:moveTo>
                  <a:lnTo>
                    <a:pt x="119" y="57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Freeform 246"/>
            <p:cNvSpPr>
              <a:spLocks/>
            </p:cNvSpPr>
            <p:nvPr/>
          </p:nvSpPr>
          <p:spPr bwMode="auto">
            <a:xfrm>
              <a:off x="443" y="2762"/>
              <a:ext cx="75" cy="22"/>
            </a:xfrm>
            <a:custGeom>
              <a:avLst/>
              <a:gdLst>
                <a:gd name="T0" fmla="*/ 204 w 208"/>
                <a:gd name="T1" fmla="*/ 0 h 62"/>
                <a:gd name="T2" fmla="*/ 208 w 208"/>
                <a:gd name="T3" fmla="*/ 19 h 62"/>
                <a:gd name="T4" fmla="*/ 4 w 208"/>
                <a:gd name="T5" fmla="*/ 62 h 62"/>
                <a:gd name="T6" fmla="*/ 0 w 208"/>
                <a:gd name="T7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2">
                  <a:moveTo>
                    <a:pt x="204" y="0"/>
                  </a:moveTo>
                  <a:lnTo>
                    <a:pt x="208" y="19"/>
                  </a:lnTo>
                  <a:lnTo>
                    <a:pt x="4" y="62"/>
                  </a:lnTo>
                  <a:lnTo>
                    <a:pt x="0" y="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Line 247"/>
            <p:cNvSpPr>
              <a:spLocks noChangeShapeType="1"/>
            </p:cNvSpPr>
            <p:nvPr/>
          </p:nvSpPr>
          <p:spPr bwMode="auto">
            <a:xfrm>
              <a:off x="443" y="2778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Line 248"/>
            <p:cNvSpPr>
              <a:spLocks noChangeShapeType="1"/>
            </p:cNvSpPr>
            <p:nvPr/>
          </p:nvSpPr>
          <p:spPr bwMode="auto">
            <a:xfrm flipH="1" flipV="1">
              <a:off x="644" y="2897"/>
              <a:ext cx="49" cy="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Freeform 249"/>
            <p:cNvSpPr>
              <a:spLocks/>
            </p:cNvSpPr>
            <p:nvPr/>
          </p:nvSpPr>
          <p:spPr bwMode="auto">
            <a:xfrm>
              <a:off x="610" y="2868"/>
              <a:ext cx="64" cy="53"/>
            </a:xfrm>
            <a:custGeom>
              <a:avLst/>
              <a:gdLst>
                <a:gd name="T0" fmla="*/ 162 w 175"/>
                <a:gd name="T1" fmla="*/ 0 h 147"/>
                <a:gd name="T2" fmla="*/ 175 w 175"/>
                <a:gd name="T3" fmla="*/ 15 h 147"/>
                <a:gd name="T4" fmla="*/ 13 w 175"/>
                <a:gd name="T5" fmla="*/ 147 h 147"/>
                <a:gd name="T6" fmla="*/ 0 w 175"/>
                <a:gd name="T7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7">
                  <a:moveTo>
                    <a:pt x="162" y="0"/>
                  </a:moveTo>
                  <a:lnTo>
                    <a:pt x="175" y="15"/>
                  </a:lnTo>
                  <a:lnTo>
                    <a:pt x="13" y="147"/>
                  </a:lnTo>
                  <a:lnTo>
                    <a:pt x="0" y="13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Line 250"/>
            <p:cNvSpPr>
              <a:spLocks noChangeShapeType="1"/>
            </p:cNvSpPr>
            <p:nvPr/>
          </p:nvSpPr>
          <p:spPr bwMode="auto">
            <a:xfrm>
              <a:off x="610" y="291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Line 251"/>
            <p:cNvSpPr>
              <a:spLocks noChangeShapeType="1"/>
            </p:cNvSpPr>
            <p:nvPr/>
          </p:nvSpPr>
          <p:spPr bwMode="auto">
            <a:xfrm flipH="1" flipV="1">
              <a:off x="796" y="2903"/>
              <a:ext cx="33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Freeform 252"/>
            <p:cNvSpPr>
              <a:spLocks/>
            </p:cNvSpPr>
            <p:nvPr/>
          </p:nvSpPr>
          <p:spPr bwMode="auto">
            <a:xfrm>
              <a:off x="762" y="2872"/>
              <a:ext cx="63" cy="55"/>
            </a:xfrm>
            <a:custGeom>
              <a:avLst/>
              <a:gdLst>
                <a:gd name="T0" fmla="*/ 162 w 175"/>
                <a:gd name="T1" fmla="*/ 0 h 151"/>
                <a:gd name="T2" fmla="*/ 175 w 175"/>
                <a:gd name="T3" fmla="*/ 14 h 151"/>
                <a:gd name="T4" fmla="*/ 13 w 175"/>
                <a:gd name="T5" fmla="*/ 151 h 151"/>
                <a:gd name="T6" fmla="*/ 0 w 175"/>
                <a:gd name="T7" fmla="*/ 1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1">
                  <a:moveTo>
                    <a:pt x="162" y="0"/>
                  </a:moveTo>
                  <a:lnTo>
                    <a:pt x="175" y="14"/>
                  </a:lnTo>
                  <a:lnTo>
                    <a:pt x="13" y="151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Line 253"/>
            <p:cNvSpPr>
              <a:spLocks noChangeShapeType="1"/>
            </p:cNvSpPr>
            <p:nvPr/>
          </p:nvSpPr>
          <p:spPr bwMode="auto">
            <a:xfrm>
              <a:off x="762" y="292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Freeform 254"/>
            <p:cNvSpPr>
              <a:spLocks/>
            </p:cNvSpPr>
            <p:nvPr/>
          </p:nvSpPr>
          <p:spPr bwMode="auto">
            <a:xfrm>
              <a:off x="1020" y="1036"/>
              <a:ext cx="151" cy="487"/>
            </a:xfrm>
            <a:custGeom>
              <a:avLst/>
              <a:gdLst>
                <a:gd name="T0" fmla="*/ 419 w 419"/>
                <a:gd name="T1" fmla="*/ 1336 h 1336"/>
                <a:gd name="T2" fmla="*/ 0 w 419"/>
                <a:gd name="T3" fmla="*/ 795 h 1336"/>
                <a:gd name="T4" fmla="*/ 0 w 419"/>
                <a:gd name="T5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9" h="1336">
                  <a:moveTo>
                    <a:pt x="419" y="1336"/>
                  </a:moveTo>
                  <a:lnTo>
                    <a:pt x="0" y="79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Freeform 255"/>
            <p:cNvSpPr>
              <a:spLocks/>
            </p:cNvSpPr>
            <p:nvPr/>
          </p:nvSpPr>
          <p:spPr bwMode="auto">
            <a:xfrm>
              <a:off x="982" y="1029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Line 256"/>
            <p:cNvSpPr>
              <a:spLocks noChangeShapeType="1"/>
            </p:cNvSpPr>
            <p:nvPr/>
          </p:nvSpPr>
          <p:spPr bwMode="auto">
            <a:xfrm>
              <a:off x="982" y="10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Line 257"/>
            <p:cNvSpPr>
              <a:spLocks noChangeShapeType="1"/>
            </p:cNvSpPr>
            <p:nvPr/>
          </p:nvSpPr>
          <p:spPr bwMode="auto">
            <a:xfrm flipH="1" flipV="1">
              <a:off x="1242" y="1309"/>
              <a:ext cx="49" cy="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Freeform 258"/>
            <p:cNvSpPr>
              <a:spLocks/>
            </p:cNvSpPr>
            <p:nvPr/>
          </p:nvSpPr>
          <p:spPr bwMode="auto">
            <a:xfrm>
              <a:off x="1209" y="1278"/>
              <a:ext cx="62" cy="57"/>
            </a:xfrm>
            <a:custGeom>
              <a:avLst/>
              <a:gdLst>
                <a:gd name="T0" fmla="*/ 157 w 170"/>
                <a:gd name="T1" fmla="*/ 0 h 155"/>
                <a:gd name="T2" fmla="*/ 170 w 170"/>
                <a:gd name="T3" fmla="*/ 15 h 155"/>
                <a:gd name="T4" fmla="*/ 13 w 170"/>
                <a:gd name="T5" fmla="*/ 155 h 155"/>
                <a:gd name="T6" fmla="*/ 0 w 170"/>
                <a:gd name="T7" fmla="*/ 14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5">
                  <a:moveTo>
                    <a:pt x="157" y="0"/>
                  </a:moveTo>
                  <a:lnTo>
                    <a:pt x="170" y="15"/>
                  </a:lnTo>
                  <a:lnTo>
                    <a:pt x="13" y="155"/>
                  </a:lnTo>
                  <a:lnTo>
                    <a:pt x="0" y="14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259"/>
            <p:cNvSpPr>
              <a:spLocks noChangeShapeType="1"/>
            </p:cNvSpPr>
            <p:nvPr/>
          </p:nvSpPr>
          <p:spPr bwMode="auto">
            <a:xfrm>
              <a:off x="1209" y="1329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Line 260"/>
            <p:cNvSpPr>
              <a:spLocks noChangeShapeType="1"/>
            </p:cNvSpPr>
            <p:nvPr/>
          </p:nvSpPr>
          <p:spPr bwMode="auto">
            <a:xfrm flipV="1">
              <a:off x="1211" y="177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Freeform 261"/>
            <p:cNvSpPr>
              <a:spLocks/>
            </p:cNvSpPr>
            <p:nvPr/>
          </p:nvSpPr>
          <p:spPr bwMode="auto">
            <a:xfrm>
              <a:off x="1192" y="1779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0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0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Arc 262"/>
            <p:cNvSpPr>
              <a:spLocks/>
            </p:cNvSpPr>
            <p:nvPr/>
          </p:nvSpPr>
          <p:spPr bwMode="auto">
            <a:xfrm>
              <a:off x="2035" y="1600"/>
              <a:ext cx="360" cy="2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9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98"/>
                  </a:moveTo>
                  <a:cubicBezTo>
                    <a:pt x="21545" y="11989"/>
                    <a:pt x="11890" y="21599"/>
                    <a:pt x="0" y="21600"/>
                  </a:cubicBezTo>
                </a:path>
                <a:path w="21600" h="21600" stroke="0" extrusionOk="0">
                  <a:moveTo>
                    <a:pt x="21599" y="98"/>
                  </a:moveTo>
                  <a:cubicBezTo>
                    <a:pt x="21545" y="11989"/>
                    <a:pt x="1189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Arc 263"/>
            <p:cNvSpPr>
              <a:spLocks/>
            </p:cNvSpPr>
            <p:nvPr/>
          </p:nvSpPr>
          <p:spPr bwMode="auto">
            <a:xfrm>
              <a:off x="1470" y="1817"/>
              <a:ext cx="563" cy="1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5 h 21600"/>
                <a:gd name="T2" fmla="*/ 3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4"/>
                  </a:moveTo>
                  <a:cubicBezTo>
                    <a:pt x="21530" y="11990"/>
                    <a:pt x="11903" y="21579"/>
                    <a:pt x="37" y="21599"/>
                  </a:cubicBezTo>
                </a:path>
                <a:path w="21600" h="21600" stroke="0" extrusionOk="0">
                  <a:moveTo>
                    <a:pt x="21599" y="124"/>
                  </a:moveTo>
                  <a:cubicBezTo>
                    <a:pt x="21530" y="11990"/>
                    <a:pt x="11903" y="21579"/>
                    <a:pt x="3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Arc 264"/>
            <p:cNvSpPr>
              <a:spLocks/>
            </p:cNvSpPr>
            <p:nvPr/>
          </p:nvSpPr>
          <p:spPr bwMode="auto">
            <a:xfrm>
              <a:off x="1217" y="1828"/>
              <a:ext cx="254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34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2" y="21600"/>
                    <a:pt x="74" y="12010"/>
                    <a:pt x="0" y="133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2" y="21600"/>
                    <a:pt x="74" y="12010"/>
                    <a:pt x="0" y="13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Arc 265"/>
            <p:cNvSpPr>
              <a:spLocks/>
            </p:cNvSpPr>
            <p:nvPr/>
          </p:nvSpPr>
          <p:spPr bwMode="auto">
            <a:xfrm>
              <a:off x="1786" y="1277"/>
              <a:ext cx="537" cy="6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0 w 21640"/>
                <a:gd name="T1" fmla="*/ 21600 h 21600"/>
                <a:gd name="T2" fmla="*/ 0 w 21640"/>
                <a:gd name="T3" fmla="*/ 34 h 21600"/>
                <a:gd name="T4" fmla="*/ 21600 w 216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0" h="21600" fill="none" extrusionOk="0">
                  <a:moveTo>
                    <a:pt x="21639" y="21599"/>
                  </a:moveTo>
                  <a:cubicBezTo>
                    <a:pt x="21626" y="21599"/>
                    <a:pt x="21613" y="21599"/>
                    <a:pt x="21600" y="21600"/>
                  </a:cubicBezTo>
                  <a:cubicBezTo>
                    <a:pt x="9683" y="21600"/>
                    <a:pt x="18" y="11950"/>
                    <a:pt x="0" y="33"/>
                  </a:cubicBezTo>
                </a:path>
                <a:path w="21640" h="21600" stroke="0" extrusionOk="0">
                  <a:moveTo>
                    <a:pt x="21639" y="21599"/>
                  </a:moveTo>
                  <a:cubicBezTo>
                    <a:pt x="21626" y="21599"/>
                    <a:pt x="21613" y="21599"/>
                    <a:pt x="21600" y="21600"/>
                  </a:cubicBezTo>
                  <a:cubicBezTo>
                    <a:pt x="9683" y="21600"/>
                    <a:pt x="18" y="11950"/>
                    <a:pt x="0" y="3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Freeform 266"/>
            <p:cNvSpPr>
              <a:spLocks/>
            </p:cNvSpPr>
            <p:nvPr/>
          </p:nvSpPr>
          <p:spPr bwMode="auto">
            <a:xfrm>
              <a:off x="1767" y="1278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Freeform 267"/>
            <p:cNvSpPr>
              <a:spLocks/>
            </p:cNvSpPr>
            <p:nvPr/>
          </p:nvSpPr>
          <p:spPr bwMode="auto">
            <a:xfrm>
              <a:off x="2318" y="1630"/>
              <a:ext cx="790" cy="64"/>
            </a:xfrm>
            <a:custGeom>
              <a:avLst/>
              <a:gdLst>
                <a:gd name="T0" fmla="*/ 2185 w 2185"/>
                <a:gd name="T1" fmla="*/ 58 h 176"/>
                <a:gd name="T2" fmla="*/ 2156 w 2185"/>
                <a:gd name="T3" fmla="*/ 118 h 176"/>
                <a:gd name="T4" fmla="*/ 2093 w 2185"/>
                <a:gd name="T5" fmla="*/ 0 h 176"/>
                <a:gd name="T6" fmla="*/ 2036 w 2185"/>
                <a:gd name="T7" fmla="*/ 122 h 176"/>
                <a:gd name="T8" fmla="*/ 1973 w 2185"/>
                <a:gd name="T9" fmla="*/ 3 h 176"/>
                <a:gd name="T10" fmla="*/ 1916 w 2185"/>
                <a:gd name="T11" fmla="*/ 125 h 176"/>
                <a:gd name="T12" fmla="*/ 1853 w 2185"/>
                <a:gd name="T13" fmla="*/ 7 h 176"/>
                <a:gd name="T14" fmla="*/ 1796 w 2185"/>
                <a:gd name="T15" fmla="*/ 129 h 176"/>
                <a:gd name="T16" fmla="*/ 1733 w 2185"/>
                <a:gd name="T17" fmla="*/ 10 h 176"/>
                <a:gd name="T18" fmla="*/ 1676 w 2185"/>
                <a:gd name="T19" fmla="*/ 132 h 176"/>
                <a:gd name="T20" fmla="*/ 1613 w 2185"/>
                <a:gd name="T21" fmla="*/ 14 h 176"/>
                <a:gd name="T22" fmla="*/ 1556 w 2185"/>
                <a:gd name="T23" fmla="*/ 135 h 176"/>
                <a:gd name="T24" fmla="*/ 1493 w 2185"/>
                <a:gd name="T25" fmla="*/ 17 h 176"/>
                <a:gd name="T26" fmla="*/ 1437 w 2185"/>
                <a:gd name="T27" fmla="*/ 139 h 176"/>
                <a:gd name="T28" fmla="*/ 1373 w 2185"/>
                <a:gd name="T29" fmla="*/ 20 h 176"/>
                <a:gd name="T30" fmla="*/ 1317 w 2185"/>
                <a:gd name="T31" fmla="*/ 142 h 176"/>
                <a:gd name="T32" fmla="*/ 1253 w 2185"/>
                <a:gd name="T33" fmla="*/ 24 h 176"/>
                <a:gd name="T34" fmla="*/ 1197 w 2185"/>
                <a:gd name="T35" fmla="*/ 146 h 176"/>
                <a:gd name="T36" fmla="*/ 1133 w 2185"/>
                <a:gd name="T37" fmla="*/ 27 h 176"/>
                <a:gd name="T38" fmla="*/ 1077 w 2185"/>
                <a:gd name="T39" fmla="*/ 149 h 176"/>
                <a:gd name="T40" fmla="*/ 1013 w 2185"/>
                <a:gd name="T41" fmla="*/ 31 h 176"/>
                <a:gd name="T42" fmla="*/ 957 w 2185"/>
                <a:gd name="T43" fmla="*/ 152 h 176"/>
                <a:gd name="T44" fmla="*/ 893 w 2185"/>
                <a:gd name="T45" fmla="*/ 34 h 176"/>
                <a:gd name="T46" fmla="*/ 837 w 2185"/>
                <a:gd name="T47" fmla="*/ 156 h 176"/>
                <a:gd name="T48" fmla="*/ 773 w 2185"/>
                <a:gd name="T49" fmla="*/ 38 h 176"/>
                <a:gd name="T50" fmla="*/ 717 w 2185"/>
                <a:gd name="T51" fmla="*/ 159 h 176"/>
                <a:gd name="T52" fmla="*/ 653 w 2185"/>
                <a:gd name="T53" fmla="*/ 41 h 176"/>
                <a:gd name="T54" fmla="*/ 597 w 2185"/>
                <a:gd name="T55" fmla="*/ 163 h 176"/>
                <a:gd name="T56" fmla="*/ 534 w 2185"/>
                <a:gd name="T57" fmla="*/ 44 h 176"/>
                <a:gd name="T58" fmla="*/ 477 w 2185"/>
                <a:gd name="T59" fmla="*/ 166 h 176"/>
                <a:gd name="T60" fmla="*/ 414 w 2185"/>
                <a:gd name="T61" fmla="*/ 48 h 176"/>
                <a:gd name="T62" fmla="*/ 357 w 2185"/>
                <a:gd name="T63" fmla="*/ 169 h 176"/>
                <a:gd name="T64" fmla="*/ 294 w 2185"/>
                <a:gd name="T65" fmla="*/ 51 h 176"/>
                <a:gd name="T66" fmla="*/ 237 w 2185"/>
                <a:gd name="T67" fmla="*/ 173 h 176"/>
                <a:gd name="T68" fmla="*/ 174 w 2185"/>
                <a:gd name="T69" fmla="*/ 55 h 176"/>
                <a:gd name="T70" fmla="*/ 117 w 2185"/>
                <a:gd name="T71" fmla="*/ 176 h 176"/>
                <a:gd name="T72" fmla="*/ 54 w 2185"/>
                <a:gd name="T73" fmla="*/ 58 h 176"/>
                <a:gd name="T74" fmla="*/ 25 w 2185"/>
                <a:gd name="T75" fmla="*/ 119 h 176"/>
                <a:gd name="T76" fmla="*/ 0 w 2185"/>
                <a:gd name="T77" fmla="*/ 1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85" h="176">
                  <a:moveTo>
                    <a:pt x="2185" y="58"/>
                  </a:moveTo>
                  <a:lnTo>
                    <a:pt x="2156" y="118"/>
                  </a:lnTo>
                  <a:lnTo>
                    <a:pt x="2093" y="0"/>
                  </a:lnTo>
                  <a:lnTo>
                    <a:pt x="2036" y="122"/>
                  </a:lnTo>
                  <a:lnTo>
                    <a:pt x="1973" y="3"/>
                  </a:lnTo>
                  <a:lnTo>
                    <a:pt x="1916" y="125"/>
                  </a:lnTo>
                  <a:lnTo>
                    <a:pt x="1853" y="7"/>
                  </a:lnTo>
                  <a:lnTo>
                    <a:pt x="1796" y="129"/>
                  </a:lnTo>
                  <a:lnTo>
                    <a:pt x="1733" y="10"/>
                  </a:lnTo>
                  <a:lnTo>
                    <a:pt x="1676" y="132"/>
                  </a:lnTo>
                  <a:lnTo>
                    <a:pt x="1613" y="14"/>
                  </a:lnTo>
                  <a:lnTo>
                    <a:pt x="1556" y="135"/>
                  </a:lnTo>
                  <a:lnTo>
                    <a:pt x="1493" y="17"/>
                  </a:lnTo>
                  <a:lnTo>
                    <a:pt x="1437" y="139"/>
                  </a:lnTo>
                  <a:lnTo>
                    <a:pt x="1373" y="20"/>
                  </a:lnTo>
                  <a:lnTo>
                    <a:pt x="1317" y="142"/>
                  </a:lnTo>
                  <a:lnTo>
                    <a:pt x="1253" y="24"/>
                  </a:lnTo>
                  <a:lnTo>
                    <a:pt x="1197" y="146"/>
                  </a:lnTo>
                  <a:lnTo>
                    <a:pt x="1133" y="27"/>
                  </a:lnTo>
                  <a:lnTo>
                    <a:pt x="1077" y="149"/>
                  </a:lnTo>
                  <a:lnTo>
                    <a:pt x="1013" y="31"/>
                  </a:lnTo>
                  <a:lnTo>
                    <a:pt x="957" y="152"/>
                  </a:lnTo>
                  <a:lnTo>
                    <a:pt x="893" y="34"/>
                  </a:lnTo>
                  <a:lnTo>
                    <a:pt x="837" y="156"/>
                  </a:lnTo>
                  <a:lnTo>
                    <a:pt x="773" y="38"/>
                  </a:lnTo>
                  <a:lnTo>
                    <a:pt x="717" y="159"/>
                  </a:lnTo>
                  <a:lnTo>
                    <a:pt x="653" y="41"/>
                  </a:lnTo>
                  <a:lnTo>
                    <a:pt x="597" y="163"/>
                  </a:lnTo>
                  <a:lnTo>
                    <a:pt x="534" y="44"/>
                  </a:lnTo>
                  <a:lnTo>
                    <a:pt x="477" y="166"/>
                  </a:lnTo>
                  <a:lnTo>
                    <a:pt x="414" y="48"/>
                  </a:lnTo>
                  <a:lnTo>
                    <a:pt x="357" y="169"/>
                  </a:lnTo>
                  <a:lnTo>
                    <a:pt x="294" y="51"/>
                  </a:lnTo>
                  <a:lnTo>
                    <a:pt x="237" y="173"/>
                  </a:lnTo>
                  <a:lnTo>
                    <a:pt x="174" y="55"/>
                  </a:lnTo>
                  <a:lnTo>
                    <a:pt x="117" y="176"/>
                  </a:lnTo>
                  <a:lnTo>
                    <a:pt x="54" y="58"/>
                  </a:lnTo>
                  <a:lnTo>
                    <a:pt x="25" y="119"/>
                  </a:lnTo>
                  <a:lnTo>
                    <a:pt x="0" y="1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Line 268"/>
            <p:cNvSpPr>
              <a:spLocks noChangeShapeType="1"/>
            </p:cNvSpPr>
            <p:nvPr/>
          </p:nvSpPr>
          <p:spPr bwMode="auto">
            <a:xfrm flipH="1" flipV="1">
              <a:off x="2305" y="1673"/>
              <a:ext cx="13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Arc 269"/>
            <p:cNvSpPr>
              <a:spLocks/>
            </p:cNvSpPr>
            <p:nvPr/>
          </p:nvSpPr>
          <p:spPr bwMode="auto">
            <a:xfrm>
              <a:off x="2233" y="1636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6 w 43200"/>
                <a:gd name="T1" fmla="*/ 23526 h 23771"/>
                <a:gd name="T2" fmla="*/ 43091 w 43200"/>
                <a:gd name="T3" fmla="*/ 23771 h 23771"/>
                <a:gd name="T4" fmla="*/ 21600 w 43200"/>
                <a:gd name="T5" fmla="*/ 21600 h 23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71" fill="none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25"/>
                    <a:pt x="43163" y="23049"/>
                    <a:pt x="43090" y="23770"/>
                  </a:cubicBezTo>
                </a:path>
                <a:path w="43200" h="23771" stroke="0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25"/>
                    <a:pt x="43163" y="23049"/>
                    <a:pt x="43090" y="2377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Arc 270"/>
            <p:cNvSpPr>
              <a:spLocks/>
            </p:cNvSpPr>
            <p:nvPr/>
          </p:nvSpPr>
          <p:spPr bwMode="auto">
            <a:xfrm>
              <a:off x="2160" y="1635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6 w 43200"/>
                <a:gd name="T1" fmla="*/ 23526 h 23717"/>
                <a:gd name="T2" fmla="*/ 43096 w 43200"/>
                <a:gd name="T3" fmla="*/ 23717 h 23717"/>
                <a:gd name="T4" fmla="*/ 21600 w 43200"/>
                <a:gd name="T5" fmla="*/ 21600 h 2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17" fill="none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06"/>
                    <a:pt x="43165" y="23013"/>
                    <a:pt x="43096" y="23717"/>
                  </a:cubicBezTo>
                </a:path>
                <a:path w="43200" h="23717" stroke="0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06"/>
                    <a:pt x="43165" y="23013"/>
                    <a:pt x="43096" y="2371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Arc 271"/>
            <p:cNvSpPr>
              <a:spLocks/>
            </p:cNvSpPr>
            <p:nvPr/>
          </p:nvSpPr>
          <p:spPr bwMode="auto">
            <a:xfrm>
              <a:off x="2088" y="1634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804"/>
                <a:gd name="T2" fmla="*/ 43087 w 43200"/>
                <a:gd name="T3" fmla="*/ 23804 h 23804"/>
                <a:gd name="T4" fmla="*/ 21600 w 43200"/>
                <a:gd name="T5" fmla="*/ 21600 h 2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04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6"/>
                    <a:pt x="43162" y="23071"/>
                    <a:pt x="43087" y="23804"/>
                  </a:cubicBezTo>
                </a:path>
                <a:path w="43200" h="23804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36"/>
                    <a:pt x="43162" y="23071"/>
                    <a:pt x="43087" y="2380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Arc 272"/>
            <p:cNvSpPr>
              <a:spLocks/>
            </p:cNvSpPr>
            <p:nvPr/>
          </p:nvSpPr>
          <p:spPr bwMode="auto">
            <a:xfrm>
              <a:off x="2015" y="1633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7 h 23782"/>
                <a:gd name="T2" fmla="*/ 43090 w 43200"/>
                <a:gd name="T3" fmla="*/ 23782 h 23782"/>
                <a:gd name="T4" fmla="*/ 21600 w 43200"/>
                <a:gd name="T5" fmla="*/ 21600 h 23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82" fill="none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28"/>
                    <a:pt x="43163" y="23056"/>
                    <a:pt x="43089" y="23781"/>
                  </a:cubicBezTo>
                </a:path>
                <a:path w="43200" h="23782" stroke="0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28"/>
                    <a:pt x="43163" y="23056"/>
                    <a:pt x="43089" y="2378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Arc 273"/>
            <p:cNvSpPr>
              <a:spLocks/>
            </p:cNvSpPr>
            <p:nvPr/>
          </p:nvSpPr>
          <p:spPr bwMode="auto">
            <a:xfrm>
              <a:off x="1943" y="1632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257"/>
                <a:gd name="T2" fmla="*/ 43136 w 43200"/>
                <a:gd name="T3" fmla="*/ 23257 h 23257"/>
                <a:gd name="T4" fmla="*/ 21600 w 43200"/>
                <a:gd name="T5" fmla="*/ 21600 h 23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25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</a:path>
                <a:path w="43200" h="2325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Freeform 274"/>
            <p:cNvSpPr>
              <a:spLocks/>
            </p:cNvSpPr>
            <p:nvPr/>
          </p:nvSpPr>
          <p:spPr bwMode="auto">
            <a:xfrm>
              <a:off x="1925" y="1160"/>
              <a:ext cx="18" cy="507"/>
            </a:xfrm>
            <a:custGeom>
              <a:avLst/>
              <a:gdLst>
                <a:gd name="T0" fmla="*/ 49 w 49"/>
                <a:gd name="T1" fmla="*/ 1391 h 1391"/>
                <a:gd name="T2" fmla="*/ 15 w 49"/>
                <a:gd name="T3" fmla="*/ 1391 h 1391"/>
                <a:gd name="T4" fmla="*/ 0 w 49"/>
                <a:gd name="T5" fmla="*/ 0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391">
                  <a:moveTo>
                    <a:pt x="49" y="1391"/>
                  </a:moveTo>
                  <a:lnTo>
                    <a:pt x="15" y="13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Freeform 275"/>
            <p:cNvSpPr>
              <a:spLocks/>
            </p:cNvSpPr>
            <p:nvPr/>
          </p:nvSpPr>
          <p:spPr bwMode="auto">
            <a:xfrm>
              <a:off x="1887" y="1153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Line 276"/>
            <p:cNvSpPr>
              <a:spLocks noChangeShapeType="1"/>
            </p:cNvSpPr>
            <p:nvPr/>
          </p:nvSpPr>
          <p:spPr bwMode="auto">
            <a:xfrm>
              <a:off x="1887" y="11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Freeform 277"/>
            <p:cNvSpPr>
              <a:spLocks/>
            </p:cNvSpPr>
            <p:nvPr/>
          </p:nvSpPr>
          <p:spPr bwMode="auto">
            <a:xfrm>
              <a:off x="2765" y="1316"/>
              <a:ext cx="78" cy="90"/>
            </a:xfrm>
            <a:custGeom>
              <a:avLst/>
              <a:gdLst>
                <a:gd name="T0" fmla="*/ 215 w 215"/>
                <a:gd name="T1" fmla="*/ 245 h 245"/>
                <a:gd name="T2" fmla="*/ 0 w 215"/>
                <a:gd name="T3" fmla="*/ 139 h 245"/>
                <a:gd name="T4" fmla="*/ 0 w 215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5">
                  <a:moveTo>
                    <a:pt x="215" y="245"/>
                  </a:moveTo>
                  <a:lnTo>
                    <a:pt x="0" y="13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9" name="Freeform 278"/>
            <p:cNvSpPr>
              <a:spLocks/>
            </p:cNvSpPr>
            <p:nvPr/>
          </p:nvSpPr>
          <p:spPr bwMode="auto">
            <a:xfrm>
              <a:off x="2727" y="130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0" name="Line 279"/>
            <p:cNvSpPr>
              <a:spLocks noChangeShapeType="1"/>
            </p:cNvSpPr>
            <p:nvPr/>
          </p:nvSpPr>
          <p:spPr bwMode="auto">
            <a:xfrm>
              <a:off x="2727" y="13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1" name="Freeform 280"/>
            <p:cNvSpPr>
              <a:spLocks/>
            </p:cNvSpPr>
            <p:nvPr/>
          </p:nvSpPr>
          <p:spPr bwMode="auto">
            <a:xfrm>
              <a:off x="2500" y="1294"/>
              <a:ext cx="72" cy="106"/>
            </a:xfrm>
            <a:custGeom>
              <a:avLst/>
              <a:gdLst>
                <a:gd name="T0" fmla="*/ 198 w 198"/>
                <a:gd name="T1" fmla="*/ 292 h 292"/>
                <a:gd name="T2" fmla="*/ 0 w 198"/>
                <a:gd name="T3" fmla="*/ 94 h 292"/>
                <a:gd name="T4" fmla="*/ 0 w 198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92">
                  <a:moveTo>
                    <a:pt x="198" y="292"/>
                  </a:moveTo>
                  <a:lnTo>
                    <a:pt x="0" y="9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2" name="Freeform 281"/>
            <p:cNvSpPr>
              <a:spLocks/>
            </p:cNvSpPr>
            <p:nvPr/>
          </p:nvSpPr>
          <p:spPr bwMode="auto">
            <a:xfrm>
              <a:off x="2462" y="1287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3" name="Line 282"/>
            <p:cNvSpPr>
              <a:spLocks noChangeShapeType="1"/>
            </p:cNvSpPr>
            <p:nvPr/>
          </p:nvSpPr>
          <p:spPr bwMode="auto">
            <a:xfrm>
              <a:off x="2462" y="12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4" name="Freeform 283"/>
            <p:cNvSpPr>
              <a:spLocks/>
            </p:cNvSpPr>
            <p:nvPr/>
          </p:nvSpPr>
          <p:spPr bwMode="auto">
            <a:xfrm>
              <a:off x="2262" y="1233"/>
              <a:ext cx="50" cy="106"/>
            </a:xfrm>
            <a:custGeom>
              <a:avLst/>
              <a:gdLst>
                <a:gd name="T0" fmla="*/ 139 w 139"/>
                <a:gd name="T1" fmla="*/ 290 h 290"/>
                <a:gd name="T2" fmla="*/ 0 w 139"/>
                <a:gd name="T3" fmla="*/ 122 h 290"/>
                <a:gd name="T4" fmla="*/ 0 w 13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90">
                  <a:moveTo>
                    <a:pt x="139" y="290"/>
                  </a:moveTo>
                  <a:lnTo>
                    <a:pt x="0" y="12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5" name="Freeform 284"/>
            <p:cNvSpPr>
              <a:spLocks/>
            </p:cNvSpPr>
            <p:nvPr/>
          </p:nvSpPr>
          <p:spPr bwMode="auto">
            <a:xfrm>
              <a:off x="2224" y="1226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6" name="Line 285"/>
            <p:cNvSpPr>
              <a:spLocks noChangeShapeType="1"/>
            </p:cNvSpPr>
            <p:nvPr/>
          </p:nvSpPr>
          <p:spPr bwMode="auto">
            <a:xfrm>
              <a:off x="2224" y="12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7" name="Line 286"/>
            <p:cNvSpPr>
              <a:spLocks noChangeShapeType="1"/>
            </p:cNvSpPr>
            <p:nvPr/>
          </p:nvSpPr>
          <p:spPr bwMode="auto">
            <a:xfrm flipV="1">
              <a:off x="1560" y="1283"/>
              <a:ext cx="0" cy="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8" name="Freeform 287"/>
            <p:cNvSpPr>
              <a:spLocks/>
            </p:cNvSpPr>
            <p:nvPr/>
          </p:nvSpPr>
          <p:spPr bwMode="auto">
            <a:xfrm>
              <a:off x="1522" y="1276"/>
              <a:ext cx="75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9" name="Line 288"/>
            <p:cNvSpPr>
              <a:spLocks noChangeShapeType="1"/>
            </p:cNvSpPr>
            <p:nvPr/>
          </p:nvSpPr>
          <p:spPr bwMode="auto">
            <a:xfrm>
              <a:off x="1522" y="12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0" name="Line 289"/>
            <p:cNvSpPr>
              <a:spLocks noChangeShapeType="1"/>
            </p:cNvSpPr>
            <p:nvPr/>
          </p:nvSpPr>
          <p:spPr bwMode="auto">
            <a:xfrm flipV="1">
              <a:off x="1831" y="1233"/>
              <a:ext cx="154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1" name="Freeform 290"/>
            <p:cNvSpPr>
              <a:spLocks/>
            </p:cNvSpPr>
            <p:nvPr/>
          </p:nvSpPr>
          <p:spPr bwMode="auto">
            <a:xfrm>
              <a:off x="1964" y="1197"/>
              <a:ext cx="49" cy="68"/>
            </a:xfrm>
            <a:custGeom>
              <a:avLst/>
              <a:gdLst>
                <a:gd name="T0" fmla="*/ 136 w 136"/>
                <a:gd name="T1" fmla="*/ 175 h 186"/>
                <a:gd name="T2" fmla="*/ 119 w 136"/>
                <a:gd name="T3" fmla="*/ 186 h 186"/>
                <a:gd name="T4" fmla="*/ 0 w 136"/>
                <a:gd name="T5" fmla="*/ 11 h 186"/>
                <a:gd name="T6" fmla="*/ 17 w 13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6">
                  <a:moveTo>
                    <a:pt x="136" y="175"/>
                  </a:moveTo>
                  <a:lnTo>
                    <a:pt x="11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2" name="Line 291"/>
            <p:cNvSpPr>
              <a:spLocks noChangeShapeType="1"/>
            </p:cNvSpPr>
            <p:nvPr/>
          </p:nvSpPr>
          <p:spPr bwMode="auto">
            <a:xfrm flipH="1">
              <a:off x="5029" y="2888"/>
              <a:ext cx="17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7086600" cy="8534400"/>
            <a:chOff x="240" y="144"/>
            <a:chExt cx="4464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44"/>
              <a:ext cx="3888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4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4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3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3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2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2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2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2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136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0" y="211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211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20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20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19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19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19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19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8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8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76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0" y="174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74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6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6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5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Line 32"/>
            <p:cNvSpPr>
              <a:spLocks noChangeShapeType="1"/>
            </p:cNvSpPr>
            <p:nvPr/>
          </p:nvSpPr>
          <p:spPr bwMode="auto">
            <a:xfrm>
              <a:off x="4043" y="15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33"/>
            <p:cNvSpPr>
              <a:spLocks noChangeShapeType="1"/>
            </p:cNvSpPr>
            <p:nvPr/>
          </p:nvSpPr>
          <p:spPr bwMode="auto">
            <a:xfrm>
              <a:off x="275" y="14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34"/>
            <p:cNvSpPr>
              <a:spLocks noChangeShapeType="1"/>
            </p:cNvSpPr>
            <p:nvPr/>
          </p:nvSpPr>
          <p:spPr bwMode="auto">
            <a:xfrm>
              <a:off x="4043" y="14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Line 35"/>
            <p:cNvSpPr>
              <a:spLocks noChangeShapeType="1"/>
            </p:cNvSpPr>
            <p:nvPr/>
          </p:nvSpPr>
          <p:spPr bwMode="auto">
            <a:xfrm>
              <a:off x="275" y="1407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36"/>
            <p:cNvSpPr>
              <a:spLocks noChangeShapeType="1"/>
            </p:cNvSpPr>
            <p:nvPr/>
          </p:nvSpPr>
          <p:spPr bwMode="auto">
            <a:xfrm>
              <a:off x="1700" y="1385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37"/>
            <p:cNvSpPr>
              <a:spLocks noChangeShapeType="1"/>
            </p:cNvSpPr>
            <p:nvPr/>
          </p:nvSpPr>
          <p:spPr bwMode="auto">
            <a:xfrm>
              <a:off x="2665" y="1385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Line 38"/>
            <p:cNvSpPr>
              <a:spLocks noChangeShapeType="1"/>
            </p:cNvSpPr>
            <p:nvPr/>
          </p:nvSpPr>
          <p:spPr bwMode="auto">
            <a:xfrm>
              <a:off x="275" y="13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39"/>
            <p:cNvSpPr>
              <a:spLocks noChangeShapeType="1"/>
            </p:cNvSpPr>
            <p:nvPr/>
          </p:nvSpPr>
          <p:spPr bwMode="auto">
            <a:xfrm>
              <a:off x="4043" y="13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40"/>
            <p:cNvSpPr>
              <a:spLocks noChangeShapeType="1"/>
            </p:cNvSpPr>
            <p:nvPr/>
          </p:nvSpPr>
          <p:spPr bwMode="auto">
            <a:xfrm>
              <a:off x="275" y="12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Line 41"/>
            <p:cNvSpPr>
              <a:spLocks noChangeShapeType="1"/>
            </p:cNvSpPr>
            <p:nvPr/>
          </p:nvSpPr>
          <p:spPr bwMode="auto">
            <a:xfrm>
              <a:off x="4043" y="12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42"/>
            <p:cNvSpPr>
              <a:spLocks noChangeShapeType="1"/>
            </p:cNvSpPr>
            <p:nvPr/>
          </p:nvSpPr>
          <p:spPr bwMode="auto">
            <a:xfrm>
              <a:off x="275" y="11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Line 43"/>
            <p:cNvSpPr>
              <a:spLocks noChangeShapeType="1"/>
            </p:cNvSpPr>
            <p:nvPr/>
          </p:nvSpPr>
          <p:spPr bwMode="auto">
            <a:xfrm>
              <a:off x="4043" y="11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Line 44"/>
            <p:cNvSpPr>
              <a:spLocks noChangeShapeType="1"/>
            </p:cNvSpPr>
            <p:nvPr/>
          </p:nvSpPr>
          <p:spPr bwMode="auto">
            <a:xfrm>
              <a:off x="275" y="11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45"/>
            <p:cNvSpPr>
              <a:spLocks noChangeShapeType="1"/>
            </p:cNvSpPr>
            <p:nvPr/>
          </p:nvSpPr>
          <p:spPr bwMode="auto">
            <a:xfrm>
              <a:off x="4043" y="11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Line 46"/>
            <p:cNvSpPr>
              <a:spLocks noChangeShapeType="1"/>
            </p:cNvSpPr>
            <p:nvPr/>
          </p:nvSpPr>
          <p:spPr bwMode="auto">
            <a:xfrm>
              <a:off x="275" y="1040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Line 47"/>
            <p:cNvSpPr>
              <a:spLocks noChangeShapeType="1"/>
            </p:cNvSpPr>
            <p:nvPr/>
          </p:nvSpPr>
          <p:spPr bwMode="auto">
            <a:xfrm>
              <a:off x="1700" y="101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48"/>
            <p:cNvSpPr>
              <a:spLocks noChangeShapeType="1"/>
            </p:cNvSpPr>
            <p:nvPr/>
          </p:nvSpPr>
          <p:spPr bwMode="auto">
            <a:xfrm>
              <a:off x="2665" y="101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Line 49"/>
            <p:cNvSpPr>
              <a:spLocks noChangeShapeType="1"/>
            </p:cNvSpPr>
            <p:nvPr/>
          </p:nvSpPr>
          <p:spPr bwMode="auto">
            <a:xfrm>
              <a:off x="275" y="9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Line 50"/>
            <p:cNvSpPr>
              <a:spLocks noChangeShapeType="1"/>
            </p:cNvSpPr>
            <p:nvPr/>
          </p:nvSpPr>
          <p:spPr bwMode="auto">
            <a:xfrm>
              <a:off x="4043" y="9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Line 51"/>
            <p:cNvSpPr>
              <a:spLocks noChangeShapeType="1"/>
            </p:cNvSpPr>
            <p:nvPr/>
          </p:nvSpPr>
          <p:spPr bwMode="auto">
            <a:xfrm>
              <a:off x="275" y="8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Line 52"/>
            <p:cNvSpPr>
              <a:spLocks noChangeShapeType="1"/>
            </p:cNvSpPr>
            <p:nvPr/>
          </p:nvSpPr>
          <p:spPr bwMode="auto">
            <a:xfrm>
              <a:off x="4043" y="8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53"/>
            <p:cNvSpPr>
              <a:spLocks noChangeShapeType="1"/>
            </p:cNvSpPr>
            <p:nvPr/>
          </p:nvSpPr>
          <p:spPr bwMode="auto">
            <a:xfrm>
              <a:off x="275" y="8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54"/>
            <p:cNvSpPr>
              <a:spLocks noChangeShapeType="1"/>
            </p:cNvSpPr>
            <p:nvPr/>
          </p:nvSpPr>
          <p:spPr bwMode="auto">
            <a:xfrm>
              <a:off x="4043" y="8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Line 55"/>
            <p:cNvSpPr>
              <a:spLocks noChangeShapeType="1"/>
            </p:cNvSpPr>
            <p:nvPr/>
          </p:nvSpPr>
          <p:spPr bwMode="auto">
            <a:xfrm>
              <a:off x="275" y="7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Line 56"/>
            <p:cNvSpPr>
              <a:spLocks noChangeShapeType="1"/>
            </p:cNvSpPr>
            <p:nvPr/>
          </p:nvSpPr>
          <p:spPr bwMode="auto">
            <a:xfrm>
              <a:off x="4043" y="7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57"/>
            <p:cNvSpPr>
              <a:spLocks noChangeShapeType="1"/>
            </p:cNvSpPr>
            <p:nvPr/>
          </p:nvSpPr>
          <p:spPr bwMode="auto">
            <a:xfrm>
              <a:off x="275" y="67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58"/>
            <p:cNvSpPr>
              <a:spLocks noChangeShapeType="1"/>
            </p:cNvSpPr>
            <p:nvPr/>
          </p:nvSpPr>
          <p:spPr bwMode="auto">
            <a:xfrm>
              <a:off x="1700" y="65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59"/>
            <p:cNvSpPr>
              <a:spLocks noChangeShapeType="1"/>
            </p:cNvSpPr>
            <p:nvPr/>
          </p:nvSpPr>
          <p:spPr bwMode="auto">
            <a:xfrm>
              <a:off x="2665" y="65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60"/>
            <p:cNvSpPr>
              <a:spLocks noChangeShapeType="1"/>
            </p:cNvSpPr>
            <p:nvPr/>
          </p:nvSpPr>
          <p:spPr bwMode="auto">
            <a:xfrm>
              <a:off x="275" y="6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Line 61"/>
            <p:cNvSpPr>
              <a:spLocks noChangeShapeType="1"/>
            </p:cNvSpPr>
            <p:nvPr/>
          </p:nvSpPr>
          <p:spPr bwMode="auto">
            <a:xfrm>
              <a:off x="4043" y="6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Line 62"/>
            <p:cNvSpPr>
              <a:spLocks noChangeShapeType="1"/>
            </p:cNvSpPr>
            <p:nvPr/>
          </p:nvSpPr>
          <p:spPr bwMode="auto">
            <a:xfrm>
              <a:off x="275" y="5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Line 63"/>
            <p:cNvSpPr>
              <a:spLocks noChangeShapeType="1"/>
            </p:cNvSpPr>
            <p:nvPr/>
          </p:nvSpPr>
          <p:spPr bwMode="auto">
            <a:xfrm>
              <a:off x="4043" y="5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Line 64"/>
            <p:cNvSpPr>
              <a:spLocks noChangeShapeType="1"/>
            </p:cNvSpPr>
            <p:nvPr/>
          </p:nvSpPr>
          <p:spPr bwMode="auto">
            <a:xfrm>
              <a:off x="275" y="4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Line 65"/>
            <p:cNvSpPr>
              <a:spLocks noChangeShapeType="1"/>
            </p:cNvSpPr>
            <p:nvPr/>
          </p:nvSpPr>
          <p:spPr bwMode="auto">
            <a:xfrm>
              <a:off x="4043" y="4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Line 66"/>
            <p:cNvSpPr>
              <a:spLocks noChangeShapeType="1"/>
            </p:cNvSpPr>
            <p:nvPr/>
          </p:nvSpPr>
          <p:spPr bwMode="auto">
            <a:xfrm>
              <a:off x="275" y="3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Line 67"/>
            <p:cNvSpPr>
              <a:spLocks noChangeShapeType="1"/>
            </p:cNvSpPr>
            <p:nvPr/>
          </p:nvSpPr>
          <p:spPr bwMode="auto">
            <a:xfrm>
              <a:off x="4043" y="3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Rectangle 68"/>
            <p:cNvSpPr>
              <a:spLocks noChangeArrowheads="1"/>
            </p:cNvSpPr>
            <p:nvPr/>
          </p:nvSpPr>
          <p:spPr bwMode="auto">
            <a:xfrm>
              <a:off x="267" y="316"/>
              <a:ext cx="3824" cy="217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Oval 69"/>
            <p:cNvSpPr>
              <a:spLocks noChangeArrowheads="1"/>
            </p:cNvSpPr>
            <p:nvPr/>
          </p:nvSpPr>
          <p:spPr bwMode="auto">
            <a:xfrm>
              <a:off x="829" y="2184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Rectangle 70"/>
            <p:cNvSpPr>
              <a:spLocks noChangeArrowheads="1"/>
            </p:cNvSpPr>
            <p:nvPr/>
          </p:nvSpPr>
          <p:spPr bwMode="auto">
            <a:xfrm>
              <a:off x="2608" y="1720"/>
              <a:ext cx="19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6" name="Oval 71"/>
            <p:cNvSpPr>
              <a:spLocks noChangeArrowheads="1"/>
            </p:cNvSpPr>
            <p:nvPr/>
          </p:nvSpPr>
          <p:spPr bwMode="auto">
            <a:xfrm>
              <a:off x="2581" y="201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7" name="Rectangle 72"/>
            <p:cNvSpPr>
              <a:spLocks noChangeArrowheads="1"/>
            </p:cNvSpPr>
            <p:nvPr/>
          </p:nvSpPr>
          <p:spPr bwMode="auto">
            <a:xfrm>
              <a:off x="2233" y="1742"/>
              <a:ext cx="2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8" name="Oval 73"/>
            <p:cNvSpPr>
              <a:spLocks noChangeArrowheads="1"/>
            </p:cNvSpPr>
            <p:nvPr/>
          </p:nvSpPr>
          <p:spPr bwMode="auto">
            <a:xfrm>
              <a:off x="2345" y="20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9" name="Rectangle 74"/>
            <p:cNvSpPr>
              <a:spLocks noChangeArrowheads="1"/>
            </p:cNvSpPr>
            <p:nvPr/>
          </p:nvSpPr>
          <p:spPr bwMode="auto">
            <a:xfrm>
              <a:off x="1794" y="1742"/>
              <a:ext cx="18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0" name="Rectangle 75"/>
            <p:cNvSpPr>
              <a:spLocks noChangeArrowheads="1"/>
            </p:cNvSpPr>
            <p:nvPr/>
          </p:nvSpPr>
          <p:spPr bwMode="auto">
            <a:xfrm>
              <a:off x="2094" y="2006"/>
              <a:ext cx="126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1" name="Line 76"/>
            <p:cNvSpPr>
              <a:spLocks noChangeShapeType="1"/>
            </p:cNvSpPr>
            <p:nvPr/>
          </p:nvSpPr>
          <p:spPr bwMode="auto">
            <a:xfrm>
              <a:off x="2094" y="2006"/>
              <a:ext cx="123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2" name="Line 77"/>
            <p:cNvSpPr>
              <a:spLocks noChangeShapeType="1"/>
            </p:cNvSpPr>
            <p:nvPr/>
          </p:nvSpPr>
          <p:spPr bwMode="auto">
            <a:xfrm flipV="1">
              <a:off x="2094" y="2006"/>
              <a:ext cx="123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Rectangle 78"/>
            <p:cNvSpPr>
              <a:spLocks noChangeArrowheads="1"/>
            </p:cNvSpPr>
            <p:nvPr/>
          </p:nvSpPr>
          <p:spPr bwMode="auto">
            <a:xfrm>
              <a:off x="2453" y="1547"/>
              <a:ext cx="2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4" name="Oval 79"/>
            <p:cNvSpPr>
              <a:spLocks noChangeArrowheads="1"/>
            </p:cNvSpPr>
            <p:nvPr/>
          </p:nvSpPr>
          <p:spPr bwMode="auto">
            <a:xfrm>
              <a:off x="1853" y="2006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5" name="Rectangle 80"/>
            <p:cNvSpPr>
              <a:spLocks noChangeArrowheads="1"/>
            </p:cNvSpPr>
            <p:nvPr/>
          </p:nvSpPr>
          <p:spPr bwMode="auto">
            <a:xfrm>
              <a:off x="1901" y="1531"/>
              <a:ext cx="2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6" name="Oval 81"/>
            <p:cNvSpPr>
              <a:spLocks noChangeArrowheads="1"/>
            </p:cNvSpPr>
            <p:nvPr/>
          </p:nvSpPr>
          <p:spPr bwMode="auto">
            <a:xfrm>
              <a:off x="1590" y="20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7" name="Rectangle 82"/>
            <p:cNvSpPr>
              <a:spLocks noChangeArrowheads="1"/>
            </p:cNvSpPr>
            <p:nvPr/>
          </p:nvSpPr>
          <p:spPr bwMode="auto">
            <a:xfrm>
              <a:off x="1381" y="1547"/>
              <a:ext cx="2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8" name="Oval 83"/>
            <p:cNvSpPr>
              <a:spLocks noChangeArrowheads="1"/>
            </p:cNvSpPr>
            <p:nvPr/>
          </p:nvSpPr>
          <p:spPr bwMode="auto">
            <a:xfrm>
              <a:off x="1306" y="201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9" name="Rectangle 84"/>
            <p:cNvSpPr>
              <a:spLocks noChangeArrowheads="1"/>
            </p:cNvSpPr>
            <p:nvPr/>
          </p:nvSpPr>
          <p:spPr bwMode="auto">
            <a:xfrm>
              <a:off x="1215" y="1752"/>
              <a:ext cx="19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0" name="Oval 85"/>
            <p:cNvSpPr>
              <a:spLocks noChangeArrowheads="1"/>
            </p:cNvSpPr>
            <p:nvPr/>
          </p:nvSpPr>
          <p:spPr bwMode="auto">
            <a:xfrm>
              <a:off x="2094" y="2130"/>
              <a:ext cx="126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1" name="Rectangle 86"/>
            <p:cNvSpPr>
              <a:spLocks noChangeArrowheads="1"/>
            </p:cNvSpPr>
            <p:nvPr/>
          </p:nvSpPr>
          <p:spPr bwMode="auto">
            <a:xfrm>
              <a:off x="3031" y="1677"/>
              <a:ext cx="2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2" name="Oval 87"/>
            <p:cNvSpPr>
              <a:spLocks noChangeArrowheads="1"/>
            </p:cNvSpPr>
            <p:nvPr/>
          </p:nvSpPr>
          <p:spPr bwMode="auto">
            <a:xfrm>
              <a:off x="2094" y="2357"/>
              <a:ext cx="126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3" name="Rectangle 88"/>
            <p:cNvSpPr>
              <a:spLocks noChangeArrowheads="1"/>
            </p:cNvSpPr>
            <p:nvPr/>
          </p:nvSpPr>
          <p:spPr bwMode="auto">
            <a:xfrm>
              <a:off x="588" y="1477"/>
              <a:ext cx="2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4" name="Oval 89"/>
            <p:cNvSpPr>
              <a:spLocks noChangeArrowheads="1"/>
            </p:cNvSpPr>
            <p:nvPr/>
          </p:nvSpPr>
          <p:spPr bwMode="auto">
            <a:xfrm>
              <a:off x="2956" y="2146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5" name="Rectangle 90"/>
            <p:cNvSpPr>
              <a:spLocks noChangeArrowheads="1"/>
            </p:cNvSpPr>
            <p:nvPr/>
          </p:nvSpPr>
          <p:spPr bwMode="auto">
            <a:xfrm>
              <a:off x="1845" y="1029"/>
              <a:ext cx="2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6" name="Oval 91"/>
            <p:cNvSpPr>
              <a:spLocks noChangeArrowheads="1"/>
            </p:cNvSpPr>
            <p:nvPr/>
          </p:nvSpPr>
          <p:spPr bwMode="auto">
            <a:xfrm>
              <a:off x="1028" y="2017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7" name="Rectangle 92"/>
            <p:cNvSpPr>
              <a:spLocks noChangeArrowheads="1"/>
            </p:cNvSpPr>
            <p:nvPr/>
          </p:nvSpPr>
          <p:spPr bwMode="auto">
            <a:xfrm>
              <a:off x="776" y="1731"/>
              <a:ext cx="3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8" name="Rectangle 93"/>
            <p:cNvSpPr>
              <a:spLocks noChangeArrowheads="1"/>
            </p:cNvSpPr>
            <p:nvPr/>
          </p:nvSpPr>
          <p:spPr bwMode="auto">
            <a:xfrm>
              <a:off x="3785" y="2568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9" name="Rectangle 94"/>
            <p:cNvSpPr>
              <a:spLocks noChangeArrowheads="1"/>
            </p:cNvSpPr>
            <p:nvPr/>
          </p:nvSpPr>
          <p:spPr bwMode="auto">
            <a:xfrm>
              <a:off x="1357" y="171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0" name="Rectangle 95"/>
            <p:cNvSpPr>
              <a:spLocks noChangeArrowheads="1"/>
            </p:cNvSpPr>
            <p:nvPr/>
          </p:nvSpPr>
          <p:spPr bwMode="auto">
            <a:xfrm>
              <a:off x="1732" y="171"/>
              <a:ext cx="18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Tight Liz 35 Belly Naked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1" name="Rectangle 96"/>
            <p:cNvSpPr>
              <a:spLocks noChangeArrowheads="1"/>
            </p:cNvSpPr>
            <p:nvPr/>
          </p:nvSpPr>
          <p:spPr bwMode="auto">
            <a:xfrm>
              <a:off x="385" y="2827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2" name="Rectangle 97"/>
            <p:cNvSpPr>
              <a:spLocks noChangeArrowheads="1"/>
            </p:cNvSpPr>
            <p:nvPr/>
          </p:nvSpPr>
          <p:spPr bwMode="auto">
            <a:xfrm>
              <a:off x="528" y="2827"/>
              <a:ext cx="6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3" name="Rectangle 98"/>
            <p:cNvSpPr>
              <a:spLocks noChangeArrowheads="1"/>
            </p:cNvSpPr>
            <p:nvPr/>
          </p:nvSpPr>
          <p:spPr bwMode="auto">
            <a:xfrm>
              <a:off x="385" y="3032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4" name="Rectangle 99"/>
            <p:cNvSpPr>
              <a:spLocks noChangeArrowheads="1"/>
            </p:cNvSpPr>
            <p:nvPr/>
          </p:nvSpPr>
          <p:spPr bwMode="auto">
            <a:xfrm>
              <a:off x="528" y="3032"/>
              <a:ext cx="6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5" name="Rectangle 100"/>
            <p:cNvSpPr>
              <a:spLocks noChangeArrowheads="1"/>
            </p:cNvSpPr>
            <p:nvPr/>
          </p:nvSpPr>
          <p:spPr bwMode="auto">
            <a:xfrm>
              <a:off x="385" y="3237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6" name="Rectangle 101"/>
            <p:cNvSpPr>
              <a:spLocks noChangeArrowheads="1"/>
            </p:cNvSpPr>
            <p:nvPr/>
          </p:nvSpPr>
          <p:spPr bwMode="auto">
            <a:xfrm>
              <a:off x="542" y="3237"/>
              <a:ext cx="6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7" name="Rectangle 102"/>
            <p:cNvSpPr>
              <a:spLocks noChangeArrowheads="1"/>
            </p:cNvSpPr>
            <p:nvPr/>
          </p:nvSpPr>
          <p:spPr bwMode="auto">
            <a:xfrm>
              <a:off x="385" y="3443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8" name="Rectangle 103"/>
            <p:cNvSpPr>
              <a:spLocks noChangeArrowheads="1"/>
            </p:cNvSpPr>
            <p:nvPr/>
          </p:nvSpPr>
          <p:spPr bwMode="auto">
            <a:xfrm>
              <a:off x="528" y="3443"/>
              <a:ext cx="6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9" name="Rectangle 104"/>
            <p:cNvSpPr>
              <a:spLocks noChangeArrowheads="1"/>
            </p:cNvSpPr>
            <p:nvPr/>
          </p:nvSpPr>
          <p:spPr bwMode="auto">
            <a:xfrm>
              <a:off x="385" y="3648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0" name="Rectangle 105"/>
            <p:cNvSpPr>
              <a:spLocks noChangeArrowheads="1"/>
            </p:cNvSpPr>
            <p:nvPr/>
          </p:nvSpPr>
          <p:spPr bwMode="auto">
            <a:xfrm>
              <a:off x="528" y="3648"/>
              <a:ext cx="6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1" name="Rectangle 106"/>
            <p:cNvSpPr>
              <a:spLocks noChangeArrowheads="1"/>
            </p:cNvSpPr>
            <p:nvPr/>
          </p:nvSpPr>
          <p:spPr bwMode="auto">
            <a:xfrm>
              <a:off x="385" y="3853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2" name="Rectangle 107"/>
            <p:cNvSpPr>
              <a:spLocks noChangeArrowheads="1"/>
            </p:cNvSpPr>
            <p:nvPr/>
          </p:nvSpPr>
          <p:spPr bwMode="auto">
            <a:xfrm>
              <a:off x="540" y="3853"/>
              <a:ext cx="23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Post/Corner route. Comeback 17-15.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3" name="Rectangle 108"/>
            <p:cNvSpPr>
              <a:spLocks noChangeArrowheads="1"/>
            </p:cNvSpPr>
            <p:nvPr/>
          </p:nvSpPr>
          <p:spPr bwMode="auto">
            <a:xfrm>
              <a:off x="385" y="4058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4" name="Rectangle 109"/>
            <p:cNvSpPr>
              <a:spLocks noChangeArrowheads="1"/>
            </p:cNvSpPr>
            <p:nvPr/>
          </p:nvSpPr>
          <p:spPr bwMode="auto">
            <a:xfrm>
              <a:off x="542" y="4058"/>
              <a:ext cx="72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</a:t>
              </a:r>
              <a:r>
                <a:rPr kumimoji="0" lang="en-US" sz="12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Drag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5" name="Rectangle 110"/>
            <p:cNvSpPr>
              <a:spLocks noChangeArrowheads="1"/>
            </p:cNvSpPr>
            <p:nvPr/>
          </p:nvSpPr>
          <p:spPr bwMode="auto">
            <a:xfrm>
              <a:off x="385" y="4263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6" name="Rectangle 111"/>
            <p:cNvSpPr>
              <a:spLocks noChangeArrowheads="1"/>
            </p:cNvSpPr>
            <p:nvPr/>
          </p:nvSpPr>
          <p:spPr bwMode="auto">
            <a:xfrm>
              <a:off x="528" y="4263"/>
              <a:ext cx="41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6 inches over midline. Fake to FB. Boot Away. Attack Flank. Run 1st. Look deep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7" name="Rectangle 112"/>
            <p:cNvSpPr>
              <a:spLocks noChangeArrowheads="1"/>
            </p:cNvSpPr>
            <p:nvPr/>
          </p:nvSpPr>
          <p:spPr bwMode="auto">
            <a:xfrm>
              <a:off x="385" y="4365"/>
              <a:ext cx="79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to TE/then Wing.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8" name="Rectangle 113"/>
            <p:cNvSpPr>
              <a:spLocks noChangeArrowheads="1"/>
            </p:cNvSpPr>
            <p:nvPr/>
          </p:nvSpPr>
          <p:spPr bwMode="auto">
            <a:xfrm>
              <a:off x="385" y="4571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9" name="Rectangle 114"/>
            <p:cNvSpPr>
              <a:spLocks noChangeArrowheads="1"/>
            </p:cNvSpPr>
            <p:nvPr/>
          </p:nvSpPr>
          <p:spPr bwMode="auto">
            <a:xfrm>
              <a:off x="576" y="4571"/>
              <a:ext cx="8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0" name="Rectangle 115"/>
            <p:cNvSpPr>
              <a:spLocks noChangeArrowheads="1"/>
            </p:cNvSpPr>
            <p:nvPr/>
          </p:nvSpPr>
          <p:spPr bwMode="auto">
            <a:xfrm>
              <a:off x="385" y="4776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1" name="Rectangle 116"/>
            <p:cNvSpPr>
              <a:spLocks noChangeArrowheads="1"/>
            </p:cNvSpPr>
            <p:nvPr/>
          </p:nvSpPr>
          <p:spPr bwMode="auto">
            <a:xfrm>
              <a:off x="575" y="4776"/>
              <a:ext cx="403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Attack and chip 5 Tech @ TE. Be prepared to log him.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2" name="Rectangle 117"/>
            <p:cNvSpPr>
              <a:spLocks noChangeArrowheads="1"/>
            </p:cNvSpPr>
            <p:nvPr/>
          </p:nvSpPr>
          <p:spPr bwMode="auto">
            <a:xfrm>
              <a:off x="385" y="4878"/>
              <a:ext cx="8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Arrow into the flat.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3" name="Rectangle 118"/>
            <p:cNvSpPr>
              <a:spLocks noChangeArrowheads="1"/>
            </p:cNvSpPr>
            <p:nvPr/>
          </p:nvSpPr>
          <p:spPr bwMode="auto">
            <a:xfrm>
              <a:off x="385" y="5083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4" name="Rectangle 119"/>
            <p:cNvSpPr>
              <a:spLocks noChangeArrowheads="1"/>
            </p:cNvSpPr>
            <p:nvPr/>
          </p:nvSpPr>
          <p:spPr bwMode="auto">
            <a:xfrm>
              <a:off x="564" y="5083"/>
              <a:ext cx="370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:1st step crossover aim for outside foot of PSG. Run thru and block B gap if threatened.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5" name="Rectangle 120"/>
            <p:cNvSpPr>
              <a:spLocks noChangeArrowheads="1"/>
            </p:cNvSpPr>
            <p:nvPr/>
          </p:nvSpPr>
          <p:spPr bwMode="auto">
            <a:xfrm>
              <a:off x="385" y="5288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6" name="Freeform 121"/>
            <p:cNvSpPr>
              <a:spLocks/>
            </p:cNvSpPr>
            <p:nvPr/>
          </p:nvSpPr>
          <p:spPr bwMode="auto">
            <a:xfrm>
              <a:off x="2241" y="1941"/>
              <a:ext cx="118" cy="108"/>
            </a:xfrm>
            <a:custGeom>
              <a:avLst/>
              <a:gdLst>
                <a:gd name="T0" fmla="*/ 330 w 330"/>
                <a:gd name="T1" fmla="*/ 300 h 300"/>
                <a:gd name="T2" fmla="*/ 181 w 330"/>
                <a:gd name="T3" fmla="*/ 285 h 300"/>
                <a:gd name="T4" fmla="*/ 0 w 330"/>
                <a:gd name="T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300">
                  <a:moveTo>
                    <a:pt x="330" y="300"/>
                  </a:moveTo>
                  <a:lnTo>
                    <a:pt x="181" y="28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7" name="Freeform 122"/>
            <p:cNvSpPr>
              <a:spLocks/>
            </p:cNvSpPr>
            <p:nvPr/>
          </p:nvSpPr>
          <p:spPr bwMode="auto">
            <a:xfrm>
              <a:off x="2205" y="1915"/>
              <a:ext cx="68" cy="46"/>
            </a:xfrm>
            <a:custGeom>
              <a:avLst/>
              <a:gdLst>
                <a:gd name="T0" fmla="*/ 179 w 190"/>
                <a:gd name="T1" fmla="*/ 0 h 128"/>
                <a:gd name="T2" fmla="*/ 190 w 190"/>
                <a:gd name="T3" fmla="*/ 17 h 128"/>
                <a:gd name="T4" fmla="*/ 11 w 190"/>
                <a:gd name="T5" fmla="*/ 128 h 128"/>
                <a:gd name="T6" fmla="*/ 0 w 190"/>
                <a:gd name="T7" fmla="*/ 11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28">
                  <a:moveTo>
                    <a:pt x="179" y="0"/>
                  </a:moveTo>
                  <a:lnTo>
                    <a:pt x="190" y="17"/>
                  </a:lnTo>
                  <a:lnTo>
                    <a:pt x="11" y="128"/>
                  </a:lnTo>
                  <a:lnTo>
                    <a:pt x="0" y="1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8" name="Line 123"/>
            <p:cNvSpPr>
              <a:spLocks noChangeShapeType="1"/>
            </p:cNvSpPr>
            <p:nvPr/>
          </p:nvSpPr>
          <p:spPr bwMode="auto">
            <a:xfrm>
              <a:off x="2205" y="195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9" name="Arc 124"/>
            <p:cNvSpPr>
              <a:spLocks/>
            </p:cNvSpPr>
            <p:nvPr/>
          </p:nvSpPr>
          <p:spPr bwMode="auto">
            <a:xfrm>
              <a:off x="1518" y="2093"/>
              <a:ext cx="595" cy="3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6 w 21636"/>
                <a:gd name="T1" fmla="*/ 21600 h 21600"/>
                <a:gd name="T2" fmla="*/ 0 w 21636"/>
                <a:gd name="T3" fmla="*/ 0 h 21600"/>
                <a:gd name="T4" fmla="*/ 21600 w 2163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6" h="21600" fill="none" extrusionOk="0">
                  <a:moveTo>
                    <a:pt x="21635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6" h="21600" stroke="0" extrusionOk="0">
                  <a:moveTo>
                    <a:pt x="21635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0" name="Freeform 125"/>
            <p:cNvSpPr>
              <a:spLocks/>
            </p:cNvSpPr>
            <p:nvPr/>
          </p:nvSpPr>
          <p:spPr bwMode="auto">
            <a:xfrm>
              <a:off x="1480" y="2086"/>
              <a:ext cx="75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1" name="Line 126"/>
            <p:cNvSpPr>
              <a:spLocks noChangeShapeType="1"/>
            </p:cNvSpPr>
            <p:nvPr/>
          </p:nvSpPr>
          <p:spPr bwMode="auto">
            <a:xfrm>
              <a:off x="1480" y="20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2" name="Arc 127"/>
            <p:cNvSpPr>
              <a:spLocks/>
            </p:cNvSpPr>
            <p:nvPr/>
          </p:nvSpPr>
          <p:spPr bwMode="auto">
            <a:xfrm>
              <a:off x="2020" y="2249"/>
              <a:ext cx="150" cy="11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3"/>
                    <a:pt x="12015" y="21521"/>
                    <a:pt x="14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3"/>
                    <a:pt x="12015" y="21521"/>
                    <a:pt x="1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3" name="Arc 128"/>
            <p:cNvSpPr>
              <a:spLocks/>
            </p:cNvSpPr>
            <p:nvPr/>
          </p:nvSpPr>
          <p:spPr bwMode="auto">
            <a:xfrm>
              <a:off x="2021" y="2362"/>
              <a:ext cx="804" cy="1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126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719" y="21600"/>
                    <a:pt x="69" y="12005"/>
                    <a:pt x="0" y="125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719" y="21600"/>
                    <a:pt x="69" y="12005"/>
                    <a:pt x="0" y="12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4" name="Arc 129"/>
            <p:cNvSpPr>
              <a:spLocks/>
            </p:cNvSpPr>
            <p:nvPr/>
          </p:nvSpPr>
          <p:spPr bwMode="auto">
            <a:xfrm>
              <a:off x="2824" y="2281"/>
              <a:ext cx="508" cy="2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5 h 21600"/>
                <a:gd name="T2" fmla="*/ 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4"/>
                  </a:moveTo>
                  <a:cubicBezTo>
                    <a:pt x="21553" y="11964"/>
                    <a:pt x="11921" y="21576"/>
                    <a:pt x="41" y="21599"/>
                  </a:cubicBezTo>
                </a:path>
                <a:path w="21600" h="21600" stroke="0" extrusionOk="0">
                  <a:moveTo>
                    <a:pt x="21599" y="84"/>
                  </a:moveTo>
                  <a:cubicBezTo>
                    <a:pt x="21553" y="11964"/>
                    <a:pt x="11921" y="21576"/>
                    <a:pt x="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5" name="Freeform 130"/>
            <p:cNvSpPr>
              <a:spLocks/>
            </p:cNvSpPr>
            <p:nvPr/>
          </p:nvSpPr>
          <p:spPr bwMode="auto">
            <a:xfrm>
              <a:off x="3315" y="2282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6" name="Arc 131"/>
            <p:cNvSpPr>
              <a:spLocks/>
            </p:cNvSpPr>
            <p:nvPr/>
          </p:nvSpPr>
          <p:spPr bwMode="auto">
            <a:xfrm>
              <a:off x="2718" y="1872"/>
              <a:ext cx="975" cy="21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7" name="Freeform 132"/>
            <p:cNvSpPr>
              <a:spLocks/>
            </p:cNvSpPr>
            <p:nvPr/>
          </p:nvSpPr>
          <p:spPr bwMode="auto">
            <a:xfrm>
              <a:off x="3640" y="1852"/>
              <a:ext cx="53" cy="39"/>
            </a:xfrm>
            <a:custGeom>
              <a:avLst/>
              <a:gdLst>
                <a:gd name="T0" fmla="*/ 53 w 53"/>
                <a:gd name="T1" fmla="*/ 20 h 39"/>
                <a:gd name="T2" fmla="*/ 0 w 53"/>
                <a:gd name="T3" fmla="*/ 0 h 39"/>
                <a:gd name="T4" fmla="*/ 14 w 53"/>
                <a:gd name="T5" fmla="*/ 20 h 39"/>
                <a:gd name="T6" fmla="*/ 0 w 53"/>
                <a:gd name="T7" fmla="*/ 39 h 39"/>
                <a:gd name="T8" fmla="*/ 53 w 53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53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3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8" name="Freeform 133"/>
            <p:cNvSpPr>
              <a:spLocks/>
            </p:cNvSpPr>
            <p:nvPr/>
          </p:nvSpPr>
          <p:spPr bwMode="auto">
            <a:xfrm>
              <a:off x="2096" y="2207"/>
              <a:ext cx="858" cy="52"/>
            </a:xfrm>
            <a:custGeom>
              <a:avLst/>
              <a:gdLst>
                <a:gd name="T0" fmla="*/ 2400 w 2400"/>
                <a:gd name="T1" fmla="*/ 59 h 147"/>
                <a:gd name="T2" fmla="*/ 2370 w 2400"/>
                <a:gd name="T3" fmla="*/ 119 h 147"/>
                <a:gd name="T4" fmla="*/ 2309 w 2400"/>
                <a:gd name="T5" fmla="*/ 0 h 147"/>
                <a:gd name="T6" fmla="*/ 2250 w 2400"/>
                <a:gd name="T7" fmla="*/ 120 h 147"/>
                <a:gd name="T8" fmla="*/ 2189 w 2400"/>
                <a:gd name="T9" fmla="*/ 1 h 147"/>
                <a:gd name="T10" fmla="*/ 2130 w 2400"/>
                <a:gd name="T11" fmla="*/ 122 h 147"/>
                <a:gd name="T12" fmla="*/ 2069 w 2400"/>
                <a:gd name="T13" fmla="*/ 3 h 147"/>
                <a:gd name="T14" fmla="*/ 2010 w 2400"/>
                <a:gd name="T15" fmla="*/ 123 h 147"/>
                <a:gd name="T16" fmla="*/ 1949 w 2400"/>
                <a:gd name="T17" fmla="*/ 4 h 147"/>
                <a:gd name="T18" fmla="*/ 1890 w 2400"/>
                <a:gd name="T19" fmla="*/ 125 h 147"/>
                <a:gd name="T20" fmla="*/ 1829 w 2400"/>
                <a:gd name="T21" fmla="*/ 6 h 147"/>
                <a:gd name="T22" fmla="*/ 1770 w 2400"/>
                <a:gd name="T23" fmla="*/ 126 h 147"/>
                <a:gd name="T24" fmla="*/ 1709 w 2400"/>
                <a:gd name="T25" fmla="*/ 7 h 147"/>
                <a:gd name="T26" fmla="*/ 1650 w 2400"/>
                <a:gd name="T27" fmla="*/ 128 h 147"/>
                <a:gd name="T28" fmla="*/ 1589 w 2400"/>
                <a:gd name="T29" fmla="*/ 9 h 147"/>
                <a:gd name="T30" fmla="*/ 1530 w 2400"/>
                <a:gd name="T31" fmla="*/ 129 h 147"/>
                <a:gd name="T32" fmla="*/ 1469 w 2400"/>
                <a:gd name="T33" fmla="*/ 10 h 147"/>
                <a:gd name="T34" fmla="*/ 1410 w 2400"/>
                <a:gd name="T35" fmla="*/ 131 h 147"/>
                <a:gd name="T36" fmla="*/ 1349 w 2400"/>
                <a:gd name="T37" fmla="*/ 12 h 147"/>
                <a:gd name="T38" fmla="*/ 1290 w 2400"/>
                <a:gd name="T39" fmla="*/ 132 h 147"/>
                <a:gd name="T40" fmla="*/ 1229 w 2400"/>
                <a:gd name="T41" fmla="*/ 13 h 147"/>
                <a:gd name="T42" fmla="*/ 1170 w 2400"/>
                <a:gd name="T43" fmla="*/ 134 h 147"/>
                <a:gd name="T44" fmla="*/ 1109 w 2400"/>
                <a:gd name="T45" fmla="*/ 15 h 147"/>
                <a:gd name="T46" fmla="*/ 1050 w 2400"/>
                <a:gd name="T47" fmla="*/ 135 h 147"/>
                <a:gd name="T48" fmla="*/ 989 w 2400"/>
                <a:gd name="T49" fmla="*/ 16 h 147"/>
                <a:gd name="T50" fmla="*/ 930 w 2400"/>
                <a:gd name="T51" fmla="*/ 137 h 147"/>
                <a:gd name="T52" fmla="*/ 869 w 2400"/>
                <a:gd name="T53" fmla="*/ 18 h 147"/>
                <a:gd name="T54" fmla="*/ 810 w 2400"/>
                <a:gd name="T55" fmla="*/ 138 h 147"/>
                <a:gd name="T56" fmla="*/ 749 w 2400"/>
                <a:gd name="T57" fmla="*/ 19 h 147"/>
                <a:gd name="T58" fmla="*/ 690 w 2400"/>
                <a:gd name="T59" fmla="*/ 140 h 147"/>
                <a:gd name="T60" fmla="*/ 629 w 2400"/>
                <a:gd name="T61" fmla="*/ 21 h 147"/>
                <a:gd name="T62" fmla="*/ 570 w 2400"/>
                <a:gd name="T63" fmla="*/ 141 h 147"/>
                <a:gd name="T64" fmla="*/ 509 w 2400"/>
                <a:gd name="T65" fmla="*/ 22 h 147"/>
                <a:gd name="T66" fmla="*/ 450 w 2400"/>
                <a:gd name="T67" fmla="*/ 143 h 147"/>
                <a:gd name="T68" fmla="*/ 389 w 2400"/>
                <a:gd name="T69" fmla="*/ 24 h 147"/>
                <a:gd name="T70" fmla="*/ 330 w 2400"/>
                <a:gd name="T71" fmla="*/ 144 h 147"/>
                <a:gd name="T72" fmla="*/ 269 w 2400"/>
                <a:gd name="T73" fmla="*/ 25 h 147"/>
                <a:gd name="T74" fmla="*/ 210 w 2400"/>
                <a:gd name="T75" fmla="*/ 146 h 147"/>
                <a:gd name="T76" fmla="*/ 149 w 2400"/>
                <a:gd name="T77" fmla="*/ 27 h 147"/>
                <a:gd name="T78" fmla="*/ 90 w 2400"/>
                <a:gd name="T79" fmla="*/ 147 h 147"/>
                <a:gd name="T80" fmla="*/ 29 w 2400"/>
                <a:gd name="T81" fmla="*/ 28 h 147"/>
                <a:gd name="T82" fmla="*/ 0 w 2400"/>
                <a:gd name="T83" fmla="*/ 88 h 147"/>
                <a:gd name="T84" fmla="*/ 0 w 2400"/>
                <a:gd name="T85" fmla="*/ 8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0" h="147">
                  <a:moveTo>
                    <a:pt x="2400" y="59"/>
                  </a:moveTo>
                  <a:lnTo>
                    <a:pt x="2370" y="119"/>
                  </a:lnTo>
                  <a:lnTo>
                    <a:pt x="2309" y="0"/>
                  </a:lnTo>
                  <a:lnTo>
                    <a:pt x="2250" y="120"/>
                  </a:lnTo>
                  <a:lnTo>
                    <a:pt x="2189" y="1"/>
                  </a:lnTo>
                  <a:lnTo>
                    <a:pt x="2130" y="122"/>
                  </a:lnTo>
                  <a:lnTo>
                    <a:pt x="2069" y="3"/>
                  </a:lnTo>
                  <a:lnTo>
                    <a:pt x="2010" y="123"/>
                  </a:lnTo>
                  <a:lnTo>
                    <a:pt x="1949" y="4"/>
                  </a:lnTo>
                  <a:lnTo>
                    <a:pt x="1890" y="125"/>
                  </a:lnTo>
                  <a:lnTo>
                    <a:pt x="1829" y="6"/>
                  </a:lnTo>
                  <a:lnTo>
                    <a:pt x="1770" y="126"/>
                  </a:lnTo>
                  <a:lnTo>
                    <a:pt x="1709" y="7"/>
                  </a:lnTo>
                  <a:lnTo>
                    <a:pt x="1650" y="128"/>
                  </a:lnTo>
                  <a:lnTo>
                    <a:pt x="1589" y="9"/>
                  </a:lnTo>
                  <a:lnTo>
                    <a:pt x="1530" y="129"/>
                  </a:lnTo>
                  <a:lnTo>
                    <a:pt x="1469" y="10"/>
                  </a:lnTo>
                  <a:lnTo>
                    <a:pt x="1410" y="131"/>
                  </a:lnTo>
                  <a:lnTo>
                    <a:pt x="1349" y="12"/>
                  </a:lnTo>
                  <a:lnTo>
                    <a:pt x="1290" y="132"/>
                  </a:lnTo>
                  <a:lnTo>
                    <a:pt x="1229" y="13"/>
                  </a:lnTo>
                  <a:lnTo>
                    <a:pt x="1170" y="134"/>
                  </a:lnTo>
                  <a:lnTo>
                    <a:pt x="1109" y="15"/>
                  </a:lnTo>
                  <a:lnTo>
                    <a:pt x="1050" y="135"/>
                  </a:lnTo>
                  <a:lnTo>
                    <a:pt x="989" y="16"/>
                  </a:lnTo>
                  <a:lnTo>
                    <a:pt x="930" y="137"/>
                  </a:lnTo>
                  <a:lnTo>
                    <a:pt x="869" y="18"/>
                  </a:lnTo>
                  <a:lnTo>
                    <a:pt x="810" y="138"/>
                  </a:lnTo>
                  <a:lnTo>
                    <a:pt x="749" y="19"/>
                  </a:lnTo>
                  <a:lnTo>
                    <a:pt x="690" y="140"/>
                  </a:lnTo>
                  <a:lnTo>
                    <a:pt x="629" y="21"/>
                  </a:lnTo>
                  <a:lnTo>
                    <a:pt x="570" y="141"/>
                  </a:lnTo>
                  <a:lnTo>
                    <a:pt x="509" y="22"/>
                  </a:lnTo>
                  <a:lnTo>
                    <a:pt x="450" y="143"/>
                  </a:lnTo>
                  <a:lnTo>
                    <a:pt x="389" y="24"/>
                  </a:lnTo>
                  <a:lnTo>
                    <a:pt x="330" y="144"/>
                  </a:lnTo>
                  <a:lnTo>
                    <a:pt x="269" y="25"/>
                  </a:lnTo>
                  <a:lnTo>
                    <a:pt x="210" y="146"/>
                  </a:lnTo>
                  <a:lnTo>
                    <a:pt x="149" y="27"/>
                  </a:lnTo>
                  <a:lnTo>
                    <a:pt x="90" y="147"/>
                  </a:lnTo>
                  <a:lnTo>
                    <a:pt x="29" y="28"/>
                  </a:lnTo>
                  <a:lnTo>
                    <a:pt x="0" y="88"/>
                  </a:lnTo>
                  <a:lnTo>
                    <a:pt x="0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9" name="Line 134"/>
            <p:cNvSpPr>
              <a:spLocks noChangeShapeType="1"/>
            </p:cNvSpPr>
            <p:nvPr/>
          </p:nvSpPr>
          <p:spPr bwMode="auto">
            <a:xfrm flipH="1">
              <a:off x="2068" y="2239"/>
              <a:ext cx="2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0" name="Arc 135"/>
            <p:cNvSpPr>
              <a:spLocks/>
            </p:cNvSpPr>
            <p:nvPr/>
          </p:nvSpPr>
          <p:spPr bwMode="auto">
            <a:xfrm>
              <a:off x="1996" y="2203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41 w 43200"/>
                <a:gd name="T3" fmla="*/ 23191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30"/>
                    <a:pt x="43180" y="22661"/>
                    <a:pt x="43141" y="23191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30"/>
                    <a:pt x="43180" y="22661"/>
                    <a:pt x="43141" y="2319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1" name="Arc 136"/>
            <p:cNvSpPr>
              <a:spLocks/>
            </p:cNvSpPr>
            <p:nvPr/>
          </p:nvSpPr>
          <p:spPr bwMode="auto">
            <a:xfrm>
              <a:off x="1925" y="2204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38 w 43200"/>
                <a:gd name="T3" fmla="*/ 23231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44"/>
                    <a:pt x="43179" y="22688"/>
                    <a:pt x="43138" y="23231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44"/>
                    <a:pt x="43179" y="22688"/>
                    <a:pt x="43138" y="2323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2" name="Arc 137"/>
            <p:cNvSpPr>
              <a:spLocks/>
            </p:cNvSpPr>
            <p:nvPr/>
          </p:nvSpPr>
          <p:spPr bwMode="auto">
            <a:xfrm>
              <a:off x="1853" y="220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2 w 43200"/>
                <a:gd name="T3" fmla="*/ 2270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68"/>
                    <a:pt x="43190" y="22337"/>
                    <a:pt x="43171" y="2270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68"/>
                    <a:pt x="43190" y="22337"/>
                    <a:pt x="43171" y="2270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3" name="Arc 138"/>
            <p:cNvSpPr>
              <a:spLocks/>
            </p:cNvSpPr>
            <p:nvPr/>
          </p:nvSpPr>
          <p:spPr bwMode="auto">
            <a:xfrm>
              <a:off x="1782" y="2207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7 w 43200"/>
                <a:gd name="T1" fmla="*/ 24279 h 24279"/>
                <a:gd name="T2" fmla="*/ 43136 w 43200"/>
                <a:gd name="T3" fmla="*/ 23257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</a:path>
                <a:path w="43200" h="24279" stroke="0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4" name="Freeform 139"/>
            <p:cNvSpPr>
              <a:spLocks/>
            </p:cNvSpPr>
            <p:nvPr/>
          </p:nvSpPr>
          <p:spPr bwMode="auto">
            <a:xfrm>
              <a:off x="1753" y="2087"/>
              <a:ext cx="986" cy="157"/>
            </a:xfrm>
            <a:custGeom>
              <a:avLst/>
              <a:gdLst>
                <a:gd name="T0" fmla="*/ 80 w 2761"/>
                <a:gd name="T1" fmla="*/ 434 h 436"/>
                <a:gd name="T2" fmla="*/ 0 w 2761"/>
                <a:gd name="T3" fmla="*/ 436 h 436"/>
                <a:gd name="T4" fmla="*/ 2761 w 2761"/>
                <a:gd name="T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61" h="436">
                  <a:moveTo>
                    <a:pt x="80" y="434"/>
                  </a:moveTo>
                  <a:lnTo>
                    <a:pt x="0" y="436"/>
                  </a:lnTo>
                  <a:lnTo>
                    <a:pt x="27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5" name="Freeform 140"/>
            <p:cNvSpPr>
              <a:spLocks/>
            </p:cNvSpPr>
            <p:nvPr/>
          </p:nvSpPr>
          <p:spPr bwMode="auto">
            <a:xfrm>
              <a:off x="2734" y="2049"/>
              <a:ext cx="17" cy="75"/>
            </a:xfrm>
            <a:custGeom>
              <a:avLst/>
              <a:gdLst>
                <a:gd name="T0" fmla="*/ 49 w 49"/>
                <a:gd name="T1" fmla="*/ 209 h 211"/>
                <a:gd name="T2" fmla="*/ 30 w 49"/>
                <a:gd name="T3" fmla="*/ 211 h 211"/>
                <a:gd name="T4" fmla="*/ 0 w 49"/>
                <a:gd name="T5" fmla="*/ 2 h 211"/>
                <a:gd name="T6" fmla="*/ 19 w 49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49" y="209"/>
                  </a:moveTo>
                  <a:lnTo>
                    <a:pt x="30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6" name="Line 141"/>
            <p:cNvSpPr>
              <a:spLocks noChangeShapeType="1"/>
            </p:cNvSpPr>
            <p:nvPr/>
          </p:nvSpPr>
          <p:spPr bwMode="auto">
            <a:xfrm flipH="1">
              <a:off x="2734" y="204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7" name="Line 142"/>
            <p:cNvSpPr>
              <a:spLocks noChangeShapeType="1"/>
            </p:cNvSpPr>
            <p:nvPr/>
          </p:nvSpPr>
          <p:spPr bwMode="auto">
            <a:xfrm>
              <a:off x="3248" y="646"/>
              <a:ext cx="257" cy="1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8" name="Freeform 143"/>
            <p:cNvSpPr>
              <a:spLocks/>
            </p:cNvSpPr>
            <p:nvPr/>
          </p:nvSpPr>
          <p:spPr bwMode="auto">
            <a:xfrm>
              <a:off x="3450" y="773"/>
              <a:ext cx="55" cy="46"/>
            </a:xfrm>
            <a:custGeom>
              <a:avLst/>
              <a:gdLst>
                <a:gd name="T0" fmla="*/ 55 w 55"/>
                <a:gd name="T1" fmla="*/ 46 h 46"/>
                <a:gd name="T2" fmla="*/ 22 w 55"/>
                <a:gd name="T3" fmla="*/ 0 h 46"/>
                <a:gd name="T4" fmla="*/ 23 w 55"/>
                <a:gd name="T5" fmla="*/ 24 h 46"/>
                <a:gd name="T6" fmla="*/ 0 w 55"/>
                <a:gd name="T7" fmla="*/ 33 h 46"/>
                <a:gd name="T8" fmla="*/ 55 w 5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6">
                  <a:moveTo>
                    <a:pt x="55" y="46"/>
                  </a:moveTo>
                  <a:lnTo>
                    <a:pt x="22" y="0"/>
                  </a:lnTo>
                  <a:lnTo>
                    <a:pt x="23" y="24"/>
                  </a:lnTo>
                  <a:lnTo>
                    <a:pt x="0" y="33"/>
                  </a:lnTo>
                  <a:lnTo>
                    <a:pt x="55" y="4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9" name="Freeform 144"/>
            <p:cNvSpPr>
              <a:spLocks/>
            </p:cNvSpPr>
            <p:nvPr/>
          </p:nvSpPr>
          <p:spPr bwMode="auto">
            <a:xfrm>
              <a:off x="2525" y="479"/>
              <a:ext cx="878" cy="1549"/>
            </a:xfrm>
            <a:custGeom>
              <a:avLst/>
              <a:gdLst>
                <a:gd name="T0" fmla="*/ 241 w 2460"/>
                <a:gd name="T1" fmla="*/ 4304 h 4304"/>
                <a:gd name="T2" fmla="*/ 15 w 2460"/>
                <a:gd name="T3" fmla="*/ 4019 h 4304"/>
                <a:gd name="T4" fmla="*/ 0 w 2460"/>
                <a:gd name="T5" fmla="*/ 2549 h 4304"/>
                <a:gd name="T6" fmla="*/ 2460 w 2460"/>
                <a:gd name="T7" fmla="*/ 0 h 4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0" h="4304">
                  <a:moveTo>
                    <a:pt x="241" y="4304"/>
                  </a:moveTo>
                  <a:lnTo>
                    <a:pt x="15" y="4019"/>
                  </a:lnTo>
                  <a:lnTo>
                    <a:pt x="0" y="2549"/>
                  </a:lnTo>
                  <a:lnTo>
                    <a:pt x="24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0" name="Freeform 145"/>
            <p:cNvSpPr>
              <a:spLocks/>
            </p:cNvSpPr>
            <p:nvPr/>
          </p:nvSpPr>
          <p:spPr bwMode="auto">
            <a:xfrm>
              <a:off x="3352" y="479"/>
              <a:ext cx="51" cy="52"/>
            </a:xfrm>
            <a:custGeom>
              <a:avLst/>
              <a:gdLst>
                <a:gd name="T0" fmla="*/ 51 w 51"/>
                <a:gd name="T1" fmla="*/ 0 h 52"/>
                <a:gd name="T2" fmla="*/ 0 w 51"/>
                <a:gd name="T3" fmla="*/ 24 h 52"/>
                <a:gd name="T4" fmla="*/ 24 w 51"/>
                <a:gd name="T5" fmla="*/ 28 h 52"/>
                <a:gd name="T6" fmla="*/ 28 w 51"/>
                <a:gd name="T7" fmla="*/ 52 h 52"/>
                <a:gd name="T8" fmla="*/ 51 w 51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2">
                  <a:moveTo>
                    <a:pt x="51" y="0"/>
                  </a:moveTo>
                  <a:lnTo>
                    <a:pt x="0" y="24"/>
                  </a:lnTo>
                  <a:lnTo>
                    <a:pt x="24" y="28"/>
                  </a:lnTo>
                  <a:lnTo>
                    <a:pt x="28" y="5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5" name="Line 150"/>
            <p:cNvSpPr>
              <a:spLocks noChangeShapeType="1"/>
            </p:cNvSpPr>
            <p:nvPr/>
          </p:nvSpPr>
          <p:spPr bwMode="auto">
            <a:xfrm>
              <a:off x="898" y="1990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6" name="Freeform 151"/>
            <p:cNvSpPr>
              <a:spLocks/>
            </p:cNvSpPr>
            <p:nvPr/>
          </p:nvSpPr>
          <p:spPr bwMode="auto">
            <a:xfrm>
              <a:off x="1175" y="1941"/>
              <a:ext cx="145" cy="141"/>
            </a:xfrm>
            <a:custGeom>
              <a:avLst/>
              <a:gdLst>
                <a:gd name="T0" fmla="*/ 405 w 405"/>
                <a:gd name="T1" fmla="*/ 390 h 390"/>
                <a:gd name="T2" fmla="*/ 194 w 405"/>
                <a:gd name="T3" fmla="*/ 375 h 390"/>
                <a:gd name="T4" fmla="*/ 0 w 405"/>
                <a:gd name="T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5" h="390">
                  <a:moveTo>
                    <a:pt x="405" y="390"/>
                  </a:moveTo>
                  <a:lnTo>
                    <a:pt x="194" y="3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7" name="Freeform 152"/>
            <p:cNvSpPr>
              <a:spLocks/>
            </p:cNvSpPr>
            <p:nvPr/>
          </p:nvSpPr>
          <p:spPr bwMode="auto">
            <a:xfrm>
              <a:off x="1139" y="1918"/>
              <a:ext cx="70" cy="40"/>
            </a:xfrm>
            <a:custGeom>
              <a:avLst/>
              <a:gdLst>
                <a:gd name="T0" fmla="*/ 188 w 196"/>
                <a:gd name="T1" fmla="*/ 0 h 111"/>
                <a:gd name="T2" fmla="*/ 196 w 196"/>
                <a:gd name="T3" fmla="*/ 17 h 111"/>
                <a:gd name="T4" fmla="*/ 9 w 196"/>
                <a:gd name="T5" fmla="*/ 111 h 111"/>
                <a:gd name="T6" fmla="*/ 0 w 196"/>
                <a:gd name="T7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88" y="0"/>
                  </a:moveTo>
                  <a:lnTo>
                    <a:pt x="196" y="17"/>
                  </a:lnTo>
                  <a:lnTo>
                    <a:pt x="9" y="111"/>
                  </a:lnTo>
                  <a:lnTo>
                    <a:pt x="0" y="9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8" name="Line 153"/>
            <p:cNvSpPr>
              <a:spLocks noChangeShapeType="1"/>
            </p:cNvSpPr>
            <p:nvPr/>
          </p:nvSpPr>
          <p:spPr bwMode="auto">
            <a:xfrm>
              <a:off x="1139" y="1952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9" name="Freeform 154"/>
            <p:cNvSpPr>
              <a:spLocks/>
            </p:cNvSpPr>
            <p:nvPr/>
          </p:nvSpPr>
          <p:spPr bwMode="auto">
            <a:xfrm>
              <a:off x="1475" y="1941"/>
              <a:ext cx="134" cy="92"/>
            </a:xfrm>
            <a:custGeom>
              <a:avLst/>
              <a:gdLst>
                <a:gd name="T0" fmla="*/ 374 w 374"/>
                <a:gd name="T1" fmla="*/ 255 h 255"/>
                <a:gd name="T2" fmla="*/ 119 w 374"/>
                <a:gd name="T3" fmla="*/ 255 h 255"/>
                <a:gd name="T4" fmla="*/ 0 w 374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255">
                  <a:moveTo>
                    <a:pt x="374" y="255"/>
                  </a:moveTo>
                  <a:lnTo>
                    <a:pt x="119" y="25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0" name="Freeform 155"/>
            <p:cNvSpPr>
              <a:spLocks/>
            </p:cNvSpPr>
            <p:nvPr/>
          </p:nvSpPr>
          <p:spPr bwMode="auto">
            <a:xfrm>
              <a:off x="1438" y="1918"/>
              <a:ext cx="71" cy="40"/>
            </a:xfrm>
            <a:custGeom>
              <a:avLst/>
              <a:gdLst>
                <a:gd name="T0" fmla="*/ 192 w 200"/>
                <a:gd name="T1" fmla="*/ 0 h 109"/>
                <a:gd name="T2" fmla="*/ 200 w 200"/>
                <a:gd name="T3" fmla="*/ 19 h 109"/>
                <a:gd name="T4" fmla="*/ 9 w 200"/>
                <a:gd name="T5" fmla="*/ 109 h 109"/>
                <a:gd name="T6" fmla="*/ 0 w 200"/>
                <a:gd name="T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192" y="0"/>
                  </a:moveTo>
                  <a:lnTo>
                    <a:pt x="200" y="19"/>
                  </a:lnTo>
                  <a:lnTo>
                    <a:pt x="9" y="109"/>
                  </a:lnTo>
                  <a:lnTo>
                    <a:pt x="0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1" name="Line 156"/>
            <p:cNvSpPr>
              <a:spLocks noChangeShapeType="1"/>
            </p:cNvSpPr>
            <p:nvPr/>
          </p:nvSpPr>
          <p:spPr bwMode="auto">
            <a:xfrm>
              <a:off x="1438" y="1950"/>
              <a:ext cx="3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2" name="Freeform 157"/>
            <p:cNvSpPr>
              <a:spLocks/>
            </p:cNvSpPr>
            <p:nvPr/>
          </p:nvSpPr>
          <p:spPr bwMode="auto">
            <a:xfrm>
              <a:off x="1721" y="1920"/>
              <a:ext cx="145" cy="124"/>
            </a:xfrm>
            <a:custGeom>
              <a:avLst/>
              <a:gdLst>
                <a:gd name="T0" fmla="*/ 404 w 404"/>
                <a:gd name="T1" fmla="*/ 345 h 345"/>
                <a:gd name="T2" fmla="*/ 226 w 404"/>
                <a:gd name="T3" fmla="*/ 345 h 345"/>
                <a:gd name="T4" fmla="*/ 0 w 404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4" h="345">
                  <a:moveTo>
                    <a:pt x="404" y="345"/>
                  </a:moveTo>
                  <a:lnTo>
                    <a:pt x="226" y="34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3" name="Freeform 158"/>
            <p:cNvSpPr>
              <a:spLocks/>
            </p:cNvSpPr>
            <p:nvPr/>
          </p:nvSpPr>
          <p:spPr bwMode="auto">
            <a:xfrm>
              <a:off x="1686" y="1893"/>
              <a:ext cx="67" cy="48"/>
            </a:xfrm>
            <a:custGeom>
              <a:avLst/>
              <a:gdLst>
                <a:gd name="T0" fmla="*/ 174 w 185"/>
                <a:gd name="T1" fmla="*/ 0 h 132"/>
                <a:gd name="T2" fmla="*/ 185 w 185"/>
                <a:gd name="T3" fmla="*/ 17 h 132"/>
                <a:gd name="T4" fmla="*/ 10 w 185"/>
                <a:gd name="T5" fmla="*/ 132 h 132"/>
                <a:gd name="T6" fmla="*/ 0 w 185"/>
                <a:gd name="T7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74" y="0"/>
                  </a:moveTo>
                  <a:lnTo>
                    <a:pt x="185" y="17"/>
                  </a:lnTo>
                  <a:lnTo>
                    <a:pt x="10" y="132"/>
                  </a:lnTo>
                  <a:lnTo>
                    <a:pt x="0" y="1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4" name="Line 159"/>
            <p:cNvSpPr>
              <a:spLocks noChangeShapeType="1"/>
            </p:cNvSpPr>
            <p:nvPr/>
          </p:nvSpPr>
          <p:spPr bwMode="auto">
            <a:xfrm>
              <a:off x="1686" y="193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5" name="Freeform 160"/>
            <p:cNvSpPr>
              <a:spLocks/>
            </p:cNvSpPr>
            <p:nvPr/>
          </p:nvSpPr>
          <p:spPr bwMode="auto">
            <a:xfrm>
              <a:off x="1952" y="1936"/>
              <a:ext cx="139" cy="124"/>
            </a:xfrm>
            <a:custGeom>
              <a:avLst/>
              <a:gdLst>
                <a:gd name="T0" fmla="*/ 390 w 390"/>
                <a:gd name="T1" fmla="*/ 345 h 345"/>
                <a:gd name="T2" fmla="*/ 209 w 390"/>
                <a:gd name="T3" fmla="*/ 345 h 345"/>
                <a:gd name="T4" fmla="*/ 0 w 390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345">
                  <a:moveTo>
                    <a:pt x="390" y="345"/>
                  </a:moveTo>
                  <a:lnTo>
                    <a:pt x="209" y="34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6" name="Freeform 161"/>
            <p:cNvSpPr>
              <a:spLocks/>
            </p:cNvSpPr>
            <p:nvPr/>
          </p:nvSpPr>
          <p:spPr bwMode="auto">
            <a:xfrm>
              <a:off x="1916" y="1911"/>
              <a:ext cx="68" cy="44"/>
            </a:xfrm>
            <a:custGeom>
              <a:avLst/>
              <a:gdLst>
                <a:gd name="T0" fmla="*/ 179 w 190"/>
                <a:gd name="T1" fmla="*/ 0 h 123"/>
                <a:gd name="T2" fmla="*/ 190 w 190"/>
                <a:gd name="T3" fmla="*/ 17 h 123"/>
                <a:gd name="T4" fmla="*/ 11 w 190"/>
                <a:gd name="T5" fmla="*/ 123 h 123"/>
                <a:gd name="T6" fmla="*/ 0 w 190"/>
                <a:gd name="T7" fmla="*/ 10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23">
                  <a:moveTo>
                    <a:pt x="179" y="0"/>
                  </a:moveTo>
                  <a:lnTo>
                    <a:pt x="190" y="17"/>
                  </a:lnTo>
                  <a:lnTo>
                    <a:pt x="11" y="123"/>
                  </a:lnTo>
                  <a:lnTo>
                    <a:pt x="0" y="10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7" name="Line 162"/>
            <p:cNvSpPr>
              <a:spLocks noChangeShapeType="1"/>
            </p:cNvSpPr>
            <p:nvPr/>
          </p:nvSpPr>
          <p:spPr bwMode="auto">
            <a:xfrm>
              <a:off x="4693" y="5016"/>
              <a:ext cx="11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4468" name="Curved Connector 14467"/>
          <p:cNvCxnSpPr>
            <a:stCxn id="14396" idx="0"/>
          </p:cNvCxnSpPr>
          <p:nvPr/>
        </p:nvCxnSpPr>
        <p:spPr>
          <a:xfrm rot="5400000" flipH="1" flipV="1">
            <a:off x="2455069" y="1237458"/>
            <a:ext cx="1089025" cy="2840037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70" name="Straight Arrow Connector 14469"/>
          <p:cNvCxnSpPr>
            <a:stCxn id="14374" idx="0"/>
          </p:cNvCxnSpPr>
          <p:nvPr/>
        </p:nvCxnSpPr>
        <p:spPr>
          <a:xfrm flipV="1">
            <a:off x="1264445" y="842963"/>
            <a:ext cx="2028030" cy="2624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135813" cy="21182013"/>
            <a:chOff x="192" y="144"/>
            <a:chExt cx="4495" cy="1334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21" y="172"/>
              <a:ext cx="4466" cy="5389"/>
              <a:chOff x="221" y="172"/>
              <a:chExt cx="4466" cy="5389"/>
            </a:xfrm>
          </p:grpSpPr>
          <p:sp>
            <p:nvSpPr>
              <p:cNvPr id="15397" name="Rectangle 5"/>
              <p:cNvSpPr>
                <a:spLocks noChangeArrowheads="1"/>
              </p:cNvSpPr>
              <p:nvPr/>
            </p:nvSpPr>
            <p:spPr bwMode="auto">
              <a:xfrm>
                <a:off x="221" y="4482"/>
                <a:ext cx="1938" cy="105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8" name="Rectangle 6"/>
              <p:cNvSpPr>
                <a:spLocks noChangeArrowheads="1"/>
              </p:cNvSpPr>
              <p:nvPr/>
            </p:nvSpPr>
            <p:spPr bwMode="auto">
              <a:xfrm>
                <a:off x="221" y="2288"/>
                <a:ext cx="1938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9" name="Rectangle 7"/>
              <p:cNvSpPr>
                <a:spLocks noChangeArrowheads="1"/>
              </p:cNvSpPr>
              <p:nvPr/>
            </p:nvSpPr>
            <p:spPr bwMode="auto">
              <a:xfrm>
                <a:off x="221" y="3385"/>
                <a:ext cx="1938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0" name="Rectangle 8"/>
              <p:cNvSpPr>
                <a:spLocks noChangeArrowheads="1"/>
              </p:cNvSpPr>
              <p:nvPr/>
            </p:nvSpPr>
            <p:spPr bwMode="auto">
              <a:xfrm>
                <a:off x="667" y="328"/>
                <a:ext cx="3359" cy="182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1" name="Oval 9"/>
              <p:cNvSpPr>
                <a:spLocks noChangeArrowheads="1"/>
              </p:cNvSpPr>
              <p:nvPr/>
            </p:nvSpPr>
            <p:spPr bwMode="auto">
              <a:xfrm>
                <a:off x="1294" y="1364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2" name="Rectangle 10"/>
              <p:cNvSpPr>
                <a:spLocks noChangeArrowheads="1"/>
              </p:cNvSpPr>
              <p:nvPr/>
            </p:nvSpPr>
            <p:spPr bwMode="auto">
              <a:xfrm>
                <a:off x="3037" y="1129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3" name="Oval 11"/>
              <p:cNvSpPr>
                <a:spLocks noChangeArrowheads="1"/>
              </p:cNvSpPr>
              <p:nvPr/>
            </p:nvSpPr>
            <p:spPr bwMode="auto">
              <a:xfrm>
                <a:off x="2948" y="1353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4" name="Rectangle 12"/>
              <p:cNvSpPr>
                <a:spLocks noChangeArrowheads="1"/>
              </p:cNvSpPr>
              <p:nvPr/>
            </p:nvSpPr>
            <p:spPr bwMode="auto">
              <a:xfrm>
                <a:off x="2497" y="1140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5" name="Oval 13"/>
              <p:cNvSpPr>
                <a:spLocks noChangeArrowheads="1"/>
              </p:cNvSpPr>
              <p:nvPr/>
            </p:nvSpPr>
            <p:spPr bwMode="auto">
              <a:xfrm>
                <a:off x="2666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6" name="Rectangle 14"/>
              <p:cNvSpPr>
                <a:spLocks noChangeArrowheads="1"/>
              </p:cNvSpPr>
              <p:nvPr/>
            </p:nvSpPr>
            <p:spPr bwMode="auto">
              <a:xfrm>
                <a:off x="2044" y="1174"/>
                <a:ext cx="1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7" name="Rectangle 15"/>
              <p:cNvSpPr>
                <a:spLocks noChangeArrowheads="1"/>
              </p:cNvSpPr>
              <p:nvPr/>
            </p:nvSpPr>
            <p:spPr bwMode="auto">
              <a:xfrm>
                <a:off x="2385" y="1353"/>
                <a:ext cx="113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8" name="Line 16"/>
              <p:cNvSpPr>
                <a:spLocks noChangeShapeType="1"/>
              </p:cNvSpPr>
              <p:nvPr/>
            </p:nvSpPr>
            <p:spPr bwMode="auto">
              <a:xfrm>
                <a:off x="2385" y="1353"/>
                <a:ext cx="109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9" name="Line 17"/>
              <p:cNvSpPr>
                <a:spLocks noChangeShapeType="1"/>
              </p:cNvSpPr>
              <p:nvPr/>
            </p:nvSpPr>
            <p:spPr bwMode="auto">
              <a:xfrm flipV="1">
                <a:off x="2385" y="1353"/>
                <a:ext cx="109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18"/>
              <p:cNvSpPr>
                <a:spLocks noChangeArrowheads="1"/>
              </p:cNvSpPr>
              <p:nvPr/>
            </p:nvSpPr>
            <p:spPr bwMode="auto">
              <a:xfrm>
                <a:off x="2790" y="964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1" name="Oval 19"/>
              <p:cNvSpPr>
                <a:spLocks noChangeArrowheads="1"/>
              </p:cNvSpPr>
              <p:nvPr/>
            </p:nvSpPr>
            <p:spPr bwMode="auto">
              <a:xfrm>
                <a:off x="2098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Rectangle 20"/>
              <p:cNvSpPr>
                <a:spLocks noChangeArrowheads="1"/>
              </p:cNvSpPr>
              <p:nvPr/>
            </p:nvSpPr>
            <p:spPr bwMode="auto">
              <a:xfrm>
                <a:off x="2262" y="969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3" name="Oval 21"/>
              <p:cNvSpPr>
                <a:spLocks noChangeArrowheads="1"/>
              </p:cNvSpPr>
              <p:nvPr/>
            </p:nvSpPr>
            <p:spPr bwMode="auto">
              <a:xfrm>
                <a:off x="1817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4" name="Rectangle 22"/>
              <p:cNvSpPr>
                <a:spLocks noChangeArrowheads="1"/>
              </p:cNvSpPr>
              <p:nvPr/>
            </p:nvSpPr>
            <p:spPr bwMode="auto">
              <a:xfrm>
                <a:off x="1820" y="969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5" name="Oval 23"/>
              <p:cNvSpPr>
                <a:spLocks noChangeArrowheads="1"/>
              </p:cNvSpPr>
              <p:nvPr/>
            </p:nvSpPr>
            <p:spPr bwMode="auto">
              <a:xfrm>
                <a:off x="1535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6" name="Rectangle 24"/>
              <p:cNvSpPr>
                <a:spLocks noChangeArrowheads="1"/>
              </p:cNvSpPr>
              <p:nvPr/>
            </p:nvSpPr>
            <p:spPr bwMode="auto">
              <a:xfrm>
                <a:off x="1464" y="1168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7" name="Oval 25"/>
              <p:cNvSpPr>
                <a:spLocks noChangeArrowheads="1"/>
              </p:cNvSpPr>
              <p:nvPr/>
            </p:nvSpPr>
            <p:spPr bwMode="auto">
              <a:xfrm>
                <a:off x="2385" y="1524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8" name="Rectangle 26"/>
              <p:cNvSpPr>
                <a:spLocks noChangeArrowheads="1"/>
              </p:cNvSpPr>
              <p:nvPr/>
            </p:nvSpPr>
            <p:spPr bwMode="auto">
              <a:xfrm>
                <a:off x="3416" y="787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9" name="Oval 27"/>
              <p:cNvSpPr>
                <a:spLocks noChangeArrowheads="1"/>
              </p:cNvSpPr>
              <p:nvPr/>
            </p:nvSpPr>
            <p:spPr bwMode="auto">
              <a:xfrm>
                <a:off x="1799" y="1778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Rectangle 28"/>
              <p:cNvSpPr>
                <a:spLocks noChangeArrowheads="1"/>
              </p:cNvSpPr>
              <p:nvPr/>
            </p:nvSpPr>
            <p:spPr bwMode="auto">
              <a:xfrm>
                <a:off x="976" y="887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1" name="Oval 29"/>
              <p:cNvSpPr>
                <a:spLocks noChangeArrowheads="1"/>
              </p:cNvSpPr>
              <p:nvPr/>
            </p:nvSpPr>
            <p:spPr bwMode="auto">
              <a:xfrm>
                <a:off x="3200" y="1551"/>
                <a:ext cx="113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2" name="Rectangle 30"/>
              <p:cNvSpPr>
                <a:spLocks noChangeArrowheads="1"/>
              </p:cNvSpPr>
              <p:nvPr/>
            </p:nvSpPr>
            <p:spPr bwMode="auto">
              <a:xfrm>
                <a:off x="2216" y="522"/>
                <a:ext cx="2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3" name="Oval 31"/>
              <p:cNvSpPr>
                <a:spLocks noChangeArrowheads="1"/>
              </p:cNvSpPr>
              <p:nvPr/>
            </p:nvSpPr>
            <p:spPr bwMode="auto">
              <a:xfrm>
                <a:off x="1116" y="1530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4" name="Rectangle 32"/>
              <p:cNvSpPr>
                <a:spLocks noChangeArrowheads="1"/>
              </p:cNvSpPr>
              <p:nvPr/>
            </p:nvSpPr>
            <p:spPr bwMode="auto">
              <a:xfrm>
                <a:off x="1093" y="1201"/>
                <a:ext cx="2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5" name="Oval 33"/>
              <p:cNvSpPr>
                <a:spLocks noChangeArrowheads="1"/>
              </p:cNvSpPr>
              <p:nvPr/>
            </p:nvSpPr>
            <p:spPr bwMode="auto">
              <a:xfrm>
                <a:off x="659" y="2978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6" name="Rectangle 34"/>
              <p:cNvSpPr>
                <a:spLocks noChangeArrowheads="1"/>
              </p:cNvSpPr>
              <p:nvPr/>
            </p:nvSpPr>
            <p:spPr bwMode="auto">
              <a:xfrm>
                <a:off x="1616" y="2849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7" name="Oval 35"/>
              <p:cNvSpPr>
                <a:spLocks noChangeArrowheads="1"/>
              </p:cNvSpPr>
              <p:nvPr/>
            </p:nvSpPr>
            <p:spPr bwMode="auto">
              <a:xfrm>
                <a:off x="1607" y="29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8" name="Rectangle 36"/>
              <p:cNvSpPr>
                <a:spLocks noChangeArrowheads="1"/>
              </p:cNvSpPr>
              <p:nvPr/>
            </p:nvSpPr>
            <p:spPr bwMode="auto">
              <a:xfrm>
                <a:off x="1369" y="2849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9" name="Oval 37"/>
              <p:cNvSpPr>
                <a:spLocks noChangeArrowheads="1"/>
              </p:cNvSpPr>
              <p:nvPr/>
            </p:nvSpPr>
            <p:spPr bwMode="auto">
              <a:xfrm>
                <a:off x="1446" y="29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0" name="Rectangle 38"/>
              <p:cNvSpPr>
                <a:spLocks noChangeArrowheads="1"/>
              </p:cNvSpPr>
              <p:nvPr/>
            </p:nvSpPr>
            <p:spPr bwMode="auto">
              <a:xfrm>
                <a:off x="1059" y="2849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1" name="Rectangle 39"/>
              <p:cNvSpPr>
                <a:spLocks noChangeArrowheads="1"/>
              </p:cNvSpPr>
              <p:nvPr/>
            </p:nvSpPr>
            <p:spPr bwMode="auto">
              <a:xfrm>
                <a:off x="1280" y="2972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2" name="Line 40"/>
              <p:cNvSpPr>
                <a:spLocks noChangeShapeType="1"/>
              </p:cNvSpPr>
              <p:nvPr/>
            </p:nvSpPr>
            <p:spPr bwMode="auto">
              <a:xfrm>
                <a:off x="1280" y="2973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3" name="Line 41"/>
              <p:cNvSpPr>
                <a:spLocks noChangeShapeType="1"/>
              </p:cNvSpPr>
              <p:nvPr/>
            </p:nvSpPr>
            <p:spPr bwMode="auto">
              <a:xfrm flipV="1">
                <a:off x="1280" y="2973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4" name="Rectangle 42"/>
              <p:cNvSpPr>
                <a:spLocks noChangeArrowheads="1"/>
              </p:cNvSpPr>
              <p:nvPr/>
            </p:nvSpPr>
            <p:spPr bwMode="auto">
              <a:xfrm>
                <a:off x="1866" y="2749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5" name="Oval 43"/>
              <p:cNvSpPr>
                <a:spLocks noChangeArrowheads="1"/>
              </p:cNvSpPr>
              <p:nvPr/>
            </p:nvSpPr>
            <p:spPr bwMode="auto">
              <a:xfrm>
                <a:off x="1119" y="29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6" name="Rectangle 44"/>
              <p:cNvSpPr>
                <a:spLocks noChangeArrowheads="1"/>
              </p:cNvSpPr>
              <p:nvPr/>
            </p:nvSpPr>
            <p:spPr bwMode="auto">
              <a:xfrm>
                <a:off x="1383" y="2749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7" name="Oval 45"/>
              <p:cNvSpPr>
                <a:spLocks noChangeArrowheads="1"/>
              </p:cNvSpPr>
              <p:nvPr/>
            </p:nvSpPr>
            <p:spPr bwMode="auto">
              <a:xfrm>
                <a:off x="958" y="297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8" name="Rectangle 46"/>
              <p:cNvSpPr>
                <a:spLocks noChangeArrowheads="1"/>
              </p:cNvSpPr>
              <p:nvPr/>
            </p:nvSpPr>
            <p:spPr bwMode="auto">
              <a:xfrm>
                <a:off x="1039" y="2755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9" name="Oval 47"/>
              <p:cNvSpPr>
                <a:spLocks noChangeArrowheads="1"/>
              </p:cNvSpPr>
              <p:nvPr/>
            </p:nvSpPr>
            <p:spPr bwMode="auto">
              <a:xfrm>
                <a:off x="792" y="29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0" name="Rectangle 48"/>
              <p:cNvSpPr>
                <a:spLocks noChangeArrowheads="1"/>
              </p:cNvSpPr>
              <p:nvPr/>
            </p:nvSpPr>
            <p:spPr bwMode="auto">
              <a:xfrm>
                <a:off x="737" y="2849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1" name="Oval 49"/>
              <p:cNvSpPr>
                <a:spLocks noChangeArrowheads="1"/>
              </p:cNvSpPr>
              <p:nvPr/>
            </p:nvSpPr>
            <p:spPr bwMode="auto">
              <a:xfrm>
                <a:off x="1280" y="30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2" name="Rectangle 50"/>
              <p:cNvSpPr>
                <a:spLocks noChangeArrowheads="1"/>
              </p:cNvSpPr>
              <p:nvPr/>
            </p:nvSpPr>
            <p:spPr bwMode="auto">
              <a:xfrm>
                <a:off x="1642" y="2528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3" name="Oval 51"/>
              <p:cNvSpPr>
                <a:spLocks noChangeArrowheads="1"/>
              </p:cNvSpPr>
              <p:nvPr/>
            </p:nvSpPr>
            <p:spPr bwMode="auto">
              <a:xfrm>
                <a:off x="924" y="3188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Rectangle 52"/>
              <p:cNvSpPr>
                <a:spLocks noChangeArrowheads="1"/>
              </p:cNvSpPr>
              <p:nvPr/>
            </p:nvSpPr>
            <p:spPr bwMode="auto">
              <a:xfrm>
                <a:off x="574" y="2854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5" name="Oval 53"/>
              <p:cNvSpPr>
                <a:spLocks noChangeArrowheads="1"/>
              </p:cNvSpPr>
              <p:nvPr/>
            </p:nvSpPr>
            <p:spPr bwMode="auto">
              <a:xfrm>
                <a:off x="1773" y="302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6" name="Rectangle 54"/>
              <p:cNvSpPr>
                <a:spLocks noChangeArrowheads="1"/>
              </p:cNvSpPr>
              <p:nvPr/>
            </p:nvSpPr>
            <p:spPr bwMode="auto">
              <a:xfrm>
                <a:off x="884" y="2512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7" name="Oval 55"/>
              <p:cNvSpPr>
                <a:spLocks noChangeArrowheads="1"/>
              </p:cNvSpPr>
              <p:nvPr/>
            </p:nvSpPr>
            <p:spPr bwMode="auto">
              <a:xfrm>
                <a:off x="533" y="307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8" name="Rectangle 56"/>
              <p:cNvSpPr>
                <a:spLocks noChangeArrowheads="1"/>
              </p:cNvSpPr>
              <p:nvPr/>
            </p:nvSpPr>
            <p:spPr bwMode="auto">
              <a:xfrm>
                <a:off x="413" y="2711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9" name="Oval 57"/>
              <p:cNvSpPr>
                <a:spLocks noChangeArrowheads="1"/>
              </p:cNvSpPr>
              <p:nvPr/>
            </p:nvSpPr>
            <p:spPr bwMode="auto">
              <a:xfrm>
                <a:off x="757" y="5175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0" name="Rectangle 58"/>
              <p:cNvSpPr>
                <a:spLocks noChangeArrowheads="1"/>
              </p:cNvSpPr>
              <p:nvPr/>
            </p:nvSpPr>
            <p:spPr bwMode="auto">
              <a:xfrm>
                <a:off x="1725" y="5040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1" name="Oval 59"/>
              <p:cNvSpPr>
                <a:spLocks noChangeArrowheads="1"/>
              </p:cNvSpPr>
              <p:nvPr/>
            </p:nvSpPr>
            <p:spPr bwMode="auto">
              <a:xfrm>
                <a:off x="1722" y="516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2" name="Rectangle 60"/>
              <p:cNvSpPr>
                <a:spLocks noChangeArrowheads="1"/>
              </p:cNvSpPr>
              <p:nvPr/>
            </p:nvSpPr>
            <p:spPr bwMode="auto">
              <a:xfrm>
                <a:off x="1395" y="5040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3" name="Oval 61"/>
              <p:cNvSpPr>
                <a:spLocks noChangeArrowheads="1"/>
              </p:cNvSpPr>
              <p:nvPr/>
            </p:nvSpPr>
            <p:spPr bwMode="auto">
              <a:xfrm>
                <a:off x="1555" y="5169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4" name="Rectangle 62"/>
              <p:cNvSpPr>
                <a:spLocks noChangeArrowheads="1"/>
              </p:cNvSpPr>
              <p:nvPr/>
            </p:nvSpPr>
            <p:spPr bwMode="auto">
              <a:xfrm>
                <a:off x="1070" y="5040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5" name="Rectangle 63"/>
              <p:cNvSpPr>
                <a:spLocks noChangeArrowheads="1"/>
              </p:cNvSpPr>
              <p:nvPr/>
            </p:nvSpPr>
            <p:spPr bwMode="auto">
              <a:xfrm>
                <a:off x="1395" y="5169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6" name="Line 64"/>
              <p:cNvSpPr>
                <a:spLocks noChangeShapeType="1"/>
              </p:cNvSpPr>
              <p:nvPr/>
            </p:nvSpPr>
            <p:spPr bwMode="auto">
              <a:xfrm>
                <a:off x="1395" y="5169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7" name="Line 65"/>
              <p:cNvSpPr>
                <a:spLocks noChangeShapeType="1"/>
              </p:cNvSpPr>
              <p:nvPr/>
            </p:nvSpPr>
            <p:spPr bwMode="auto">
              <a:xfrm flipV="1">
                <a:off x="1395" y="5169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8" name="Rectangle 66"/>
              <p:cNvSpPr>
                <a:spLocks noChangeArrowheads="1"/>
              </p:cNvSpPr>
              <p:nvPr/>
            </p:nvSpPr>
            <p:spPr bwMode="auto">
              <a:xfrm>
                <a:off x="628" y="5029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9" name="Oval 67"/>
              <p:cNvSpPr>
                <a:spLocks noChangeArrowheads="1"/>
              </p:cNvSpPr>
              <p:nvPr/>
            </p:nvSpPr>
            <p:spPr bwMode="auto">
              <a:xfrm>
                <a:off x="1228" y="516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0" name="Rectangle 68"/>
              <p:cNvSpPr>
                <a:spLocks noChangeArrowheads="1"/>
              </p:cNvSpPr>
              <p:nvPr/>
            </p:nvSpPr>
            <p:spPr bwMode="auto">
              <a:xfrm>
                <a:off x="1722" y="4946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1" name="Oval 69"/>
              <p:cNvSpPr>
                <a:spLocks noChangeArrowheads="1"/>
              </p:cNvSpPr>
              <p:nvPr/>
            </p:nvSpPr>
            <p:spPr bwMode="auto">
              <a:xfrm>
                <a:off x="1067" y="5169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2" name="Rectangle 70"/>
              <p:cNvSpPr>
                <a:spLocks noChangeArrowheads="1"/>
              </p:cNvSpPr>
              <p:nvPr/>
            </p:nvSpPr>
            <p:spPr bwMode="auto">
              <a:xfrm>
                <a:off x="1395" y="4946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3" name="Oval 71"/>
              <p:cNvSpPr>
                <a:spLocks noChangeArrowheads="1"/>
              </p:cNvSpPr>
              <p:nvPr/>
            </p:nvSpPr>
            <p:spPr bwMode="auto">
              <a:xfrm>
                <a:off x="907" y="516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4" name="Rectangle 72"/>
              <p:cNvSpPr>
                <a:spLocks noChangeArrowheads="1"/>
              </p:cNvSpPr>
              <p:nvPr/>
            </p:nvSpPr>
            <p:spPr bwMode="auto">
              <a:xfrm>
                <a:off x="1068" y="4962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5" name="Oval 73"/>
              <p:cNvSpPr>
                <a:spLocks noChangeArrowheads="1"/>
              </p:cNvSpPr>
              <p:nvPr/>
            </p:nvSpPr>
            <p:spPr bwMode="auto">
              <a:xfrm>
                <a:off x="1395" y="5269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6" name="Rectangle 74"/>
              <p:cNvSpPr>
                <a:spLocks noChangeArrowheads="1"/>
              </p:cNvSpPr>
              <p:nvPr/>
            </p:nvSpPr>
            <p:spPr bwMode="auto">
              <a:xfrm>
                <a:off x="1957" y="4836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7" name="Oval 75"/>
              <p:cNvSpPr>
                <a:spLocks noChangeArrowheads="1"/>
              </p:cNvSpPr>
              <p:nvPr/>
            </p:nvSpPr>
            <p:spPr bwMode="auto">
              <a:xfrm>
                <a:off x="1079" y="5373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Rectangle 76"/>
              <p:cNvSpPr>
                <a:spLocks noChangeArrowheads="1"/>
              </p:cNvSpPr>
              <p:nvPr/>
            </p:nvSpPr>
            <p:spPr bwMode="auto">
              <a:xfrm>
                <a:off x="476" y="4935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9" name="Oval 77"/>
              <p:cNvSpPr>
                <a:spLocks noChangeArrowheads="1"/>
              </p:cNvSpPr>
              <p:nvPr/>
            </p:nvSpPr>
            <p:spPr bwMode="auto">
              <a:xfrm>
                <a:off x="1882" y="5219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0" name="Rectangle 78"/>
              <p:cNvSpPr>
                <a:spLocks noChangeArrowheads="1"/>
              </p:cNvSpPr>
              <p:nvPr/>
            </p:nvSpPr>
            <p:spPr bwMode="auto">
              <a:xfrm>
                <a:off x="1125" y="4686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1" name="Oval 79"/>
              <p:cNvSpPr>
                <a:spLocks noChangeArrowheads="1"/>
              </p:cNvSpPr>
              <p:nvPr/>
            </p:nvSpPr>
            <p:spPr bwMode="auto">
              <a:xfrm>
                <a:off x="636" y="5285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2" name="Rectangle 80"/>
              <p:cNvSpPr>
                <a:spLocks noChangeArrowheads="1"/>
              </p:cNvSpPr>
              <p:nvPr/>
            </p:nvSpPr>
            <p:spPr bwMode="auto">
              <a:xfrm>
                <a:off x="841" y="5040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3" name="Oval 81"/>
              <p:cNvSpPr>
                <a:spLocks noChangeArrowheads="1"/>
              </p:cNvSpPr>
              <p:nvPr/>
            </p:nvSpPr>
            <p:spPr bwMode="auto">
              <a:xfrm>
                <a:off x="700" y="408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4" name="Rectangle 82"/>
              <p:cNvSpPr>
                <a:spLocks noChangeArrowheads="1"/>
              </p:cNvSpPr>
              <p:nvPr/>
            </p:nvSpPr>
            <p:spPr bwMode="auto">
              <a:xfrm>
                <a:off x="1656" y="394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5" name="Oval 83"/>
              <p:cNvSpPr>
                <a:spLocks noChangeArrowheads="1"/>
              </p:cNvSpPr>
              <p:nvPr/>
            </p:nvSpPr>
            <p:spPr bwMode="auto">
              <a:xfrm>
                <a:off x="1653" y="40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6" name="Rectangle 84"/>
              <p:cNvSpPr>
                <a:spLocks noChangeArrowheads="1"/>
              </p:cNvSpPr>
              <p:nvPr/>
            </p:nvSpPr>
            <p:spPr bwMode="auto">
              <a:xfrm>
                <a:off x="1326" y="3941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7" name="Oval 85"/>
              <p:cNvSpPr>
                <a:spLocks noChangeArrowheads="1"/>
              </p:cNvSpPr>
              <p:nvPr/>
            </p:nvSpPr>
            <p:spPr bwMode="auto">
              <a:xfrm>
                <a:off x="1486" y="40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8" name="Rectangle 86"/>
              <p:cNvSpPr>
                <a:spLocks noChangeArrowheads="1"/>
              </p:cNvSpPr>
              <p:nvPr/>
            </p:nvSpPr>
            <p:spPr bwMode="auto">
              <a:xfrm>
                <a:off x="978" y="394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9" name="Rectangle 87"/>
              <p:cNvSpPr>
                <a:spLocks noChangeArrowheads="1"/>
              </p:cNvSpPr>
              <p:nvPr/>
            </p:nvSpPr>
            <p:spPr bwMode="auto">
              <a:xfrm>
                <a:off x="1326" y="4071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0" name="Line 88"/>
              <p:cNvSpPr>
                <a:spLocks noChangeShapeType="1"/>
              </p:cNvSpPr>
              <p:nvPr/>
            </p:nvSpPr>
            <p:spPr bwMode="auto">
              <a:xfrm>
                <a:off x="1326" y="4071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1" name="Line 89"/>
              <p:cNvSpPr>
                <a:spLocks noChangeShapeType="1"/>
              </p:cNvSpPr>
              <p:nvPr/>
            </p:nvSpPr>
            <p:spPr bwMode="auto">
              <a:xfrm flipV="1">
                <a:off x="1326" y="4071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2" name="Rectangle 90"/>
              <p:cNvSpPr>
                <a:spLocks noChangeArrowheads="1"/>
              </p:cNvSpPr>
              <p:nvPr/>
            </p:nvSpPr>
            <p:spPr bwMode="auto">
              <a:xfrm>
                <a:off x="1814" y="3941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3" name="Oval 91"/>
              <p:cNvSpPr>
                <a:spLocks noChangeArrowheads="1"/>
              </p:cNvSpPr>
              <p:nvPr/>
            </p:nvSpPr>
            <p:spPr bwMode="auto">
              <a:xfrm>
                <a:off x="1159" y="40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4" name="Rectangle 92"/>
              <p:cNvSpPr>
                <a:spLocks noChangeArrowheads="1"/>
              </p:cNvSpPr>
              <p:nvPr/>
            </p:nvSpPr>
            <p:spPr bwMode="auto">
              <a:xfrm>
                <a:off x="1492" y="3848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5" name="Oval 93"/>
              <p:cNvSpPr>
                <a:spLocks noChangeArrowheads="1"/>
              </p:cNvSpPr>
              <p:nvPr/>
            </p:nvSpPr>
            <p:spPr bwMode="auto">
              <a:xfrm>
                <a:off x="998" y="4071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6" name="Rectangle 94"/>
              <p:cNvSpPr>
                <a:spLocks noChangeArrowheads="1"/>
              </p:cNvSpPr>
              <p:nvPr/>
            </p:nvSpPr>
            <p:spPr bwMode="auto">
              <a:xfrm>
                <a:off x="1165" y="3848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7" name="Oval 95"/>
              <p:cNvSpPr>
                <a:spLocks noChangeArrowheads="1"/>
              </p:cNvSpPr>
              <p:nvPr/>
            </p:nvSpPr>
            <p:spPr bwMode="auto">
              <a:xfrm>
                <a:off x="838" y="40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8" name="Rectangle 96"/>
              <p:cNvSpPr>
                <a:spLocks noChangeArrowheads="1"/>
              </p:cNvSpPr>
              <p:nvPr/>
            </p:nvSpPr>
            <p:spPr bwMode="auto">
              <a:xfrm>
                <a:off x="815" y="3941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9" name="Oval 97"/>
              <p:cNvSpPr>
                <a:spLocks noChangeArrowheads="1"/>
              </p:cNvSpPr>
              <p:nvPr/>
            </p:nvSpPr>
            <p:spPr bwMode="auto">
              <a:xfrm>
                <a:off x="1326" y="417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0" name="Rectangle 98"/>
              <p:cNvSpPr>
                <a:spLocks noChangeArrowheads="1"/>
              </p:cNvSpPr>
              <p:nvPr/>
            </p:nvSpPr>
            <p:spPr bwMode="auto">
              <a:xfrm>
                <a:off x="1969" y="3759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1" name="Oval 99"/>
              <p:cNvSpPr>
                <a:spLocks noChangeArrowheads="1"/>
              </p:cNvSpPr>
              <p:nvPr/>
            </p:nvSpPr>
            <p:spPr bwMode="auto">
              <a:xfrm>
                <a:off x="998" y="4270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Rectangle 100"/>
              <p:cNvSpPr>
                <a:spLocks noChangeArrowheads="1"/>
              </p:cNvSpPr>
              <p:nvPr/>
            </p:nvSpPr>
            <p:spPr bwMode="auto">
              <a:xfrm>
                <a:off x="390" y="3754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3" name="Oval 101"/>
              <p:cNvSpPr>
                <a:spLocks noChangeArrowheads="1"/>
              </p:cNvSpPr>
              <p:nvPr/>
            </p:nvSpPr>
            <p:spPr bwMode="auto">
              <a:xfrm>
                <a:off x="1814" y="412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4" name="Rectangle 102"/>
              <p:cNvSpPr>
                <a:spLocks noChangeArrowheads="1"/>
              </p:cNvSpPr>
              <p:nvPr/>
            </p:nvSpPr>
            <p:spPr bwMode="auto">
              <a:xfrm>
                <a:off x="1165" y="3605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5" name="Oval 103"/>
              <p:cNvSpPr>
                <a:spLocks noChangeArrowheads="1"/>
              </p:cNvSpPr>
              <p:nvPr/>
            </p:nvSpPr>
            <p:spPr bwMode="auto">
              <a:xfrm>
                <a:off x="585" y="417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6" name="Rectangle 104"/>
              <p:cNvSpPr>
                <a:spLocks noChangeArrowheads="1"/>
              </p:cNvSpPr>
              <p:nvPr/>
            </p:nvSpPr>
            <p:spPr bwMode="auto">
              <a:xfrm>
                <a:off x="571" y="3925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7" name="Rectangle 105"/>
              <p:cNvSpPr>
                <a:spLocks noChangeArrowheads="1"/>
              </p:cNvSpPr>
              <p:nvPr/>
            </p:nvSpPr>
            <p:spPr bwMode="auto">
              <a:xfrm>
                <a:off x="423" y="5442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8" name="Rectangle 106"/>
              <p:cNvSpPr>
                <a:spLocks noChangeArrowheads="1"/>
              </p:cNvSpPr>
              <p:nvPr/>
            </p:nvSpPr>
            <p:spPr bwMode="auto">
              <a:xfrm>
                <a:off x="341" y="4344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9" name="Rectangle 107"/>
              <p:cNvSpPr>
                <a:spLocks noChangeArrowheads="1"/>
              </p:cNvSpPr>
              <p:nvPr/>
            </p:nvSpPr>
            <p:spPr bwMode="auto">
              <a:xfrm>
                <a:off x="3598" y="1952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0" name="Rectangle 108"/>
              <p:cNvSpPr>
                <a:spLocks noChangeArrowheads="1"/>
              </p:cNvSpPr>
              <p:nvPr/>
            </p:nvSpPr>
            <p:spPr bwMode="auto">
              <a:xfrm>
                <a:off x="500" y="3207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1" name="Rectangle 109"/>
              <p:cNvSpPr>
                <a:spLocks noChangeArrowheads="1"/>
              </p:cNvSpPr>
              <p:nvPr/>
            </p:nvSpPr>
            <p:spPr bwMode="auto">
              <a:xfrm>
                <a:off x="2196" y="2305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2" name="Rectangle 110"/>
              <p:cNvSpPr>
                <a:spLocks noChangeArrowheads="1"/>
              </p:cNvSpPr>
              <p:nvPr/>
            </p:nvSpPr>
            <p:spPr bwMode="auto">
              <a:xfrm>
                <a:off x="2348" y="2305"/>
                <a:ext cx="91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3" name="Rectangle 111"/>
              <p:cNvSpPr>
                <a:spLocks noChangeArrowheads="1"/>
              </p:cNvSpPr>
              <p:nvPr/>
            </p:nvSpPr>
            <p:spPr bwMode="auto">
              <a:xfrm>
                <a:off x="2196" y="2410"/>
                <a:ext cx="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4" name="Rectangle 112"/>
              <p:cNvSpPr>
                <a:spLocks noChangeArrowheads="1"/>
              </p:cNvSpPr>
              <p:nvPr/>
            </p:nvSpPr>
            <p:spPr bwMode="auto">
              <a:xfrm>
                <a:off x="2196" y="2515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5" name="Rectangle 113"/>
              <p:cNvSpPr>
                <a:spLocks noChangeArrowheads="1"/>
              </p:cNvSpPr>
              <p:nvPr/>
            </p:nvSpPr>
            <p:spPr bwMode="auto">
              <a:xfrm>
                <a:off x="2351" y="2515"/>
                <a:ext cx="72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Rectangle 114"/>
              <p:cNvSpPr>
                <a:spLocks noChangeArrowheads="1"/>
              </p:cNvSpPr>
              <p:nvPr/>
            </p:nvSpPr>
            <p:spPr bwMode="auto">
              <a:xfrm>
                <a:off x="2196" y="2725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7" name="Rectangle 115"/>
              <p:cNvSpPr>
                <a:spLocks noChangeArrowheads="1"/>
              </p:cNvSpPr>
              <p:nvPr/>
            </p:nvSpPr>
            <p:spPr bwMode="auto">
              <a:xfrm>
                <a:off x="2351" y="2725"/>
                <a:ext cx="144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Lead.Whammy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2 tech.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16"/>
              <p:cNvSpPr>
                <a:spLocks noChangeArrowheads="1"/>
              </p:cNvSpPr>
              <p:nvPr/>
            </p:nvSpPr>
            <p:spPr bwMode="auto">
              <a:xfrm>
                <a:off x="2196" y="2935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17"/>
              <p:cNvSpPr>
                <a:spLocks noChangeArrowheads="1"/>
              </p:cNvSpPr>
              <p:nvPr/>
            </p:nvSpPr>
            <p:spPr bwMode="auto">
              <a:xfrm>
                <a:off x="2327" y="2935"/>
                <a:ext cx="132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18"/>
              <p:cNvSpPr>
                <a:spLocks noChangeArrowheads="1"/>
              </p:cNvSpPr>
              <p:nvPr/>
            </p:nvSpPr>
            <p:spPr bwMode="auto">
              <a:xfrm>
                <a:off x="2196" y="3144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19"/>
              <p:cNvSpPr>
                <a:spLocks noChangeArrowheads="1"/>
              </p:cNvSpPr>
              <p:nvPr/>
            </p:nvSpPr>
            <p:spPr bwMode="auto">
              <a:xfrm>
                <a:off x="2352" y="3144"/>
                <a:ext cx="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20"/>
              <p:cNvSpPr>
                <a:spLocks noChangeArrowheads="1"/>
              </p:cNvSpPr>
              <p:nvPr/>
            </p:nvSpPr>
            <p:spPr bwMode="auto">
              <a:xfrm>
                <a:off x="2196" y="3354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21"/>
              <p:cNvSpPr>
                <a:spLocks noChangeArrowheads="1"/>
              </p:cNvSpPr>
              <p:nvPr/>
            </p:nvSpPr>
            <p:spPr bwMode="auto">
              <a:xfrm>
                <a:off x="2345" y="3354"/>
                <a:ext cx="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22"/>
              <p:cNvSpPr>
                <a:spLocks noChangeArrowheads="1"/>
              </p:cNvSpPr>
              <p:nvPr/>
            </p:nvSpPr>
            <p:spPr bwMode="auto">
              <a:xfrm>
                <a:off x="2196" y="3564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23"/>
              <p:cNvSpPr>
                <a:spLocks noChangeArrowheads="1"/>
              </p:cNvSpPr>
              <p:nvPr/>
            </p:nvSpPr>
            <p:spPr bwMode="auto">
              <a:xfrm>
                <a:off x="2342" y="3564"/>
                <a:ext cx="9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24"/>
              <p:cNvSpPr>
                <a:spLocks noChangeArrowheads="1"/>
              </p:cNvSpPr>
              <p:nvPr/>
            </p:nvSpPr>
            <p:spPr bwMode="auto">
              <a:xfrm>
                <a:off x="2196" y="3774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25"/>
              <p:cNvSpPr>
                <a:spLocks noChangeArrowheads="1"/>
              </p:cNvSpPr>
              <p:nvPr/>
            </p:nvSpPr>
            <p:spPr bwMode="auto">
              <a:xfrm>
                <a:off x="2352" y="3774"/>
                <a:ext cx="23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on midline-HO to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wing.Bootleg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26"/>
              <p:cNvSpPr>
                <a:spLocks noChangeArrowheads="1"/>
              </p:cNvSpPr>
              <p:nvPr/>
            </p:nvSpPr>
            <p:spPr bwMode="auto">
              <a:xfrm>
                <a:off x="2196" y="3878"/>
                <a:ext cx="193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27"/>
              <p:cNvSpPr>
                <a:spLocks noChangeArrowheads="1"/>
              </p:cNvSpPr>
              <p:nvPr/>
            </p:nvSpPr>
            <p:spPr bwMode="auto">
              <a:xfrm>
                <a:off x="2196" y="4088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28"/>
              <p:cNvSpPr>
                <a:spLocks noChangeArrowheads="1"/>
              </p:cNvSpPr>
              <p:nvPr/>
            </p:nvSpPr>
            <p:spPr bwMode="auto">
              <a:xfrm>
                <a:off x="2366" y="4088"/>
                <a:ext cx="147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:Step out. Block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29"/>
              <p:cNvSpPr>
                <a:spLocks noChangeArrowheads="1"/>
              </p:cNvSpPr>
              <p:nvPr/>
            </p:nvSpPr>
            <p:spPr bwMode="auto">
              <a:xfrm>
                <a:off x="2196" y="4298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30"/>
              <p:cNvSpPr>
                <a:spLocks noChangeArrowheads="1"/>
              </p:cNvSpPr>
              <p:nvPr/>
            </p:nvSpPr>
            <p:spPr bwMode="auto">
              <a:xfrm>
                <a:off x="2333" y="4298"/>
                <a:ext cx="208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Carrier.Jet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motion.Aim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point 4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behind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31"/>
              <p:cNvSpPr>
                <a:spLocks noChangeArrowheads="1"/>
              </p:cNvSpPr>
              <p:nvPr/>
            </p:nvSpPr>
            <p:spPr bwMode="auto">
              <a:xfrm>
                <a:off x="2196" y="4403"/>
                <a:ext cx="198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QB.Loseground 1yd.Square Cut.Follow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32"/>
              <p:cNvSpPr>
                <a:spLocks noChangeArrowheads="1"/>
              </p:cNvSpPr>
              <p:nvPr/>
            </p:nvSpPr>
            <p:spPr bwMode="auto">
              <a:xfrm>
                <a:off x="2196" y="4613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Rectangle 133"/>
              <p:cNvSpPr>
                <a:spLocks noChangeArrowheads="1"/>
              </p:cNvSpPr>
              <p:nvPr/>
            </p:nvSpPr>
            <p:spPr bwMode="auto">
              <a:xfrm>
                <a:off x="2204" y="4613"/>
                <a:ext cx="103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LB from 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6" name="Rectangle 134"/>
              <p:cNvSpPr>
                <a:spLocks noChangeArrowheads="1"/>
              </p:cNvSpPr>
              <p:nvPr/>
            </p:nvSpPr>
            <p:spPr bwMode="auto">
              <a:xfrm>
                <a:off x="2196" y="4822"/>
                <a:ext cx="8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7" name="Rectangle 135"/>
              <p:cNvSpPr>
                <a:spLocks noChangeArrowheads="1"/>
              </p:cNvSpPr>
              <p:nvPr/>
            </p:nvSpPr>
            <p:spPr bwMode="auto">
              <a:xfrm>
                <a:off x="1715" y="172"/>
                <a:ext cx="44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8" name="Rectangle 136"/>
              <p:cNvSpPr>
                <a:spLocks noChangeArrowheads="1"/>
              </p:cNvSpPr>
              <p:nvPr/>
            </p:nvSpPr>
            <p:spPr bwMode="auto">
              <a:xfrm>
                <a:off x="2064" y="172"/>
                <a:ext cx="192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Double Tight Liz Plus 45 Jet Lead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9" name="Line 137"/>
              <p:cNvSpPr>
                <a:spLocks noChangeShapeType="1"/>
              </p:cNvSpPr>
              <p:nvPr/>
            </p:nvSpPr>
            <p:spPr bwMode="auto">
              <a:xfrm flipV="1">
                <a:off x="2158" y="1304"/>
                <a:ext cx="0" cy="5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0" name="Freeform 138"/>
              <p:cNvSpPr>
                <a:spLocks/>
              </p:cNvSpPr>
              <p:nvPr/>
            </p:nvSpPr>
            <p:spPr bwMode="auto">
              <a:xfrm>
                <a:off x="2118" y="1297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1" name="Line 139"/>
              <p:cNvSpPr>
                <a:spLocks noChangeShapeType="1"/>
              </p:cNvSpPr>
              <p:nvPr/>
            </p:nvSpPr>
            <p:spPr bwMode="auto">
              <a:xfrm>
                <a:off x="2118" y="129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2" name="Arc 140"/>
              <p:cNvSpPr>
                <a:spLocks/>
              </p:cNvSpPr>
              <p:nvPr/>
            </p:nvSpPr>
            <p:spPr bwMode="auto">
              <a:xfrm>
                <a:off x="1350" y="5341"/>
                <a:ext cx="77" cy="2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3" name="Arc 141"/>
              <p:cNvSpPr>
                <a:spLocks/>
              </p:cNvSpPr>
              <p:nvPr/>
            </p:nvSpPr>
            <p:spPr bwMode="auto">
              <a:xfrm>
                <a:off x="1350" y="5365"/>
                <a:ext cx="310" cy="1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9 w 21669"/>
                  <a:gd name="T1" fmla="*/ 21600 h 21600"/>
                  <a:gd name="T2" fmla="*/ 0 w 21669"/>
                  <a:gd name="T3" fmla="*/ 0 h 21600"/>
                  <a:gd name="T4" fmla="*/ 21600 w 2166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9" h="21600" fill="none" extrusionOk="0">
                    <a:moveTo>
                      <a:pt x="21668" y="21599"/>
                    </a:moveTo>
                    <a:cubicBezTo>
                      <a:pt x="21645" y="21599"/>
                      <a:pt x="2162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69" h="21600" stroke="0" extrusionOk="0">
                    <a:moveTo>
                      <a:pt x="21668" y="21599"/>
                    </a:moveTo>
                    <a:cubicBezTo>
                      <a:pt x="21645" y="21599"/>
                      <a:pt x="2162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4" name="Arc 142"/>
              <p:cNvSpPr>
                <a:spLocks/>
              </p:cNvSpPr>
              <p:nvPr/>
            </p:nvSpPr>
            <p:spPr bwMode="auto">
              <a:xfrm>
                <a:off x="1659" y="5415"/>
                <a:ext cx="131" cy="5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61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6"/>
                      <a:pt x="12027" y="21510"/>
                      <a:pt x="161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6"/>
                      <a:pt x="12027" y="21510"/>
                      <a:pt x="16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5" name="Freeform 143"/>
              <p:cNvSpPr>
                <a:spLocks/>
              </p:cNvSpPr>
              <p:nvPr/>
            </p:nvSpPr>
            <p:spPr bwMode="auto">
              <a:xfrm>
                <a:off x="1732" y="5415"/>
                <a:ext cx="60" cy="42"/>
              </a:xfrm>
              <a:custGeom>
                <a:avLst/>
                <a:gdLst>
                  <a:gd name="T0" fmla="*/ 60 w 60"/>
                  <a:gd name="T1" fmla="*/ 0 h 42"/>
                  <a:gd name="T2" fmla="*/ 0 w 60"/>
                  <a:gd name="T3" fmla="*/ 6 h 42"/>
                  <a:gd name="T4" fmla="*/ 22 w 60"/>
                  <a:gd name="T5" fmla="*/ 18 h 42"/>
                  <a:gd name="T6" fmla="*/ 18 w 60"/>
                  <a:gd name="T7" fmla="*/ 42 h 42"/>
                  <a:gd name="T8" fmla="*/ 60 w 6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2">
                    <a:moveTo>
                      <a:pt x="60" y="0"/>
                    </a:moveTo>
                    <a:lnTo>
                      <a:pt x="0" y="6"/>
                    </a:lnTo>
                    <a:lnTo>
                      <a:pt x="22" y="18"/>
                    </a:lnTo>
                    <a:lnTo>
                      <a:pt x="18" y="4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6" name="Freeform 144"/>
              <p:cNvSpPr>
                <a:spLocks/>
              </p:cNvSpPr>
              <p:nvPr/>
            </p:nvSpPr>
            <p:spPr bwMode="auto">
              <a:xfrm>
                <a:off x="1204" y="4960"/>
                <a:ext cx="688" cy="445"/>
              </a:xfrm>
              <a:custGeom>
                <a:avLst/>
                <a:gdLst>
                  <a:gd name="T0" fmla="*/ 1799 w 1799"/>
                  <a:gd name="T1" fmla="*/ 892 h 1208"/>
                  <a:gd name="T2" fmla="*/ 1780 w 1799"/>
                  <a:gd name="T3" fmla="*/ 956 h 1208"/>
                  <a:gd name="T4" fmla="*/ 1699 w 1799"/>
                  <a:gd name="T5" fmla="*/ 850 h 1208"/>
                  <a:gd name="T6" fmla="*/ 1663 w 1799"/>
                  <a:gd name="T7" fmla="*/ 979 h 1208"/>
                  <a:gd name="T8" fmla="*/ 1581 w 1799"/>
                  <a:gd name="T9" fmla="*/ 873 h 1208"/>
                  <a:gd name="T10" fmla="*/ 1545 w 1799"/>
                  <a:gd name="T11" fmla="*/ 1002 h 1208"/>
                  <a:gd name="T12" fmla="*/ 1463 w 1799"/>
                  <a:gd name="T13" fmla="*/ 895 h 1208"/>
                  <a:gd name="T14" fmla="*/ 1427 w 1799"/>
                  <a:gd name="T15" fmla="*/ 1025 h 1208"/>
                  <a:gd name="T16" fmla="*/ 1345 w 1799"/>
                  <a:gd name="T17" fmla="*/ 918 h 1208"/>
                  <a:gd name="T18" fmla="*/ 1309 w 1799"/>
                  <a:gd name="T19" fmla="*/ 1047 h 1208"/>
                  <a:gd name="T20" fmla="*/ 1228 w 1799"/>
                  <a:gd name="T21" fmla="*/ 941 h 1208"/>
                  <a:gd name="T22" fmla="*/ 1191 w 1799"/>
                  <a:gd name="T23" fmla="*/ 1070 h 1208"/>
                  <a:gd name="T24" fmla="*/ 1110 w 1799"/>
                  <a:gd name="T25" fmla="*/ 964 h 1208"/>
                  <a:gd name="T26" fmla="*/ 1074 w 1799"/>
                  <a:gd name="T27" fmla="*/ 1093 h 1208"/>
                  <a:gd name="T28" fmla="*/ 992 w 1799"/>
                  <a:gd name="T29" fmla="*/ 987 h 1208"/>
                  <a:gd name="T30" fmla="*/ 956 w 1799"/>
                  <a:gd name="T31" fmla="*/ 1116 h 1208"/>
                  <a:gd name="T32" fmla="*/ 874 w 1799"/>
                  <a:gd name="T33" fmla="*/ 1009 h 1208"/>
                  <a:gd name="T34" fmla="*/ 838 w 1799"/>
                  <a:gd name="T35" fmla="*/ 1139 h 1208"/>
                  <a:gd name="T36" fmla="*/ 756 w 1799"/>
                  <a:gd name="T37" fmla="*/ 1032 h 1208"/>
                  <a:gd name="T38" fmla="*/ 720 w 1799"/>
                  <a:gd name="T39" fmla="*/ 1162 h 1208"/>
                  <a:gd name="T40" fmla="*/ 638 w 1799"/>
                  <a:gd name="T41" fmla="*/ 1055 h 1208"/>
                  <a:gd name="T42" fmla="*/ 602 w 1799"/>
                  <a:gd name="T43" fmla="*/ 1184 h 1208"/>
                  <a:gd name="T44" fmla="*/ 562 w 1799"/>
                  <a:gd name="T45" fmla="*/ 1131 h 1208"/>
                  <a:gd name="T46" fmla="*/ 555 w 1799"/>
                  <a:gd name="T47" fmla="*/ 1133 h 1208"/>
                  <a:gd name="T48" fmla="*/ 44 w 1799"/>
                  <a:gd name="T49" fmla="*/ 1208 h 1208"/>
                  <a:gd name="T50" fmla="*/ 0 w 1799"/>
                  <a:gd name="T51" fmla="*/ 0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99" h="1208">
                    <a:moveTo>
                      <a:pt x="1799" y="892"/>
                    </a:moveTo>
                    <a:lnTo>
                      <a:pt x="1780" y="956"/>
                    </a:lnTo>
                    <a:lnTo>
                      <a:pt x="1699" y="850"/>
                    </a:lnTo>
                    <a:lnTo>
                      <a:pt x="1663" y="979"/>
                    </a:lnTo>
                    <a:lnTo>
                      <a:pt x="1581" y="873"/>
                    </a:lnTo>
                    <a:lnTo>
                      <a:pt x="1545" y="1002"/>
                    </a:lnTo>
                    <a:lnTo>
                      <a:pt x="1463" y="895"/>
                    </a:lnTo>
                    <a:lnTo>
                      <a:pt x="1427" y="1025"/>
                    </a:lnTo>
                    <a:lnTo>
                      <a:pt x="1345" y="918"/>
                    </a:lnTo>
                    <a:lnTo>
                      <a:pt x="1309" y="1047"/>
                    </a:lnTo>
                    <a:lnTo>
                      <a:pt x="1228" y="941"/>
                    </a:lnTo>
                    <a:lnTo>
                      <a:pt x="1191" y="1070"/>
                    </a:lnTo>
                    <a:lnTo>
                      <a:pt x="1110" y="964"/>
                    </a:lnTo>
                    <a:lnTo>
                      <a:pt x="1074" y="1093"/>
                    </a:lnTo>
                    <a:lnTo>
                      <a:pt x="992" y="987"/>
                    </a:lnTo>
                    <a:lnTo>
                      <a:pt x="956" y="1116"/>
                    </a:lnTo>
                    <a:lnTo>
                      <a:pt x="874" y="1009"/>
                    </a:lnTo>
                    <a:lnTo>
                      <a:pt x="838" y="1139"/>
                    </a:lnTo>
                    <a:lnTo>
                      <a:pt x="756" y="1032"/>
                    </a:lnTo>
                    <a:lnTo>
                      <a:pt x="720" y="1162"/>
                    </a:lnTo>
                    <a:lnTo>
                      <a:pt x="638" y="1055"/>
                    </a:lnTo>
                    <a:lnTo>
                      <a:pt x="602" y="1184"/>
                    </a:lnTo>
                    <a:lnTo>
                      <a:pt x="562" y="1131"/>
                    </a:lnTo>
                    <a:lnTo>
                      <a:pt x="555" y="1133"/>
                    </a:lnTo>
                    <a:lnTo>
                      <a:pt x="44" y="120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7" name="Freeform 145"/>
              <p:cNvSpPr>
                <a:spLocks/>
              </p:cNvSpPr>
              <p:nvPr/>
            </p:nvSpPr>
            <p:spPr bwMode="auto">
              <a:xfrm>
                <a:off x="1185" y="4960"/>
                <a:ext cx="41" cy="56"/>
              </a:xfrm>
              <a:custGeom>
                <a:avLst/>
                <a:gdLst>
                  <a:gd name="T0" fmla="*/ 19 w 41"/>
                  <a:gd name="T1" fmla="*/ 0 h 56"/>
                  <a:gd name="T2" fmla="*/ 0 w 41"/>
                  <a:gd name="T3" fmla="*/ 56 h 56"/>
                  <a:gd name="T4" fmla="*/ 20 w 41"/>
                  <a:gd name="T5" fmla="*/ 41 h 56"/>
                  <a:gd name="T6" fmla="*/ 41 w 41"/>
                  <a:gd name="T7" fmla="*/ 54 h 56"/>
                  <a:gd name="T8" fmla="*/ 19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19" y="0"/>
                    </a:moveTo>
                    <a:lnTo>
                      <a:pt x="0" y="56"/>
                    </a:lnTo>
                    <a:lnTo>
                      <a:pt x="20" y="41"/>
                    </a:lnTo>
                    <a:lnTo>
                      <a:pt x="41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8" name="Line 146"/>
              <p:cNvSpPr>
                <a:spLocks noChangeShapeType="1"/>
              </p:cNvSpPr>
              <p:nvPr/>
            </p:nvSpPr>
            <p:spPr bwMode="auto">
              <a:xfrm flipV="1">
                <a:off x="1126" y="5040"/>
                <a:ext cx="9" cy="33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9" name="Freeform 147"/>
              <p:cNvSpPr>
                <a:spLocks/>
              </p:cNvSpPr>
              <p:nvPr/>
            </p:nvSpPr>
            <p:spPr bwMode="auto">
              <a:xfrm>
                <a:off x="1095" y="5032"/>
                <a:ext cx="80" cy="9"/>
              </a:xfrm>
              <a:custGeom>
                <a:avLst/>
                <a:gdLst>
                  <a:gd name="T0" fmla="*/ 209 w 209"/>
                  <a:gd name="T1" fmla="*/ 4 h 23"/>
                  <a:gd name="T2" fmla="*/ 209 w 209"/>
                  <a:gd name="T3" fmla="*/ 23 h 23"/>
                  <a:gd name="T4" fmla="*/ 0 w 209"/>
                  <a:gd name="T5" fmla="*/ 19 h 23"/>
                  <a:gd name="T6" fmla="*/ 0 w 209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3">
                    <a:moveTo>
                      <a:pt x="209" y="4"/>
                    </a:moveTo>
                    <a:lnTo>
                      <a:pt x="209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0" name="Line 148"/>
              <p:cNvSpPr>
                <a:spLocks noChangeShapeType="1"/>
              </p:cNvSpPr>
              <p:nvPr/>
            </p:nvSpPr>
            <p:spPr bwMode="auto">
              <a:xfrm>
                <a:off x="1095" y="503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1" name="Arc 149"/>
              <p:cNvSpPr>
                <a:spLocks/>
              </p:cNvSpPr>
              <p:nvPr/>
            </p:nvSpPr>
            <p:spPr bwMode="auto">
              <a:xfrm>
                <a:off x="1254" y="3139"/>
                <a:ext cx="50" cy="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5 w 21595"/>
                  <a:gd name="T1" fmla="*/ 451 h 21600"/>
                  <a:gd name="T2" fmla="*/ 0 w 21595"/>
                  <a:gd name="T3" fmla="*/ 21600 h 21600"/>
                  <a:gd name="T4" fmla="*/ 0 w 2159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21595" y="451"/>
                    </a:moveTo>
                    <a:cubicBezTo>
                      <a:pt x="21349" y="12202"/>
                      <a:pt x="11753" y="21599"/>
                      <a:pt x="0" y="21600"/>
                    </a:cubicBezTo>
                  </a:path>
                  <a:path w="21595" h="21600" stroke="0" extrusionOk="0">
                    <a:moveTo>
                      <a:pt x="21595" y="451"/>
                    </a:moveTo>
                    <a:cubicBezTo>
                      <a:pt x="21349" y="12202"/>
                      <a:pt x="1175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2" name="Arc 150"/>
              <p:cNvSpPr>
                <a:spLocks/>
              </p:cNvSpPr>
              <p:nvPr/>
            </p:nvSpPr>
            <p:spPr bwMode="auto">
              <a:xfrm>
                <a:off x="1255" y="3186"/>
                <a:ext cx="347" cy="11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60 w 21660"/>
                  <a:gd name="T1" fmla="*/ 21600 h 21600"/>
                  <a:gd name="T2" fmla="*/ 0 w 21660"/>
                  <a:gd name="T3" fmla="*/ 197 h 21600"/>
                  <a:gd name="T4" fmla="*/ 21599 w 216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0" h="21600" fill="none" extrusionOk="0">
                    <a:moveTo>
                      <a:pt x="21659" y="21599"/>
                    </a:moveTo>
                    <a:cubicBezTo>
                      <a:pt x="21639" y="21599"/>
                      <a:pt x="21619" y="21599"/>
                      <a:pt x="21599" y="21600"/>
                    </a:cubicBezTo>
                    <a:cubicBezTo>
                      <a:pt x="9746" y="21600"/>
                      <a:pt x="107" y="12048"/>
                      <a:pt x="-1" y="197"/>
                    </a:cubicBezTo>
                  </a:path>
                  <a:path w="21660" h="21600" stroke="0" extrusionOk="0">
                    <a:moveTo>
                      <a:pt x="21659" y="21599"/>
                    </a:moveTo>
                    <a:cubicBezTo>
                      <a:pt x="21639" y="21599"/>
                      <a:pt x="21619" y="21599"/>
                      <a:pt x="21599" y="21600"/>
                    </a:cubicBezTo>
                    <a:cubicBezTo>
                      <a:pt x="9746" y="21600"/>
                      <a:pt x="107" y="12048"/>
                      <a:pt x="-1" y="197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Arc 151"/>
              <p:cNvSpPr>
                <a:spLocks/>
              </p:cNvSpPr>
              <p:nvPr/>
            </p:nvSpPr>
            <p:spPr bwMode="auto">
              <a:xfrm>
                <a:off x="1607" y="3216"/>
                <a:ext cx="96" cy="7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72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72"/>
                    </a:moveTo>
                    <a:cubicBezTo>
                      <a:pt x="21449" y="12094"/>
                      <a:pt x="11823" y="21599"/>
                      <a:pt x="0" y="21600"/>
                    </a:cubicBezTo>
                  </a:path>
                  <a:path w="21598" h="21600" stroke="0" extrusionOk="0">
                    <a:moveTo>
                      <a:pt x="21598" y="272"/>
                    </a:moveTo>
                    <a:cubicBezTo>
                      <a:pt x="21449" y="12094"/>
                      <a:pt x="1182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Freeform 152"/>
              <p:cNvSpPr>
                <a:spLocks/>
              </p:cNvSpPr>
              <p:nvPr/>
            </p:nvSpPr>
            <p:spPr bwMode="auto">
              <a:xfrm>
                <a:off x="1647" y="3217"/>
                <a:ext cx="57" cy="51"/>
              </a:xfrm>
              <a:custGeom>
                <a:avLst/>
                <a:gdLst>
                  <a:gd name="T0" fmla="*/ 57 w 57"/>
                  <a:gd name="T1" fmla="*/ 0 h 51"/>
                  <a:gd name="T2" fmla="*/ 0 w 57"/>
                  <a:gd name="T3" fmla="*/ 20 h 51"/>
                  <a:gd name="T4" fmla="*/ 25 w 57"/>
                  <a:gd name="T5" fmla="*/ 27 h 51"/>
                  <a:gd name="T6" fmla="*/ 28 w 57"/>
                  <a:gd name="T7" fmla="*/ 51 h 51"/>
                  <a:gd name="T8" fmla="*/ 57 w 5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1">
                    <a:moveTo>
                      <a:pt x="57" y="0"/>
                    </a:moveTo>
                    <a:lnTo>
                      <a:pt x="0" y="20"/>
                    </a:lnTo>
                    <a:lnTo>
                      <a:pt x="25" y="27"/>
                    </a:lnTo>
                    <a:lnTo>
                      <a:pt x="28" y="51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Freeform 153"/>
              <p:cNvSpPr>
                <a:spLocks/>
              </p:cNvSpPr>
              <p:nvPr/>
            </p:nvSpPr>
            <p:spPr bwMode="auto">
              <a:xfrm>
                <a:off x="910" y="2764"/>
                <a:ext cx="869" cy="431"/>
              </a:xfrm>
              <a:custGeom>
                <a:avLst/>
                <a:gdLst>
                  <a:gd name="T0" fmla="*/ 2272 w 2272"/>
                  <a:gd name="T1" fmla="*/ 841 h 1171"/>
                  <a:gd name="T2" fmla="*/ 2256 w 2272"/>
                  <a:gd name="T3" fmla="*/ 906 h 1171"/>
                  <a:gd name="T4" fmla="*/ 2170 w 2272"/>
                  <a:gd name="T5" fmla="*/ 803 h 1171"/>
                  <a:gd name="T6" fmla="*/ 2139 w 2272"/>
                  <a:gd name="T7" fmla="*/ 933 h 1171"/>
                  <a:gd name="T8" fmla="*/ 2053 w 2272"/>
                  <a:gd name="T9" fmla="*/ 830 h 1171"/>
                  <a:gd name="T10" fmla="*/ 2023 w 2272"/>
                  <a:gd name="T11" fmla="*/ 961 h 1171"/>
                  <a:gd name="T12" fmla="*/ 1937 w 2272"/>
                  <a:gd name="T13" fmla="*/ 858 h 1171"/>
                  <a:gd name="T14" fmla="*/ 1906 w 2272"/>
                  <a:gd name="T15" fmla="*/ 989 h 1171"/>
                  <a:gd name="T16" fmla="*/ 1820 w 2272"/>
                  <a:gd name="T17" fmla="*/ 886 h 1171"/>
                  <a:gd name="T18" fmla="*/ 1789 w 2272"/>
                  <a:gd name="T19" fmla="*/ 1016 h 1171"/>
                  <a:gd name="T20" fmla="*/ 1703 w 2272"/>
                  <a:gd name="T21" fmla="*/ 913 h 1171"/>
                  <a:gd name="T22" fmla="*/ 1672 w 2272"/>
                  <a:gd name="T23" fmla="*/ 1044 h 1171"/>
                  <a:gd name="T24" fmla="*/ 1586 w 2272"/>
                  <a:gd name="T25" fmla="*/ 941 h 1171"/>
                  <a:gd name="T26" fmla="*/ 1555 w 2272"/>
                  <a:gd name="T27" fmla="*/ 1071 h 1171"/>
                  <a:gd name="T28" fmla="*/ 1469 w 2272"/>
                  <a:gd name="T29" fmla="*/ 968 h 1171"/>
                  <a:gd name="T30" fmla="*/ 1439 w 2272"/>
                  <a:gd name="T31" fmla="*/ 1099 h 1171"/>
                  <a:gd name="T32" fmla="*/ 1353 w 2272"/>
                  <a:gd name="T33" fmla="*/ 996 h 1171"/>
                  <a:gd name="T34" fmla="*/ 1322 w 2272"/>
                  <a:gd name="T35" fmla="*/ 1126 h 1171"/>
                  <a:gd name="T36" fmla="*/ 1236 w 2272"/>
                  <a:gd name="T37" fmla="*/ 1023 h 1171"/>
                  <a:gd name="T38" fmla="*/ 1205 w 2272"/>
                  <a:gd name="T39" fmla="*/ 1154 h 1171"/>
                  <a:gd name="T40" fmla="*/ 1119 w 2272"/>
                  <a:gd name="T41" fmla="*/ 1051 h 1171"/>
                  <a:gd name="T42" fmla="*/ 1104 w 2272"/>
                  <a:gd name="T43" fmla="*/ 1116 h 1171"/>
                  <a:gd name="T44" fmla="*/ 1065 w 2272"/>
                  <a:gd name="T45" fmla="*/ 1126 h 1171"/>
                  <a:gd name="T46" fmla="*/ 383 w 2272"/>
                  <a:gd name="T47" fmla="*/ 1171 h 1171"/>
                  <a:gd name="T48" fmla="*/ 0 w 2272"/>
                  <a:gd name="T49" fmla="*/ 0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72" h="1171">
                    <a:moveTo>
                      <a:pt x="2272" y="841"/>
                    </a:moveTo>
                    <a:lnTo>
                      <a:pt x="2256" y="906"/>
                    </a:lnTo>
                    <a:lnTo>
                      <a:pt x="2170" y="803"/>
                    </a:lnTo>
                    <a:lnTo>
                      <a:pt x="2139" y="933"/>
                    </a:lnTo>
                    <a:lnTo>
                      <a:pt x="2053" y="830"/>
                    </a:lnTo>
                    <a:lnTo>
                      <a:pt x="2023" y="961"/>
                    </a:lnTo>
                    <a:lnTo>
                      <a:pt x="1937" y="858"/>
                    </a:lnTo>
                    <a:lnTo>
                      <a:pt x="1906" y="989"/>
                    </a:lnTo>
                    <a:lnTo>
                      <a:pt x="1820" y="886"/>
                    </a:lnTo>
                    <a:lnTo>
                      <a:pt x="1789" y="1016"/>
                    </a:lnTo>
                    <a:lnTo>
                      <a:pt x="1703" y="913"/>
                    </a:lnTo>
                    <a:lnTo>
                      <a:pt x="1672" y="1044"/>
                    </a:lnTo>
                    <a:lnTo>
                      <a:pt x="1586" y="941"/>
                    </a:lnTo>
                    <a:lnTo>
                      <a:pt x="1555" y="1071"/>
                    </a:lnTo>
                    <a:lnTo>
                      <a:pt x="1469" y="968"/>
                    </a:lnTo>
                    <a:lnTo>
                      <a:pt x="1439" y="1099"/>
                    </a:lnTo>
                    <a:lnTo>
                      <a:pt x="1353" y="996"/>
                    </a:lnTo>
                    <a:lnTo>
                      <a:pt x="1322" y="1126"/>
                    </a:lnTo>
                    <a:lnTo>
                      <a:pt x="1236" y="1023"/>
                    </a:lnTo>
                    <a:lnTo>
                      <a:pt x="1205" y="1154"/>
                    </a:lnTo>
                    <a:lnTo>
                      <a:pt x="1119" y="1051"/>
                    </a:lnTo>
                    <a:lnTo>
                      <a:pt x="1104" y="1116"/>
                    </a:lnTo>
                    <a:lnTo>
                      <a:pt x="1065" y="1126"/>
                    </a:lnTo>
                    <a:lnTo>
                      <a:pt x="383" y="117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Freeform 154"/>
              <p:cNvSpPr>
                <a:spLocks/>
              </p:cNvSpPr>
              <p:nvPr/>
            </p:nvSpPr>
            <p:spPr bwMode="auto">
              <a:xfrm>
                <a:off x="908" y="2764"/>
                <a:ext cx="39" cy="58"/>
              </a:xfrm>
              <a:custGeom>
                <a:avLst/>
                <a:gdLst>
                  <a:gd name="T0" fmla="*/ 2 w 39"/>
                  <a:gd name="T1" fmla="*/ 0 h 58"/>
                  <a:gd name="T2" fmla="*/ 0 w 39"/>
                  <a:gd name="T3" fmla="*/ 58 h 58"/>
                  <a:gd name="T4" fmla="*/ 15 w 39"/>
                  <a:gd name="T5" fmla="*/ 39 h 58"/>
                  <a:gd name="T6" fmla="*/ 39 w 39"/>
                  <a:gd name="T7" fmla="*/ 46 h 58"/>
                  <a:gd name="T8" fmla="*/ 2 w 39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8">
                    <a:moveTo>
                      <a:pt x="2" y="0"/>
                    </a:moveTo>
                    <a:lnTo>
                      <a:pt x="0" y="58"/>
                    </a:lnTo>
                    <a:lnTo>
                      <a:pt x="15" y="39"/>
                    </a:lnTo>
                    <a:lnTo>
                      <a:pt x="39" y="4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Line 155"/>
              <p:cNvSpPr>
                <a:spLocks noChangeShapeType="1"/>
              </p:cNvSpPr>
              <p:nvPr/>
            </p:nvSpPr>
            <p:spPr bwMode="auto">
              <a:xfrm flipV="1">
                <a:off x="958" y="2839"/>
                <a:ext cx="63" cy="35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Freeform 156"/>
              <p:cNvSpPr>
                <a:spLocks/>
              </p:cNvSpPr>
              <p:nvPr/>
            </p:nvSpPr>
            <p:spPr bwMode="auto">
              <a:xfrm>
                <a:off x="981" y="2826"/>
                <a:ext cx="81" cy="20"/>
              </a:xfrm>
              <a:custGeom>
                <a:avLst/>
                <a:gdLst>
                  <a:gd name="T0" fmla="*/ 211 w 211"/>
                  <a:gd name="T1" fmla="*/ 34 h 53"/>
                  <a:gd name="T2" fmla="*/ 209 w 211"/>
                  <a:gd name="T3" fmla="*/ 53 h 53"/>
                  <a:gd name="T4" fmla="*/ 0 w 211"/>
                  <a:gd name="T5" fmla="*/ 19 h 53"/>
                  <a:gd name="T6" fmla="*/ 2 w 211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11" y="34"/>
                    </a:moveTo>
                    <a:lnTo>
                      <a:pt x="209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Line 157"/>
              <p:cNvSpPr>
                <a:spLocks noChangeShapeType="1"/>
              </p:cNvSpPr>
              <p:nvPr/>
            </p:nvSpPr>
            <p:spPr bwMode="auto">
              <a:xfrm flipH="1">
                <a:off x="981" y="2826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Arc 158"/>
              <p:cNvSpPr>
                <a:spLocks/>
              </p:cNvSpPr>
              <p:nvPr/>
            </p:nvSpPr>
            <p:spPr bwMode="auto">
              <a:xfrm>
                <a:off x="1304" y="4239"/>
                <a:ext cx="55" cy="3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0 w 21590"/>
                  <a:gd name="T1" fmla="*/ 657 h 21600"/>
                  <a:gd name="T2" fmla="*/ 0 w 21590"/>
                  <a:gd name="T3" fmla="*/ 21600 h 21600"/>
                  <a:gd name="T4" fmla="*/ 0 w 215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0" h="21600" fill="none" extrusionOk="0">
                    <a:moveTo>
                      <a:pt x="21590" y="657"/>
                    </a:moveTo>
                    <a:cubicBezTo>
                      <a:pt x="21234" y="12325"/>
                      <a:pt x="11673" y="21599"/>
                      <a:pt x="0" y="21600"/>
                    </a:cubicBezTo>
                  </a:path>
                  <a:path w="21590" h="21600" stroke="0" extrusionOk="0">
                    <a:moveTo>
                      <a:pt x="21590" y="657"/>
                    </a:moveTo>
                    <a:cubicBezTo>
                      <a:pt x="21234" y="12325"/>
                      <a:pt x="1167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Arc 159"/>
              <p:cNvSpPr>
                <a:spLocks/>
              </p:cNvSpPr>
              <p:nvPr/>
            </p:nvSpPr>
            <p:spPr bwMode="auto">
              <a:xfrm>
                <a:off x="1304" y="4272"/>
                <a:ext cx="321" cy="13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66 w 21666"/>
                  <a:gd name="T1" fmla="*/ 21600 h 21600"/>
                  <a:gd name="T2" fmla="*/ 0 w 21666"/>
                  <a:gd name="T3" fmla="*/ 161 h 21600"/>
                  <a:gd name="T4" fmla="*/ 21599 w 2166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6" h="21600" fill="none" extrusionOk="0">
                    <a:moveTo>
                      <a:pt x="21665" y="21599"/>
                    </a:moveTo>
                    <a:cubicBezTo>
                      <a:pt x="21643" y="21599"/>
                      <a:pt x="21621" y="21599"/>
                      <a:pt x="21599" y="21600"/>
                    </a:cubicBezTo>
                    <a:cubicBezTo>
                      <a:pt x="9732" y="21600"/>
                      <a:pt x="88" y="12027"/>
                      <a:pt x="-1" y="161"/>
                    </a:cubicBezTo>
                  </a:path>
                  <a:path w="21666" h="21600" stroke="0" extrusionOk="0">
                    <a:moveTo>
                      <a:pt x="21665" y="21599"/>
                    </a:moveTo>
                    <a:cubicBezTo>
                      <a:pt x="21643" y="21599"/>
                      <a:pt x="21621" y="21599"/>
                      <a:pt x="21599" y="21600"/>
                    </a:cubicBezTo>
                    <a:cubicBezTo>
                      <a:pt x="9732" y="21600"/>
                      <a:pt x="88" y="12027"/>
                      <a:pt x="-1" y="161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Arc 160"/>
              <p:cNvSpPr>
                <a:spLocks/>
              </p:cNvSpPr>
              <p:nvPr/>
            </p:nvSpPr>
            <p:spPr bwMode="auto">
              <a:xfrm>
                <a:off x="1625" y="4308"/>
                <a:ext cx="145" cy="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1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17"/>
                    </a:moveTo>
                    <a:cubicBezTo>
                      <a:pt x="21479" y="12061"/>
                      <a:pt x="11844" y="21599"/>
                      <a:pt x="0" y="21600"/>
                    </a:cubicBezTo>
                  </a:path>
                  <a:path w="21599" h="21600" stroke="0" extrusionOk="0">
                    <a:moveTo>
                      <a:pt x="21598" y="217"/>
                    </a:moveTo>
                    <a:cubicBezTo>
                      <a:pt x="21479" y="12061"/>
                      <a:pt x="11844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Freeform 161"/>
              <p:cNvSpPr>
                <a:spLocks/>
              </p:cNvSpPr>
              <p:nvPr/>
            </p:nvSpPr>
            <p:spPr bwMode="auto">
              <a:xfrm>
                <a:off x="1713" y="4309"/>
                <a:ext cx="59" cy="48"/>
              </a:xfrm>
              <a:custGeom>
                <a:avLst/>
                <a:gdLst>
                  <a:gd name="T0" fmla="*/ 59 w 59"/>
                  <a:gd name="T1" fmla="*/ 0 h 48"/>
                  <a:gd name="T2" fmla="*/ 0 w 59"/>
                  <a:gd name="T3" fmla="*/ 15 h 48"/>
                  <a:gd name="T4" fmla="*/ 25 w 59"/>
                  <a:gd name="T5" fmla="*/ 24 h 48"/>
                  <a:gd name="T6" fmla="*/ 25 w 59"/>
                  <a:gd name="T7" fmla="*/ 48 h 48"/>
                  <a:gd name="T8" fmla="*/ 59 w 59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8">
                    <a:moveTo>
                      <a:pt x="59" y="0"/>
                    </a:moveTo>
                    <a:lnTo>
                      <a:pt x="0" y="15"/>
                    </a:lnTo>
                    <a:lnTo>
                      <a:pt x="25" y="24"/>
                    </a:lnTo>
                    <a:lnTo>
                      <a:pt x="25" y="4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Freeform 162"/>
              <p:cNvSpPr>
                <a:spLocks/>
              </p:cNvSpPr>
              <p:nvPr/>
            </p:nvSpPr>
            <p:spPr bwMode="auto">
              <a:xfrm>
                <a:off x="1051" y="3774"/>
                <a:ext cx="781" cy="522"/>
              </a:xfrm>
              <a:custGeom>
                <a:avLst/>
                <a:gdLst>
                  <a:gd name="T0" fmla="*/ 2041 w 2041"/>
                  <a:gd name="T1" fmla="*/ 1103 h 1419"/>
                  <a:gd name="T2" fmla="*/ 2024 w 2041"/>
                  <a:gd name="T3" fmla="*/ 1167 h 1419"/>
                  <a:gd name="T4" fmla="*/ 1940 w 2041"/>
                  <a:gd name="T5" fmla="*/ 1063 h 1419"/>
                  <a:gd name="T6" fmla="*/ 1906 w 2041"/>
                  <a:gd name="T7" fmla="*/ 1192 h 1419"/>
                  <a:gd name="T8" fmla="*/ 1823 w 2041"/>
                  <a:gd name="T9" fmla="*/ 1088 h 1419"/>
                  <a:gd name="T10" fmla="*/ 1789 w 2041"/>
                  <a:gd name="T11" fmla="*/ 1217 h 1419"/>
                  <a:gd name="T12" fmla="*/ 1705 w 2041"/>
                  <a:gd name="T13" fmla="*/ 1113 h 1419"/>
                  <a:gd name="T14" fmla="*/ 1672 w 2041"/>
                  <a:gd name="T15" fmla="*/ 1242 h 1419"/>
                  <a:gd name="T16" fmla="*/ 1588 w 2041"/>
                  <a:gd name="T17" fmla="*/ 1137 h 1419"/>
                  <a:gd name="T18" fmla="*/ 1554 w 2041"/>
                  <a:gd name="T19" fmla="*/ 1267 h 1419"/>
                  <a:gd name="T20" fmla="*/ 1471 w 2041"/>
                  <a:gd name="T21" fmla="*/ 1162 h 1419"/>
                  <a:gd name="T22" fmla="*/ 1437 w 2041"/>
                  <a:gd name="T23" fmla="*/ 1292 h 1419"/>
                  <a:gd name="T24" fmla="*/ 1353 w 2041"/>
                  <a:gd name="T25" fmla="*/ 1187 h 1419"/>
                  <a:gd name="T26" fmla="*/ 1319 w 2041"/>
                  <a:gd name="T27" fmla="*/ 1317 h 1419"/>
                  <a:gd name="T28" fmla="*/ 1236 w 2041"/>
                  <a:gd name="T29" fmla="*/ 1212 h 1419"/>
                  <a:gd name="T30" fmla="*/ 1202 w 2041"/>
                  <a:gd name="T31" fmla="*/ 1342 h 1419"/>
                  <a:gd name="T32" fmla="*/ 1118 w 2041"/>
                  <a:gd name="T33" fmla="*/ 1237 h 1419"/>
                  <a:gd name="T34" fmla="*/ 1085 w 2041"/>
                  <a:gd name="T35" fmla="*/ 1367 h 1419"/>
                  <a:gd name="T36" fmla="*/ 1001 w 2041"/>
                  <a:gd name="T37" fmla="*/ 1262 h 1419"/>
                  <a:gd name="T38" fmla="*/ 967 w 2041"/>
                  <a:gd name="T39" fmla="*/ 1392 h 1419"/>
                  <a:gd name="T40" fmla="*/ 884 w 2041"/>
                  <a:gd name="T41" fmla="*/ 1287 h 1419"/>
                  <a:gd name="T42" fmla="*/ 867 w 2041"/>
                  <a:gd name="T43" fmla="*/ 1352 h 1419"/>
                  <a:gd name="T44" fmla="*/ 810 w 2041"/>
                  <a:gd name="T45" fmla="*/ 1365 h 1419"/>
                  <a:gd name="T46" fmla="*/ 203 w 2041"/>
                  <a:gd name="T47" fmla="*/ 1419 h 1419"/>
                  <a:gd name="T48" fmla="*/ 0 w 2041"/>
                  <a:gd name="T49" fmla="*/ 0 h 1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41" h="1419">
                    <a:moveTo>
                      <a:pt x="2041" y="1103"/>
                    </a:moveTo>
                    <a:lnTo>
                      <a:pt x="2024" y="1167"/>
                    </a:lnTo>
                    <a:lnTo>
                      <a:pt x="1940" y="1063"/>
                    </a:lnTo>
                    <a:lnTo>
                      <a:pt x="1906" y="1192"/>
                    </a:lnTo>
                    <a:lnTo>
                      <a:pt x="1823" y="1088"/>
                    </a:lnTo>
                    <a:lnTo>
                      <a:pt x="1789" y="1217"/>
                    </a:lnTo>
                    <a:lnTo>
                      <a:pt x="1705" y="1113"/>
                    </a:lnTo>
                    <a:lnTo>
                      <a:pt x="1672" y="1242"/>
                    </a:lnTo>
                    <a:lnTo>
                      <a:pt x="1588" y="1137"/>
                    </a:lnTo>
                    <a:lnTo>
                      <a:pt x="1554" y="1267"/>
                    </a:lnTo>
                    <a:lnTo>
                      <a:pt x="1471" y="1162"/>
                    </a:lnTo>
                    <a:lnTo>
                      <a:pt x="1437" y="1292"/>
                    </a:lnTo>
                    <a:lnTo>
                      <a:pt x="1353" y="1187"/>
                    </a:lnTo>
                    <a:lnTo>
                      <a:pt x="1319" y="1317"/>
                    </a:lnTo>
                    <a:lnTo>
                      <a:pt x="1236" y="1212"/>
                    </a:lnTo>
                    <a:lnTo>
                      <a:pt x="1202" y="1342"/>
                    </a:lnTo>
                    <a:lnTo>
                      <a:pt x="1118" y="1237"/>
                    </a:lnTo>
                    <a:lnTo>
                      <a:pt x="1085" y="1367"/>
                    </a:lnTo>
                    <a:lnTo>
                      <a:pt x="1001" y="1262"/>
                    </a:lnTo>
                    <a:lnTo>
                      <a:pt x="967" y="1392"/>
                    </a:lnTo>
                    <a:lnTo>
                      <a:pt x="884" y="1287"/>
                    </a:lnTo>
                    <a:lnTo>
                      <a:pt x="867" y="1352"/>
                    </a:lnTo>
                    <a:lnTo>
                      <a:pt x="810" y="1365"/>
                    </a:lnTo>
                    <a:lnTo>
                      <a:pt x="203" y="14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Freeform 163"/>
              <p:cNvSpPr>
                <a:spLocks/>
              </p:cNvSpPr>
              <p:nvPr/>
            </p:nvSpPr>
            <p:spPr bwMode="auto">
              <a:xfrm>
                <a:off x="1039" y="3774"/>
                <a:ext cx="41" cy="57"/>
              </a:xfrm>
              <a:custGeom>
                <a:avLst/>
                <a:gdLst>
                  <a:gd name="T0" fmla="*/ 12 w 41"/>
                  <a:gd name="T1" fmla="*/ 0 h 57"/>
                  <a:gd name="T2" fmla="*/ 0 w 41"/>
                  <a:gd name="T3" fmla="*/ 57 h 57"/>
                  <a:gd name="T4" fmla="*/ 18 w 41"/>
                  <a:gd name="T5" fmla="*/ 40 h 57"/>
                  <a:gd name="T6" fmla="*/ 41 w 41"/>
                  <a:gd name="T7" fmla="*/ 51 h 57"/>
                  <a:gd name="T8" fmla="*/ 12 w 4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7">
                    <a:moveTo>
                      <a:pt x="12" y="0"/>
                    </a:moveTo>
                    <a:lnTo>
                      <a:pt x="0" y="57"/>
                    </a:lnTo>
                    <a:lnTo>
                      <a:pt x="18" y="40"/>
                    </a:lnTo>
                    <a:lnTo>
                      <a:pt x="41" y="5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Line 164"/>
              <p:cNvSpPr>
                <a:spLocks noChangeShapeType="1"/>
              </p:cNvSpPr>
              <p:nvPr/>
            </p:nvSpPr>
            <p:spPr bwMode="auto">
              <a:xfrm flipV="1">
                <a:off x="1034" y="3944"/>
                <a:ext cx="132" cy="33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Freeform 165"/>
              <p:cNvSpPr>
                <a:spLocks/>
              </p:cNvSpPr>
              <p:nvPr/>
            </p:nvSpPr>
            <p:spPr bwMode="auto">
              <a:xfrm>
                <a:off x="1129" y="3924"/>
                <a:ext cx="77" cy="34"/>
              </a:xfrm>
              <a:custGeom>
                <a:avLst/>
                <a:gdLst>
                  <a:gd name="T0" fmla="*/ 202 w 202"/>
                  <a:gd name="T1" fmla="*/ 72 h 92"/>
                  <a:gd name="T2" fmla="*/ 196 w 202"/>
                  <a:gd name="T3" fmla="*/ 92 h 92"/>
                  <a:gd name="T4" fmla="*/ 0 w 202"/>
                  <a:gd name="T5" fmla="*/ 19 h 92"/>
                  <a:gd name="T6" fmla="*/ 6 w 202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92">
                    <a:moveTo>
                      <a:pt x="202" y="72"/>
                    </a:moveTo>
                    <a:lnTo>
                      <a:pt x="196" y="92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Line 166"/>
              <p:cNvSpPr>
                <a:spLocks noChangeShapeType="1"/>
              </p:cNvSpPr>
              <p:nvPr/>
            </p:nvSpPr>
            <p:spPr bwMode="auto">
              <a:xfrm flipH="1">
                <a:off x="1129" y="3924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Arc 167"/>
              <p:cNvSpPr>
                <a:spLocks/>
              </p:cNvSpPr>
              <p:nvPr/>
            </p:nvSpPr>
            <p:spPr bwMode="auto">
              <a:xfrm>
                <a:off x="2293" y="1623"/>
                <a:ext cx="171" cy="6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60 h 21600"/>
                  <a:gd name="T2" fmla="*/ 123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59"/>
                    </a:moveTo>
                    <a:cubicBezTo>
                      <a:pt x="21401" y="12099"/>
                      <a:pt x="11863" y="21532"/>
                      <a:pt x="122" y="21599"/>
                    </a:cubicBezTo>
                  </a:path>
                  <a:path w="21597" h="21600" stroke="0" extrusionOk="0">
                    <a:moveTo>
                      <a:pt x="21596" y="359"/>
                    </a:moveTo>
                    <a:cubicBezTo>
                      <a:pt x="21401" y="12099"/>
                      <a:pt x="11863" y="21532"/>
                      <a:pt x="12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Arc 168"/>
              <p:cNvSpPr>
                <a:spLocks/>
              </p:cNvSpPr>
              <p:nvPr/>
            </p:nvSpPr>
            <p:spPr bwMode="auto">
              <a:xfrm>
                <a:off x="2294" y="1683"/>
                <a:ext cx="666" cy="3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2 w 21632"/>
                  <a:gd name="T1" fmla="*/ 21600 h 21600"/>
                  <a:gd name="T2" fmla="*/ 0 w 21632"/>
                  <a:gd name="T3" fmla="*/ 67 h 21600"/>
                  <a:gd name="T4" fmla="*/ 21600 w 216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2" h="21600" fill="none" extrusionOk="0">
                    <a:moveTo>
                      <a:pt x="21631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96" y="21600"/>
                      <a:pt x="37" y="11970"/>
                      <a:pt x="0" y="66"/>
                    </a:cubicBezTo>
                  </a:path>
                  <a:path w="21632" h="21600" stroke="0" extrusionOk="0">
                    <a:moveTo>
                      <a:pt x="21631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96" y="21600"/>
                      <a:pt x="37" y="11970"/>
                      <a:pt x="0" y="66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Freeform 169"/>
              <p:cNvSpPr>
                <a:spLocks/>
              </p:cNvSpPr>
              <p:nvPr/>
            </p:nvSpPr>
            <p:spPr bwMode="auto">
              <a:xfrm>
                <a:off x="2902" y="1985"/>
                <a:ext cx="58" cy="39"/>
              </a:xfrm>
              <a:custGeom>
                <a:avLst/>
                <a:gdLst>
                  <a:gd name="T0" fmla="*/ 58 w 58"/>
                  <a:gd name="T1" fmla="*/ 20 h 39"/>
                  <a:gd name="T2" fmla="*/ 0 w 58"/>
                  <a:gd name="T3" fmla="*/ 0 h 39"/>
                  <a:gd name="T4" fmla="*/ 15 w 58"/>
                  <a:gd name="T5" fmla="*/ 20 h 39"/>
                  <a:gd name="T6" fmla="*/ 0 w 58"/>
                  <a:gd name="T7" fmla="*/ 39 h 39"/>
                  <a:gd name="T8" fmla="*/ 58 w 58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9">
                    <a:moveTo>
                      <a:pt x="58" y="20"/>
                    </a:moveTo>
                    <a:lnTo>
                      <a:pt x="0" y="0"/>
                    </a:lnTo>
                    <a:lnTo>
                      <a:pt x="15" y="20"/>
                    </a:lnTo>
                    <a:lnTo>
                      <a:pt x="0" y="39"/>
                    </a:lnTo>
                    <a:lnTo>
                      <a:pt x="58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Line 170"/>
              <p:cNvSpPr>
                <a:spLocks noChangeShapeType="1"/>
              </p:cNvSpPr>
              <p:nvPr/>
            </p:nvSpPr>
            <p:spPr bwMode="auto">
              <a:xfrm flipH="1" flipV="1">
                <a:off x="1852" y="1121"/>
                <a:ext cx="17" cy="67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Freeform 171"/>
              <p:cNvSpPr>
                <a:spLocks/>
              </p:cNvSpPr>
              <p:nvPr/>
            </p:nvSpPr>
            <p:spPr bwMode="auto">
              <a:xfrm>
                <a:off x="1812" y="1114"/>
                <a:ext cx="80" cy="8"/>
              </a:xfrm>
              <a:custGeom>
                <a:avLst/>
                <a:gdLst>
                  <a:gd name="T0" fmla="*/ 208 w 208"/>
                  <a:gd name="T1" fmla="*/ 0 h 23"/>
                  <a:gd name="T2" fmla="*/ 208 w 208"/>
                  <a:gd name="T3" fmla="*/ 19 h 23"/>
                  <a:gd name="T4" fmla="*/ 0 w 208"/>
                  <a:gd name="T5" fmla="*/ 23 h 23"/>
                  <a:gd name="T6" fmla="*/ 0 w 208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3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23"/>
                    </a:lnTo>
                    <a:lnTo>
                      <a:pt x="0" y="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Line 172"/>
              <p:cNvSpPr>
                <a:spLocks noChangeShapeType="1"/>
              </p:cNvSpPr>
              <p:nvPr/>
            </p:nvSpPr>
            <p:spPr bwMode="auto">
              <a:xfrm>
                <a:off x="1812" y="111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Freeform 173"/>
              <p:cNvSpPr>
                <a:spLocks/>
              </p:cNvSpPr>
              <p:nvPr/>
            </p:nvSpPr>
            <p:spPr bwMode="auto">
              <a:xfrm>
                <a:off x="1691" y="1033"/>
                <a:ext cx="1521" cy="734"/>
              </a:xfrm>
              <a:custGeom>
                <a:avLst/>
                <a:gdLst>
                  <a:gd name="T0" fmla="*/ 3975 w 3975"/>
                  <a:gd name="T1" fmla="*/ 1621 h 1996"/>
                  <a:gd name="T2" fmla="*/ 3952 w 3975"/>
                  <a:gd name="T3" fmla="*/ 1684 h 1996"/>
                  <a:gd name="T4" fmla="*/ 3878 w 3975"/>
                  <a:gd name="T5" fmla="*/ 1572 h 1996"/>
                  <a:gd name="T6" fmla="*/ 3833 w 3975"/>
                  <a:gd name="T7" fmla="*/ 1698 h 1996"/>
                  <a:gd name="T8" fmla="*/ 3759 w 3975"/>
                  <a:gd name="T9" fmla="*/ 1586 h 1996"/>
                  <a:gd name="T10" fmla="*/ 3714 w 3975"/>
                  <a:gd name="T11" fmla="*/ 1713 h 1996"/>
                  <a:gd name="T12" fmla="*/ 3640 w 3975"/>
                  <a:gd name="T13" fmla="*/ 1601 h 1996"/>
                  <a:gd name="T14" fmla="*/ 3595 w 3975"/>
                  <a:gd name="T15" fmla="*/ 1727 h 1996"/>
                  <a:gd name="T16" fmla="*/ 3521 w 3975"/>
                  <a:gd name="T17" fmla="*/ 1615 h 1996"/>
                  <a:gd name="T18" fmla="*/ 3475 w 3975"/>
                  <a:gd name="T19" fmla="*/ 1742 h 1996"/>
                  <a:gd name="T20" fmla="*/ 3401 w 3975"/>
                  <a:gd name="T21" fmla="*/ 1630 h 1996"/>
                  <a:gd name="T22" fmla="*/ 3356 w 3975"/>
                  <a:gd name="T23" fmla="*/ 1756 h 1996"/>
                  <a:gd name="T24" fmla="*/ 3282 w 3975"/>
                  <a:gd name="T25" fmla="*/ 1644 h 1996"/>
                  <a:gd name="T26" fmla="*/ 3237 w 3975"/>
                  <a:gd name="T27" fmla="*/ 1771 h 1996"/>
                  <a:gd name="T28" fmla="*/ 3163 w 3975"/>
                  <a:gd name="T29" fmla="*/ 1659 h 1996"/>
                  <a:gd name="T30" fmla="*/ 3118 w 3975"/>
                  <a:gd name="T31" fmla="*/ 1785 h 1996"/>
                  <a:gd name="T32" fmla="*/ 3044 w 3975"/>
                  <a:gd name="T33" fmla="*/ 1673 h 1996"/>
                  <a:gd name="T34" fmla="*/ 2999 w 3975"/>
                  <a:gd name="T35" fmla="*/ 1800 h 1996"/>
                  <a:gd name="T36" fmla="*/ 2925 w 3975"/>
                  <a:gd name="T37" fmla="*/ 1688 h 1996"/>
                  <a:gd name="T38" fmla="*/ 2880 w 3975"/>
                  <a:gd name="T39" fmla="*/ 1814 h 1996"/>
                  <a:gd name="T40" fmla="*/ 2806 w 3975"/>
                  <a:gd name="T41" fmla="*/ 1702 h 1996"/>
                  <a:gd name="T42" fmla="*/ 2761 w 3975"/>
                  <a:gd name="T43" fmla="*/ 1828 h 1996"/>
                  <a:gd name="T44" fmla="*/ 2687 w 3975"/>
                  <a:gd name="T45" fmla="*/ 1717 h 1996"/>
                  <a:gd name="T46" fmla="*/ 2642 w 3975"/>
                  <a:gd name="T47" fmla="*/ 1843 h 1996"/>
                  <a:gd name="T48" fmla="*/ 2568 w 3975"/>
                  <a:gd name="T49" fmla="*/ 1731 h 1996"/>
                  <a:gd name="T50" fmla="*/ 2523 w 3975"/>
                  <a:gd name="T51" fmla="*/ 1857 h 1996"/>
                  <a:gd name="T52" fmla="*/ 2448 w 3975"/>
                  <a:gd name="T53" fmla="*/ 1746 h 1996"/>
                  <a:gd name="T54" fmla="*/ 2403 w 3975"/>
                  <a:gd name="T55" fmla="*/ 1872 h 1996"/>
                  <a:gd name="T56" fmla="*/ 2329 w 3975"/>
                  <a:gd name="T57" fmla="*/ 1760 h 1996"/>
                  <a:gd name="T58" fmla="*/ 2284 w 3975"/>
                  <a:gd name="T59" fmla="*/ 1886 h 1996"/>
                  <a:gd name="T60" fmla="*/ 2210 w 3975"/>
                  <a:gd name="T61" fmla="*/ 1775 h 1996"/>
                  <a:gd name="T62" fmla="*/ 2165 w 3975"/>
                  <a:gd name="T63" fmla="*/ 1901 h 1996"/>
                  <a:gd name="T64" fmla="*/ 2091 w 3975"/>
                  <a:gd name="T65" fmla="*/ 1789 h 1996"/>
                  <a:gd name="T66" fmla="*/ 2046 w 3975"/>
                  <a:gd name="T67" fmla="*/ 1915 h 1996"/>
                  <a:gd name="T68" fmla="*/ 2009 w 3975"/>
                  <a:gd name="T69" fmla="*/ 1859 h 1996"/>
                  <a:gd name="T70" fmla="*/ 2009 w 3975"/>
                  <a:gd name="T71" fmla="*/ 1860 h 1996"/>
                  <a:gd name="T72" fmla="*/ 616 w 3975"/>
                  <a:gd name="T73" fmla="*/ 1996 h 1996"/>
                  <a:gd name="T74" fmla="*/ 0 w 3975"/>
                  <a:gd name="T75" fmla="*/ 0 h 1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75" h="1996">
                    <a:moveTo>
                      <a:pt x="3975" y="1621"/>
                    </a:moveTo>
                    <a:lnTo>
                      <a:pt x="3952" y="1684"/>
                    </a:lnTo>
                    <a:lnTo>
                      <a:pt x="3878" y="1572"/>
                    </a:lnTo>
                    <a:lnTo>
                      <a:pt x="3833" y="1698"/>
                    </a:lnTo>
                    <a:lnTo>
                      <a:pt x="3759" y="1586"/>
                    </a:lnTo>
                    <a:lnTo>
                      <a:pt x="3714" y="1713"/>
                    </a:lnTo>
                    <a:lnTo>
                      <a:pt x="3640" y="1601"/>
                    </a:lnTo>
                    <a:lnTo>
                      <a:pt x="3595" y="1727"/>
                    </a:lnTo>
                    <a:lnTo>
                      <a:pt x="3521" y="1615"/>
                    </a:lnTo>
                    <a:lnTo>
                      <a:pt x="3475" y="1742"/>
                    </a:lnTo>
                    <a:lnTo>
                      <a:pt x="3401" y="1630"/>
                    </a:lnTo>
                    <a:lnTo>
                      <a:pt x="3356" y="1756"/>
                    </a:lnTo>
                    <a:lnTo>
                      <a:pt x="3282" y="1644"/>
                    </a:lnTo>
                    <a:lnTo>
                      <a:pt x="3237" y="1771"/>
                    </a:lnTo>
                    <a:lnTo>
                      <a:pt x="3163" y="1659"/>
                    </a:lnTo>
                    <a:lnTo>
                      <a:pt x="3118" y="1785"/>
                    </a:lnTo>
                    <a:lnTo>
                      <a:pt x="3044" y="1673"/>
                    </a:lnTo>
                    <a:lnTo>
                      <a:pt x="2999" y="1800"/>
                    </a:lnTo>
                    <a:lnTo>
                      <a:pt x="2925" y="1688"/>
                    </a:lnTo>
                    <a:lnTo>
                      <a:pt x="2880" y="1814"/>
                    </a:lnTo>
                    <a:lnTo>
                      <a:pt x="2806" y="1702"/>
                    </a:lnTo>
                    <a:lnTo>
                      <a:pt x="2761" y="1828"/>
                    </a:lnTo>
                    <a:lnTo>
                      <a:pt x="2687" y="1717"/>
                    </a:lnTo>
                    <a:lnTo>
                      <a:pt x="2642" y="1843"/>
                    </a:lnTo>
                    <a:lnTo>
                      <a:pt x="2568" y="1731"/>
                    </a:lnTo>
                    <a:lnTo>
                      <a:pt x="2523" y="1857"/>
                    </a:lnTo>
                    <a:lnTo>
                      <a:pt x="2448" y="1746"/>
                    </a:lnTo>
                    <a:lnTo>
                      <a:pt x="2403" y="1872"/>
                    </a:lnTo>
                    <a:lnTo>
                      <a:pt x="2329" y="1760"/>
                    </a:lnTo>
                    <a:lnTo>
                      <a:pt x="2284" y="1886"/>
                    </a:lnTo>
                    <a:lnTo>
                      <a:pt x="2210" y="1775"/>
                    </a:lnTo>
                    <a:lnTo>
                      <a:pt x="2165" y="1901"/>
                    </a:lnTo>
                    <a:lnTo>
                      <a:pt x="2091" y="1789"/>
                    </a:lnTo>
                    <a:lnTo>
                      <a:pt x="2046" y="1915"/>
                    </a:lnTo>
                    <a:lnTo>
                      <a:pt x="2009" y="1859"/>
                    </a:lnTo>
                    <a:lnTo>
                      <a:pt x="2009" y="1860"/>
                    </a:lnTo>
                    <a:lnTo>
                      <a:pt x="616" y="199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Freeform 174"/>
              <p:cNvSpPr>
                <a:spLocks/>
              </p:cNvSpPr>
              <p:nvPr/>
            </p:nvSpPr>
            <p:spPr bwMode="auto">
              <a:xfrm>
                <a:off x="1689" y="1033"/>
                <a:ext cx="39" cy="58"/>
              </a:xfrm>
              <a:custGeom>
                <a:avLst/>
                <a:gdLst>
                  <a:gd name="T0" fmla="*/ 2 w 39"/>
                  <a:gd name="T1" fmla="*/ 0 h 58"/>
                  <a:gd name="T2" fmla="*/ 0 w 39"/>
                  <a:gd name="T3" fmla="*/ 58 h 58"/>
                  <a:gd name="T4" fmla="*/ 14 w 39"/>
                  <a:gd name="T5" fmla="*/ 39 h 58"/>
                  <a:gd name="T6" fmla="*/ 39 w 39"/>
                  <a:gd name="T7" fmla="*/ 46 h 58"/>
                  <a:gd name="T8" fmla="*/ 2 w 39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8">
                    <a:moveTo>
                      <a:pt x="2" y="0"/>
                    </a:moveTo>
                    <a:lnTo>
                      <a:pt x="0" y="58"/>
                    </a:lnTo>
                    <a:lnTo>
                      <a:pt x="14" y="39"/>
                    </a:lnTo>
                    <a:lnTo>
                      <a:pt x="39" y="4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Line 175"/>
              <p:cNvSpPr>
                <a:spLocks noChangeShapeType="1"/>
              </p:cNvSpPr>
              <p:nvPr/>
            </p:nvSpPr>
            <p:spPr bwMode="auto">
              <a:xfrm flipV="1">
                <a:off x="1895" y="1243"/>
                <a:ext cx="163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Freeform 176"/>
              <p:cNvSpPr>
                <a:spLocks/>
              </p:cNvSpPr>
              <p:nvPr/>
            </p:nvSpPr>
            <p:spPr bwMode="auto">
              <a:xfrm>
                <a:off x="2035" y="1207"/>
                <a:ext cx="52" cy="68"/>
              </a:xfrm>
              <a:custGeom>
                <a:avLst/>
                <a:gdLst>
                  <a:gd name="T0" fmla="*/ 136 w 136"/>
                  <a:gd name="T1" fmla="*/ 175 h 186"/>
                  <a:gd name="T2" fmla="*/ 119 w 136"/>
                  <a:gd name="T3" fmla="*/ 186 h 186"/>
                  <a:gd name="T4" fmla="*/ 0 w 136"/>
                  <a:gd name="T5" fmla="*/ 11 h 186"/>
                  <a:gd name="T6" fmla="*/ 17 w 136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6">
                    <a:moveTo>
                      <a:pt x="136" y="175"/>
                    </a:moveTo>
                    <a:lnTo>
                      <a:pt x="119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Line 177"/>
              <p:cNvSpPr>
                <a:spLocks noChangeShapeType="1"/>
              </p:cNvSpPr>
              <p:nvPr/>
            </p:nvSpPr>
            <p:spPr bwMode="auto">
              <a:xfrm flipH="1">
                <a:off x="2035" y="1207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Line 178"/>
              <p:cNvSpPr>
                <a:spLocks noChangeShapeType="1"/>
              </p:cNvSpPr>
              <p:nvPr/>
            </p:nvSpPr>
            <p:spPr bwMode="auto">
              <a:xfrm flipV="1">
                <a:off x="1608" y="1293"/>
                <a:ext cx="0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Freeform 179"/>
              <p:cNvSpPr>
                <a:spLocks/>
              </p:cNvSpPr>
              <p:nvPr/>
            </p:nvSpPr>
            <p:spPr bwMode="auto">
              <a:xfrm>
                <a:off x="1568" y="1286"/>
                <a:ext cx="80" cy="7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Line 180"/>
              <p:cNvSpPr>
                <a:spLocks noChangeShapeType="1"/>
              </p:cNvSpPr>
              <p:nvPr/>
            </p:nvSpPr>
            <p:spPr bwMode="auto">
              <a:xfrm>
                <a:off x="1568" y="128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Freeform 181"/>
              <p:cNvSpPr>
                <a:spLocks/>
              </p:cNvSpPr>
              <p:nvPr/>
            </p:nvSpPr>
            <p:spPr bwMode="auto">
              <a:xfrm>
                <a:off x="2351" y="1243"/>
                <a:ext cx="53" cy="106"/>
              </a:xfrm>
              <a:custGeom>
                <a:avLst/>
                <a:gdLst>
                  <a:gd name="T0" fmla="*/ 139 w 139"/>
                  <a:gd name="T1" fmla="*/ 290 h 290"/>
                  <a:gd name="T2" fmla="*/ 0 w 139"/>
                  <a:gd name="T3" fmla="*/ 122 h 290"/>
                  <a:gd name="T4" fmla="*/ 0 w 139"/>
                  <a:gd name="T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90">
                    <a:moveTo>
                      <a:pt x="139" y="290"/>
                    </a:moveTo>
                    <a:lnTo>
                      <a:pt x="0" y="12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Freeform 182"/>
              <p:cNvSpPr>
                <a:spLocks/>
              </p:cNvSpPr>
              <p:nvPr/>
            </p:nvSpPr>
            <p:spPr bwMode="auto">
              <a:xfrm>
                <a:off x="2311" y="1236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Line 183"/>
              <p:cNvSpPr>
                <a:spLocks noChangeShapeType="1"/>
              </p:cNvSpPr>
              <p:nvPr/>
            </p:nvSpPr>
            <p:spPr bwMode="auto">
              <a:xfrm>
                <a:off x="2311" y="123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Freeform 184"/>
              <p:cNvSpPr>
                <a:spLocks/>
              </p:cNvSpPr>
              <p:nvPr/>
            </p:nvSpPr>
            <p:spPr bwMode="auto">
              <a:xfrm>
                <a:off x="2603" y="1304"/>
                <a:ext cx="76" cy="107"/>
              </a:xfrm>
              <a:custGeom>
                <a:avLst/>
                <a:gdLst>
                  <a:gd name="T0" fmla="*/ 198 w 198"/>
                  <a:gd name="T1" fmla="*/ 292 h 292"/>
                  <a:gd name="T2" fmla="*/ 0 w 198"/>
                  <a:gd name="T3" fmla="*/ 94 h 292"/>
                  <a:gd name="T4" fmla="*/ 0 w 198"/>
                  <a:gd name="T5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" h="292">
                    <a:moveTo>
                      <a:pt x="198" y="292"/>
                    </a:moveTo>
                    <a:lnTo>
                      <a:pt x="0" y="9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Freeform 185"/>
              <p:cNvSpPr>
                <a:spLocks/>
              </p:cNvSpPr>
              <p:nvPr/>
            </p:nvSpPr>
            <p:spPr bwMode="auto">
              <a:xfrm>
                <a:off x="2563" y="1297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Line 186"/>
              <p:cNvSpPr>
                <a:spLocks noChangeShapeType="1"/>
              </p:cNvSpPr>
              <p:nvPr/>
            </p:nvSpPr>
            <p:spPr bwMode="auto">
              <a:xfrm>
                <a:off x="2563" y="129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Freeform 187"/>
              <p:cNvSpPr>
                <a:spLocks/>
              </p:cNvSpPr>
              <p:nvPr/>
            </p:nvSpPr>
            <p:spPr bwMode="auto">
              <a:xfrm>
                <a:off x="2883" y="1327"/>
                <a:ext cx="82" cy="90"/>
              </a:xfrm>
              <a:custGeom>
                <a:avLst/>
                <a:gdLst>
                  <a:gd name="T0" fmla="*/ 215 w 215"/>
                  <a:gd name="T1" fmla="*/ 245 h 245"/>
                  <a:gd name="T2" fmla="*/ 0 w 215"/>
                  <a:gd name="T3" fmla="*/ 139 h 245"/>
                  <a:gd name="T4" fmla="*/ 0 w 215"/>
                  <a:gd name="T5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" h="245">
                    <a:moveTo>
                      <a:pt x="215" y="245"/>
                    </a:moveTo>
                    <a:lnTo>
                      <a:pt x="0" y="13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Freeform 188"/>
              <p:cNvSpPr>
                <a:spLocks/>
              </p:cNvSpPr>
              <p:nvPr/>
            </p:nvSpPr>
            <p:spPr bwMode="auto">
              <a:xfrm>
                <a:off x="2843" y="1320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Line 189"/>
              <p:cNvSpPr>
                <a:spLocks noChangeShapeType="1"/>
              </p:cNvSpPr>
              <p:nvPr/>
            </p:nvSpPr>
            <p:spPr bwMode="auto">
              <a:xfrm>
                <a:off x="2843" y="132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Line 190"/>
              <p:cNvSpPr>
                <a:spLocks noChangeShapeType="1"/>
              </p:cNvSpPr>
              <p:nvPr/>
            </p:nvSpPr>
            <p:spPr bwMode="auto">
              <a:xfrm flipH="1" flipV="1">
                <a:off x="1272" y="1320"/>
                <a:ext cx="52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Freeform 191"/>
              <p:cNvSpPr>
                <a:spLocks/>
              </p:cNvSpPr>
              <p:nvPr/>
            </p:nvSpPr>
            <p:spPr bwMode="auto">
              <a:xfrm>
                <a:off x="1237" y="1288"/>
                <a:ext cx="65" cy="57"/>
              </a:xfrm>
              <a:custGeom>
                <a:avLst/>
                <a:gdLst>
                  <a:gd name="T0" fmla="*/ 157 w 170"/>
                  <a:gd name="T1" fmla="*/ 0 h 155"/>
                  <a:gd name="T2" fmla="*/ 170 w 170"/>
                  <a:gd name="T3" fmla="*/ 15 h 155"/>
                  <a:gd name="T4" fmla="*/ 13 w 170"/>
                  <a:gd name="T5" fmla="*/ 155 h 155"/>
                  <a:gd name="T6" fmla="*/ 0 w 170"/>
                  <a:gd name="T7" fmla="*/ 14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5">
                    <a:moveTo>
                      <a:pt x="157" y="0"/>
                    </a:moveTo>
                    <a:lnTo>
                      <a:pt x="170" y="15"/>
                    </a:lnTo>
                    <a:lnTo>
                      <a:pt x="13" y="155"/>
                    </a:lnTo>
                    <a:lnTo>
                      <a:pt x="0" y="14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Line 192"/>
              <p:cNvSpPr>
                <a:spLocks noChangeShapeType="1"/>
              </p:cNvSpPr>
              <p:nvPr/>
            </p:nvSpPr>
            <p:spPr bwMode="auto">
              <a:xfrm>
                <a:off x="1237" y="1340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Freeform 193"/>
              <p:cNvSpPr>
                <a:spLocks/>
              </p:cNvSpPr>
              <p:nvPr/>
            </p:nvSpPr>
            <p:spPr bwMode="auto">
              <a:xfrm>
                <a:off x="1037" y="1044"/>
                <a:ext cx="160" cy="491"/>
              </a:xfrm>
              <a:custGeom>
                <a:avLst/>
                <a:gdLst>
                  <a:gd name="T0" fmla="*/ 419 w 419"/>
                  <a:gd name="T1" fmla="*/ 1336 h 1336"/>
                  <a:gd name="T2" fmla="*/ 0 w 419"/>
                  <a:gd name="T3" fmla="*/ 795 h 1336"/>
                  <a:gd name="T4" fmla="*/ 0 w 419"/>
                  <a:gd name="T5" fmla="*/ 0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9" h="1336">
                    <a:moveTo>
                      <a:pt x="419" y="1336"/>
                    </a:moveTo>
                    <a:lnTo>
                      <a:pt x="0" y="79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Freeform 194"/>
              <p:cNvSpPr>
                <a:spLocks/>
              </p:cNvSpPr>
              <p:nvPr/>
            </p:nvSpPr>
            <p:spPr bwMode="auto">
              <a:xfrm>
                <a:off x="997" y="1037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Line 195"/>
              <p:cNvSpPr>
                <a:spLocks noChangeShapeType="1"/>
              </p:cNvSpPr>
              <p:nvPr/>
            </p:nvSpPr>
            <p:spPr bwMode="auto">
              <a:xfrm>
                <a:off x="997" y="103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Line 196"/>
              <p:cNvSpPr>
                <a:spLocks noChangeShapeType="1"/>
              </p:cNvSpPr>
              <p:nvPr/>
            </p:nvSpPr>
            <p:spPr bwMode="auto">
              <a:xfrm flipH="1" flipV="1">
                <a:off x="800" y="2927"/>
                <a:ext cx="35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Freeform 197"/>
              <p:cNvSpPr>
                <a:spLocks/>
              </p:cNvSpPr>
              <p:nvPr/>
            </p:nvSpPr>
            <p:spPr bwMode="auto">
              <a:xfrm>
                <a:off x="764" y="2897"/>
                <a:ext cx="67" cy="55"/>
              </a:xfrm>
              <a:custGeom>
                <a:avLst/>
                <a:gdLst>
                  <a:gd name="T0" fmla="*/ 162 w 175"/>
                  <a:gd name="T1" fmla="*/ 0 h 151"/>
                  <a:gd name="T2" fmla="*/ 175 w 175"/>
                  <a:gd name="T3" fmla="*/ 14 h 151"/>
                  <a:gd name="T4" fmla="*/ 13 w 175"/>
                  <a:gd name="T5" fmla="*/ 151 h 151"/>
                  <a:gd name="T6" fmla="*/ 0 w 175"/>
                  <a:gd name="T7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51">
                    <a:moveTo>
                      <a:pt x="162" y="0"/>
                    </a:moveTo>
                    <a:lnTo>
                      <a:pt x="175" y="14"/>
                    </a:lnTo>
                    <a:lnTo>
                      <a:pt x="13" y="151"/>
                    </a:lnTo>
                    <a:lnTo>
                      <a:pt x="0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Line 198"/>
              <p:cNvSpPr>
                <a:spLocks noChangeShapeType="1"/>
              </p:cNvSpPr>
              <p:nvPr/>
            </p:nvSpPr>
            <p:spPr bwMode="auto">
              <a:xfrm>
                <a:off x="764" y="2947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Line 199"/>
              <p:cNvSpPr>
                <a:spLocks noChangeShapeType="1"/>
              </p:cNvSpPr>
              <p:nvPr/>
            </p:nvSpPr>
            <p:spPr bwMode="auto">
              <a:xfrm flipH="1" flipV="1">
                <a:off x="640" y="2922"/>
                <a:ext cx="51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Freeform 200"/>
              <p:cNvSpPr>
                <a:spLocks/>
              </p:cNvSpPr>
              <p:nvPr/>
            </p:nvSpPr>
            <p:spPr bwMode="auto">
              <a:xfrm>
                <a:off x="604" y="2892"/>
                <a:ext cx="67" cy="54"/>
              </a:xfrm>
              <a:custGeom>
                <a:avLst/>
                <a:gdLst>
                  <a:gd name="T0" fmla="*/ 162 w 175"/>
                  <a:gd name="T1" fmla="*/ 0 h 147"/>
                  <a:gd name="T2" fmla="*/ 175 w 175"/>
                  <a:gd name="T3" fmla="*/ 15 h 147"/>
                  <a:gd name="T4" fmla="*/ 13 w 175"/>
                  <a:gd name="T5" fmla="*/ 147 h 147"/>
                  <a:gd name="T6" fmla="*/ 0 w 175"/>
                  <a:gd name="T7" fmla="*/ 13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7">
                    <a:moveTo>
                      <a:pt x="162" y="0"/>
                    </a:moveTo>
                    <a:lnTo>
                      <a:pt x="175" y="15"/>
                    </a:lnTo>
                    <a:lnTo>
                      <a:pt x="13" y="147"/>
                    </a:lnTo>
                    <a:lnTo>
                      <a:pt x="0" y="13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3" name="Line 201"/>
              <p:cNvSpPr>
                <a:spLocks noChangeShapeType="1"/>
              </p:cNvSpPr>
              <p:nvPr/>
            </p:nvSpPr>
            <p:spPr bwMode="auto">
              <a:xfrm>
                <a:off x="604" y="2941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4" name="Freeform 202"/>
              <p:cNvSpPr>
                <a:spLocks/>
              </p:cNvSpPr>
              <p:nvPr/>
            </p:nvSpPr>
            <p:spPr bwMode="auto">
              <a:xfrm>
                <a:off x="468" y="2800"/>
                <a:ext cx="85" cy="266"/>
              </a:xfrm>
              <a:custGeom>
                <a:avLst/>
                <a:gdLst>
                  <a:gd name="T0" fmla="*/ 224 w 224"/>
                  <a:gd name="T1" fmla="*/ 722 h 722"/>
                  <a:gd name="T2" fmla="*/ 119 w 224"/>
                  <a:gd name="T3" fmla="*/ 570 h 722"/>
                  <a:gd name="T4" fmla="*/ 0 w 224"/>
                  <a:gd name="T5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" h="722">
                    <a:moveTo>
                      <a:pt x="224" y="722"/>
                    </a:moveTo>
                    <a:lnTo>
                      <a:pt x="119" y="57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5" name="Freeform 203"/>
              <p:cNvSpPr>
                <a:spLocks/>
              </p:cNvSpPr>
              <p:nvPr/>
            </p:nvSpPr>
            <p:spPr bwMode="auto">
              <a:xfrm>
                <a:off x="427" y="2785"/>
                <a:ext cx="80" cy="23"/>
              </a:xfrm>
              <a:custGeom>
                <a:avLst/>
                <a:gdLst>
                  <a:gd name="T0" fmla="*/ 204 w 208"/>
                  <a:gd name="T1" fmla="*/ 0 h 62"/>
                  <a:gd name="T2" fmla="*/ 208 w 208"/>
                  <a:gd name="T3" fmla="*/ 19 h 62"/>
                  <a:gd name="T4" fmla="*/ 4 w 208"/>
                  <a:gd name="T5" fmla="*/ 62 h 62"/>
                  <a:gd name="T6" fmla="*/ 0 w 208"/>
                  <a:gd name="T7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62">
                    <a:moveTo>
                      <a:pt x="204" y="0"/>
                    </a:moveTo>
                    <a:lnTo>
                      <a:pt x="208" y="19"/>
                    </a:lnTo>
                    <a:lnTo>
                      <a:pt x="4" y="62"/>
                    </a:lnTo>
                    <a:lnTo>
                      <a:pt x="0" y="4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6" name="Line 204"/>
              <p:cNvSpPr>
                <a:spLocks noChangeShapeType="1"/>
              </p:cNvSpPr>
              <p:nvPr/>
            </p:nvSpPr>
            <p:spPr bwMode="auto">
              <a:xfrm>
                <a:off x="427" y="2801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109" y="2926"/>
              <a:ext cx="42" cy="51"/>
            </a:xfrm>
            <a:custGeom>
              <a:avLst/>
              <a:gdLst>
                <a:gd name="T0" fmla="*/ 109 w 109"/>
                <a:gd name="T1" fmla="*/ 139 h 139"/>
                <a:gd name="T2" fmla="*/ 3 w 109"/>
                <a:gd name="T3" fmla="*/ 3 h 139"/>
                <a:gd name="T4" fmla="*/ 0 w 109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139">
                  <a:moveTo>
                    <a:pt x="109" y="139"/>
                  </a:moveTo>
                  <a:lnTo>
                    <a:pt x="3" y="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075" y="2893"/>
              <a:ext cx="63" cy="61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075" y="2948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V="1">
              <a:off x="1036" y="2911"/>
              <a:ext cx="57" cy="6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063" y="2879"/>
              <a:ext cx="65" cy="57"/>
            </a:xfrm>
            <a:custGeom>
              <a:avLst/>
              <a:gdLst>
                <a:gd name="T0" fmla="*/ 170 w 170"/>
                <a:gd name="T1" fmla="*/ 140 h 155"/>
                <a:gd name="T2" fmla="*/ 158 w 170"/>
                <a:gd name="T3" fmla="*/ 155 h 155"/>
                <a:gd name="T4" fmla="*/ 0 w 170"/>
                <a:gd name="T5" fmla="*/ 15 h 155"/>
                <a:gd name="T6" fmla="*/ 13 w 170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5">
                  <a:moveTo>
                    <a:pt x="170" y="140"/>
                  </a:moveTo>
                  <a:lnTo>
                    <a:pt x="158" y="155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>
              <a:off x="1063" y="2879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260" y="2900"/>
              <a:ext cx="34" cy="77"/>
            </a:xfrm>
            <a:custGeom>
              <a:avLst/>
              <a:gdLst>
                <a:gd name="T0" fmla="*/ 89 w 89"/>
                <a:gd name="T1" fmla="*/ 211 h 211"/>
                <a:gd name="T2" fmla="*/ 0 w 89"/>
                <a:gd name="T3" fmla="*/ 151 h 211"/>
                <a:gd name="T4" fmla="*/ 0 w 89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11">
                  <a:moveTo>
                    <a:pt x="89" y="211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220" y="2893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220" y="289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426" y="2934"/>
              <a:ext cx="40" cy="54"/>
            </a:xfrm>
            <a:custGeom>
              <a:avLst/>
              <a:gdLst>
                <a:gd name="T0" fmla="*/ 104 w 104"/>
                <a:gd name="T1" fmla="*/ 149 h 149"/>
                <a:gd name="T2" fmla="*/ 0 w 104"/>
                <a:gd name="T3" fmla="*/ 104 h 149"/>
                <a:gd name="T4" fmla="*/ 0 w 104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49">
                  <a:moveTo>
                    <a:pt x="104" y="149"/>
                  </a:moveTo>
                  <a:lnTo>
                    <a:pt x="0" y="10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386" y="2926"/>
              <a:ext cx="80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386" y="2926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581" y="2916"/>
              <a:ext cx="40" cy="83"/>
            </a:xfrm>
            <a:custGeom>
              <a:avLst/>
              <a:gdLst>
                <a:gd name="T0" fmla="*/ 104 w 104"/>
                <a:gd name="T1" fmla="*/ 226 h 226"/>
                <a:gd name="T2" fmla="*/ 0 w 104"/>
                <a:gd name="T3" fmla="*/ 166 h 226"/>
                <a:gd name="T4" fmla="*/ 0 w 104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226">
                  <a:moveTo>
                    <a:pt x="104" y="226"/>
                  </a:moveTo>
                  <a:lnTo>
                    <a:pt x="0" y="16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541" y="2909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1541" y="290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321" y="4020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1321" y="40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V="1">
              <a:off x="1226" y="4007"/>
              <a:ext cx="87" cy="6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288" y="3972"/>
              <a:ext cx="56" cy="66"/>
            </a:xfrm>
            <a:custGeom>
              <a:avLst/>
              <a:gdLst>
                <a:gd name="T0" fmla="*/ 147 w 147"/>
                <a:gd name="T1" fmla="*/ 166 h 179"/>
                <a:gd name="T2" fmla="*/ 132 w 147"/>
                <a:gd name="T3" fmla="*/ 179 h 179"/>
                <a:gd name="T4" fmla="*/ 0 w 147"/>
                <a:gd name="T5" fmla="*/ 13 h 179"/>
                <a:gd name="T6" fmla="*/ 15 w 147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9">
                  <a:moveTo>
                    <a:pt x="147" y="166"/>
                  </a:moveTo>
                  <a:lnTo>
                    <a:pt x="132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H="1">
              <a:off x="1288" y="3972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H="1" flipV="1">
              <a:off x="1017" y="4021"/>
              <a:ext cx="20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976" y="4002"/>
              <a:ext cx="79" cy="32"/>
            </a:xfrm>
            <a:custGeom>
              <a:avLst/>
              <a:gdLst>
                <a:gd name="T0" fmla="*/ 200 w 207"/>
                <a:gd name="T1" fmla="*/ 0 h 87"/>
                <a:gd name="T2" fmla="*/ 207 w 207"/>
                <a:gd name="T3" fmla="*/ 19 h 87"/>
                <a:gd name="T4" fmla="*/ 7 w 207"/>
                <a:gd name="T5" fmla="*/ 87 h 87"/>
                <a:gd name="T6" fmla="*/ 0 w 207"/>
                <a:gd name="T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7">
                  <a:moveTo>
                    <a:pt x="200" y="0"/>
                  </a:moveTo>
                  <a:lnTo>
                    <a:pt x="207" y="19"/>
                  </a:lnTo>
                  <a:lnTo>
                    <a:pt x="7" y="87"/>
                  </a:lnTo>
                  <a:lnTo>
                    <a:pt x="0" y="6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976" y="4027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H="1" flipV="1">
              <a:off x="862" y="4027"/>
              <a:ext cx="23" cy="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822" y="4005"/>
              <a:ext cx="78" cy="36"/>
            </a:xfrm>
            <a:custGeom>
              <a:avLst/>
              <a:gdLst>
                <a:gd name="T0" fmla="*/ 196 w 202"/>
                <a:gd name="T1" fmla="*/ 0 h 96"/>
                <a:gd name="T2" fmla="*/ 202 w 202"/>
                <a:gd name="T3" fmla="*/ 20 h 96"/>
                <a:gd name="T4" fmla="*/ 6 w 202"/>
                <a:gd name="T5" fmla="*/ 96 h 96"/>
                <a:gd name="T6" fmla="*/ 0 w 202"/>
                <a:gd name="T7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6">
                  <a:moveTo>
                    <a:pt x="196" y="0"/>
                  </a:moveTo>
                  <a:lnTo>
                    <a:pt x="202" y="20"/>
                  </a:lnTo>
                  <a:lnTo>
                    <a:pt x="6" y="96"/>
                  </a:lnTo>
                  <a:lnTo>
                    <a:pt x="0" y="7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822" y="4034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Line 232"/>
            <p:cNvSpPr>
              <a:spLocks noChangeShapeType="1"/>
            </p:cNvSpPr>
            <p:nvPr/>
          </p:nvSpPr>
          <p:spPr bwMode="auto">
            <a:xfrm flipH="1" flipV="1">
              <a:off x="670" y="4013"/>
              <a:ext cx="60" cy="7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Freeform 233"/>
            <p:cNvSpPr>
              <a:spLocks/>
            </p:cNvSpPr>
            <p:nvPr/>
          </p:nvSpPr>
          <p:spPr bwMode="auto">
            <a:xfrm>
              <a:off x="634" y="3983"/>
              <a:ext cx="67" cy="54"/>
            </a:xfrm>
            <a:custGeom>
              <a:avLst/>
              <a:gdLst>
                <a:gd name="T0" fmla="*/ 162 w 174"/>
                <a:gd name="T1" fmla="*/ 0 h 147"/>
                <a:gd name="T2" fmla="*/ 174 w 174"/>
                <a:gd name="T3" fmla="*/ 15 h 147"/>
                <a:gd name="T4" fmla="*/ 12 w 174"/>
                <a:gd name="T5" fmla="*/ 147 h 147"/>
                <a:gd name="T6" fmla="*/ 0 w 174"/>
                <a:gd name="T7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47">
                  <a:moveTo>
                    <a:pt x="162" y="0"/>
                  </a:moveTo>
                  <a:lnTo>
                    <a:pt x="174" y="15"/>
                  </a:lnTo>
                  <a:lnTo>
                    <a:pt x="12" y="147"/>
                  </a:lnTo>
                  <a:lnTo>
                    <a:pt x="0" y="13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Line 234"/>
            <p:cNvSpPr>
              <a:spLocks noChangeShapeType="1"/>
            </p:cNvSpPr>
            <p:nvPr/>
          </p:nvSpPr>
          <p:spPr bwMode="auto">
            <a:xfrm>
              <a:off x="634" y="4032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Freeform 235"/>
            <p:cNvSpPr>
              <a:spLocks/>
            </p:cNvSpPr>
            <p:nvPr/>
          </p:nvSpPr>
          <p:spPr bwMode="auto">
            <a:xfrm>
              <a:off x="1457" y="4027"/>
              <a:ext cx="51" cy="47"/>
            </a:xfrm>
            <a:custGeom>
              <a:avLst/>
              <a:gdLst>
                <a:gd name="T0" fmla="*/ 134 w 134"/>
                <a:gd name="T1" fmla="*/ 128 h 128"/>
                <a:gd name="T2" fmla="*/ 0 w 134"/>
                <a:gd name="T3" fmla="*/ 98 h 128"/>
                <a:gd name="T4" fmla="*/ 15 w 134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28">
                  <a:moveTo>
                    <a:pt x="134" y="128"/>
                  </a:moveTo>
                  <a:lnTo>
                    <a:pt x="0" y="98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Freeform 236"/>
            <p:cNvSpPr>
              <a:spLocks/>
            </p:cNvSpPr>
            <p:nvPr/>
          </p:nvSpPr>
          <p:spPr bwMode="auto">
            <a:xfrm>
              <a:off x="1422" y="4014"/>
              <a:ext cx="81" cy="18"/>
            </a:xfrm>
            <a:custGeom>
              <a:avLst/>
              <a:gdLst>
                <a:gd name="T0" fmla="*/ 211 w 211"/>
                <a:gd name="T1" fmla="*/ 30 h 49"/>
                <a:gd name="T2" fmla="*/ 209 w 211"/>
                <a:gd name="T3" fmla="*/ 49 h 49"/>
                <a:gd name="T4" fmla="*/ 0 w 211"/>
                <a:gd name="T5" fmla="*/ 19 h 49"/>
                <a:gd name="T6" fmla="*/ 3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9" y="49"/>
                  </a:lnTo>
                  <a:lnTo>
                    <a:pt x="0" y="19"/>
                  </a:lnTo>
                  <a:lnTo>
                    <a:pt x="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Line 237"/>
            <p:cNvSpPr>
              <a:spLocks noChangeShapeType="1"/>
            </p:cNvSpPr>
            <p:nvPr/>
          </p:nvSpPr>
          <p:spPr bwMode="auto">
            <a:xfrm flipH="1">
              <a:off x="1422" y="4014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Freeform 238"/>
            <p:cNvSpPr>
              <a:spLocks/>
            </p:cNvSpPr>
            <p:nvPr/>
          </p:nvSpPr>
          <p:spPr bwMode="auto">
            <a:xfrm>
              <a:off x="1617" y="4027"/>
              <a:ext cx="37" cy="66"/>
            </a:xfrm>
            <a:custGeom>
              <a:avLst/>
              <a:gdLst>
                <a:gd name="T0" fmla="*/ 98 w 98"/>
                <a:gd name="T1" fmla="*/ 181 h 181"/>
                <a:gd name="T2" fmla="*/ 0 w 98"/>
                <a:gd name="T3" fmla="*/ 113 h 181"/>
                <a:gd name="T4" fmla="*/ 0 w 98"/>
                <a:gd name="T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181">
                  <a:moveTo>
                    <a:pt x="98" y="181"/>
                  </a:moveTo>
                  <a:lnTo>
                    <a:pt x="0" y="11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Freeform 239"/>
            <p:cNvSpPr>
              <a:spLocks/>
            </p:cNvSpPr>
            <p:nvPr/>
          </p:nvSpPr>
          <p:spPr bwMode="auto">
            <a:xfrm>
              <a:off x="1577" y="4020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Line 240"/>
            <p:cNvSpPr>
              <a:spLocks noChangeShapeType="1"/>
            </p:cNvSpPr>
            <p:nvPr/>
          </p:nvSpPr>
          <p:spPr bwMode="auto">
            <a:xfrm>
              <a:off x="1577" y="40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Freeform 241"/>
            <p:cNvSpPr>
              <a:spLocks/>
            </p:cNvSpPr>
            <p:nvPr/>
          </p:nvSpPr>
          <p:spPr bwMode="auto">
            <a:xfrm>
              <a:off x="460" y="3862"/>
              <a:ext cx="150" cy="308"/>
            </a:xfrm>
            <a:custGeom>
              <a:avLst/>
              <a:gdLst>
                <a:gd name="T0" fmla="*/ 390 w 390"/>
                <a:gd name="T1" fmla="*/ 839 h 839"/>
                <a:gd name="T2" fmla="*/ 194 w 390"/>
                <a:gd name="T3" fmla="*/ 538 h 839"/>
                <a:gd name="T4" fmla="*/ 0 w 390"/>
                <a:gd name="T5" fmla="*/ 0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839">
                  <a:moveTo>
                    <a:pt x="390" y="839"/>
                  </a:moveTo>
                  <a:lnTo>
                    <a:pt x="194" y="53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Freeform 242"/>
            <p:cNvSpPr>
              <a:spLocks/>
            </p:cNvSpPr>
            <p:nvPr/>
          </p:nvSpPr>
          <p:spPr bwMode="auto">
            <a:xfrm>
              <a:off x="419" y="3842"/>
              <a:ext cx="80" cy="32"/>
            </a:xfrm>
            <a:custGeom>
              <a:avLst/>
              <a:gdLst>
                <a:gd name="T0" fmla="*/ 201 w 207"/>
                <a:gd name="T1" fmla="*/ 0 h 88"/>
                <a:gd name="T2" fmla="*/ 207 w 207"/>
                <a:gd name="T3" fmla="*/ 19 h 88"/>
                <a:gd name="T4" fmla="*/ 7 w 207"/>
                <a:gd name="T5" fmla="*/ 88 h 88"/>
                <a:gd name="T6" fmla="*/ 0 w 207"/>
                <a:gd name="T7" fmla="*/ 6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8">
                  <a:moveTo>
                    <a:pt x="201" y="0"/>
                  </a:moveTo>
                  <a:lnTo>
                    <a:pt x="207" y="19"/>
                  </a:lnTo>
                  <a:lnTo>
                    <a:pt x="7" y="88"/>
                  </a:lnTo>
                  <a:lnTo>
                    <a:pt x="0" y="6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Line 243"/>
            <p:cNvSpPr>
              <a:spLocks noChangeShapeType="1"/>
            </p:cNvSpPr>
            <p:nvPr/>
          </p:nvSpPr>
          <p:spPr bwMode="auto">
            <a:xfrm>
              <a:off x="419" y="3867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Line 244"/>
            <p:cNvSpPr>
              <a:spLocks noChangeShapeType="1"/>
            </p:cNvSpPr>
            <p:nvPr/>
          </p:nvSpPr>
          <p:spPr bwMode="auto">
            <a:xfrm flipV="1">
              <a:off x="1101" y="5114"/>
              <a:ext cx="0" cy="5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Freeform 245"/>
            <p:cNvSpPr>
              <a:spLocks/>
            </p:cNvSpPr>
            <p:nvPr/>
          </p:nvSpPr>
          <p:spPr bwMode="auto">
            <a:xfrm>
              <a:off x="1061" y="5107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Line 246"/>
            <p:cNvSpPr>
              <a:spLocks noChangeShapeType="1"/>
            </p:cNvSpPr>
            <p:nvPr/>
          </p:nvSpPr>
          <p:spPr bwMode="auto">
            <a:xfrm>
              <a:off x="1061" y="51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Line 247"/>
            <p:cNvSpPr>
              <a:spLocks noChangeShapeType="1"/>
            </p:cNvSpPr>
            <p:nvPr/>
          </p:nvSpPr>
          <p:spPr bwMode="auto">
            <a:xfrm flipH="1" flipV="1">
              <a:off x="928" y="5120"/>
              <a:ext cx="38" cy="5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Freeform 248"/>
            <p:cNvSpPr>
              <a:spLocks/>
            </p:cNvSpPr>
            <p:nvPr/>
          </p:nvSpPr>
          <p:spPr bwMode="auto">
            <a:xfrm>
              <a:off x="892" y="5091"/>
              <a:ext cx="69" cy="52"/>
            </a:xfrm>
            <a:custGeom>
              <a:avLst/>
              <a:gdLst>
                <a:gd name="T0" fmla="*/ 170 w 181"/>
                <a:gd name="T1" fmla="*/ 0 h 140"/>
                <a:gd name="T2" fmla="*/ 181 w 181"/>
                <a:gd name="T3" fmla="*/ 17 h 140"/>
                <a:gd name="T4" fmla="*/ 10 w 181"/>
                <a:gd name="T5" fmla="*/ 140 h 140"/>
                <a:gd name="T6" fmla="*/ 0 w 181"/>
                <a:gd name="T7" fmla="*/ 12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0">
                  <a:moveTo>
                    <a:pt x="170" y="0"/>
                  </a:moveTo>
                  <a:lnTo>
                    <a:pt x="181" y="17"/>
                  </a:lnTo>
                  <a:lnTo>
                    <a:pt x="10" y="140"/>
                  </a:lnTo>
                  <a:lnTo>
                    <a:pt x="0" y="12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Line 249"/>
            <p:cNvSpPr>
              <a:spLocks noChangeShapeType="1"/>
            </p:cNvSpPr>
            <p:nvPr/>
          </p:nvSpPr>
          <p:spPr bwMode="auto">
            <a:xfrm>
              <a:off x="892" y="5137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Line 250"/>
            <p:cNvSpPr>
              <a:spLocks noChangeShapeType="1"/>
            </p:cNvSpPr>
            <p:nvPr/>
          </p:nvSpPr>
          <p:spPr bwMode="auto">
            <a:xfrm flipH="1" flipV="1">
              <a:off x="730" y="5107"/>
              <a:ext cx="64" cy="7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Freeform 251"/>
            <p:cNvSpPr>
              <a:spLocks/>
            </p:cNvSpPr>
            <p:nvPr/>
          </p:nvSpPr>
          <p:spPr bwMode="auto">
            <a:xfrm>
              <a:off x="695" y="5076"/>
              <a:ext cx="65" cy="56"/>
            </a:xfrm>
            <a:custGeom>
              <a:avLst/>
              <a:gdLst>
                <a:gd name="T0" fmla="*/ 158 w 171"/>
                <a:gd name="T1" fmla="*/ 0 h 151"/>
                <a:gd name="T2" fmla="*/ 171 w 171"/>
                <a:gd name="T3" fmla="*/ 15 h 151"/>
                <a:gd name="T4" fmla="*/ 13 w 171"/>
                <a:gd name="T5" fmla="*/ 151 h 151"/>
                <a:gd name="T6" fmla="*/ 0 w 171"/>
                <a:gd name="T7" fmla="*/ 1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51">
                  <a:moveTo>
                    <a:pt x="158" y="0"/>
                  </a:moveTo>
                  <a:lnTo>
                    <a:pt x="171" y="15"/>
                  </a:lnTo>
                  <a:lnTo>
                    <a:pt x="13" y="151"/>
                  </a:lnTo>
                  <a:lnTo>
                    <a:pt x="0" y="13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Line 252"/>
            <p:cNvSpPr>
              <a:spLocks noChangeShapeType="1"/>
            </p:cNvSpPr>
            <p:nvPr/>
          </p:nvSpPr>
          <p:spPr bwMode="auto">
            <a:xfrm>
              <a:off x="695" y="5126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Freeform 253"/>
            <p:cNvSpPr>
              <a:spLocks/>
            </p:cNvSpPr>
            <p:nvPr/>
          </p:nvSpPr>
          <p:spPr bwMode="auto">
            <a:xfrm>
              <a:off x="532" y="5035"/>
              <a:ext cx="127" cy="256"/>
            </a:xfrm>
            <a:custGeom>
              <a:avLst/>
              <a:gdLst>
                <a:gd name="T0" fmla="*/ 331 w 331"/>
                <a:gd name="T1" fmla="*/ 697 h 697"/>
                <a:gd name="T2" fmla="*/ 69 w 331"/>
                <a:gd name="T3" fmla="*/ 330 h 697"/>
                <a:gd name="T4" fmla="*/ 0 w 331"/>
                <a:gd name="T5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1" h="697">
                  <a:moveTo>
                    <a:pt x="331" y="697"/>
                  </a:moveTo>
                  <a:lnTo>
                    <a:pt x="69" y="33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Freeform 254"/>
            <p:cNvSpPr>
              <a:spLocks/>
            </p:cNvSpPr>
            <p:nvPr/>
          </p:nvSpPr>
          <p:spPr bwMode="auto">
            <a:xfrm>
              <a:off x="491" y="5020"/>
              <a:ext cx="80" cy="22"/>
            </a:xfrm>
            <a:custGeom>
              <a:avLst/>
              <a:gdLst>
                <a:gd name="T0" fmla="*/ 204 w 209"/>
                <a:gd name="T1" fmla="*/ 0 h 61"/>
                <a:gd name="T2" fmla="*/ 209 w 209"/>
                <a:gd name="T3" fmla="*/ 19 h 61"/>
                <a:gd name="T4" fmla="*/ 4 w 209"/>
                <a:gd name="T5" fmla="*/ 61 h 61"/>
                <a:gd name="T6" fmla="*/ 0 w 209"/>
                <a:gd name="T7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1">
                  <a:moveTo>
                    <a:pt x="204" y="0"/>
                  </a:moveTo>
                  <a:lnTo>
                    <a:pt x="209" y="19"/>
                  </a:lnTo>
                  <a:lnTo>
                    <a:pt x="4" y="61"/>
                  </a:lnTo>
                  <a:lnTo>
                    <a:pt x="0" y="4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Line 255"/>
            <p:cNvSpPr>
              <a:spLocks noChangeShapeType="1"/>
            </p:cNvSpPr>
            <p:nvPr/>
          </p:nvSpPr>
          <p:spPr bwMode="auto">
            <a:xfrm>
              <a:off x="491" y="5035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Line 256"/>
            <p:cNvSpPr>
              <a:spLocks noChangeShapeType="1"/>
            </p:cNvSpPr>
            <p:nvPr/>
          </p:nvSpPr>
          <p:spPr bwMode="auto">
            <a:xfrm flipV="1">
              <a:off x="1428" y="5120"/>
              <a:ext cx="2" cy="5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Freeform 257"/>
            <p:cNvSpPr>
              <a:spLocks/>
            </p:cNvSpPr>
            <p:nvPr/>
          </p:nvSpPr>
          <p:spPr bwMode="auto">
            <a:xfrm>
              <a:off x="1390" y="5111"/>
              <a:ext cx="80" cy="11"/>
            </a:xfrm>
            <a:custGeom>
              <a:avLst/>
              <a:gdLst>
                <a:gd name="T0" fmla="*/ 209 w 209"/>
                <a:gd name="T1" fmla="*/ 8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8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Line 258"/>
            <p:cNvSpPr>
              <a:spLocks noChangeShapeType="1"/>
            </p:cNvSpPr>
            <p:nvPr/>
          </p:nvSpPr>
          <p:spPr bwMode="auto">
            <a:xfrm>
              <a:off x="1390" y="511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Line 259"/>
            <p:cNvSpPr>
              <a:spLocks noChangeShapeType="1"/>
            </p:cNvSpPr>
            <p:nvPr/>
          </p:nvSpPr>
          <p:spPr bwMode="auto">
            <a:xfrm flipV="1">
              <a:off x="1307" y="5109"/>
              <a:ext cx="75" cy="7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Freeform 260"/>
            <p:cNvSpPr>
              <a:spLocks/>
            </p:cNvSpPr>
            <p:nvPr/>
          </p:nvSpPr>
          <p:spPr bwMode="auto">
            <a:xfrm>
              <a:off x="1354" y="5076"/>
              <a:ext cx="62" cy="61"/>
            </a:xfrm>
            <a:custGeom>
              <a:avLst/>
              <a:gdLst>
                <a:gd name="T0" fmla="*/ 164 w 164"/>
                <a:gd name="T1" fmla="*/ 149 h 164"/>
                <a:gd name="T2" fmla="*/ 150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50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Line 261"/>
            <p:cNvSpPr>
              <a:spLocks noChangeShapeType="1"/>
            </p:cNvSpPr>
            <p:nvPr/>
          </p:nvSpPr>
          <p:spPr bwMode="auto">
            <a:xfrm flipH="1">
              <a:off x="1354" y="5076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Freeform 262"/>
            <p:cNvSpPr>
              <a:spLocks/>
            </p:cNvSpPr>
            <p:nvPr/>
          </p:nvSpPr>
          <p:spPr bwMode="auto">
            <a:xfrm>
              <a:off x="1540" y="5118"/>
              <a:ext cx="29" cy="71"/>
            </a:xfrm>
            <a:custGeom>
              <a:avLst/>
              <a:gdLst>
                <a:gd name="T0" fmla="*/ 77 w 77"/>
                <a:gd name="T1" fmla="*/ 194 h 194"/>
                <a:gd name="T2" fmla="*/ 0 w 77"/>
                <a:gd name="T3" fmla="*/ 179 h 194"/>
                <a:gd name="T4" fmla="*/ 0 w 77"/>
                <a:gd name="T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94">
                  <a:moveTo>
                    <a:pt x="77" y="194"/>
                  </a:moveTo>
                  <a:lnTo>
                    <a:pt x="0" y="17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Freeform 263"/>
            <p:cNvSpPr>
              <a:spLocks/>
            </p:cNvSpPr>
            <p:nvPr/>
          </p:nvSpPr>
          <p:spPr bwMode="auto">
            <a:xfrm>
              <a:off x="1500" y="5111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Line 264"/>
            <p:cNvSpPr>
              <a:spLocks noChangeShapeType="1"/>
            </p:cNvSpPr>
            <p:nvPr/>
          </p:nvSpPr>
          <p:spPr bwMode="auto">
            <a:xfrm>
              <a:off x="1500" y="511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Freeform 265"/>
            <p:cNvSpPr>
              <a:spLocks/>
            </p:cNvSpPr>
            <p:nvPr/>
          </p:nvSpPr>
          <p:spPr bwMode="auto">
            <a:xfrm>
              <a:off x="1681" y="5107"/>
              <a:ext cx="43" cy="96"/>
            </a:xfrm>
            <a:custGeom>
              <a:avLst/>
              <a:gdLst>
                <a:gd name="T0" fmla="*/ 112 w 112"/>
                <a:gd name="T1" fmla="*/ 262 h 262"/>
                <a:gd name="T2" fmla="*/ 0 w 112"/>
                <a:gd name="T3" fmla="*/ 202 h 262"/>
                <a:gd name="T4" fmla="*/ 0 w 112"/>
                <a:gd name="T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262">
                  <a:moveTo>
                    <a:pt x="112" y="262"/>
                  </a:moveTo>
                  <a:lnTo>
                    <a:pt x="0" y="20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Freeform 266"/>
            <p:cNvSpPr>
              <a:spLocks/>
            </p:cNvSpPr>
            <p:nvPr/>
          </p:nvSpPr>
          <p:spPr bwMode="auto">
            <a:xfrm>
              <a:off x="1641" y="5100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Line 267"/>
            <p:cNvSpPr>
              <a:spLocks noChangeShapeType="1"/>
            </p:cNvSpPr>
            <p:nvPr/>
          </p:nvSpPr>
          <p:spPr bwMode="auto">
            <a:xfrm>
              <a:off x="3785" y="13468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228600"/>
            <a:ext cx="6858001" cy="20018375"/>
            <a:chOff x="144" y="144"/>
            <a:chExt cx="4320" cy="1261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032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1" y="171"/>
              <a:ext cx="4293" cy="5309"/>
              <a:chOff x="171" y="171"/>
              <a:chExt cx="4293" cy="5309"/>
            </a:xfrm>
          </p:grpSpPr>
          <p:sp>
            <p:nvSpPr>
              <p:cNvPr id="16440" name="Rectangle 5"/>
              <p:cNvSpPr>
                <a:spLocks noChangeArrowheads="1"/>
              </p:cNvSpPr>
              <p:nvPr/>
            </p:nvSpPr>
            <p:spPr bwMode="auto">
              <a:xfrm>
                <a:off x="171" y="4416"/>
                <a:ext cx="1803" cy="103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Rectangle 6"/>
              <p:cNvSpPr>
                <a:spLocks noChangeArrowheads="1"/>
              </p:cNvSpPr>
              <p:nvPr/>
            </p:nvSpPr>
            <p:spPr bwMode="auto">
              <a:xfrm>
                <a:off x="171" y="2255"/>
                <a:ext cx="1803" cy="103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Rectangle 7"/>
              <p:cNvSpPr>
                <a:spLocks noChangeArrowheads="1"/>
              </p:cNvSpPr>
              <p:nvPr/>
            </p:nvSpPr>
            <p:spPr bwMode="auto">
              <a:xfrm>
                <a:off x="171" y="3336"/>
                <a:ext cx="1803" cy="103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Rectangle 8"/>
              <p:cNvSpPr>
                <a:spLocks noChangeArrowheads="1"/>
              </p:cNvSpPr>
              <p:nvPr/>
            </p:nvSpPr>
            <p:spPr bwMode="auto">
              <a:xfrm>
                <a:off x="586" y="326"/>
                <a:ext cx="3126" cy="179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4" name="Oval 9"/>
              <p:cNvSpPr>
                <a:spLocks noChangeArrowheads="1"/>
              </p:cNvSpPr>
              <p:nvPr/>
            </p:nvSpPr>
            <p:spPr bwMode="auto">
              <a:xfrm>
                <a:off x="579" y="401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5" name="Rectangle 10"/>
              <p:cNvSpPr>
                <a:spLocks noChangeArrowheads="1"/>
              </p:cNvSpPr>
              <p:nvPr/>
            </p:nvSpPr>
            <p:spPr bwMode="auto">
              <a:xfrm>
                <a:off x="1469" y="3883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6" name="Oval 11"/>
              <p:cNvSpPr>
                <a:spLocks noChangeArrowheads="1"/>
              </p:cNvSpPr>
              <p:nvPr/>
            </p:nvSpPr>
            <p:spPr bwMode="auto">
              <a:xfrm>
                <a:off x="1461" y="401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7" name="Rectangle 12"/>
              <p:cNvSpPr>
                <a:spLocks noChangeArrowheads="1"/>
              </p:cNvSpPr>
              <p:nvPr/>
            </p:nvSpPr>
            <p:spPr bwMode="auto">
              <a:xfrm>
                <a:off x="1162" y="388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8" name="Oval 13"/>
              <p:cNvSpPr>
                <a:spLocks noChangeArrowheads="1"/>
              </p:cNvSpPr>
              <p:nvPr/>
            </p:nvSpPr>
            <p:spPr bwMode="auto">
              <a:xfrm>
                <a:off x="1311" y="401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9" name="Rectangle 14"/>
              <p:cNvSpPr>
                <a:spLocks noChangeArrowheads="1"/>
              </p:cNvSpPr>
              <p:nvPr/>
            </p:nvSpPr>
            <p:spPr bwMode="auto">
              <a:xfrm>
                <a:off x="860" y="3883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0" name="Rectangle 15"/>
              <p:cNvSpPr>
                <a:spLocks noChangeArrowheads="1"/>
              </p:cNvSpPr>
              <p:nvPr/>
            </p:nvSpPr>
            <p:spPr bwMode="auto">
              <a:xfrm>
                <a:off x="1156" y="4011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1" name="Line 16"/>
              <p:cNvSpPr>
                <a:spLocks noChangeShapeType="1"/>
              </p:cNvSpPr>
              <p:nvPr/>
            </p:nvSpPr>
            <p:spPr bwMode="auto">
              <a:xfrm>
                <a:off x="1156" y="4011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2" name="Line 17"/>
              <p:cNvSpPr>
                <a:spLocks noChangeShapeType="1"/>
              </p:cNvSpPr>
              <p:nvPr/>
            </p:nvSpPr>
            <p:spPr bwMode="auto">
              <a:xfrm flipV="1">
                <a:off x="1156" y="4011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3" name="Rectangle 18"/>
              <p:cNvSpPr>
                <a:spLocks noChangeArrowheads="1"/>
              </p:cNvSpPr>
              <p:nvPr/>
            </p:nvSpPr>
            <p:spPr bwMode="auto">
              <a:xfrm>
                <a:off x="1616" y="388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4" name="Oval 19"/>
              <p:cNvSpPr>
                <a:spLocks noChangeArrowheads="1"/>
              </p:cNvSpPr>
              <p:nvPr/>
            </p:nvSpPr>
            <p:spPr bwMode="auto">
              <a:xfrm>
                <a:off x="1007" y="4011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5" name="Rectangle 20"/>
              <p:cNvSpPr>
                <a:spLocks noChangeArrowheads="1"/>
              </p:cNvSpPr>
              <p:nvPr/>
            </p:nvSpPr>
            <p:spPr bwMode="auto">
              <a:xfrm>
                <a:off x="1312" y="379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6" name="Oval 21"/>
              <p:cNvSpPr>
                <a:spLocks noChangeArrowheads="1"/>
              </p:cNvSpPr>
              <p:nvPr/>
            </p:nvSpPr>
            <p:spPr bwMode="auto">
              <a:xfrm>
                <a:off x="857" y="401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7" name="Rectangle 22"/>
              <p:cNvSpPr>
                <a:spLocks noChangeArrowheads="1"/>
              </p:cNvSpPr>
              <p:nvPr/>
            </p:nvSpPr>
            <p:spPr bwMode="auto">
              <a:xfrm>
                <a:off x="1012" y="379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8" name="Oval 23"/>
              <p:cNvSpPr>
                <a:spLocks noChangeArrowheads="1"/>
              </p:cNvSpPr>
              <p:nvPr/>
            </p:nvSpPr>
            <p:spPr bwMode="auto">
              <a:xfrm>
                <a:off x="702" y="401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9" name="Rectangle 24"/>
              <p:cNvSpPr>
                <a:spLocks noChangeArrowheads="1"/>
              </p:cNvSpPr>
              <p:nvPr/>
            </p:nvSpPr>
            <p:spPr bwMode="auto">
              <a:xfrm>
                <a:off x="708" y="388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0" name="Oval 25"/>
              <p:cNvSpPr>
                <a:spLocks noChangeArrowheads="1"/>
              </p:cNvSpPr>
              <p:nvPr/>
            </p:nvSpPr>
            <p:spPr bwMode="auto">
              <a:xfrm>
                <a:off x="1156" y="410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1" name="Rectangle 26"/>
              <p:cNvSpPr>
                <a:spLocks noChangeArrowheads="1"/>
              </p:cNvSpPr>
              <p:nvPr/>
            </p:nvSpPr>
            <p:spPr bwMode="auto">
              <a:xfrm>
                <a:off x="1776" y="3780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2" name="Oval 27"/>
              <p:cNvSpPr>
                <a:spLocks noChangeArrowheads="1"/>
              </p:cNvSpPr>
              <p:nvPr/>
            </p:nvSpPr>
            <p:spPr bwMode="auto">
              <a:xfrm>
                <a:off x="857" y="4217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3" name="Rectangle 28"/>
              <p:cNvSpPr>
                <a:spLocks noChangeArrowheads="1"/>
              </p:cNvSpPr>
              <p:nvPr/>
            </p:nvSpPr>
            <p:spPr bwMode="auto">
              <a:xfrm>
                <a:off x="403" y="377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4" name="Oval 29"/>
              <p:cNvSpPr>
                <a:spLocks noChangeArrowheads="1"/>
              </p:cNvSpPr>
              <p:nvPr/>
            </p:nvSpPr>
            <p:spPr bwMode="auto">
              <a:xfrm>
                <a:off x="1616" y="4060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5" name="Rectangle 30"/>
              <p:cNvSpPr>
                <a:spLocks noChangeArrowheads="1"/>
              </p:cNvSpPr>
              <p:nvPr/>
            </p:nvSpPr>
            <p:spPr bwMode="auto">
              <a:xfrm>
                <a:off x="996" y="3595"/>
                <a:ext cx="15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6" name="Oval 31"/>
              <p:cNvSpPr>
                <a:spLocks noChangeArrowheads="1"/>
              </p:cNvSpPr>
              <p:nvPr/>
            </p:nvSpPr>
            <p:spPr bwMode="auto">
              <a:xfrm>
                <a:off x="461" y="40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7" name="Rectangle 32"/>
              <p:cNvSpPr>
                <a:spLocks noChangeArrowheads="1"/>
              </p:cNvSpPr>
              <p:nvPr/>
            </p:nvSpPr>
            <p:spPr bwMode="auto">
              <a:xfrm>
                <a:off x="486" y="3900"/>
                <a:ext cx="15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8" name="Oval 33"/>
              <p:cNvSpPr>
                <a:spLocks noChangeArrowheads="1"/>
              </p:cNvSpPr>
              <p:nvPr/>
            </p:nvSpPr>
            <p:spPr bwMode="auto">
              <a:xfrm>
                <a:off x="574" y="509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9" name="Rectangle 34"/>
              <p:cNvSpPr>
                <a:spLocks noChangeArrowheads="1"/>
              </p:cNvSpPr>
              <p:nvPr/>
            </p:nvSpPr>
            <p:spPr bwMode="auto">
              <a:xfrm>
                <a:off x="1490" y="496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0" name="Oval 35"/>
              <p:cNvSpPr>
                <a:spLocks noChangeArrowheads="1"/>
              </p:cNvSpPr>
              <p:nvPr/>
            </p:nvSpPr>
            <p:spPr bwMode="auto">
              <a:xfrm>
                <a:off x="1487" y="5092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1" name="Rectangle 36"/>
              <p:cNvSpPr>
                <a:spLocks noChangeArrowheads="1"/>
              </p:cNvSpPr>
              <p:nvPr/>
            </p:nvSpPr>
            <p:spPr bwMode="auto">
              <a:xfrm>
                <a:off x="1183" y="496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2" name="Oval 37"/>
              <p:cNvSpPr>
                <a:spLocks noChangeArrowheads="1"/>
              </p:cNvSpPr>
              <p:nvPr/>
            </p:nvSpPr>
            <p:spPr bwMode="auto">
              <a:xfrm>
                <a:off x="1333" y="5092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3" name="Rectangle 38"/>
              <p:cNvSpPr>
                <a:spLocks noChangeArrowheads="1"/>
              </p:cNvSpPr>
              <p:nvPr/>
            </p:nvSpPr>
            <p:spPr bwMode="auto">
              <a:xfrm>
                <a:off x="887" y="496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4" name="Rectangle 39"/>
              <p:cNvSpPr>
                <a:spLocks noChangeArrowheads="1"/>
              </p:cNvSpPr>
              <p:nvPr/>
            </p:nvSpPr>
            <p:spPr bwMode="auto">
              <a:xfrm>
                <a:off x="1183" y="5092"/>
                <a:ext cx="60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5" name="Line 40"/>
              <p:cNvSpPr>
                <a:spLocks noChangeShapeType="1"/>
              </p:cNvSpPr>
              <p:nvPr/>
            </p:nvSpPr>
            <p:spPr bwMode="auto">
              <a:xfrm>
                <a:off x="1183" y="5093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6" name="Line 41"/>
              <p:cNvSpPr>
                <a:spLocks noChangeShapeType="1"/>
              </p:cNvSpPr>
              <p:nvPr/>
            </p:nvSpPr>
            <p:spPr bwMode="auto">
              <a:xfrm flipV="1">
                <a:off x="1183" y="5093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7" name="Rectangle 42"/>
              <p:cNvSpPr>
                <a:spLocks noChangeArrowheads="1"/>
              </p:cNvSpPr>
              <p:nvPr/>
            </p:nvSpPr>
            <p:spPr bwMode="auto">
              <a:xfrm>
                <a:off x="465" y="4954"/>
                <a:ext cx="15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8" name="Oval 43"/>
              <p:cNvSpPr>
                <a:spLocks noChangeArrowheads="1"/>
              </p:cNvSpPr>
              <p:nvPr/>
            </p:nvSpPr>
            <p:spPr bwMode="auto">
              <a:xfrm>
                <a:off x="1033" y="5092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9" name="Rectangle 44"/>
              <p:cNvSpPr>
                <a:spLocks noChangeArrowheads="1"/>
              </p:cNvSpPr>
              <p:nvPr/>
            </p:nvSpPr>
            <p:spPr bwMode="auto">
              <a:xfrm>
                <a:off x="1488" y="487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0" name="Oval 45"/>
              <p:cNvSpPr>
                <a:spLocks noChangeArrowheads="1"/>
              </p:cNvSpPr>
              <p:nvPr/>
            </p:nvSpPr>
            <p:spPr bwMode="auto">
              <a:xfrm>
                <a:off x="878" y="5092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1" name="Rectangle 46"/>
              <p:cNvSpPr>
                <a:spLocks noChangeArrowheads="1"/>
              </p:cNvSpPr>
              <p:nvPr/>
            </p:nvSpPr>
            <p:spPr bwMode="auto">
              <a:xfrm>
                <a:off x="1183" y="487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2" name="Oval 47"/>
              <p:cNvSpPr>
                <a:spLocks noChangeArrowheads="1"/>
              </p:cNvSpPr>
              <p:nvPr/>
            </p:nvSpPr>
            <p:spPr bwMode="auto">
              <a:xfrm>
                <a:off x="729" y="5092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3" name="Rectangle 48"/>
              <p:cNvSpPr>
                <a:spLocks noChangeArrowheads="1"/>
              </p:cNvSpPr>
              <p:nvPr/>
            </p:nvSpPr>
            <p:spPr bwMode="auto">
              <a:xfrm>
                <a:off x="884" y="488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4" name="Oval 49"/>
              <p:cNvSpPr>
                <a:spLocks noChangeArrowheads="1"/>
              </p:cNvSpPr>
              <p:nvPr/>
            </p:nvSpPr>
            <p:spPr bwMode="auto">
              <a:xfrm>
                <a:off x="1183" y="5190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5" name="Rectangle 50"/>
              <p:cNvSpPr>
                <a:spLocks noChangeArrowheads="1"/>
              </p:cNvSpPr>
              <p:nvPr/>
            </p:nvSpPr>
            <p:spPr bwMode="auto">
              <a:xfrm>
                <a:off x="1653" y="488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6" name="Oval 51"/>
              <p:cNvSpPr>
                <a:spLocks noChangeArrowheads="1"/>
              </p:cNvSpPr>
              <p:nvPr/>
            </p:nvSpPr>
            <p:spPr bwMode="auto">
              <a:xfrm>
                <a:off x="878" y="5294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7" name="Rectangle 52"/>
              <p:cNvSpPr>
                <a:spLocks noChangeArrowheads="1"/>
              </p:cNvSpPr>
              <p:nvPr/>
            </p:nvSpPr>
            <p:spPr bwMode="auto">
              <a:xfrm>
                <a:off x="355" y="479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8" name="Oval 53"/>
              <p:cNvSpPr>
                <a:spLocks noChangeArrowheads="1"/>
              </p:cNvSpPr>
              <p:nvPr/>
            </p:nvSpPr>
            <p:spPr bwMode="auto">
              <a:xfrm>
                <a:off x="1637" y="5142"/>
                <a:ext cx="60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9" name="Rectangle 54"/>
              <p:cNvSpPr>
                <a:spLocks noChangeArrowheads="1"/>
              </p:cNvSpPr>
              <p:nvPr/>
            </p:nvSpPr>
            <p:spPr bwMode="auto">
              <a:xfrm>
                <a:off x="825" y="4628"/>
                <a:ext cx="15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0" name="Oval 55"/>
              <p:cNvSpPr>
                <a:spLocks noChangeArrowheads="1"/>
              </p:cNvSpPr>
              <p:nvPr/>
            </p:nvSpPr>
            <p:spPr bwMode="auto">
              <a:xfrm>
                <a:off x="499" y="514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1" name="Rectangle 56"/>
              <p:cNvSpPr>
                <a:spLocks noChangeArrowheads="1"/>
              </p:cNvSpPr>
              <p:nvPr/>
            </p:nvSpPr>
            <p:spPr bwMode="auto">
              <a:xfrm>
                <a:off x="630" y="4949"/>
                <a:ext cx="15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2" name="Oval 57"/>
              <p:cNvSpPr>
                <a:spLocks noChangeArrowheads="1"/>
              </p:cNvSpPr>
              <p:nvPr/>
            </p:nvSpPr>
            <p:spPr bwMode="auto">
              <a:xfrm>
                <a:off x="585" y="2929"/>
                <a:ext cx="59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3" name="Rectangle 58"/>
              <p:cNvSpPr>
                <a:spLocks noChangeArrowheads="1"/>
              </p:cNvSpPr>
              <p:nvPr/>
            </p:nvSpPr>
            <p:spPr bwMode="auto">
              <a:xfrm>
                <a:off x="1469" y="2807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4" name="Oval 59"/>
              <p:cNvSpPr>
                <a:spLocks noChangeArrowheads="1"/>
              </p:cNvSpPr>
              <p:nvPr/>
            </p:nvSpPr>
            <p:spPr bwMode="auto">
              <a:xfrm>
                <a:off x="1461" y="292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5" name="Rectangle 60"/>
              <p:cNvSpPr>
                <a:spLocks noChangeArrowheads="1"/>
              </p:cNvSpPr>
              <p:nvPr/>
            </p:nvSpPr>
            <p:spPr bwMode="auto">
              <a:xfrm>
                <a:off x="1239" y="2807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6" name="Oval 61"/>
              <p:cNvSpPr>
                <a:spLocks noChangeArrowheads="1"/>
              </p:cNvSpPr>
              <p:nvPr/>
            </p:nvSpPr>
            <p:spPr bwMode="auto">
              <a:xfrm>
                <a:off x="1311" y="292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7" name="Rectangle 62"/>
              <p:cNvSpPr>
                <a:spLocks noChangeArrowheads="1"/>
              </p:cNvSpPr>
              <p:nvPr/>
            </p:nvSpPr>
            <p:spPr bwMode="auto">
              <a:xfrm>
                <a:off x="935" y="2807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8" name="Rectangle 63"/>
              <p:cNvSpPr>
                <a:spLocks noChangeArrowheads="1"/>
              </p:cNvSpPr>
              <p:nvPr/>
            </p:nvSpPr>
            <p:spPr bwMode="auto">
              <a:xfrm>
                <a:off x="1156" y="2929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9" name="Line 64"/>
              <p:cNvSpPr>
                <a:spLocks noChangeShapeType="1"/>
              </p:cNvSpPr>
              <p:nvPr/>
            </p:nvSpPr>
            <p:spPr bwMode="auto">
              <a:xfrm>
                <a:off x="1156" y="2929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0" name="Line 65"/>
              <p:cNvSpPr>
                <a:spLocks noChangeShapeType="1"/>
              </p:cNvSpPr>
              <p:nvPr/>
            </p:nvSpPr>
            <p:spPr bwMode="auto">
              <a:xfrm flipV="1">
                <a:off x="1156" y="2929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1" name="Rectangle 66"/>
              <p:cNvSpPr>
                <a:spLocks noChangeArrowheads="1"/>
              </p:cNvSpPr>
              <p:nvPr/>
            </p:nvSpPr>
            <p:spPr bwMode="auto">
              <a:xfrm>
                <a:off x="1616" y="2807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2" name="Oval 67"/>
              <p:cNvSpPr>
                <a:spLocks noChangeArrowheads="1"/>
              </p:cNvSpPr>
              <p:nvPr/>
            </p:nvSpPr>
            <p:spPr bwMode="auto">
              <a:xfrm>
                <a:off x="1007" y="2929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3" name="Rectangle 68"/>
              <p:cNvSpPr>
                <a:spLocks noChangeArrowheads="1"/>
              </p:cNvSpPr>
              <p:nvPr/>
            </p:nvSpPr>
            <p:spPr bwMode="auto">
              <a:xfrm>
                <a:off x="1312" y="271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4" name="Oval 69"/>
              <p:cNvSpPr>
                <a:spLocks noChangeArrowheads="1"/>
              </p:cNvSpPr>
              <p:nvPr/>
            </p:nvSpPr>
            <p:spPr bwMode="auto">
              <a:xfrm>
                <a:off x="857" y="292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5" name="Rectangle 70"/>
              <p:cNvSpPr>
                <a:spLocks noChangeArrowheads="1"/>
              </p:cNvSpPr>
              <p:nvPr/>
            </p:nvSpPr>
            <p:spPr bwMode="auto">
              <a:xfrm>
                <a:off x="1012" y="271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6" name="Oval 71"/>
              <p:cNvSpPr>
                <a:spLocks noChangeArrowheads="1"/>
              </p:cNvSpPr>
              <p:nvPr/>
            </p:nvSpPr>
            <p:spPr bwMode="auto">
              <a:xfrm>
                <a:off x="702" y="292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7" name="Rectangle 72"/>
              <p:cNvSpPr>
                <a:spLocks noChangeArrowheads="1"/>
              </p:cNvSpPr>
              <p:nvPr/>
            </p:nvSpPr>
            <p:spPr bwMode="auto">
              <a:xfrm>
                <a:off x="710" y="2807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8" name="Oval 73"/>
              <p:cNvSpPr>
                <a:spLocks noChangeArrowheads="1"/>
              </p:cNvSpPr>
              <p:nvPr/>
            </p:nvSpPr>
            <p:spPr bwMode="auto">
              <a:xfrm>
                <a:off x="1156" y="302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9" name="Rectangle 74"/>
              <p:cNvSpPr>
                <a:spLocks noChangeArrowheads="1"/>
              </p:cNvSpPr>
              <p:nvPr/>
            </p:nvSpPr>
            <p:spPr bwMode="auto">
              <a:xfrm>
                <a:off x="1696" y="2622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0" name="Oval 75"/>
              <p:cNvSpPr>
                <a:spLocks noChangeArrowheads="1"/>
              </p:cNvSpPr>
              <p:nvPr/>
            </p:nvSpPr>
            <p:spPr bwMode="auto">
              <a:xfrm>
                <a:off x="857" y="313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1" name="Rectangle 76"/>
              <p:cNvSpPr>
                <a:spLocks noChangeArrowheads="1"/>
              </p:cNvSpPr>
              <p:nvPr/>
            </p:nvSpPr>
            <p:spPr bwMode="auto">
              <a:xfrm>
                <a:off x="558" y="2802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2" name="Oval 77"/>
              <p:cNvSpPr>
                <a:spLocks noChangeArrowheads="1"/>
              </p:cNvSpPr>
              <p:nvPr/>
            </p:nvSpPr>
            <p:spPr bwMode="auto">
              <a:xfrm>
                <a:off x="1616" y="2978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3" name="Rectangle 78"/>
              <p:cNvSpPr>
                <a:spLocks noChangeArrowheads="1"/>
              </p:cNvSpPr>
              <p:nvPr/>
            </p:nvSpPr>
            <p:spPr bwMode="auto">
              <a:xfrm>
                <a:off x="1071" y="2530"/>
                <a:ext cx="15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4" name="Oval 79"/>
              <p:cNvSpPr>
                <a:spLocks noChangeArrowheads="1"/>
              </p:cNvSpPr>
              <p:nvPr/>
            </p:nvSpPr>
            <p:spPr bwMode="auto">
              <a:xfrm>
                <a:off x="478" y="297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5" name="Rectangle 80"/>
              <p:cNvSpPr>
                <a:spLocks noChangeArrowheads="1"/>
              </p:cNvSpPr>
              <p:nvPr/>
            </p:nvSpPr>
            <p:spPr bwMode="auto">
              <a:xfrm>
                <a:off x="334" y="271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6" name="Oval 81"/>
              <p:cNvSpPr>
                <a:spLocks noChangeArrowheads="1"/>
              </p:cNvSpPr>
              <p:nvPr/>
            </p:nvSpPr>
            <p:spPr bwMode="auto">
              <a:xfrm>
                <a:off x="1330" y="1356"/>
                <a:ext cx="105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7" name="Rectangle 82"/>
              <p:cNvSpPr>
                <a:spLocks noChangeArrowheads="1"/>
              </p:cNvSpPr>
              <p:nvPr/>
            </p:nvSpPr>
            <p:spPr bwMode="auto">
              <a:xfrm>
                <a:off x="2866" y="1114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8" name="Oval 83"/>
              <p:cNvSpPr>
                <a:spLocks noChangeArrowheads="1"/>
              </p:cNvSpPr>
              <p:nvPr/>
            </p:nvSpPr>
            <p:spPr bwMode="auto">
              <a:xfrm>
                <a:off x="2858" y="1334"/>
                <a:ext cx="105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9" name="Rectangle 84"/>
              <p:cNvSpPr>
                <a:spLocks noChangeArrowheads="1"/>
              </p:cNvSpPr>
              <p:nvPr/>
            </p:nvSpPr>
            <p:spPr bwMode="auto">
              <a:xfrm>
                <a:off x="2396" y="1109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0" name="Oval 85"/>
              <p:cNvSpPr>
                <a:spLocks noChangeArrowheads="1"/>
              </p:cNvSpPr>
              <p:nvPr/>
            </p:nvSpPr>
            <p:spPr bwMode="auto">
              <a:xfrm>
                <a:off x="2596" y="1334"/>
                <a:ext cx="105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1" name="Rectangle 86"/>
              <p:cNvSpPr>
                <a:spLocks noChangeArrowheads="1"/>
              </p:cNvSpPr>
              <p:nvPr/>
            </p:nvSpPr>
            <p:spPr bwMode="auto">
              <a:xfrm>
                <a:off x="2038" y="1120"/>
                <a:ext cx="15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2" name="Rectangle 87"/>
              <p:cNvSpPr>
                <a:spLocks noChangeArrowheads="1"/>
              </p:cNvSpPr>
              <p:nvPr/>
            </p:nvSpPr>
            <p:spPr bwMode="auto">
              <a:xfrm>
                <a:off x="2334" y="1334"/>
                <a:ext cx="106" cy="107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3" name="Line 88"/>
              <p:cNvSpPr>
                <a:spLocks noChangeShapeType="1"/>
              </p:cNvSpPr>
              <p:nvPr/>
            </p:nvSpPr>
            <p:spPr bwMode="auto">
              <a:xfrm>
                <a:off x="2334" y="1334"/>
                <a:ext cx="102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4" name="Line 89"/>
              <p:cNvSpPr>
                <a:spLocks noChangeShapeType="1"/>
              </p:cNvSpPr>
              <p:nvPr/>
            </p:nvSpPr>
            <p:spPr bwMode="auto">
              <a:xfrm flipV="1">
                <a:off x="2334" y="1334"/>
                <a:ext cx="102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5" name="Rectangle 90"/>
              <p:cNvSpPr>
                <a:spLocks noChangeArrowheads="1"/>
              </p:cNvSpPr>
              <p:nvPr/>
            </p:nvSpPr>
            <p:spPr bwMode="auto">
              <a:xfrm>
                <a:off x="2717" y="968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6" name="Oval 91"/>
              <p:cNvSpPr>
                <a:spLocks noChangeArrowheads="1"/>
              </p:cNvSpPr>
              <p:nvPr/>
            </p:nvSpPr>
            <p:spPr bwMode="auto">
              <a:xfrm>
                <a:off x="2073" y="1334"/>
                <a:ext cx="105" cy="107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7" name="Rectangle 92"/>
              <p:cNvSpPr>
                <a:spLocks noChangeArrowheads="1"/>
              </p:cNvSpPr>
              <p:nvPr/>
            </p:nvSpPr>
            <p:spPr bwMode="auto">
              <a:xfrm>
                <a:off x="2118" y="957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8" name="Oval 93"/>
              <p:cNvSpPr>
                <a:spLocks noChangeArrowheads="1"/>
              </p:cNvSpPr>
              <p:nvPr/>
            </p:nvSpPr>
            <p:spPr bwMode="auto">
              <a:xfrm>
                <a:off x="1811" y="1334"/>
                <a:ext cx="105" cy="107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9" name="Rectangle 94"/>
              <p:cNvSpPr>
                <a:spLocks noChangeArrowheads="1"/>
              </p:cNvSpPr>
              <p:nvPr/>
            </p:nvSpPr>
            <p:spPr bwMode="auto">
              <a:xfrm>
                <a:off x="1675" y="978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0" name="Oval 95"/>
              <p:cNvSpPr>
                <a:spLocks noChangeArrowheads="1"/>
              </p:cNvSpPr>
              <p:nvPr/>
            </p:nvSpPr>
            <p:spPr bwMode="auto">
              <a:xfrm>
                <a:off x="1544" y="1334"/>
                <a:ext cx="105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1" name="Rectangle 96"/>
              <p:cNvSpPr>
                <a:spLocks noChangeArrowheads="1"/>
              </p:cNvSpPr>
              <p:nvPr/>
            </p:nvSpPr>
            <p:spPr bwMode="auto">
              <a:xfrm>
                <a:off x="1552" y="1114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2" name="Oval 97"/>
              <p:cNvSpPr>
                <a:spLocks noChangeArrowheads="1"/>
              </p:cNvSpPr>
              <p:nvPr/>
            </p:nvSpPr>
            <p:spPr bwMode="auto">
              <a:xfrm>
                <a:off x="2334" y="1503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3" name="Rectangle 98"/>
              <p:cNvSpPr>
                <a:spLocks noChangeArrowheads="1"/>
              </p:cNvSpPr>
              <p:nvPr/>
            </p:nvSpPr>
            <p:spPr bwMode="auto">
              <a:xfrm>
                <a:off x="3224" y="1049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4" name="Oval 99"/>
              <p:cNvSpPr>
                <a:spLocks noChangeArrowheads="1"/>
              </p:cNvSpPr>
              <p:nvPr/>
            </p:nvSpPr>
            <p:spPr bwMode="auto">
              <a:xfrm>
                <a:off x="1806" y="1758"/>
                <a:ext cx="105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5" name="Rectangle 100"/>
              <p:cNvSpPr>
                <a:spLocks noChangeArrowheads="1"/>
              </p:cNvSpPr>
              <p:nvPr/>
            </p:nvSpPr>
            <p:spPr bwMode="auto">
              <a:xfrm>
                <a:off x="1082" y="957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6" name="Oval 101"/>
              <p:cNvSpPr>
                <a:spLocks noChangeArrowheads="1"/>
              </p:cNvSpPr>
              <p:nvPr/>
            </p:nvSpPr>
            <p:spPr bwMode="auto">
              <a:xfrm>
                <a:off x="3093" y="1530"/>
                <a:ext cx="105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7" name="Rectangle 102"/>
              <p:cNvSpPr>
                <a:spLocks noChangeArrowheads="1"/>
              </p:cNvSpPr>
              <p:nvPr/>
            </p:nvSpPr>
            <p:spPr bwMode="auto">
              <a:xfrm>
                <a:off x="2145" y="484"/>
                <a:ext cx="24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8" name="Oval 103"/>
              <p:cNvSpPr>
                <a:spLocks noChangeArrowheads="1"/>
              </p:cNvSpPr>
              <p:nvPr/>
            </p:nvSpPr>
            <p:spPr bwMode="auto">
              <a:xfrm>
                <a:off x="1170" y="1427"/>
                <a:ext cx="105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9" name="Rectangle 104"/>
              <p:cNvSpPr>
                <a:spLocks noChangeArrowheads="1"/>
              </p:cNvSpPr>
              <p:nvPr/>
            </p:nvSpPr>
            <p:spPr bwMode="auto">
              <a:xfrm>
                <a:off x="1196" y="1158"/>
                <a:ext cx="25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0" name="Rectangle 105"/>
              <p:cNvSpPr>
                <a:spLocks noChangeArrowheads="1"/>
              </p:cNvSpPr>
              <p:nvPr/>
            </p:nvSpPr>
            <p:spPr bwMode="auto">
              <a:xfrm>
                <a:off x="1719" y="3160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1" name="Rectangle 106"/>
              <p:cNvSpPr>
                <a:spLocks noChangeArrowheads="1"/>
              </p:cNvSpPr>
              <p:nvPr/>
            </p:nvSpPr>
            <p:spPr bwMode="auto">
              <a:xfrm>
                <a:off x="1742" y="5361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2" name="Rectangle 107"/>
              <p:cNvSpPr>
                <a:spLocks noChangeArrowheads="1"/>
              </p:cNvSpPr>
              <p:nvPr/>
            </p:nvSpPr>
            <p:spPr bwMode="auto">
              <a:xfrm>
                <a:off x="1755" y="4280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3" name="Rectangle 108"/>
              <p:cNvSpPr>
                <a:spLocks noChangeArrowheads="1"/>
              </p:cNvSpPr>
              <p:nvPr/>
            </p:nvSpPr>
            <p:spPr bwMode="auto">
              <a:xfrm>
                <a:off x="699" y="1925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4" name="Rectangle 109"/>
              <p:cNvSpPr>
                <a:spLocks noChangeArrowheads="1"/>
              </p:cNvSpPr>
              <p:nvPr/>
            </p:nvSpPr>
            <p:spPr bwMode="auto">
              <a:xfrm>
                <a:off x="1561" y="171"/>
                <a:ext cx="39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5" name="Rectangle 110"/>
              <p:cNvSpPr>
                <a:spLocks noChangeArrowheads="1"/>
              </p:cNvSpPr>
              <p:nvPr/>
            </p:nvSpPr>
            <p:spPr bwMode="auto">
              <a:xfrm>
                <a:off x="1869" y="171"/>
                <a:ext cx="198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 Tight </a:t>
                </a:r>
                <a:r>
                  <a:rPr kumimoji="0" lang="en-US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LIz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(+) 49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6" name="Rectangle 111"/>
              <p:cNvSpPr>
                <a:spLocks noChangeArrowheads="1"/>
              </p:cNvSpPr>
              <p:nvPr/>
            </p:nvSpPr>
            <p:spPr bwMode="auto">
              <a:xfrm>
                <a:off x="2004" y="2262"/>
                <a:ext cx="15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7" name="Rectangle 112"/>
              <p:cNvSpPr>
                <a:spLocks noChangeArrowheads="1"/>
              </p:cNvSpPr>
              <p:nvPr/>
            </p:nvSpPr>
            <p:spPr bwMode="auto">
              <a:xfrm>
                <a:off x="2112" y="2262"/>
                <a:ext cx="35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8" name="Rectangle 113"/>
              <p:cNvSpPr>
                <a:spLocks noChangeArrowheads="1"/>
              </p:cNvSpPr>
              <p:nvPr/>
            </p:nvSpPr>
            <p:spPr bwMode="auto">
              <a:xfrm>
                <a:off x="2004" y="2376"/>
                <a:ext cx="7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9" name="Rectangle 114"/>
              <p:cNvSpPr>
                <a:spLocks noChangeArrowheads="1"/>
              </p:cNvSpPr>
              <p:nvPr/>
            </p:nvSpPr>
            <p:spPr bwMode="auto">
              <a:xfrm>
                <a:off x="2004" y="2490"/>
                <a:ext cx="22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0" name="Rectangle 115"/>
              <p:cNvSpPr>
                <a:spLocks noChangeArrowheads="1"/>
              </p:cNvSpPr>
              <p:nvPr/>
            </p:nvSpPr>
            <p:spPr bwMode="auto">
              <a:xfrm>
                <a:off x="2135" y="2490"/>
                <a:ext cx="21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pull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1" name="Rectangle 116"/>
              <p:cNvSpPr>
                <a:spLocks noChangeArrowheads="1"/>
              </p:cNvSpPr>
              <p:nvPr/>
            </p:nvSpPr>
            <p:spPr bwMode="auto">
              <a:xfrm>
                <a:off x="2004" y="2604"/>
                <a:ext cx="166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2" name="Rectangle 117"/>
              <p:cNvSpPr>
                <a:spLocks noChangeArrowheads="1"/>
              </p:cNvSpPr>
              <p:nvPr/>
            </p:nvSpPr>
            <p:spPr bwMode="auto">
              <a:xfrm>
                <a:off x="2004" y="2833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3" name="Rectangle 118"/>
              <p:cNvSpPr>
                <a:spLocks noChangeArrowheads="1"/>
              </p:cNvSpPr>
              <p:nvPr/>
            </p:nvSpPr>
            <p:spPr bwMode="auto">
              <a:xfrm>
                <a:off x="2123" y="2833"/>
                <a:ext cx="162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4" name="Rectangle 119"/>
              <p:cNvSpPr>
                <a:spLocks noChangeArrowheads="1"/>
              </p:cNvSpPr>
              <p:nvPr/>
            </p:nvSpPr>
            <p:spPr bwMode="auto">
              <a:xfrm>
                <a:off x="2004" y="3061"/>
                <a:ext cx="21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5" name="Rectangle 120"/>
              <p:cNvSpPr>
                <a:spLocks noChangeArrowheads="1"/>
              </p:cNvSpPr>
              <p:nvPr/>
            </p:nvSpPr>
            <p:spPr bwMode="auto">
              <a:xfrm>
                <a:off x="2146" y="3061"/>
                <a:ext cx="8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6" name="Rectangle 121"/>
              <p:cNvSpPr>
                <a:spLocks noChangeArrowheads="1"/>
              </p:cNvSpPr>
              <p:nvPr/>
            </p:nvSpPr>
            <p:spPr bwMode="auto">
              <a:xfrm>
                <a:off x="2004" y="3289"/>
                <a:ext cx="21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7" name="Rectangle 122"/>
              <p:cNvSpPr>
                <a:spLocks noChangeArrowheads="1"/>
              </p:cNvSpPr>
              <p:nvPr/>
            </p:nvSpPr>
            <p:spPr bwMode="auto">
              <a:xfrm>
                <a:off x="2139" y="3289"/>
                <a:ext cx="35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8" name="Rectangle 123"/>
              <p:cNvSpPr>
                <a:spLocks noChangeArrowheads="1"/>
              </p:cNvSpPr>
              <p:nvPr/>
            </p:nvSpPr>
            <p:spPr bwMode="auto">
              <a:xfrm>
                <a:off x="2004" y="3517"/>
                <a:ext cx="20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9" name="Rectangle 124"/>
              <p:cNvSpPr>
                <a:spLocks noChangeArrowheads="1"/>
              </p:cNvSpPr>
              <p:nvPr/>
            </p:nvSpPr>
            <p:spPr bwMode="auto">
              <a:xfrm>
                <a:off x="2139" y="3517"/>
                <a:ext cx="35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0" name="Rectangle 125"/>
              <p:cNvSpPr>
                <a:spLocks noChangeArrowheads="1"/>
              </p:cNvSpPr>
              <p:nvPr/>
            </p:nvSpPr>
            <p:spPr bwMode="auto">
              <a:xfrm>
                <a:off x="2004" y="3746"/>
                <a:ext cx="15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1" name="Rectangle 126"/>
              <p:cNvSpPr>
                <a:spLocks noChangeArrowheads="1"/>
              </p:cNvSpPr>
              <p:nvPr/>
            </p:nvSpPr>
            <p:spPr bwMode="auto">
              <a:xfrm>
                <a:off x="2136" y="3746"/>
                <a:ext cx="15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 #2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2" name="Rectangle 127"/>
              <p:cNvSpPr>
                <a:spLocks noChangeArrowheads="1"/>
              </p:cNvSpPr>
              <p:nvPr/>
            </p:nvSpPr>
            <p:spPr bwMode="auto">
              <a:xfrm>
                <a:off x="2004" y="3974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3" name="Rectangle 128"/>
              <p:cNvSpPr>
                <a:spLocks noChangeArrowheads="1"/>
              </p:cNvSpPr>
              <p:nvPr/>
            </p:nvSpPr>
            <p:spPr bwMode="auto">
              <a:xfrm>
                <a:off x="2119" y="3974"/>
                <a:ext cx="22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Handoff to slot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4" name="Rectangle 129"/>
              <p:cNvSpPr>
                <a:spLocks noChangeArrowheads="1"/>
              </p:cNvSpPr>
              <p:nvPr/>
            </p:nvSpPr>
            <p:spPr bwMode="auto">
              <a:xfrm>
                <a:off x="2004" y="4088"/>
                <a:ext cx="18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 playside A gap. Snap 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5" name="Rectangle 130"/>
              <p:cNvSpPr>
                <a:spLocks noChangeArrowheads="1"/>
              </p:cNvSpPr>
              <p:nvPr/>
            </p:nvSpPr>
            <p:spPr bwMode="auto">
              <a:xfrm>
                <a:off x="2004" y="4316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6" name="Rectangle 131"/>
              <p:cNvSpPr>
                <a:spLocks noChangeArrowheads="1"/>
              </p:cNvSpPr>
              <p:nvPr/>
            </p:nvSpPr>
            <p:spPr bwMode="auto">
              <a:xfrm>
                <a:off x="2112" y="4316"/>
                <a:ext cx="116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#3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7" name="Rectangle 132"/>
              <p:cNvSpPr>
                <a:spLocks noChangeArrowheads="1"/>
              </p:cNvSpPr>
              <p:nvPr/>
            </p:nvSpPr>
            <p:spPr bwMode="auto">
              <a:xfrm>
                <a:off x="2004" y="4545"/>
                <a:ext cx="21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8" name="Rectangle 133"/>
              <p:cNvSpPr>
                <a:spLocks noChangeArrowheads="1"/>
              </p:cNvSpPr>
              <p:nvPr/>
            </p:nvSpPr>
            <p:spPr bwMode="auto">
              <a:xfrm>
                <a:off x="2159" y="4545"/>
                <a:ext cx="23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Run to(jet)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9" name="Rectangle 134"/>
              <p:cNvSpPr>
                <a:spLocks noChangeArrowheads="1"/>
              </p:cNvSpPr>
              <p:nvPr/>
            </p:nvSpPr>
            <p:spPr bwMode="auto">
              <a:xfrm>
                <a:off x="2004" y="4659"/>
                <a:ext cx="151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70" name="Rectangle 135"/>
              <p:cNvSpPr>
                <a:spLocks noChangeArrowheads="1"/>
              </p:cNvSpPr>
              <p:nvPr/>
            </p:nvSpPr>
            <p:spPr bwMode="auto">
              <a:xfrm>
                <a:off x="2004" y="4887"/>
                <a:ext cx="18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71" name="Rectangle 136"/>
              <p:cNvSpPr>
                <a:spLocks noChangeArrowheads="1"/>
              </p:cNvSpPr>
              <p:nvPr/>
            </p:nvSpPr>
            <p:spPr bwMode="auto">
              <a:xfrm>
                <a:off x="2148" y="4887"/>
                <a:ext cx="22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Wall-off alley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72" name="Rectangle 137"/>
              <p:cNvSpPr>
                <a:spLocks noChangeArrowheads="1"/>
              </p:cNvSpPr>
              <p:nvPr/>
            </p:nvSpPr>
            <p:spPr bwMode="auto">
              <a:xfrm>
                <a:off x="2004" y="5001"/>
                <a:ext cx="164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player. 1st step should be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73" name="Rectangle 138"/>
              <p:cNvSpPr>
                <a:spLocks noChangeArrowheads="1"/>
              </p:cNvSpPr>
              <p:nvPr/>
            </p:nvSpPr>
            <p:spPr bwMode="auto">
              <a:xfrm>
                <a:off x="2004" y="5246"/>
                <a:ext cx="81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74" name="Freeform 139"/>
              <p:cNvSpPr>
                <a:spLocks/>
              </p:cNvSpPr>
              <p:nvPr/>
            </p:nvSpPr>
            <p:spPr bwMode="auto">
              <a:xfrm>
                <a:off x="1021" y="1052"/>
                <a:ext cx="210" cy="403"/>
              </a:xfrm>
              <a:custGeom>
                <a:avLst/>
                <a:gdLst>
                  <a:gd name="T0" fmla="*/ 590 w 590"/>
                  <a:gd name="T1" fmla="*/ 1110 h 1110"/>
                  <a:gd name="T2" fmla="*/ 0 w 590"/>
                  <a:gd name="T3" fmla="*/ 390 h 1110"/>
                  <a:gd name="T4" fmla="*/ 0 w 590"/>
                  <a:gd name="T5" fmla="*/ 72 h 1110"/>
                  <a:gd name="T6" fmla="*/ 130 w 59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1110">
                    <a:moveTo>
                      <a:pt x="590" y="1110"/>
                    </a:moveTo>
                    <a:lnTo>
                      <a:pt x="0" y="390"/>
                    </a:lnTo>
                    <a:lnTo>
                      <a:pt x="0" y="72"/>
                    </a:lnTo>
                    <a:lnTo>
                      <a:pt x="1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5" name="Freeform 140"/>
              <p:cNvSpPr>
                <a:spLocks/>
              </p:cNvSpPr>
              <p:nvPr/>
            </p:nvSpPr>
            <p:spPr bwMode="auto">
              <a:xfrm>
                <a:off x="1049" y="1016"/>
                <a:ext cx="43" cy="70"/>
              </a:xfrm>
              <a:custGeom>
                <a:avLst/>
                <a:gdLst>
                  <a:gd name="T0" fmla="*/ 120 w 120"/>
                  <a:gd name="T1" fmla="*/ 183 h 192"/>
                  <a:gd name="T2" fmla="*/ 103 w 120"/>
                  <a:gd name="T3" fmla="*/ 192 h 192"/>
                  <a:gd name="T4" fmla="*/ 0 w 120"/>
                  <a:gd name="T5" fmla="*/ 8 h 192"/>
                  <a:gd name="T6" fmla="*/ 17 w 12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2">
                    <a:moveTo>
                      <a:pt x="120" y="183"/>
                    </a:moveTo>
                    <a:lnTo>
                      <a:pt x="103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6" name="Line 141"/>
              <p:cNvSpPr>
                <a:spLocks noChangeShapeType="1"/>
              </p:cNvSpPr>
              <p:nvPr/>
            </p:nvSpPr>
            <p:spPr bwMode="auto">
              <a:xfrm flipH="1">
                <a:off x="1049" y="101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7" name="Arc 142"/>
              <p:cNvSpPr>
                <a:spLocks/>
              </p:cNvSpPr>
              <p:nvPr/>
            </p:nvSpPr>
            <p:spPr bwMode="auto">
              <a:xfrm>
                <a:off x="522" y="5033"/>
                <a:ext cx="62" cy="81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946 w 21946"/>
                  <a:gd name="T1" fmla="*/ 21597 h 21600"/>
                  <a:gd name="T2" fmla="*/ 0 w 21946"/>
                  <a:gd name="T3" fmla="*/ 273 h 21600"/>
                  <a:gd name="T4" fmla="*/ 21598 w 2194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46" h="21600" fill="none" extrusionOk="0">
                    <a:moveTo>
                      <a:pt x="21946" y="21597"/>
                    </a:moveTo>
                    <a:cubicBezTo>
                      <a:pt x="21830" y="21599"/>
                      <a:pt x="21714" y="21599"/>
                      <a:pt x="21598" y="21600"/>
                    </a:cubicBezTo>
                    <a:cubicBezTo>
                      <a:pt x="9775" y="21600"/>
                      <a:pt x="149" y="12094"/>
                      <a:pt x="-1" y="273"/>
                    </a:cubicBezTo>
                  </a:path>
                  <a:path w="21946" h="21600" stroke="0" extrusionOk="0">
                    <a:moveTo>
                      <a:pt x="21946" y="21597"/>
                    </a:moveTo>
                    <a:cubicBezTo>
                      <a:pt x="21830" y="21599"/>
                      <a:pt x="21714" y="21599"/>
                      <a:pt x="21598" y="21600"/>
                    </a:cubicBezTo>
                    <a:cubicBezTo>
                      <a:pt x="9775" y="21600"/>
                      <a:pt x="149" y="12094"/>
                      <a:pt x="-1" y="273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8" name="Freeform 143"/>
              <p:cNvSpPr>
                <a:spLocks/>
              </p:cNvSpPr>
              <p:nvPr/>
            </p:nvSpPr>
            <p:spPr bwMode="auto">
              <a:xfrm>
                <a:off x="488" y="5005"/>
                <a:ext cx="64" cy="51"/>
              </a:xfrm>
              <a:custGeom>
                <a:avLst/>
                <a:gdLst>
                  <a:gd name="T0" fmla="*/ 166 w 179"/>
                  <a:gd name="T1" fmla="*/ 0 h 142"/>
                  <a:gd name="T2" fmla="*/ 179 w 179"/>
                  <a:gd name="T3" fmla="*/ 15 h 142"/>
                  <a:gd name="T4" fmla="*/ 13 w 179"/>
                  <a:gd name="T5" fmla="*/ 142 h 142"/>
                  <a:gd name="T6" fmla="*/ 0 w 179"/>
                  <a:gd name="T7" fmla="*/ 12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5"/>
                    </a:lnTo>
                    <a:lnTo>
                      <a:pt x="13" y="142"/>
                    </a:lnTo>
                    <a:lnTo>
                      <a:pt x="0" y="12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9" name="Line 144"/>
              <p:cNvSpPr>
                <a:spLocks noChangeShapeType="1"/>
              </p:cNvSpPr>
              <p:nvPr/>
            </p:nvSpPr>
            <p:spPr bwMode="auto">
              <a:xfrm>
                <a:off x="488" y="505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0" name="Arc 145"/>
              <p:cNvSpPr>
                <a:spLocks/>
              </p:cNvSpPr>
              <p:nvPr/>
            </p:nvSpPr>
            <p:spPr bwMode="auto">
              <a:xfrm>
                <a:off x="563" y="2892"/>
                <a:ext cx="18" cy="67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2830 w 22830"/>
                  <a:gd name="T1" fmla="*/ 21565 h 21600"/>
                  <a:gd name="T2" fmla="*/ 0 w 22830"/>
                  <a:gd name="T3" fmla="*/ 322 h 21600"/>
                  <a:gd name="T4" fmla="*/ 21598 w 2283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830" h="21600" fill="none" extrusionOk="0">
                    <a:moveTo>
                      <a:pt x="22829" y="21564"/>
                    </a:moveTo>
                    <a:cubicBezTo>
                      <a:pt x="22419" y="21588"/>
                      <a:pt x="22008" y="21599"/>
                      <a:pt x="21598" y="21600"/>
                    </a:cubicBezTo>
                    <a:cubicBezTo>
                      <a:pt x="9794" y="21600"/>
                      <a:pt x="176" y="12124"/>
                      <a:pt x="0" y="321"/>
                    </a:cubicBezTo>
                  </a:path>
                  <a:path w="22830" h="21600" stroke="0" extrusionOk="0">
                    <a:moveTo>
                      <a:pt x="22829" y="21564"/>
                    </a:moveTo>
                    <a:cubicBezTo>
                      <a:pt x="22419" y="21588"/>
                      <a:pt x="22008" y="21599"/>
                      <a:pt x="21598" y="21600"/>
                    </a:cubicBezTo>
                    <a:cubicBezTo>
                      <a:pt x="9794" y="21600"/>
                      <a:pt x="176" y="12124"/>
                      <a:pt x="0" y="321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1" name="Freeform 146"/>
              <p:cNvSpPr>
                <a:spLocks/>
              </p:cNvSpPr>
              <p:nvPr/>
            </p:nvSpPr>
            <p:spPr bwMode="auto">
              <a:xfrm>
                <a:off x="525" y="2876"/>
                <a:ext cx="74" cy="27"/>
              </a:xfrm>
              <a:custGeom>
                <a:avLst/>
                <a:gdLst>
                  <a:gd name="T0" fmla="*/ 205 w 209"/>
                  <a:gd name="T1" fmla="*/ 0 h 75"/>
                  <a:gd name="T2" fmla="*/ 209 w 209"/>
                  <a:gd name="T3" fmla="*/ 19 h 75"/>
                  <a:gd name="T4" fmla="*/ 5 w 209"/>
                  <a:gd name="T5" fmla="*/ 75 h 75"/>
                  <a:gd name="T6" fmla="*/ 0 w 209"/>
                  <a:gd name="T7" fmla="*/ 5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75">
                    <a:moveTo>
                      <a:pt x="205" y="0"/>
                    </a:moveTo>
                    <a:lnTo>
                      <a:pt x="209" y="19"/>
                    </a:lnTo>
                    <a:lnTo>
                      <a:pt x="5" y="75"/>
                    </a:lnTo>
                    <a:lnTo>
                      <a:pt x="0" y="5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2" name="Line 147"/>
              <p:cNvSpPr>
                <a:spLocks noChangeShapeType="1"/>
              </p:cNvSpPr>
              <p:nvPr/>
            </p:nvSpPr>
            <p:spPr bwMode="auto">
              <a:xfrm>
                <a:off x="525" y="2896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3" name="Arc 148"/>
              <p:cNvSpPr>
                <a:spLocks/>
              </p:cNvSpPr>
              <p:nvPr/>
            </p:nvSpPr>
            <p:spPr bwMode="auto">
              <a:xfrm>
                <a:off x="526" y="3983"/>
                <a:ext cx="58" cy="7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4" name="Freeform 149"/>
              <p:cNvSpPr>
                <a:spLocks/>
              </p:cNvSpPr>
              <p:nvPr/>
            </p:nvSpPr>
            <p:spPr bwMode="auto">
              <a:xfrm>
                <a:off x="492" y="3954"/>
                <a:ext cx="63" cy="52"/>
              </a:xfrm>
              <a:custGeom>
                <a:avLst/>
                <a:gdLst>
                  <a:gd name="T0" fmla="*/ 166 w 179"/>
                  <a:gd name="T1" fmla="*/ 0 h 142"/>
                  <a:gd name="T2" fmla="*/ 179 w 179"/>
                  <a:gd name="T3" fmla="*/ 15 h 142"/>
                  <a:gd name="T4" fmla="*/ 13 w 179"/>
                  <a:gd name="T5" fmla="*/ 142 h 142"/>
                  <a:gd name="T6" fmla="*/ 0 w 179"/>
                  <a:gd name="T7" fmla="*/ 12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5"/>
                    </a:lnTo>
                    <a:lnTo>
                      <a:pt x="13" y="142"/>
                    </a:lnTo>
                    <a:lnTo>
                      <a:pt x="0" y="12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5" name="Line 150"/>
              <p:cNvSpPr>
                <a:spLocks noChangeShapeType="1"/>
              </p:cNvSpPr>
              <p:nvPr/>
            </p:nvSpPr>
            <p:spPr bwMode="auto">
              <a:xfrm>
                <a:off x="492" y="4001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6" name="Arc 151"/>
              <p:cNvSpPr>
                <a:spLocks/>
              </p:cNvSpPr>
              <p:nvPr/>
            </p:nvSpPr>
            <p:spPr bwMode="auto">
              <a:xfrm>
                <a:off x="1218" y="1285"/>
                <a:ext cx="139" cy="17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7" name="Freeform 152"/>
              <p:cNvSpPr>
                <a:spLocks/>
              </p:cNvSpPr>
              <p:nvPr/>
            </p:nvSpPr>
            <p:spPr bwMode="auto">
              <a:xfrm>
                <a:off x="1181" y="1279"/>
                <a:ext cx="75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8" name="Line 153"/>
              <p:cNvSpPr>
                <a:spLocks noChangeShapeType="1"/>
              </p:cNvSpPr>
              <p:nvPr/>
            </p:nvSpPr>
            <p:spPr bwMode="auto">
              <a:xfrm>
                <a:off x="1181" y="127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9" name="Arc 154"/>
              <p:cNvSpPr>
                <a:spLocks/>
              </p:cNvSpPr>
              <p:nvPr/>
            </p:nvSpPr>
            <p:spPr bwMode="auto">
              <a:xfrm>
                <a:off x="1378" y="1076"/>
                <a:ext cx="485" cy="3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0" name="Arc 155"/>
              <p:cNvSpPr>
                <a:spLocks/>
              </p:cNvSpPr>
              <p:nvPr/>
            </p:nvSpPr>
            <p:spPr bwMode="auto">
              <a:xfrm>
                <a:off x="1378" y="1021"/>
                <a:ext cx="120" cy="5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780"/>
                  <a:gd name="T1" fmla="*/ 21600 h 21600"/>
                  <a:gd name="T2" fmla="*/ 21780 w 21780"/>
                  <a:gd name="T3" fmla="*/ 1 h 21600"/>
                  <a:gd name="T4" fmla="*/ 21600 w 217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60" y="0"/>
                      <a:pt x="21720" y="0"/>
                      <a:pt x="21780" y="0"/>
                    </a:cubicBezTo>
                  </a:path>
                  <a:path w="2178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60" y="0"/>
                      <a:pt x="21720" y="0"/>
                      <a:pt x="2178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1" name="Freeform 156"/>
              <p:cNvSpPr>
                <a:spLocks/>
              </p:cNvSpPr>
              <p:nvPr/>
            </p:nvSpPr>
            <p:spPr bwMode="auto">
              <a:xfrm>
                <a:off x="1483" y="983"/>
                <a:ext cx="37" cy="72"/>
              </a:xfrm>
              <a:custGeom>
                <a:avLst/>
                <a:gdLst>
                  <a:gd name="T0" fmla="*/ 104 w 104"/>
                  <a:gd name="T1" fmla="*/ 192 h 200"/>
                  <a:gd name="T2" fmla="*/ 85 w 104"/>
                  <a:gd name="T3" fmla="*/ 200 h 200"/>
                  <a:gd name="T4" fmla="*/ 0 w 104"/>
                  <a:gd name="T5" fmla="*/ 9 h 200"/>
                  <a:gd name="T6" fmla="*/ 19 w 10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104" y="192"/>
                    </a:moveTo>
                    <a:lnTo>
                      <a:pt x="85" y="200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2" name="Line 157"/>
              <p:cNvSpPr>
                <a:spLocks noChangeShapeType="1"/>
              </p:cNvSpPr>
              <p:nvPr/>
            </p:nvSpPr>
            <p:spPr bwMode="auto">
              <a:xfrm flipH="1">
                <a:off x="1483" y="983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3" name="Arc 158"/>
              <p:cNvSpPr>
                <a:spLocks/>
              </p:cNvSpPr>
              <p:nvPr/>
            </p:nvSpPr>
            <p:spPr bwMode="auto">
              <a:xfrm>
                <a:off x="1482" y="1224"/>
                <a:ext cx="91" cy="12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80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9" y="21600"/>
                      <a:pt x="98" y="12038"/>
                      <a:pt x="-1" y="180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9" y="21600"/>
                      <a:pt x="98" y="12038"/>
                      <a:pt x="-1" y="18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4" name="Arc 159"/>
              <p:cNvSpPr>
                <a:spLocks/>
              </p:cNvSpPr>
              <p:nvPr/>
            </p:nvSpPr>
            <p:spPr bwMode="auto">
              <a:xfrm>
                <a:off x="1481" y="1188"/>
                <a:ext cx="67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 w 21923"/>
                  <a:gd name="T1" fmla="*/ 22208 h 22208"/>
                  <a:gd name="T2" fmla="*/ 21923 w 21923"/>
                  <a:gd name="T3" fmla="*/ 2 h 22208"/>
                  <a:gd name="T4" fmla="*/ 21600 w 21923"/>
                  <a:gd name="T5" fmla="*/ 21600 h 22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23" h="22208" fill="none" extrusionOk="0">
                    <a:moveTo>
                      <a:pt x="8" y="22208"/>
                    </a:moveTo>
                    <a:cubicBezTo>
                      <a:pt x="2" y="22005"/>
                      <a:pt x="0" y="2180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07" y="-1"/>
                      <a:pt x="21815" y="0"/>
                      <a:pt x="21922" y="2"/>
                    </a:cubicBezTo>
                  </a:path>
                  <a:path w="21923" h="22208" stroke="0" extrusionOk="0">
                    <a:moveTo>
                      <a:pt x="8" y="22208"/>
                    </a:moveTo>
                    <a:cubicBezTo>
                      <a:pt x="2" y="22005"/>
                      <a:pt x="0" y="2180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07" y="-1"/>
                      <a:pt x="21815" y="0"/>
                      <a:pt x="21922" y="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5" name="Freeform 160"/>
              <p:cNvSpPr>
                <a:spLocks/>
              </p:cNvSpPr>
              <p:nvPr/>
            </p:nvSpPr>
            <p:spPr bwMode="auto">
              <a:xfrm>
                <a:off x="1530" y="1151"/>
                <a:ext cx="41" cy="71"/>
              </a:xfrm>
              <a:custGeom>
                <a:avLst/>
                <a:gdLst>
                  <a:gd name="T0" fmla="*/ 115 w 115"/>
                  <a:gd name="T1" fmla="*/ 187 h 196"/>
                  <a:gd name="T2" fmla="*/ 98 w 115"/>
                  <a:gd name="T3" fmla="*/ 196 h 196"/>
                  <a:gd name="T4" fmla="*/ 0 w 115"/>
                  <a:gd name="T5" fmla="*/ 8 h 196"/>
                  <a:gd name="T6" fmla="*/ 17 w 115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115" y="187"/>
                    </a:moveTo>
                    <a:lnTo>
                      <a:pt x="98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6" name="Line 161"/>
              <p:cNvSpPr>
                <a:spLocks noChangeShapeType="1"/>
              </p:cNvSpPr>
              <p:nvPr/>
            </p:nvSpPr>
            <p:spPr bwMode="auto">
              <a:xfrm flipH="1">
                <a:off x="1530" y="115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7" name="Arc 162"/>
              <p:cNvSpPr>
                <a:spLocks/>
              </p:cNvSpPr>
              <p:nvPr/>
            </p:nvSpPr>
            <p:spPr bwMode="auto">
              <a:xfrm>
                <a:off x="1363" y="1329"/>
                <a:ext cx="753" cy="10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8" name="Arc 163"/>
              <p:cNvSpPr>
                <a:spLocks/>
              </p:cNvSpPr>
              <p:nvPr/>
            </p:nvSpPr>
            <p:spPr bwMode="auto">
              <a:xfrm>
                <a:off x="1302" y="1172"/>
                <a:ext cx="61" cy="1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138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24" y="21600"/>
                      <a:pt x="76" y="12013"/>
                      <a:pt x="0" y="137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24" y="21600"/>
                      <a:pt x="76" y="12013"/>
                      <a:pt x="0" y="13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9" name="Arc 164"/>
              <p:cNvSpPr>
                <a:spLocks/>
              </p:cNvSpPr>
              <p:nvPr/>
            </p:nvSpPr>
            <p:spPr bwMode="auto">
              <a:xfrm>
                <a:off x="1297" y="870"/>
                <a:ext cx="5" cy="3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6814 w 26814"/>
                  <a:gd name="T1" fmla="*/ 20961 h 21600"/>
                  <a:gd name="T2" fmla="*/ 0 w 26814"/>
                  <a:gd name="T3" fmla="*/ 0 h 21600"/>
                  <a:gd name="T4" fmla="*/ 21600 w 2681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14" h="21600" fill="none" extrusionOk="0">
                    <a:moveTo>
                      <a:pt x="26814" y="20961"/>
                    </a:moveTo>
                    <a:cubicBezTo>
                      <a:pt x="25108" y="21385"/>
                      <a:pt x="2335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6814" h="21600" stroke="0" extrusionOk="0">
                    <a:moveTo>
                      <a:pt x="26814" y="20961"/>
                    </a:moveTo>
                    <a:cubicBezTo>
                      <a:pt x="25108" y="21385"/>
                      <a:pt x="2335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0" name="Freeform 165"/>
              <p:cNvSpPr>
                <a:spLocks/>
              </p:cNvSpPr>
              <p:nvPr/>
            </p:nvSpPr>
            <p:spPr bwMode="auto">
              <a:xfrm>
                <a:off x="1259" y="863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1" name="Line 166"/>
              <p:cNvSpPr>
                <a:spLocks noChangeShapeType="1"/>
              </p:cNvSpPr>
              <p:nvPr/>
            </p:nvSpPr>
            <p:spPr bwMode="auto">
              <a:xfrm>
                <a:off x="1259" y="86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2" name="Arc 167"/>
              <p:cNvSpPr>
                <a:spLocks/>
              </p:cNvSpPr>
              <p:nvPr/>
            </p:nvSpPr>
            <p:spPr bwMode="auto">
              <a:xfrm>
                <a:off x="2455" y="1261"/>
                <a:ext cx="174" cy="7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3" name="Freeform 168"/>
              <p:cNvSpPr>
                <a:spLocks/>
              </p:cNvSpPr>
              <p:nvPr/>
            </p:nvSpPr>
            <p:spPr bwMode="auto">
              <a:xfrm>
                <a:off x="2433" y="1224"/>
                <a:ext cx="37" cy="72"/>
              </a:xfrm>
              <a:custGeom>
                <a:avLst/>
                <a:gdLst>
                  <a:gd name="T0" fmla="*/ 86 w 105"/>
                  <a:gd name="T1" fmla="*/ 0 h 200"/>
                  <a:gd name="T2" fmla="*/ 105 w 105"/>
                  <a:gd name="T3" fmla="*/ 8 h 200"/>
                  <a:gd name="T4" fmla="*/ 20 w 105"/>
                  <a:gd name="T5" fmla="*/ 200 h 200"/>
                  <a:gd name="T6" fmla="*/ 0 w 105"/>
                  <a:gd name="T7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200">
                    <a:moveTo>
                      <a:pt x="86" y="0"/>
                    </a:moveTo>
                    <a:lnTo>
                      <a:pt x="105" y="8"/>
                    </a:lnTo>
                    <a:lnTo>
                      <a:pt x="20" y="200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4" name="Line 169"/>
              <p:cNvSpPr>
                <a:spLocks noChangeShapeType="1"/>
              </p:cNvSpPr>
              <p:nvPr/>
            </p:nvSpPr>
            <p:spPr bwMode="auto">
              <a:xfrm>
                <a:off x="2433" y="1293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5" name="Arc 170"/>
              <p:cNvSpPr>
                <a:spLocks/>
              </p:cNvSpPr>
              <p:nvPr/>
            </p:nvSpPr>
            <p:spPr bwMode="auto">
              <a:xfrm>
                <a:off x="2752" y="1261"/>
                <a:ext cx="128" cy="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6" name="Freeform 171"/>
              <p:cNvSpPr>
                <a:spLocks/>
              </p:cNvSpPr>
              <p:nvPr/>
            </p:nvSpPr>
            <p:spPr bwMode="auto">
              <a:xfrm>
                <a:off x="2727" y="1225"/>
                <a:ext cx="45" cy="69"/>
              </a:xfrm>
              <a:custGeom>
                <a:avLst/>
                <a:gdLst>
                  <a:gd name="T0" fmla="*/ 110 w 128"/>
                  <a:gd name="T1" fmla="*/ 0 h 190"/>
                  <a:gd name="T2" fmla="*/ 128 w 128"/>
                  <a:gd name="T3" fmla="*/ 11 h 190"/>
                  <a:gd name="T4" fmla="*/ 17 w 128"/>
                  <a:gd name="T5" fmla="*/ 190 h 190"/>
                  <a:gd name="T6" fmla="*/ 0 w 128"/>
                  <a:gd name="T7" fmla="*/ 17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90">
                    <a:moveTo>
                      <a:pt x="110" y="0"/>
                    </a:moveTo>
                    <a:lnTo>
                      <a:pt x="128" y="11"/>
                    </a:lnTo>
                    <a:lnTo>
                      <a:pt x="17" y="190"/>
                    </a:lnTo>
                    <a:lnTo>
                      <a:pt x="0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7" name="Line 172"/>
              <p:cNvSpPr>
                <a:spLocks noChangeShapeType="1"/>
              </p:cNvSpPr>
              <p:nvPr/>
            </p:nvSpPr>
            <p:spPr bwMode="auto">
              <a:xfrm>
                <a:off x="2727" y="129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8" name="Freeform 173"/>
              <p:cNvSpPr>
                <a:spLocks/>
              </p:cNvSpPr>
              <p:nvPr/>
            </p:nvSpPr>
            <p:spPr bwMode="auto">
              <a:xfrm>
                <a:off x="2399" y="1609"/>
                <a:ext cx="748" cy="49"/>
              </a:xfrm>
              <a:custGeom>
                <a:avLst/>
                <a:gdLst>
                  <a:gd name="T0" fmla="*/ 2100 w 2100"/>
                  <a:gd name="T1" fmla="*/ 75 h 134"/>
                  <a:gd name="T2" fmla="*/ 2069 w 2100"/>
                  <a:gd name="T3" fmla="*/ 134 h 134"/>
                  <a:gd name="T4" fmla="*/ 2010 w 2100"/>
                  <a:gd name="T5" fmla="*/ 14 h 134"/>
                  <a:gd name="T6" fmla="*/ 1949 w 2100"/>
                  <a:gd name="T7" fmla="*/ 133 h 134"/>
                  <a:gd name="T8" fmla="*/ 1890 w 2100"/>
                  <a:gd name="T9" fmla="*/ 13 h 134"/>
                  <a:gd name="T10" fmla="*/ 1829 w 2100"/>
                  <a:gd name="T11" fmla="*/ 133 h 134"/>
                  <a:gd name="T12" fmla="*/ 1770 w 2100"/>
                  <a:gd name="T13" fmla="*/ 12 h 134"/>
                  <a:gd name="T14" fmla="*/ 1709 w 2100"/>
                  <a:gd name="T15" fmla="*/ 132 h 134"/>
                  <a:gd name="T16" fmla="*/ 1650 w 2100"/>
                  <a:gd name="T17" fmla="*/ 11 h 134"/>
                  <a:gd name="T18" fmla="*/ 1589 w 2100"/>
                  <a:gd name="T19" fmla="*/ 131 h 134"/>
                  <a:gd name="T20" fmla="*/ 1530 w 2100"/>
                  <a:gd name="T21" fmla="*/ 10 h 134"/>
                  <a:gd name="T22" fmla="*/ 1469 w 2100"/>
                  <a:gd name="T23" fmla="*/ 130 h 134"/>
                  <a:gd name="T24" fmla="*/ 1410 w 2100"/>
                  <a:gd name="T25" fmla="*/ 10 h 134"/>
                  <a:gd name="T26" fmla="*/ 1349 w 2100"/>
                  <a:gd name="T27" fmla="*/ 129 h 134"/>
                  <a:gd name="T28" fmla="*/ 1290 w 2100"/>
                  <a:gd name="T29" fmla="*/ 9 h 134"/>
                  <a:gd name="T30" fmla="*/ 1229 w 2100"/>
                  <a:gd name="T31" fmla="*/ 128 h 134"/>
                  <a:gd name="T32" fmla="*/ 1170 w 2100"/>
                  <a:gd name="T33" fmla="*/ 8 h 134"/>
                  <a:gd name="T34" fmla="*/ 1109 w 2100"/>
                  <a:gd name="T35" fmla="*/ 127 h 134"/>
                  <a:gd name="T36" fmla="*/ 1050 w 2100"/>
                  <a:gd name="T37" fmla="*/ 7 h 134"/>
                  <a:gd name="T38" fmla="*/ 989 w 2100"/>
                  <a:gd name="T39" fmla="*/ 127 h 134"/>
                  <a:gd name="T40" fmla="*/ 930 w 2100"/>
                  <a:gd name="T41" fmla="*/ 6 h 134"/>
                  <a:gd name="T42" fmla="*/ 869 w 2100"/>
                  <a:gd name="T43" fmla="*/ 126 h 134"/>
                  <a:gd name="T44" fmla="*/ 810 w 2100"/>
                  <a:gd name="T45" fmla="*/ 5 h 134"/>
                  <a:gd name="T46" fmla="*/ 749 w 2100"/>
                  <a:gd name="T47" fmla="*/ 125 h 134"/>
                  <a:gd name="T48" fmla="*/ 690 w 2100"/>
                  <a:gd name="T49" fmla="*/ 4 h 134"/>
                  <a:gd name="T50" fmla="*/ 629 w 2100"/>
                  <a:gd name="T51" fmla="*/ 124 h 134"/>
                  <a:gd name="T52" fmla="*/ 570 w 2100"/>
                  <a:gd name="T53" fmla="*/ 4 h 134"/>
                  <a:gd name="T54" fmla="*/ 509 w 2100"/>
                  <a:gd name="T55" fmla="*/ 123 h 134"/>
                  <a:gd name="T56" fmla="*/ 450 w 2100"/>
                  <a:gd name="T57" fmla="*/ 3 h 134"/>
                  <a:gd name="T58" fmla="*/ 389 w 2100"/>
                  <a:gd name="T59" fmla="*/ 122 h 134"/>
                  <a:gd name="T60" fmla="*/ 330 w 2100"/>
                  <a:gd name="T61" fmla="*/ 2 h 134"/>
                  <a:gd name="T62" fmla="*/ 269 w 2100"/>
                  <a:gd name="T63" fmla="*/ 121 h 134"/>
                  <a:gd name="T64" fmla="*/ 210 w 2100"/>
                  <a:gd name="T65" fmla="*/ 1 h 134"/>
                  <a:gd name="T66" fmla="*/ 149 w 2100"/>
                  <a:gd name="T67" fmla="*/ 121 h 134"/>
                  <a:gd name="T68" fmla="*/ 90 w 2100"/>
                  <a:gd name="T69" fmla="*/ 0 h 134"/>
                  <a:gd name="T70" fmla="*/ 29 w 2100"/>
                  <a:gd name="T71" fmla="*/ 120 h 134"/>
                  <a:gd name="T72" fmla="*/ 0 w 2100"/>
                  <a:gd name="T73" fmla="*/ 60 h 134"/>
                  <a:gd name="T74" fmla="*/ 0 w 2100"/>
                  <a:gd name="T75" fmla="*/ 6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00" h="134">
                    <a:moveTo>
                      <a:pt x="2100" y="75"/>
                    </a:moveTo>
                    <a:lnTo>
                      <a:pt x="2069" y="134"/>
                    </a:lnTo>
                    <a:lnTo>
                      <a:pt x="2010" y="14"/>
                    </a:lnTo>
                    <a:lnTo>
                      <a:pt x="1949" y="133"/>
                    </a:lnTo>
                    <a:lnTo>
                      <a:pt x="1890" y="13"/>
                    </a:lnTo>
                    <a:lnTo>
                      <a:pt x="1829" y="133"/>
                    </a:lnTo>
                    <a:lnTo>
                      <a:pt x="1770" y="12"/>
                    </a:lnTo>
                    <a:lnTo>
                      <a:pt x="1709" y="132"/>
                    </a:lnTo>
                    <a:lnTo>
                      <a:pt x="1650" y="11"/>
                    </a:lnTo>
                    <a:lnTo>
                      <a:pt x="1589" y="131"/>
                    </a:lnTo>
                    <a:lnTo>
                      <a:pt x="1530" y="10"/>
                    </a:lnTo>
                    <a:lnTo>
                      <a:pt x="1469" y="130"/>
                    </a:lnTo>
                    <a:lnTo>
                      <a:pt x="1410" y="10"/>
                    </a:lnTo>
                    <a:lnTo>
                      <a:pt x="1349" y="129"/>
                    </a:lnTo>
                    <a:lnTo>
                      <a:pt x="1290" y="9"/>
                    </a:lnTo>
                    <a:lnTo>
                      <a:pt x="1229" y="128"/>
                    </a:lnTo>
                    <a:lnTo>
                      <a:pt x="1170" y="8"/>
                    </a:lnTo>
                    <a:lnTo>
                      <a:pt x="1109" y="127"/>
                    </a:lnTo>
                    <a:lnTo>
                      <a:pt x="1050" y="7"/>
                    </a:lnTo>
                    <a:lnTo>
                      <a:pt x="989" y="127"/>
                    </a:lnTo>
                    <a:lnTo>
                      <a:pt x="930" y="6"/>
                    </a:lnTo>
                    <a:lnTo>
                      <a:pt x="869" y="126"/>
                    </a:lnTo>
                    <a:lnTo>
                      <a:pt x="810" y="5"/>
                    </a:lnTo>
                    <a:lnTo>
                      <a:pt x="749" y="125"/>
                    </a:lnTo>
                    <a:lnTo>
                      <a:pt x="690" y="4"/>
                    </a:lnTo>
                    <a:lnTo>
                      <a:pt x="629" y="124"/>
                    </a:lnTo>
                    <a:lnTo>
                      <a:pt x="570" y="4"/>
                    </a:lnTo>
                    <a:lnTo>
                      <a:pt x="509" y="123"/>
                    </a:lnTo>
                    <a:lnTo>
                      <a:pt x="450" y="3"/>
                    </a:lnTo>
                    <a:lnTo>
                      <a:pt x="389" y="122"/>
                    </a:lnTo>
                    <a:lnTo>
                      <a:pt x="330" y="2"/>
                    </a:lnTo>
                    <a:lnTo>
                      <a:pt x="269" y="121"/>
                    </a:lnTo>
                    <a:lnTo>
                      <a:pt x="210" y="1"/>
                    </a:lnTo>
                    <a:lnTo>
                      <a:pt x="149" y="121"/>
                    </a:lnTo>
                    <a:lnTo>
                      <a:pt x="90" y="0"/>
                    </a:lnTo>
                    <a:lnTo>
                      <a:pt x="29" y="120"/>
                    </a:lnTo>
                    <a:lnTo>
                      <a:pt x="0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9" name="Arc 174"/>
              <p:cNvSpPr>
                <a:spLocks/>
              </p:cNvSpPr>
              <p:nvPr/>
            </p:nvSpPr>
            <p:spPr bwMode="auto">
              <a:xfrm>
                <a:off x="917" y="859"/>
                <a:ext cx="1491" cy="7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14 w 21614"/>
                  <a:gd name="T1" fmla="*/ 21600 h 21600"/>
                  <a:gd name="T2" fmla="*/ 0 w 21614"/>
                  <a:gd name="T3" fmla="*/ 0 h 21600"/>
                  <a:gd name="T4" fmla="*/ 21600 w 2161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4" h="21600" fill="none" extrusionOk="0">
                    <a:moveTo>
                      <a:pt x="21613" y="21599"/>
                    </a:moveTo>
                    <a:cubicBezTo>
                      <a:pt x="21609" y="21599"/>
                      <a:pt x="2160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14" h="21600" stroke="0" extrusionOk="0">
                    <a:moveTo>
                      <a:pt x="21613" y="21599"/>
                    </a:moveTo>
                    <a:cubicBezTo>
                      <a:pt x="21609" y="21599"/>
                      <a:pt x="2160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0" name="Freeform 175"/>
              <p:cNvSpPr>
                <a:spLocks/>
              </p:cNvSpPr>
              <p:nvPr/>
            </p:nvSpPr>
            <p:spPr bwMode="auto">
              <a:xfrm>
                <a:off x="898" y="859"/>
                <a:ext cx="38" cy="55"/>
              </a:xfrm>
              <a:custGeom>
                <a:avLst/>
                <a:gdLst>
                  <a:gd name="T0" fmla="*/ 19 w 38"/>
                  <a:gd name="T1" fmla="*/ 0 h 55"/>
                  <a:gd name="T2" fmla="*/ 0 w 38"/>
                  <a:gd name="T3" fmla="*/ 55 h 55"/>
                  <a:gd name="T4" fmla="*/ 19 w 38"/>
                  <a:gd name="T5" fmla="*/ 41 h 55"/>
                  <a:gd name="T6" fmla="*/ 38 w 38"/>
                  <a:gd name="T7" fmla="*/ 55 h 55"/>
                  <a:gd name="T8" fmla="*/ 19 w 38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8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1" name="Arc 176"/>
              <p:cNvSpPr>
                <a:spLocks/>
              </p:cNvSpPr>
              <p:nvPr/>
            </p:nvSpPr>
            <p:spPr bwMode="auto">
              <a:xfrm>
                <a:off x="2301" y="1579"/>
                <a:ext cx="137" cy="5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81 h 21599"/>
                  <a:gd name="T2" fmla="*/ 152 w 21597"/>
                  <a:gd name="T3" fmla="*/ 21599 h 21599"/>
                  <a:gd name="T4" fmla="*/ 0 w 21597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99" fill="none" extrusionOk="0">
                    <a:moveTo>
                      <a:pt x="21596" y="380"/>
                    </a:moveTo>
                    <a:cubicBezTo>
                      <a:pt x="21389" y="12100"/>
                      <a:pt x="11873" y="21516"/>
                      <a:pt x="152" y="21599"/>
                    </a:cubicBezTo>
                  </a:path>
                  <a:path w="21597" h="21599" stroke="0" extrusionOk="0">
                    <a:moveTo>
                      <a:pt x="21596" y="380"/>
                    </a:moveTo>
                    <a:cubicBezTo>
                      <a:pt x="21389" y="12100"/>
                      <a:pt x="11873" y="21516"/>
                      <a:pt x="15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2" name="Arc 177"/>
              <p:cNvSpPr>
                <a:spLocks/>
              </p:cNvSpPr>
              <p:nvPr/>
            </p:nvSpPr>
            <p:spPr bwMode="auto">
              <a:xfrm>
                <a:off x="2302" y="1636"/>
                <a:ext cx="619" cy="3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68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7" y="21600"/>
                      <a:pt x="37" y="11970"/>
                      <a:pt x="0" y="67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7" y="21600"/>
                      <a:pt x="37" y="11970"/>
                      <a:pt x="0" y="6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3" name="Freeform 178"/>
              <p:cNvSpPr>
                <a:spLocks/>
              </p:cNvSpPr>
              <p:nvPr/>
            </p:nvSpPr>
            <p:spPr bwMode="auto">
              <a:xfrm>
                <a:off x="2868" y="1935"/>
                <a:ext cx="53" cy="39"/>
              </a:xfrm>
              <a:custGeom>
                <a:avLst/>
                <a:gdLst>
                  <a:gd name="T0" fmla="*/ 53 w 53"/>
                  <a:gd name="T1" fmla="*/ 20 h 39"/>
                  <a:gd name="T2" fmla="*/ 0 w 53"/>
                  <a:gd name="T3" fmla="*/ 0 h 39"/>
                  <a:gd name="T4" fmla="*/ 14 w 53"/>
                  <a:gd name="T5" fmla="*/ 20 h 39"/>
                  <a:gd name="T6" fmla="*/ 0 w 53"/>
                  <a:gd name="T7" fmla="*/ 39 h 39"/>
                  <a:gd name="T8" fmla="*/ 53 w 53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9">
                    <a:moveTo>
                      <a:pt x="53" y="20"/>
                    </a:moveTo>
                    <a:lnTo>
                      <a:pt x="0" y="0"/>
                    </a:lnTo>
                    <a:lnTo>
                      <a:pt x="14" y="20"/>
                    </a:lnTo>
                    <a:lnTo>
                      <a:pt x="0" y="39"/>
                    </a:lnTo>
                    <a:lnTo>
                      <a:pt x="53" y="2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4" name="Arc 179"/>
              <p:cNvSpPr>
                <a:spLocks/>
              </p:cNvSpPr>
              <p:nvPr/>
            </p:nvSpPr>
            <p:spPr bwMode="auto">
              <a:xfrm>
                <a:off x="2173" y="1236"/>
                <a:ext cx="196" cy="19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10 w 21710"/>
                  <a:gd name="T1" fmla="*/ 21600 h 21600"/>
                  <a:gd name="T2" fmla="*/ 0 w 21710"/>
                  <a:gd name="T3" fmla="*/ 109 h 21600"/>
                  <a:gd name="T4" fmla="*/ 21600 w 2171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0" h="21600" fill="none" extrusionOk="0">
                    <a:moveTo>
                      <a:pt x="21709" y="21599"/>
                    </a:moveTo>
                    <a:cubicBezTo>
                      <a:pt x="21673" y="21599"/>
                      <a:pt x="21636" y="21599"/>
                      <a:pt x="21600" y="21600"/>
                    </a:cubicBezTo>
                    <a:cubicBezTo>
                      <a:pt x="9713" y="21600"/>
                      <a:pt x="60" y="11995"/>
                      <a:pt x="0" y="108"/>
                    </a:cubicBezTo>
                  </a:path>
                  <a:path w="21710" h="21600" stroke="0" extrusionOk="0">
                    <a:moveTo>
                      <a:pt x="21709" y="21599"/>
                    </a:moveTo>
                    <a:cubicBezTo>
                      <a:pt x="21673" y="21599"/>
                      <a:pt x="21636" y="21599"/>
                      <a:pt x="21600" y="21600"/>
                    </a:cubicBezTo>
                    <a:cubicBezTo>
                      <a:pt x="9713" y="21600"/>
                      <a:pt x="60" y="11995"/>
                      <a:pt x="0" y="108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5" name="Freeform 180"/>
              <p:cNvSpPr>
                <a:spLocks/>
              </p:cNvSpPr>
              <p:nvPr/>
            </p:nvSpPr>
            <p:spPr bwMode="auto">
              <a:xfrm>
                <a:off x="2136" y="1230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6" name="Line 181"/>
              <p:cNvSpPr>
                <a:spLocks noChangeShapeType="1"/>
              </p:cNvSpPr>
              <p:nvPr/>
            </p:nvSpPr>
            <p:spPr bwMode="auto">
              <a:xfrm>
                <a:off x="2136" y="123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7" name="Freeform 182"/>
              <p:cNvSpPr>
                <a:spLocks/>
              </p:cNvSpPr>
              <p:nvPr/>
            </p:nvSpPr>
            <p:spPr bwMode="auto">
              <a:xfrm>
                <a:off x="785" y="2882"/>
                <a:ext cx="87" cy="56"/>
              </a:xfrm>
              <a:custGeom>
                <a:avLst/>
                <a:gdLst>
                  <a:gd name="T0" fmla="*/ 245 w 245"/>
                  <a:gd name="T1" fmla="*/ 154 h 154"/>
                  <a:gd name="T2" fmla="*/ 0 w 245"/>
                  <a:gd name="T3" fmla="*/ 45 h 154"/>
                  <a:gd name="T4" fmla="*/ 0 w 245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54">
                    <a:moveTo>
                      <a:pt x="245" y="154"/>
                    </a:moveTo>
                    <a:lnTo>
                      <a:pt x="0" y="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8" name="Freeform 183"/>
              <p:cNvSpPr>
                <a:spLocks/>
              </p:cNvSpPr>
              <p:nvPr/>
            </p:nvSpPr>
            <p:spPr bwMode="auto">
              <a:xfrm>
                <a:off x="748" y="2875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9" name="Line 184"/>
              <p:cNvSpPr>
                <a:spLocks noChangeShapeType="1"/>
              </p:cNvSpPr>
              <p:nvPr/>
            </p:nvSpPr>
            <p:spPr bwMode="auto">
              <a:xfrm>
                <a:off x="748" y="287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0" name="Line 185"/>
              <p:cNvSpPr>
                <a:spLocks noChangeShapeType="1"/>
              </p:cNvSpPr>
              <p:nvPr/>
            </p:nvSpPr>
            <p:spPr bwMode="auto">
              <a:xfrm flipV="1">
                <a:off x="715" y="2877"/>
                <a:ext cx="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1" name="Freeform 186"/>
              <p:cNvSpPr>
                <a:spLocks/>
              </p:cNvSpPr>
              <p:nvPr/>
            </p:nvSpPr>
            <p:spPr bwMode="auto">
              <a:xfrm>
                <a:off x="678" y="2870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2" name="Line 187"/>
              <p:cNvSpPr>
                <a:spLocks noChangeShapeType="1"/>
              </p:cNvSpPr>
              <p:nvPr/>
            </p:nvSpPr>
            <p:spPr bwMode="auto">
              <a:xfrm>
                <a:off x="678" y="287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3" name="Freeform 188"/>
              <p:cNvSpPr>
                <a:spLocks/>
              </p:cNvSpPr>
              <p:nvPr/>
            </p:nvSpPr>
            <p:spPr bwMode="auto">
              <a:xfrm>
                <a:off x="399" y="2816"/>
                <a:ext cx="104" cy="161"/>
              </a:xfrm>
              <a:custGeom>
                <a:avLst/>
                <a:gdLst>
                  <a:gd name="T0" fmla="*/ 292 w 292"/>
                  <a:gd name="T1" fmla="*/ 443 h 443"/>
                  <a:gd name="T2" fmla="*/ 0 w 292"/>
                  <a:gd name="T3" fmla="*/ 121 h 443"/>
                  <a:gd name="T4" fmla="*/ 0 w 292"/>
                  <a:gd name="T5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2" h="443">
                    <a:moveTo>
                      <a:pt x="292" y="443"/>
                    </a:moveTo>
                    <a:lnTo>
                      <a:pt x="0" y="12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4" name="Freeform 189"/>
              <p:cNvSpPr>
                <a:spLocks/>
              </p:cNvSpPr>
              <p:nvPr/>
            </p:nvSpPr>
            <p:spPr bwMode="auto">
              <a:xfrm>
                <a:off x="362" y="2809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5" name="Line 190"/>
              <p:cNvSpPr>
                <a:spLocks noChangeShapeType="1"/>
              </p:cNvSpPr>
              <p:nvPr/>
            </p:nvSpPr>
            <p:spPr bwMode="auto">
              <a:xfrm>
                <a:off x="362" y="280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6" name="Freeform 191"/>
              <p:cNvSpPr>
                <a:spLocks/>
              </p:cNvSpPr>
              <p:nvPr/>
            </p:nvSpPr>
            <p:spPr bwMode="auto">
              <a:xfrm>
                <a:off x="791" y="2783"/>
                <a:ext cx="28" cy="99"/>
              </a:xfrm>
              <a:custGeom>
                <a:avLst/>
                <a:gdLst>
                  <a:gd name="T0" fmla="*/ 0 w 77"/>
                  <a:gd name="T1" fmla="*/ 275 h 275"/>
                  <a:gd name="T2" fmla="*/ 0 w 77"/>
                  <a:gd name="T3" fmla="*/ 0 h 275"/>
                  <a:gd name="T4" fmla="*/ 77 w 77"/>
                  <a:gd name="T5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275">
                    <a:moveTo>
                      <a:pt x="0" y="275"/>
                    </a:moveTo>
                    <a:lnTo>
                      <a:pt x="0" y="0"/>
                    </a:lnTo>
                    <a:lnTo>
                      <a:pt x="7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7" name="Freeform 192"/>
              <p:cNvSpPr>
                <a:spLocks/>
              </p:cNvSpPr>
              <p:nvPr/>
            </p:nvSpPr>
            <p:spPr bwMode="auto">
              <a:xfrm>
                <a:off x="819" y="2745"/>
                <a:ext cx="7" cy="76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8" name="Line 193"/>
              <p:cNvSpPr>
                <a:spLocks noChangeShapeType="1"/>
              </p:cNvSpPr>
              <p:nvPr/>
            </p:nvSpPr>
            <p:spPr bwMode="auto">
              <a:xfrm flipH="1">
                <a:off x="819" y="274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9" name="Arc 194"/>
              <p:cNvSpPr>
                <a:spLocks/>
              </p:cNvSpPr>
              <p:nvPr/>
            </p:nvSpPr>
            <p:spPr bwMode="auto">
              <a:xfrm>
                <a:off x="562" y="2737"/>
                <a:ext cx="485" cy="2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4 w 21644"/>
                  <a:gd name="T1" fmla="*/ 21600 h 21600"/>
                  <a:gd name="T2" fmla="*/ 0 w 21644"/>
                  <a:gd name="T3" fmla="*/ 85 h 21600"/>
                  <a:gd name="T4" fmla="*/ 21600 w 2164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4" h="21600" fill="none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703" y="21600"/>
                      <a:pt x="46" y="11981"/>
                      <a:pt x="0" y="84"/>
                    </a:cubicBezTo>
                  </a:path>
                  <a:path w="21644" h="21600" stroke="0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703" y="21600"/>
                      <a:pt x="46" y="11981"/>
                      <a:pt x="0" y="8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0" name="Freeform 195"/>
              <p:cNvSpPr>
                <a:spLocks/>
              </p:cNvSpPr>
              <p:nvPr/>
            </p:nvSpPr>
            <p:spPr bwMode="auto">
              <a:xfrm>
                <a:off x="525" y="2731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1" name="Line 196"/>
              <p:cNvSpPr>
                <a:spLocks noChangeShapeType="1"/>
              </p:cNvSpPr>
              <p:nvPr/>
            </p:nvSpPr>
            <p:spPr bwMode="auto">
              <a:xfrm>
                <a:off x="525" y="273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2" name="Arc 197"/>
              <p:cNvSpPr>
                <a:spLocks/>
              </p:cNvSpPr>
              <p:nvPr/>
            </p:nvSpPr>
            <p:spPr bwMode="auto">
              <a:xfrm>
                <a:off x="1031" y="2892"/>
                <a:ext cx="158" cy="10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34 w 21734"/>
                  <a:gd name="T1" fmla="*/ 21600 h 21600"/>
                  <a:gd name="T2" fmla="*/ 0 w 21734"/>
                  <a:gd name="T3" fmla="*/ 205 h 21600"/>
                  <a:gd name="T4" fmla="*/ 21599 w 217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21733" y="21599"/>
                    </a:moveTo>
                    <a:cubicBezTo>
                      <a:pt x="21688" y="21599"/>
                      <a:pt x="21643" y="21599"/>
                      <a:pt x="21599" y="21600"/>
                    </a:cubicBezTo>
                    <a:cubicBezTo>
                      <a:pt x="9749" y="21600"/>
                      <a:pt x="112" y="12053"/>
                      <a:pt x="-1" y="205"/>
                    </a:cubicBezTo>
                  </a:path>
                  <a:path w="21734" h="21600" stroke="0" extrusionOk="0">
                    <a:moveTo>
                      <a:pt x="21733" y="21599"/>
                    </a:moveTo>
                    <a:cubicBezTo>
                      <a:pt x="21688" y="21599"/>
                      <a:pt x="21643" y="21599"/>
                      <a:pt x="21599" y="21600"/>
                    </a:cubicBezTo>
                    <a:cubicBezTo>
                      <a:pt x="9749" y="21600"/>
                      <a:pt x="112" y="12053"/>
                      <a:pt x="-1" y="20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3" name="Freeform 198"/>
              <p:cNvSpPr>
                <a:spLocks/>
              </p:cNvSpPr>
              <p:nvPr/>
            </p:nvSpPr>
            <p:spPr bwMode="auto">
              <a:xfrm>
                <a:off x="993" y="2886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4" name="Line 199"/>
              <p:cNvSpPr>
                <a:spLocks noChangeShapeType="1"/>
              </p:cNvSpPr>
              <p:nvPr/>
            </p:nvSpPr>
            <p:spPr bwMode="auto">
              <a:xfrm>
                <a:off x="993" y="288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5" name="Arc 200"/>
              <p:cNvSpPr>
                <a:spLocks/>
              </p:cNvSpPr>
              <p:nvPr/>
            </p:nvSpPr>
            <p:spPr bwMode="auto">
              <a:xfrm>
                <a:off x="1216" y="2904"/>
                <a:ext cx="130" cy="9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31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9" y="21600"/>
                      <a:pt x="126" y="12069"/>
                      <a:pt x="0" y="230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9" y="21600"/>
                      <a:pt x="126" y="12069"/>
                      <a:pt x="0" y="23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6" name="Freeform 201"/>
              <p:cNvSpPr>
                <a:spLocks/>
              </p:cNvSpPr>
              <p:nvPr/>
            </p:nvSpPr>
            <p:spPr bwMode="auto">
              <a:xfrm>
                <a:off x="1188" y="2870"/>
                <a:ext cx="48" cy="66"/>
              </a:xfrm>
              <a:custGeom>
                <a:avLst/>
                <a:gdLst>
                  <a:gd name="T0" fmla="*/ 119 w 136"/>
                  <a:gd name="T1" fmla="*/ 0 h 181"/>
                  <a:gd name="T2" fmla="*/ 136 w 136"/>
                  <a:gd name="T3" fmla="*/ 11 h 181"/>
                  <a:gd name="T4" fmla="*/ 17 w 136"/>
                  <a:gd name="T5" fmla="*/ 181 h 181"/>
                  <a:gd name="T6" fmla="*/ 0 w 136"/>
                  <a:gd name="T7" fmla="*/ 17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1">
                    <a:moveTo>
                      <a:pt x="119" y="0"/>
                    </a:moveTo>
                    <a:lnTo>
                      <a:pt x="136" y="11"/>
                    </a:lnTo>
                    <a:lnTo>
                      <a:pt x="17" y="181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7" name="Line 202"/>
              <p:cNvSpPr>
                <a:spLocks noChangeShapeType="1"/>
              </p:cNvSpPr>
              <p:nvPr/>
            </p:nvSpPr>
            <p:spPr bwMode="auto">
              <a:xfrm>
                <a:off x="1188" y="293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8" name="Arc 203"/>
              <p:cNvSpPr>
                <a:spLocks/>
              </p:cNvSpPr>
              <p:nvPr/>
            </p:nvSpPr>
            <p:spPr bwMode="auto">
              <a:xfrm>
                <a:off x="1357" y="2887"/>
                <a:ext cx="142" cy="104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49 w 21749"/>
                  <a:gd name="T1" fmla="*/ 21599 h 21600"/>
                  <a:gd name="T2" fmla="*/ 0 w 21749"/>
                  <a:gd name="T3" fmla="*/ 208 h 21600"/>
                  <a:gd name="T4" fmla="*/ 21599 w 2174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9" h="21600" fill="none" extrusionOk="0">
                    <a:moveTo>
                      <a:pt x="21749" y="21599"/>
                    </a:moveTo>
                    <a:cubicBezTo>
                      <a:pt x="21699" y="21599"/>
                      <a:pt x="21649" y="21599"/>
                      <a:pt x="21599" y="21600"/>
                    </a:cubicBezTo>
                    <a:cubicBezTo>
                      <a:pt x="9750" y="21600"/>
                      <a:pt x="114" y="12055"/>
                      <a:pt x="0" y="207"/>
                    </a:cubicBezTo>
                  </a:path>
                  <a:path w="21749" h="21600" stroke="0" extrusionOk="0">
                    <a:moveTo>
                      <a:pt x="21749" y="21599"/>
                    </a:moveTo>
                    <a:cubicBezTo>
                      <a:pt x="21699" y="21599"/>
                      <a:pt x="21649" y="21599"/>
                      <a:pt x="21599" y="21600"/>
                    </a:cubicBezTo>
                    <a:cubicBezTo>
                      <a:pt x="9750" y="21600"/>
                      <a:pt x="114" y="12055"/>
                      <a:pt x="0" y="207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9" name="Freeform 204"/>
              <p:cNvSpPr>
                <a:spLocks/>
              </p:cNvSpPr>
              <p:nvPr/>
            </p:nvSpPr>
            <p:spPr bwMode="auto">
              <a:xfrm>
                <a:off x="1320" y="2881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320" y="288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7"/>
            <p:cNvSpPr>
              <a:spLocks/>
            </p:cNvSpPr>
            <p:nvPr/>
          </p:nvSpPr>
          <p:spPr bwMode="auto">
            <a:xfrm>
              <a:off x="1122" y="3081"/>
              <a:ext cx="98" cy="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7 w 21577"/>
                <a:gd name="T1" fmla="*/ 993 h 21599"/>
                <a:gd name="T2" fmla="*/ 206 w 21577"/>
                <a:gd name="T3" fmla="*/ 21599 h 21599"/>
                <a:gd name="T4" fmla="*/ 0 w 21577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7" h="21599" fill="none" extrusionOk="0">
                  <a:moveTo>
                    <a:pt x="21577" y="993"/>
                  </a:moveTo>
                  <a:cubicBezTo>
                    <a:pt x="21050" y="12444"/>
                    <a:pt x="11669" y="21489"/>
                    <a:pt x="206" y="21599"/>
                  </a:cubicBezTo>
                </a:path>
                <a:path w="21577" h="21599" stroke="0" extrusionOk="0">
                  <a:moveTo>
                    <a:pt x="21577" y="993"/>
                  </a:moveTo>
                  <a:cubicBezTo>
                    <a:pt x="21050" y="12444"/>
                    <a:pt x="11669" y="21489"/>
                    <a:pt x="20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8"/>
            <p:cNvSpPr>
              <a:spLocks/>
            </p:cNvSpPr>
            <p:nvPr/>
          </p:nvSpPr>
          <p:spPr bwMode="auto">
            <a:xfrm>
              <a:off x="1123" y="3103"/>
              <a:ext cx="327" cy="10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64 w 21664"/>
                <a:gd name="T1" fmla="*/ 21600 h 21600"/>
                <a:gd name="T2" fmla="*/ 0 w 21664"/>
                <a:gd name="T3" fmla="*/ 208 h 21600"/>
                <a:gd name="T4" fmla="*/ 21599 w 216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4" h="21600" fill="none" extrusionOk="0">
                  <a:moveTo>
                    <a:pt x="21663" y="21599"/>
                  </a:moveTo>
                  <a:cubicBezTo>
                    <a:pt x="21642" y="21599"/>
                    <a:pt x="21620" y="21599"/>
                    <a:pt x="21599" y="21600"/>
                  </a:cubicBezTo>
                  <a:cubicBezTo>
                    <a:pt x="9750" y="21600"/>
                    <a:pt x="114" y="12055"/>
                    <a:pt x="0" y="207"/>
                  </a:cubicBezTo>
                </a:path>
                <a:path w="21664" h="21600" stroke="0" extrusionOk="0">
                  <a:moveTo>
                    <a:pt x="21663" y="21599"/>
                  </a:moveTo>
                  <a:cubicBezTo>
                    <a:pt x="21642" y="21599"/>
                    <a:pt x="21620" y="21599"/>
                    <a:pt x="21599" y="21600"/>
                  </a:cubicBezTo>
                  <a:cubicBezTo>
                    <a:pt x="9750" y="21600"/>
                    <a:pt x="114" y="12055"/>
                    <a:pt x="0" y="20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397" y="3190"/>
              <a:ext cx="53" cy="38"/>
            </a:xfrm>
            <a:custGeom>
              <a:avLst/>
              <a:gdLst>
                <a:gd name="T0" fmla="*/ 53 w 53"/>
                <a:gd name="T1" fmla="*/ 19 h 38"/>
                <a:gd name="T2" fmla="*/ 0 w 53"/>
                <a:gd name="T3" fmla="*/ 0 h 38"/>
                <a:gd name="T4" fmla="*/ 13 w 53"/>
                <a:gd name="T5" fmla="*/ 19 h 38"/>
                <a:gd name="T6" fmla="*/ 0 w 53"/>
                <a:gd name="T7" fmla="*/ 38 h 38"/>
                <a:gd name="T8" fmla="*/ 53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53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8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1106" y="4161"/>
              <a:ext cx="119" cy="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54 w 21554"/>
                <a:gd name="T1" fmla="*/ 1413 h 21599"/>
                <a:gd name="T2" fmla="*/ 160 w 21554"/>
                <a:gd name="T3" fmla="*/ 21599 h 21599"/>
                <a:gd name="T4" fmla="*/ 0 w 21554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4" h="21599" fill="none" extrusionOk="0">
                  <a:moveTo>
                    <a:pt x="21553" y="1412"/>
                  </a:moveTo>
                  <a:cubicBezTo>
                    <a:pt x="20813" y="12707"/>
                    <a:pt x="11478" y="21515"/>
                    <a:pt x="160" y="21599"/>
                  </a:cubicBezTo>
                </a:path>
                <a:path w="21554" h="21599" stroke="0" extrusionOk="0">
                  <a:moveTo>
                    <a:pt x="21553" y="1412"/>
                  </a:moveTo>
                  <a:cubicBezTo>
                    <a:pt x="20813" y="12707"/>
                    <a:pt x="11478" y="21515"/>
                    <a:pt x="16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1"/>
            <p:cNvSpPr>
              <a:spLocks/>
            </p:cNvSpPr>
            <p:nvPr/>
          </p:nvSpPr>
          <p:spPr bwMode="auto">
            <a:xfrm>
              <a:off x="1108" y="4177"/>
              <a:ext cx="352" cy="12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71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6" y="21600"/>
                    <a:pt x="93" y="12033"/>
                    <a:pt x="-1" y="171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6" y="21600"/>
                    <a:pt x="93" y="12033"/>
                    <a:pt x="-1" y="17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407" y="4286"/>
              <a:ext cx="53" cy="39"/>
            </a:xfrm>
            <a:custGeom>
              <a:avLst/>
              <a:gdLst>
                <a:gd name="T0" fmla="*/ 53 w 53"/>
                <a:gd name="T1" fmla="*/ 20 h 39"/>
                <a:gd name="T2" fmla="*/ 0 w 53"/>
                <a:gd name="T3" fmla="*/ 0 h 39"/>
                <a:gd name="T4" fmla="*/ 14 w 53"/>
                <a:gd name="T5" fmla="*/ 20 h 39"/>
                <a:gd name="T6" fmla="*/ 0 w 53"/>
                <a:gd name="T7" fmla="*/ 39 h 39"/>
                <a:gd name="T8" fmla="*/ 53 w 53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53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3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120" y="5241"/>
              <a:ext cx="135" cy="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59 w 21559"/>
                <a:gd name="T1" fmla="*/ 1338 h 21600"/>
                <a:gd name="T2" fmla="*/ 142 w 21559"/>
                <a:gd name="T3" fmla="*/ 21600 h 21600"/>
                <a:gd name="T4" fmla="*/ 0 w 2155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9" h="21600" fill="none" extrusionOk="0">
                  <a:moveTo>
                    <a:pt x="21558" y="1337"/>
                  </a:moveTo>
                  <a:cubicBezTo>
                    <a:pt x="20855" y="12671"/>
                    <a:pt x="11496" y="21524"/>
                    <a:pt x="141" y="21599"/>
                  </a:cubicBezTo>
                </a:path>
                <a:path w="21559" h="21600" stroke="0" extrusionOk="0">
                  <a:moveTo>
                    <a:pt x="21558" y="1337"/>
                  </a:moveTo>
                  <a:cubicBezTo>
                    <a:pt x="20855" y="12671"/>
                    <a:pt x="11496" y="21524"/>
                    <a:pt x="1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121" y="5258"/>
              <a:ext cx="337" cy="12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63 w 21663"/>
                <a:gd name="T1" fmla="*/ 21600 h 21600"/>
                <a:gd name="T2" fmla="*/ 0 w 21663"/>
                <a:gd name="T3" fmla="*/ 178 h 21600"/>
                <a:gd name="T4" fmla="*/ 21599 w 216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3" h="21600" fill="none" extrusionOk="0">
                  <a:moveTo>
                    <a:pt x="21662" y="21599"/>
                  </a:moveTo>
                  <a:cubicBezTo>
                    <a:pt x="21641" y="21599"/>
                    <a:pt x="21620" y="21599"/>
                    <a:pt x="21599" y="21600"/>
                  </a:cubicBezTo>
                  <a:cubicBezTo>
                    <a:pt x="9739" y="21600"/>
                    <a:pt x="97" y="12037"/>
                    <a:pt x="-1" y="178"/>
                  </a:cubicBezTo>
                </a:path>
                <a:path w="21663" h="21600" stroke="0" extrusionOk="0">
                  <a:moveTo>
                    <a:pt x="21662" y="21599"/>
                  </a:moveTo>
                  <a:cubicBezTo>
                    <a:pt x="21641" y="21599"/>
                    <a:pt x="21620" y="21599"/>
                    <a:pt x="21599" y="21600"/>
                  </a:cubicBezTo>
                  <a:cubicBezTo>
                    <a:pt x="9739" y="21600"/>
                    <a:pt x="97" y="12037"/>
                    <a:pt x="-1" y="17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405" y="5361"/>
              <a:ext cx="53" cy="39"/>
            </a:xfrm>
            <a:custGeom>
              <a:avLst/>
              <a:gdLst>
                <a:gd name="T0" fmla="*/ 53 w 53"/>
                <a:gd name="T1" fmla="*/ 20 h 39"/>
                <a:gd name="T2" fmla="*/ 0 w 53"/>
                <a:gd name="T3" fmla="*/ 0 h 39"/>
                <a:gd name="T4" fmla="*/ 14 w 53"/>
                <a:gd name="T5" fmla="*/ 20 h 39"/>
                <a:gd name="T6" fmla="*/ 0 w 53"/>
                <a:gd name="T7" fmla="*/ 39 h 39"/>
                <a:gd name="T8" fmla="*/ 53 w 53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53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3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177" y="3030"/>
              <a:ext cx="475" cy="86"/>
            </a:xfrm>
            <a:custGeom>
              <a:avLst/>
              <a:gdLst>
                <a:gd name="T0" fmla="*/ 1332 w 1332"/>
                <a:gd name="T1" fmla="*/ 51 h 238"/>
                <a:gd name="T2" fmla="*/ 1308 w 1332"/>
                <a:gd name="T3" fmla="*/ 113 h 238"/>
                <a:gd name="T4" fmla="*/ 1236 w 1332"/>
                <a:gd name="T5" fmla="*/ 0 h 238"/>
                <a:gd name="T6" fmla="*/ 1189 w 1332"/>
                <a:gd name="T7" fmla="*/ 126 h 238"/>
                <a:gd name="T8" fmla="*/ 1116 w 1332"/>
                <a:gd name="T9" fmla="*/ 13 h 238"/>
                <a:gd name="T10" fmla="*/ 1069 w 1332"/>
                <a:gd name="T11" fmla="*/ 138 h 238"/>
                <a:gd name="T12" fmla="*/ 997 w 1332"/>
                <a:gd name="T13" fmla="*/ 25 h 238"/>
                <a:gd name="T14" fmla="*/ 950 w 1332"/>
                <a:gd name="T15" fmla="*/ 151 h 238"/>
                <a:gd name="T16" fmla="*/ 878 w 1332"/>
                <a:gd name="T17" fmla="*/ 38 h 238"/>
                <a:gd name="T18" fmla="*/ 830 w 1332"/>
                <a:gd name="T19" fmla="*/ 163 h 238"/>
                <a:gd name="T20" fmla="*/ 758 w 1332"/>
                <a:gd name="T21" fmla="*/ 50 h 238"/>
                <a:gd name="T22" fmla="*/ 711 w 1332"/>
                <a:gd name="T23" fmla="*/ 176 h 238"/>
                <a:gd name="T24" fmla="*/ 639 w 1332"/>
                <a:gd name="T25" fmla="*/ 62 h 238"/>
                <a:gd name="T26" fmla="*/ 592 w 1332"/>
                <a:gd name="T27" fmla="*/ 188 h 238"/>
                <a:gd name="T28" fmla="*/ 520 w 1332"/>
                <a:gd name="T29" fmla="*/ 75 h 238"/>
                <a:gd name="T30" fmla="*/ 472 w 1332"/>
                <a:gd name="T31" fmla="*/ 200 h 238"/>
                <a:gd name="T32" fmla="*/ 400 w 1332"/>
                <a:gd name="T33" fmla="*/ 87 h 238"/>
                <a:gd name="T34" fmla="*/ 353 w 1332"/>
                <a:gd name="T35" fmla="*/ 213 h 238"/>
                <a:gd name="T36" fmla="*/ 281 w 1332"/>
                <a:gd name="T37" fmla="*/ 100 h 238"/>
                <a:gd name="T38" fmla="*/ 234 w 1332"/>
                <a:gd name="T39" fmla="*/ 225 h 238"/>
                <a:gd name="T40" fmla="*/ 162 w 1332"/>
                <a:gd name="T41" fmla="*/ 112 h 238"/>
                <a:gd name="T42" fmla="*/ 114 w 1332"/>
                <a:gd name="T43" fmla="*/ 238 h 238"/>
                <a:gd name="T44" fmla="*/ 42 w 1332"/>
                <a:gd name="T45" fmla="*/ 125 h 238"/>
                <a:gd name="T46" fmla="*/ 19 w 1332"/>
                <a:gd name="T47" fmla="*/ 187 h 238"/>
                <a:gd name="T48" fmla="*/ 0 w 1332"/>
                <a:gd name="T49" fmla="*/ 19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32" h="238">
                  <a:moveTo>
                    <a:pt x="1332" y="51"/>
                  </a:moveTo>
                  <a:lnTo>
                    <a:pt x="1308" y="113"/>
                  </a:lnTo>
                  <a:lnTo>
                    <a:pt x="1236" y="0"/>
                  </a:lnTo>
                  <a:lnTo>
                    <a:pt x="1189" y="126"/>
                  </a:lnTo>
                  <a:lnTo>
                    <a:pt x="1116" y="13"/>
                  </a:lnTo>
                  <a:lnTo>
                    <a:pt x="1069" y="138"/>
                  </a:lnTo>
                  <a:lnTo>
                    <a:pt x="997" y="25"/>
                  </a:lnTo>
                  <a:lnTo>
                    <a:pt x="950" y="151"/>
                  </a:lnTo>
                  <a:lnTo>
                    <a:pt x="878" y="38"/>
                  </a:lnTo>
                  <a:lnTo>
                    <a:pt x="830" y="163"/>
                  </a:lnTo>
                  <a:lnTo>
                    <a:pt x="758" y="50"/>
                  </a:lnTo>
                  <a:lnTo>
                    <a:pt x="711" y="176"/>
                  </a:lnTo>
                  <a:lnTo>
                    <a:pt x="639" y="62"/>
                  </a:lnTo>
                  <a:lnTo>
                    <a:pt x="592" y="188"/>
                  </a:lnTo>
                  <a:lnTo>
                    <a:pt x="520" y="75"/>
                  </a:lnTo>
                  <a:lnTo>
                    <a:pt x="472" y="200"/>
                  </a:lnTo>
                  <a:lnTo>
                    <a:pt x="400" y="87"/>
                  </a:lnTo>
                  <a:lnTo>
                    <a:pt x="353" y="213"/>
                  </a:lnTo>
                  <a:lnTo>
                    <a:pt x="281" y="100"/>
                  </a:lnTo>
                  <a:lnTo>
                    <a:pt x="234" y="225"/>
                  </a:lnTo>
                  <a:lnTo>
                    <a:pt x="162" y="112"/>
                  </a:lnTo>
                  <a:lnTo>
                    <a:pt x="114" y="238"/>
                  </a:lnTo>
                  <a:lnTo>
                    <a:pt x="42" y="125"/>
                  </a:lnTo>
                  <a:lnTo>
                    <a:pt x="19" y="187"/>
                  </a:lnTo>
                  <a:lnTo>
                    <a:pt x="0" y="1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7"/>
            <p:cNvSpPr>
              <a:spLocks/>
            </p:cNvSpPr>
            <p:nvPr/>
          </p:nvSpPr>
          <p:spPr bwMode="auto">
            <a:xfrm>
              <a:off x="410" y="2849"/>
              <a:ext cx="767" cy="2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390" y="2849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145" y="4111"/>
              <a:ext cx="507" cy="92"/>
            </a:xfrm>
            <a:custGeom>
              <a:avLst/>
              <a:gdLst>
                <a:gd name="T0" fmla="*/ 1423 w 1423"/>
                <a:gd name="T1" fmla="*/ 50 h 254"/>
                <a:gd name="T2" fmla="*/ 1399 w 1423"/>
                <a:gd name="T3" fmla="*/ 112 h 254"/>
                <a:gd name="T4" fmla="*/ 1327 w 1423"/>
                <a:gd name="T5" fmla="*/ 0 h 254"/>
                <a:gd name="T6" fmla="*/ 1280 w 1423"/>
                <a:gd name="T7" fmla="*/ 125 h 254"/>
                <a:gd name="T8" fmla="*/ 1207 w 1423"/>
                <a:gd name="T9" fmla="*/ 12 h 254"/>
                <a:gd name="T10" fmla="*/ 1161 w 1423"/>
                <a:gd name="T11" fmla="*/ 138 h 254"/>
                <a:gd name="T12" fmla="*/ 1088 w 1423"/>
                <a:gd name="T13" fmla="*/ 25 h 254"/>
                <a:gd name="T14" fmla="*/ 1041 w 1423"/>
                <a:gd name="T15" fmla="*/ 151 h 254"/>
                <a:gd name="T16" fmla="*/ 969 w 1423"/>
                <a:gd name="T17" fmla="*/ 38 h 254"/>
                <a:gd name="T18" fmla="*/ 922 w 1423"/>
                <a:gd name="T19" fmla="*/ 164 h 254"/>
                <a:gd name="T20" fmla="*/ 849 w 1423"/>
                <a:gd name="T21" fmla="*/ 51 h 254"/>
                <a:gd name="T22" fmla="*/ 803 w 1423"/>
                <a:gd name="T23" fmla="*/ 177 h 254"/>
                <a:gd name="T24" fmla="*/ 730 w 1423"/>
                <a:gd name="T25" fmla="*/ 64 h 254"/>
                <a:gd name="T26" fmla="*/ 683 w 1423"/>
                <a:gd name="T27" fmla="*/ 190 h 254"/>
                <a:gd name="T28" fmla="*/ 611 w 1423"/>
                <a:gd name="T29" fmla="*/ 77 h 254"/>
                <a:gd name="T30" fmla="*/ 564 w 1423"/>
                <a:gd name="T31" fmla="*/ 203 h 254"/>
                <a:gd name="T32" fmla="*/ 491 w 1423"/>
                <a:gd name="T33" fmla="*/ 90 h 254"/>
                <a:gd name="T34" fmla="*/ 445 w 1423"/>
                <a:gd name="T35" fmla="*/ 216 h 254"/>
                <a:gd name="T36" fmla="*/ 372 w 1423"/>
                <a:gd name="T37" fmla="*/ 103 h 254"/>
                <a:gd name="T38" fmla="*/ 325 w 1423"/>
                <a:gd name="T39" fmla="*/ 229 h 254"/>
                <a:gd name="T40" fmla="*/ 253 w 1423"/>
                <a:gd name="T41" fmla="*/ 116 h 254"/>
                <a:gd name="T42" fmla="*/ 206 w 1423"/>
                <a:gd name="T43" fmla="*/ 241 h 254"/>
                <a:gd name="T44" fmla="*/ 134 w 1423"/>
                <a:gd name="T45" fmla="*/ 129 h 254"/>
                <a:gd name="T46" fmla="*/ 87 w 1423"/>
                <a:gd name="T47" fmla="*/ 254 h 254"/>
                <a:gd name="T48" fmla="*/ 51 w 1423"/>
                <a:gd name="T49" fmla="*/ 198 h 254"/>
                <a:gd name="T50" fmla="*/ 0 w 1423"/>
                <a:gd name="T51" fmla="*/ 20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3" h="254">
                  <a:moveTo>
                    <a:pt x="1423" y="50"/>
                  </a:moveTo>
                  <a:lnTo>
                    <a:pt x="1399" y="112"/>
                  </a:lnTo>
                  <a:lnTo>
                    <a:pt x="1327" y="0"/>
                  </a:lnTo>
                  <a:lnTo>
                    <a:pt x="1280" y="125"/>
                  </a:lnTo>
                  <a:lnTo>
                    <a:pt x="1207" y="12"/>
                  </a:lnTo>
                  <a:lnTo>
                    <a:pt x="1161" y="138"/>
                  </a:lnTo>
                  <a:lnTo>
                    <a:pt x="1088" y="25"/>
                  </a:lnTo>
                  <a:lnTo>
                    <a:pt x="1041" y="151"/>
                  </a:lnTo>
                  <a:lnTo>
                    <a:pt x="969" y="38"/>
                  </a:lnTo>
                  <a:lnTo>
                    <a:pt x="922" y="164"/>
                  </a:lnTo>
                  <a:lnTo>
                    <a:pt x="849" y="51"/>
                  </a:lnTo>
                  <a:lnTo>
                    <a:pt x="803" y="177"/>
                  </a:lnTo>
                  <a:lnTo>
                    <a:pt x="730" y="64"/>
                  </a:lnTo>
                  <a:lnTo>
                    <a:pt x="683" y="190"/>
                  </a:lnTo>
                  <a:lnTo>
                    <a:pt x="611" y="77"/>
                  </a:lnTo>
                  <a:lnTo>
                    <a:pt x="564" y="203"/>
                  </a:lnTo>
                  <a:lnTo>
                    <a:pt x="491" y="90"/>
                  </a:lnTo>
                  <a:lnTo>
                    <a:pt x="445" y="216"/>
                  </a:lnTo>
                  <a:lnTo>
                    <a:pt x="372" y="103"/>
                  </a:lnTo>
                  <a:lnTo>
                    <a:pt x="325" y="229"/>
                  </a:lnTo>
                  <a:lnTo>
                    <a:pt x="253" y="116"/>
                  </a:lnTo>
                  <a:lnTo>
                    <a:pt x="206" y="241"/>
                  </a:lnTo>
                  <a:lnTo>
                    <a:pt x="134" y="129"/>
                  </a:lnTo>
                  <a:lnTo>
                    <a:pt x="87" y="254"/>
                  </a:lnTo>
                  <a:lnTo>
                    <a:pt x="51" y="198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0"/>
            <p:cNvSpPr>
              <a:spLocks/>
            </p:cNvSpPr>
            <p:nvPr/>
          </p:nvSpPr>
          <p:spPr bwMode="auto">
            <a:xfrm>
              <a:off x="405" y="3940"/>
              <a:ext cx="740" cy="2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385" y="3940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169" y="5190"/>
              <a:ext cx="507" cy="97"/>
            </a:xfrm>
            <a:custGeom>
              <a:avLst/>
              <a:gdLst>
                <a:gd name="T0" fmla="*/ 1423 w 1423"/>
                <a:gd name="T1" fmla="*/ 50 h 267"/>
                <a:gd name="T2" fmla="*/ 1400 w 1423"/>
                <a:gd name="T3" fmla="*/ 113 h 267"/>
                <a:gd name="T4" fmla="*/ 1326 w 1423"/>
                <a:gd name="T5" fmla="*/ 0 h 267"/>
                <a:gd name="T6" fmla="*/ 1281 w 1423"/>
                <a:gd name="T7" fmla="*/ 127 h 267"/>
                <a:gd name="T8" fmla="*/ 1207 w 1423"/>
                <a:gd name="T9" fmla="*/ 15 h 267"/>
                <a:gd name="T10" fmla="*/ 1161 w 1423"/>
                <a:gd name="T11" fmla="*/ 141 h 267"/>
                <a:gd name="T12" fmla="*/ 1088 w 1423"/>
                <a:gd name="T13" fmla="*/ 29 h 267"/>
                <a:gd name="T14" fmla="*/ 1042 w 1423"/>
                <a:gd name="T15" fmla="*/ 155 h 267"/>
                <a:gd name="T16" fmla="*/ 969 w 1423"/>
                <a:gd name="T17" fmla="*/ 43 h 267"/>
                <a:gd name="T18" fmla="*/ 923 w 1423"/>
                <a:gd name="T19" fmla="*/ 169 h 267"/>
                <a:gd name="T20" fmla="*/ 849 w 1423"/>
                <a:gd name="T21" fmla="*/ 57 h 267"/>
                <a:gd name="T22" fmla="*/ 804 w 1423"/>
                <a:gd name="T23" fmla="*/ 183 h 267"/>
                <a:gd name="T24" fmla="*/ 730 w 1423"/>
                <a:gd name="T25" fmla="*/ 71 h 267"/>
                <a:gd name="T26" fmla="*/ 685 w 1423"/>
                <a:gd name="T27" fmla="*/ 197 h 267"/>
                <a:gd name="T28" fmla="*/ 611 w 1423"/>
                <a:gd name="T29" fmla="*/ 85 h 267"/>
                <a:gd name="T30" fmla="*/ 566 w 1423"/>
                <a:gd name="T31" fmla="*/ 211 h 267"/>
                <a:gd name="T32" fmla="*/ 492 w 1423"/>
                <a:gd name="T33" fmla="*/ 99 h 267"/>
                <a:gd name="T34" fmla="*/ 446 w 1423"/>
                <a:gd name="T35" fmla="*/ 225 h 267"/>
                <a:gd name="T36" fmla="*/ 373 w 1423"/>
                <a:gd name="T37" fmla="*/ 113 h 267"/>
                <a:gd name="T38" fmla="*/ 327 w 1423"/>
                <a:gd name="T39" fmla="*/ 239 h 267"/>
                <a:gd name="T40" fmla="*/ 254 w 1423"/>
                <a:gd name="T41" fmla="*/ 127 h 267"/>
                <a:gd name="T42" fmla="*/ 208 w 1423"/>
                <a:gd name="T43" fmla="*/ 253 h 267"/>
                <a:gd name="T44" fmla="*/ 134 w 1423"/>
                <a:gd name="T45" fmla="*/ 141 h 267"/>
                <a:gd name="T46" fmla="*/ 89 w 1423"/>
                <a:gd name="T47" fmla="*/ 267 h 267"/>
                <a:gd name="T48" fmla="*/ 52 w 1423"/>
                <a:gd name="T49" fmla="*/ 211 h 267"/>
                <a:gd name="T50" fmla="*/ 0 w 1423"/>
                <a:gd name="T51" fmla="*/ 21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3" h="267">
                  <a:moveTo>
                    <a:pt x="1423" y="50"/>
                  </a:moveTo>
                  <a:lnTo>
                    <a:pt x="1400" y="113"/>
                  </a:lnTo>
                  <a:lnTo>
                    <a:pt x="1326" y="0"/>
                  </a:lnTo>
                  <a:lnTo>
                    <a:pt x="1281" y="127"/>
                  </a:lnTo>
                  <a:lnTo>
                    <a:pt x="1207" y="15"/>
                  </a:lnTo>
                  <a:lnTo>
                    <a:pt x="1161" y="141"/>
                  </a:lnTo>
                  <a:lnTo>
                    <a:pt x="1088" y="29"/>
                  </a:lnTo>
                  <a:lnTo>
                    <a:pt x="1042" y="155"/>
                  </a:lnTo>
                  <a:lnTo>
                    <a:pt x="969" y="43"/>
                  </a:lnTo>
                  <a:lnTo>
                    <a:pt x="923" y="169"/>
                  </a:lnTo>
                  <a:lnTo>
                    <a:pt x="849" y="57"/>
                  </a:lnTo>
                  <a:lnTo>
                    <a:pt x="804" y="183"/>
                  </a:lnTo>
                  <a:lnTo>
                    <a:pt x="730" y="71"/>
                  </a:lnTo>
                  <a:lnTo>
                    <a:pt x="685" y="197"/>
                  </a:lnTo>
                  <a:lnTo>
                    <a:pt x="611" y="85"/>
                  </a:lnTo>
                  <a:lnTo>
                    <a:pt x="566" y="211"/>
                  </a:lnTo>
                  <a:lnTo>
                    <a:pt x="492" y="99"/>
                  </a:lnTo>
                  <a:lnTo>
                    <a:pt x="446" y="225"/>
                  </a:lnTo>
                  <a:lnTo>
                    <a:pt x="373" y="113"/>
                  </a:lnTo>
                  <a:lnTo>
                    <a:pt x="327" y="239"/>
                  </a:lnTo>
                  <a:lnTo>
                    <a:pt x="254" y="127"/>
                  </a:lnTo>
                  <a:lnTo>
                    <a:pt x="208" y="253"/>
                  </a:lnTo>
                  <a:lnTo>
                    <a:pt x="134" y="141"/>
                  </a:lnTo>
                  <a:lnTo>
                    <a:pt x="89" y="267"/>
                  </a:lnTo>
                  <a:lnTo>
                    <a:pt x="52" y="211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3"/>
            <p:cNvSpPr>
              <a:spLocks/>
            </p:cNvSpPr>
            <p:nvPr/>
          </p:nvSpPr>
          <p:spPr bwMode="auto">
            <a:xfrm>
              <a:off x="461" y="5098"/>
              <a:ext cx="708" cy="1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0 w 21630"/>
                <a:gd name="T1" fmla="*/ 21600 h 21600"/>
                <a:gd name="T2" fmla="*/ 0 w 21630"/>
                <a:gd name="T3" fmla="*/ 0 h 21600"/>
                <a:gd name="T4" fmla="*/ 21600 w 2163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0" h="21600" fill="none" extrusionOk="0">
                  <a:moveTo>
                    <a:pt x="21629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0" h="21600" stroke="0" extrusionOk="0">
                  <a:moveTo>
                    <a:pt x="21629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442" y="5098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393" y="3901"/>
              <a:ext cx="89" cy="2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43 w 21843"/>
                <a:gd name="T1" fmla="*/ 21599 h 21600"/>
                <a:gd name="T2" fmla="*/ 0 w 21843"/>
                <a:gd name="T3" fmla="*/ 104 h 21600"/>
                <a:gd name="T4" fmla="*/ 21600 w 218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43" h="21600" fill="none" extrusionOk="0">
                  <a:moveTo>
                    <a:pt x="21842" y="21598"/>
                  </a:moveTo>
                  <a:cubicBezTo>
                    <a:pt x="21762" y="21599"/>
                    <a:pt x="21681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</a:path>
                <a:path w="21843" h="21600" stroke="0" extrusionOk="0">
                  <a:moveTo>
                    <a:pt x="21842" y="21598"/>
                  </a:moveTo>
                  <a:cubicBezTo>
                    <a:pt x="21762" y="21599"/>
                    <a:pt x="21681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V="1">
              <a:off x="394" y="386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357" y="3856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357" y="385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671" y="3946"/>
              <a:ext cx="60" cy="66"/>
            </a:xfrm>
            <a:custGeom>
              <a:avLst/>
              <a:gdLst>
                <a:gd name="T0" fmla="*/ 168 w 168"/>
                <a:gd name="T1" fmla="*/ 184 h 184"/>
                <a:gd name="T2" fmla="*/ 0 w 168"/>
                <a:gd name="T3" fmla="*/ 77 h 184"/>
                <a:gd name="T4" fmla="*/ 0 w 168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184">
                  <a:moveTo>
                    <a:pt x="168" y="184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634" y="3939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634" y="39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4" name="Freeform 232"/>
            <p:cNvSpPr>
              <a:spLocks/>
            </p:cNvSpPr>
            <p:nvPr/>
          </p:nvSpPr>
          <p:spPr bwMode="auto">
            <a:xfrm>
              <a:off x="835" y="3946"/>
              <a:ext cx="32" cy="77"/>
            </a:xfrm>
            <a:custGeom>
              <a:avLst/>
              <a:gdLst>
                <a:gd name="T0" fmla="*/ 91 w 91"/>
                <a:gd name="T1" fmla="*/ 213 h 213"/>
                <a:gd name="T2" fmla="*/ 0 w 91"/>
                <a:gd name="T3" fmla="*/ 122 h 213"/>
                <a:gd name="T4" fmla="*/ 0 w 91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13">
                  <a:moveTo>
                    <a:pt x="91" y="213"/>
                  </a:moveTo>
                  <a:lnTo>
                    <a:pt x="0" y="12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5" name="Freeform 233"/>
            <p:cNvSpPr>
              <a:spLocks/>
            </p:cNvSpPr>
            <p:nvPr/>
          </p:nvSpPr>
          <p:spPr bwMode="auto">
            <a:xfrm>
              <a:off x="797" y="3939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7" name="Line 234"/>
            <p:cNvSpPr>
              <a:spLocks noChangeShapeType="1"/>
            </p:cNvSpPr>
            <p:nvPr/>
          </p:nvSpPr>
          <p:spPr bwMode="auto">
            <a:xfrm>
              <a:off x="797" y="39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8" name="Arc 235"/>
            <p:cNvSpPr>
              <a:spLocks/>
            </p:cNvSpPr>
            <p:nvPr/>
          </p:nvSpPr>
          <p:spPr bwMode="auto">
            <a:xfrm>
              <a:off x="1070" y="3984"/>
              <a:ext cx="140" cy="9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30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9" y="21600"/>
                    <a:pt x="126" y="12068"/>
                    <a:pt x="0" y="229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9" y="21600"/>
                    <a:pt x="126" y="12068"/>
                    <a:pt x="0" y="22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9" name="Freeform 236"/>
            <p:cNvSpPr>
              <a:spLocks/>
            </p:cNvSpPr>
            <p:nvPr/>
          </p:nvSpPr>
          <p:spPr bwMode="auto">
            <a:xfrm>
              <a:off x="1042" y="3949"/>
              <a:ext cx="47" cy="67"/>
            </a:xfrm>
            <a:custGeom>
              <a:avLst/>
              <a:gdLst>
                <a:gd name="T0" fmla="*/ 115 w 132"/>
                <a:gd name="T1" fmla="*/ 0 h 185"/>
                <a:gd name="T2" fmla="*/ 132 w 132"/>
                <a:gd name="T3" fmla="*/ 11 h 185"/>
                <a:gd name="T4" fmla="*/ 17 w 132"/>
                <a:gd name="T5" fmla="*/ 185 h 185"/>
                <a:gd name="T6" fmla="*/ 0 w 132"/>
                <a:gd name="T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15" y="0"/>
                  </a:moveTo>
                  <a:lnTo>
                    <a:pt x="132" y="11"/>
                  </a:lnTo>
                  <a:lnTo>
                    <a:pt x="17" y="185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Line 237"/>
            <p:cNvSpPr>
              <a:spLocks noChangeShapeType="1"/>
            </p:cNvSpPr>
            <p:nvPr/>
          </p:nvSpPr>
          <p:spPr bwMode="auto">
            <a:xfrm>
              <a:off x="1042" y="401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Arc 238"/>
            <p:cNvSpPr>
              <a:spLocks/>
            </p:cNvSpPr>
            <p:nvPr/>
          </p:nvSpPr>
          <p:spPr bwMode="auto">
            <a:xfrm>
              <a:off x="1228" y="3984"/>
              <a:ext cx="129" cy="9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30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9" y="21600"/>
                    <a:pt x="126" y="12068"/>
                    <a:pt x="0" y="229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9" y="21600"/>
                    <a:pt x="126" y="12068"/>
                    <a:pt x="0" y="22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2" name="Freeform 239"/>
            <p:cNvSpPr>
              <a:spLocks/>
            </p:cNvSpPr>
            <p:nvPr/>
          </p:nvSpPr>
          <p:spPr bwMode="auto">
            <a:xfrm>
              <a:off x="1199" y="3950"/>
              <a:ext cx="49" cy="65"/>
            </a:xfrm>
            <a:custGeom>
              <a:avLst/>
              <a:gdLst>
                <a:gd name="T0" fmla="*/ 119 w 136"/>
                <a:gd name="T1" fmla="*/ 0 h 181"/>
                <a:gd name="T2" fmla="*/ 136 w 136"/>
                <a:gd name="T3" fmla="*/ 11 h 181"/>
                <a:gd name="T4" fmla="*/ 17 w 136"/>
                <a:gd name="T5" fmla="*/ 181 h 181"/>
                <a:gd name="T6" fmla="*/ 0 w 136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1">
                  <a:moveTo>
                    <a:pt x="119" y="0"/>
                  </a:moveTo>
                  <a:lnTo>
                    <a:pt x="136" y="11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3" name="Line 240"/>
            <p:cNvSpPr>
              <a:spLocks noChangeShapeType="1"/>
            </p:cNvSpPr>
            <p:nvPr/>
          </p:nvSpPr>
          <p:spPr bwMode="auto">
            <a:xfrm>
              <a:off x="1199" y="401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4" name="Arc 241"/>
            <p:cNvSpPr>
              <a:spLocks/>
            </p:cNvSpPr>
            <p:nvPr/>
          </p:nvSpPr>
          <p:spPr bwMode="auto">
            <a:xfrm>
              <a:off x="1379" y="3984"/>
              <a:ext cx="125" cy="9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0 w 21770"/>
                <a:gd name="T1" fmla="*/ 21599 h 21600"/>
                <a:gd name="T2" fmla="*/ 0 w 21770"/>
                <a:gd name="T3" fmla="*/ 231 h 21600"/>
                <a:gd name="T4" fmla="*/ 21599 w 2177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0" h="21600" fill="none" extrusionOk="0">
                  <a:moveTo>
                    <a:pt x="21770" y="21599"/>
                  </a:moveTo>
                  <a:cubicBezTo>
                    <a:pt x="21713" y="21599"/>
                    <a:pt x="21656" y="21599"/>
                    <a:pt x="21599" y="21600"/>
                  </a:cubicBezTo>
                  <a:cubicBezTo>
                    <a:pt x="9759" y="21600"/>
                    <a:pt x="126" y="12069"/>
                    <a:pt x="0" y="230"/>
                  </a:cubicBezTo>
                </a:path>
                <a:path w="21770" h="21600" stroke="0" extrusionOk="0">
                  <a:moveTo>
                    <a:pt x="21770" y="21599"/>
                  </a:moveTo>
                  <a:cubicBezTo>
                    <a:pt x="21713" y="21599"/>
                    <a:pt x="21656" y="21599"/>
                    <a:pt x="21599" y="21600"/>
                  </a:cubicBezTo>
                  <a:cubicBezTo>
                    <a:pt x="9759" y="21600"/>
                    <a:pt x="126" y="12069"/>
                    <a:pt x="0" y="230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5" name="Freeform 242"/>
            <p:cNvSpPr>
              <a:spLocks/>
            </p:cNvSpPr>
            <p:nvPr/>
          </p:nvSpPr>
          <p:spPr bwMode="auto">
            <a:xfrm>
              <a:off x="1351" y="3950"/>
              <a:ext cx="50" cy="65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6" name="Line 243"/>
            <p:cNvSpPr>
              <a:spLocks noChangeShapeType="1"/>
            </p:cNvSpPr>
            <p:nvPr/>
          </p:nvSpPr>
          <p:spPr bwMode="auto">
            <a:xfrm>
              <a:off x="1351" y="401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7" name="Line 244"/>
            <p:cNvSpPr>
              <a:spLocks noChangeShapeType="1"/>
            </p:cNvSpPr>
            <p:nvPr/>
          </p:nvSpPr>
          <p:spPr bwMode="auto">
            <a:xfrm flipH="1">
              <a:off x="965" y="4084"/>
              <a:ext cx="77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8" name="Arc 245"/>
            <p:cNvSpPr>
              <a:spLocks/>
            </p:cNvSpPr>
            <p:nvPr/>
          </p:nvSpPr>
          <p:spPr bwMode="auto">
            <a:xfrm>
              <a:off x="590" y="3823"/>
              <a:ext cx="375" cy="3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7" y="21600"/>
                    <a:pt x="38" y="11971"/>
                    <a:pt x="0" y="69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7" y="21600"/>
                    <a:pt x="38" y="11971"/>
                    <a:pt x="0" y="6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9" name="Freeform 246"/>
            <p:cNvSpPr>
              <a:spLocks/>
            </p:cNvSpPr>
            <p:nvPr/>
          </p:nvSpPr>
          <p:spPr bwMode="auto">
            <a:xfrm>
              <a:off x="552" y="381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0" name="Line 247"/>
            <p:cNvSpPr>
              <a:spLocks noChangeShapeType="1"/>
            </p:cNvSpPr>
            <p:nvPr/>
          </p:nvSpPr>
          <p:spPr bwMode="auto">
            <a:xfrm>
              <a:off x="552" y="38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1" name="Arc 248"/>
            <p:cNvSpPr>
              <a:spLocks/>
            </p:cNvSpPr>
            <p:nvPr/>
          </p:nvSpPr>
          <p:spPr bwMode="auto">
            <a:xfrm>
              <a:off x="1419" y="5053"/>
              <a:ext cx="104" cy="1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2" name="Freeform 249"/>
            <p:cNvSpPr>
              <a:spLocks/>
            </p:cNvSpPr>
            <p:nvPr/>
          </p:nvSpPr>
          <p:spPr bwMode="auto">
            <a:xfrm>
              <a:off x="1382" y="5047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3" name="Line 250"/>
            <p:cNvSpPr>
              <a:spLocks noChangeShapeType="1"/>
            </p:cNvSpPr>
            <p:nvPr/>
          </p:nvSpPr>
          <p:spPr bwMode="auto">
            <a:xfrm>
              <a:off x="1382" y="504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4" name="Arc 251"/>
            <p:cNvSpPr>
              <a:spLocks/>
            </p:cNvSpPr>
            <p:nvPr/>
          </p:nvSpPr>
          <p:spPr bwMode="auto">
            <a:xfrm>
              <a:off x="1252" y="5064"/>
              <a:ext cx="129" cy="9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31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9" y="21600"/>
                    <a:pt x="126" y="12069"/>
                    <a:pt x="0" y="230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9" y="21600"/>
                    <a:pt x="126" y="12069"/>
                    <a:pt x="0" y="230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5" name="Freeform 252"/>
            <p:cNvSpPr>
              <a:spLocks/>
            </p:cNvSpPr>
            <p:nvPr/>
          </p:nvSpPr>
          <p:spPr bwMode="auto">
            <a:xfrm>
              <a:off x="1224" y="5030"/>
              <a:ext cx="48" cy="66"/>
            </a:xfrm>
            <a:custGeom>
              <a:avLst/>
              <a:gdLst>
                <a:gd name="T0" fmla="*/ 119 w 137"/>
                <a:gd name="T1" fmla="*/ 0 h 181"/>
                <a:gd name="T2" fmla="*/ 137 w 137"/>
                <a:gd name="T3" fmla="*/ 11 h 181"/>
                <a:gd name="T4" fmla="*/ 17 w 137"/>
                <a:gd name="T5" fmla="*/ 181 h 181"/>
                <a:gd name="T6" fmla="*/ 0 w 137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81">
                  <a:moveTo>
                    <a:pt x="119" y="0"/>
                  </a:moveTo>
                  <a:lnTo>
                    <a:pt x="137" y="11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6" name="Line 253"/>
            <p:cNvSpPr>
              <a:spLocks noChangeShapeType="1"/>
            </p:cNvSpPr>
            <p:nvPr/>
          </p:nvSpPr>
          <p:spPr bwMode="auto">
            <a:xfrm>
              <a:off x="1224" y="509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7" name="Arc 254"/>
            <p:cNvSpPr>
              <a:spLocks/>
            </p:cNvSpPr>
            <p:nvPr/>
          </p:nvSpPr>
          <p:spPr bwMode="auto">
            <a:xfrm>
              <a:off x="1114" y="5059"/>
              <a:ext cx="120" cy="9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8 w 21778"/>
                <a:gd name="T1" fmla="*/ 21599 h 21600"/>
                <a:gd name="T2" fmla="*/ 0 w 21778"/>
                <a:gd name="T3" fmla="*/ 219 h 21600"/>
                <a:gd name="T4" fmla="*/ 21599 w 217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8" h="21600" fill="none" extrusionOk="0">
                  <a:moveTo>
                    <a:pt x="21778" y="21599"/>
                  </a:moveTo>
                  <a:cubicBezTo>
                    <a:pt x="21718" y="21599"/>
                    <a:pt x="21658" y="21599"/>
                    <a:pt x="21599" y="21600"/>
                  </a:cubicBezTo>
                  <a:cubicBezTo>
                    <a:pt x="9755" y="21600"/>
                    <a:pt x="120" y="12062"/>
                    <a:pt x="0" y="218"/>
                  </a:cubicBezTo>
                </a:path>
                <a:path w="21778" h="21600" stroke="0" extrusionOk="0">
                  <a:moveTo>
                    <a:pt x="21778" y="21599"/>
                  </a:moveTo>
                  <a:cubicBezTo>
                    <a:pt x="21718" y="21599"/>
                    <a:pt x="21658" y="21599"/>
                    <a:pt x="21599" y="21600"/>
                  </a:cubicBezTo>
                  <a:cubicBezTo>
                    <a:pt x="9755" y="21600"/>
                    <a:pt x="120" y="12062"/>
                    <a:pt x="0" y="21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8" name="Freeform 255"/>
            <p:cNvSpPr>
              <a:spLocks/>
            </p:cNvSpPr>
            <p:nvPr/>
          </p:nvSpPr>
          <p:spPr bwMode="auto">
            <a:xfrm>
              <a:off x="1077" y="5053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9" name="Line 256"/>
            <p:cNvSpPr>
              <a:spLocks noChangeShapeType="1"/>
            </p:cNvSpPr>
            <p:nvPr/>
          </p:nvSpPr>
          <p:spPr bwMode="auto">
            <a:xfrm>
              <a:off x="1077" y="50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0" name="Arc 257"/>
            <p:cNvSpPr>
              <a:spLocks/>
            </p:cNvSpPr>
            <p:nvPr/>
          </p:nvSpPr>
          <p:spPr bwMode="auto">
            <a:xfrm>
              <a:off x="843" y="5047"/>
              <a:ext cx="81" cy="11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64 w 21864"/>
                <a:gd name="T1" fmla="*/ 21598 h 21600"/>
                <a:gd name="T2" fmla="*/ 0 w 21864"/>
                <a:gd name="T3" fmla="*/ 196 h 21600"/>
                <a:gd name="T4" fmla="*/ 21599 w 218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4" h="21600" fill="none" extrusionOk="0">
                  <a:moveTo>
                    <a:pt x="21864" y="21598"/>
                  </a:moveTo>
                  <a:cubicBezTo>
                    <a:pt x="21775" y="21599"/>
                    <a:pt x="21687" y="21599"/>
                    <a:pt x="21599" y="21600"/>
                  </a:cubicBezTo>
                  <a:cubicBezTo>
                    <a:pt x="9746" y="21600"/>
                    <a:pt x="107" y="12048"/>
                    <a:pt x="-1" y="196"/>
                  </a:cubicBezTo>
                </a:path>
                <a:path w="21864" h="21600" stroke="0" extrusionOk="0">
                  <a:moveTo>
                    <a:pt x="21864" y="21598"/>
                  </a:moveTo>
                  <a:cubicBezTo>
                    <a:pt x="21775" y="21599"/>
                    <a:pt x="21687" y="21599"/>
                    <a:pt x="21599" y="21600"/>
                  </a:cubicBezTo>
                  <a:cubicBezTo>
                    <a:pt x="9746" y="21600"/>
                    <a:pt x="107" y="12048"/>
                    <a:pt x="-1" y="19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1" name="Freeform 258"/>
            <p:cNvSpPr>
              <a:spLocks/>
            </p:cNvSpPr>
            <p:nvPr/>
          </p:nvSpPr>
          <p:spPr bwMode="auto">
            <a:xfrm>
              <a:off x="809" y="5019"/>
              <a:ext cx="64" cy="52"/>
            </a:xfrm>
            <a:custGeom>
              <a:avLst/>
              <a:gdLst>
                <a:gd name="T0" fmla="*/ 170 w 181"/>
                <a:gd name="T1" fmla="*/ 0 h 141"/>
                <a:gd name="T2" fmla="*/ 181 w 181"/>
                <a:gd name="T3" fmla="*/ 17 h 141"/>
                <a:gd name="T4" fmla="*/ 11 w 181"/>
                <a:gd name="T5" fmla="*/ 141 h 141"/>
                <a:gd name="T6" fmla="*/ 0 w 181"/>
                <a:gd name="T7" fmla="*/ 1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1">
                  <a:moveTo>
                    <a:pt x="170" y="0"/>
                  </a:moveTo>
                  <a:lnTo>
                    <a:pt x="181" y="17"/>
                  </a:lnTo>
                  <a:lnTo>
                    <a:pt x="11" y="141"/>
                  </a:lnTo>
                  <a:lnTo>
                    <a:pt x="0" y="1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2" name="Line 259"/>
            <p:cNvSpPr>
              <a:spLocks noChangeShapeType="1"/>
            </p:cNvSpPr>
            <p:nvPr/>
          </p:nvSpPr>
          <p:spPr bwMode="auto">
            <a:xfrm>
              <a:off x="809" y="5064"/>
              <a:ext cx="4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3" name="Arc 260"/>
            <p:cNvSpPr>
              <a:spLocks/>
            </p:cNvSpPr>
            <p:nvPr/>
          </p:nvSpPr>
          <p:spPr bwMode="auto">
            <a:xfrm>
              <a:off x="675" y="5059"/>
              <a:ext cx="91" cy="10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07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0" y="21600"/>
                    <a:pt x="113" y="12055"/>
                    <a:pt x="-1" y="207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0" y="21600"/>
                    <a:pt x="113" y="12055"/>
                    <a:pt x="-1" y="20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4" name="Freeform 261"/>
            <p:cNvSpPr>
              <a:spLocks/>
            </p:cNvSpPr>
            <p:nvPr/>
          </p:nvSpPr>
          <p:spPr bwMode="auto">
            <a:xfrm>
              <a:off x="641" y="5029"/>
              <a:ext cx="61" cy="56"/>
            </a:xfrm>
            <a:custGeom>
              <a:avLst/>
              <a:gdLst>
                <a:gd name="T0" fmla="*/ 158 w 171"/>
                <a:gd name="T1" fmla="*/ 0 h 155"/>
                <a:gd name="T2" fmla="*/ 171 w 171"/>
                <a:gd name="T3" fmla="*/ 15 h 155"/>
                <a:gd name="T4" fmla="*/ 13 w 171"/>
                <a:gd name="T5" fmla="*/ 155 h 155"/>
                <a:gd name="T6" fmla="*/ 0 w 171"/>
                <a:gd name="T7" fmla="*/ 14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55">
                  <a:moveTo>
                    <a:pt x="158" y="0"/>
                  </a:moveTo>
                  <a:lnTo>
                    <a:pt x="171" y="15"/>
                  </a:lnTo>
                  <a:lnTo>
                    <a:pt x="13" y="155"/>
                  </a:lnTo>
                  <a:lnTo>
                    <a:pt x="0" y="14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5" name="Line 262"/>
            <p:cNvSpPr>
              <a:spLocks noChangeShapeType="1"/>
            </p:cNvSpPr>
            <p:nvPr/>
          </p:nvSpPr>
          <p:spPr bwMode="auto">
            <a:xfrm>
              <a:off x="641" y="5080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6" name="Arc 263"/>
            <p:cNvSpPr>
              <a:spLocks/>
            </p:cNvSpPr>
            <p:nvPr/>
          </p:nvSpPr>
          <p:spPr bwMode="auto">
            <a:xfrm>
              <a:off x="586" y="4937"/>
              <a:ext cx="262" cy="2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2 w 21682"/>
                <a:gd name="T1" fmla="*/ 21600 h 21600"/>
                <a:gd name="T2" fmla="*/ 0 w 21682"/>
                <a:gd name="T3" fmla="*/ 82 h 21600"/>
                <a:gd name="T4" fmla="*/ 21600 w 216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2" h="21600" fill="none" extrusionOk="0">
                  <a:moveTo>
                    <a:pt x="21681" y="21599"/>
                  </a:moveTo>
                  <a:cubicBezTo>
                    <a:pt x="21654" y="21599"/>
                    <a:pt x="21627" y="21599"/>
                    <a:pt x="21600" y="21600"/>
                  </a:cubicBezTo>
                  <a:cubicBezTo>
                    <a:pt x="9702" y="21600"/>
                    <a:pt x="45" y="11979"/>
                    <a:pt x="0" y="81"/>
                  </a:cubicBezTo>
                </a:path>
                <a:path w="21682" h="21600" stroke="0" extrusionOk="0">
                  <a:moveTo>
                    <a:pt x="21681" y="21599"/>
                  </a:moveTo>
                  <a:cubicBezTo>
                    <a:pt x="21654" y="21599"/>
                    <a:pt x="21627" y="21599"/>
                    <a:pt x="21600" y="21600"/>
                  </a:cubicBezTo>
                  <a:cubicBezTo>
                    <a:pt x="9702" y="21600"/>
                    <a:pt x="45" y="11979"/>
                    <a:pt x="0" y="8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7" name="Arc 264"/>
            <p:cNvSpPr>
              <a:spLocks/>
            </p:cNvSpPr>
            <p:nvPr/>
          </p:nvSpPr>
          <p:spPr bwMode="auto">
            <a:xfrm>
              <a:off x="586" y="4893"/>
              <a:ext cx="87" cy="4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 w 21847"/>
                <a:gd name="T1" fmla="*/ 22094 h 22094"/>
                <a:gd name="T2" fmla="*/ 21847 w 21847"/>
                <a:gd name="T3" fmla="*/ 1 h 22094"/>
                <a:gd name="T4" fmla="*/ 21600 w 21847"/>
                <a:gd name="T5" fmla="*/ 21600 h 22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47" h="22094" fill="none" extrusionOk="0">
                  <a:moveTo>
                    <a:pt x="5" y="22094"/>
                  </a:moveTo>
                  <a:cubicBezTo>
                    <a:pt x="1" y="21929"/>
                    <a:pt x="0" y="2176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82" y="-1"/>
                    <a:pt x="21764" y="0"/>
                    <a:pt x="21846" y="1"/>
                  </a:cubicBezTo>
                </a:path>
                <a:path w="21847" h="22094" stroke="0" extrusionOk="0">
                  <a:moveTo>
                    <a:pt x="5" y="22094"/>
                  </a:moveTo>
                  <a:cubicBezTo>
                    <a:pt x="1" y="21929"/>
                    <a:pt x="0" y="2176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82" y="-1"/>
                    <a:pt x="21764" y="0"/>
                    <a:pt x="21846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8" name="Freeform 265"/>
            <p:cNvSpPr>
              <a:spLocks/>
            </p:cNvSpPr>
            <p:nvPr/>
          </p:nvSpPr>
          <p:spPr bwMode="auto">
            <a:xfrm>
              <a:off x="657" y="4856"/>
              <a:ext cx="39" cy="71"/>
            </a:xfrm>
            <a:custGeom>
              <a:avLst/>
              <a:gdLst>
                <a:gd name="T0" fmla="*/ 111 w 111"/>
                <a:gd name="T1" fmla="*/ 187 h 196"/>
                <a:gd name="T2" fmla="*/ 94 w 111"/>
                <a:gd name="T3" fmla="*/ 196 h 196"/>
                <a:gd name="T4" fmla="*/ 0 w 111"/>
                <a:gd name="T5" fmla="*/ 8 h 196"/>
                <a:gd name="T6" fmla="*/ 17 w 111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111" y="187"/>
                  </a:moveTo>
                  <a:lnTo>
                    <a:pt x="94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9" name="Line 266"/>
            <p:cNvSpPr>
              <a:spLocks noChangeShapeType="1"/>
            </p:cNvSpPr>
            <p:nvPr/>
          </p:nvSpPr>
          <p:spPr bwMode="auto">
            <a:xfrm flipH="1">
              <a:off x="657" y="485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0" name="Freeform 267"/>
            <p:cNvSpPr>
              <a:spLocks/>
            </p:cNvSpPr>
            <p:nvPr/>
          </p:nvSpPr>
          <p:spPr bwMode="auto">
            <a:xfrm>
              <a:off x="396" y="4877"/>
              <a:ext cx="131" cy="265"/>
            </a:xfrm>
            <a:custGeom>
              <a:avLst/>
              <a:gdLst>
                <a:gd name="T0" fmla="*/ 369 w 369"/>
                <a:gd name="T1" fmla="*/ 733 h 733"/>
                <a:gd name="T2" fmla="*/ 0 w 369"/>
                <a:gd name="T3" fmla="*/ 136 h 733"/>
                <a:gd name="T4" fmla="*/ 0 w 369"/>
                <a:gd name="T5" fmla="*/ 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733">
                  <a:moveTo>
                    <a:pt x="369" y="733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1" name="Freeform 268"/>
            <p:cNvSpPr>
              <a:spLocks/>
            </p:cNvSpPr>
            <p:nvPr/>
          </p:nvSpPr>
          <p:spPr bwMode="auto">
            <a:xfrm>
              <a:off x="359" y="4870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2" name="Line 269"/>
            <p:cNvSpPr>
              <a:spLocks noChangeShapeType="1"/>
            </p:cNvSpPr>
            <p:nvPr/>
          </p:nvSpPr>
          <p:spPr bwMode="auto">
            <a:xfrm>
              <a:off x="359" y="487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3" name="Freeform 270"/>
            <p:cNvSpPr>
              <a:spLocks/>
            </p:cNvSpPr>
            <p:nvPr/>
          </p:nvSpPr>
          <p:spPr bwMode="auto">
            <a:xfrm>
              <a:off x="869" y="5159"/>
              <a:ext cx="197" cy="50"/>
            </a:xfrm>
            <a:custGeom>
              <a:avLst/>
              <a:gdLst>
                <a:gd name="T0" fmla="*/ 552 w 552"/>
                <a:gd name="T1" fmla="*/ 0 h 136"/>
                <a:gd name="T2" fmla="*/ 307 w 552"/>
                <a:gd name="T3" fmla="*/ 136 h 136"/>
                <a:gd name="T4" fmla="*/ 0 w 552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136">
                  <a:moveTo>
                    <a:pt x="552" y="0"/>
                  </a:moveTo>
                  <a:lnTo>
                    <a:pt x="307" y="136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4" name="Line 271"/>
            <p:cNvSpPr>
              <a:spLocks noChangeShapeType="1"/>
            </p:cNvSpPr>
            <p:nvPr/>
          </p:nvSpPr>
          <p:spPr bwMode="auto">
            <a:xfrm flipH="1" flipV="1">
              <a:off x="1419" y="1708"/>
              <a:ext cx="392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5" name="Arc 272"/>
            <p:cNvSpPr>
              <a:spLocks/>
            </p:cNvSpPr>
            <p:nvPr/>
          </p:nvSpPr>
          <p:spPr bwMode="auto">
            <a:xfrm>
              <a:off x="1092" y="715"/>
              <a:ext cx="326" cy="9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6 w 21666"/>
                <a:gd name="T1" fmla="*/ 21600 h 21600"/>
                <a:gd name="T2" fmla="*/ 0 w 21666"/>
                <a:gd name="T3" fmla="*/ 22 h 21600"/>
                <a:gd name="T4" fmla="*/ 21600 w 2166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6" h="21600" fill="none" extrusionOk="0">
                  <a:moveTo>
                    <a:pt x="21665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79" y="21600"/>
                    <a:pt x="12" y="11942"/>
                    <a:pt x="0" y="21"/>
                  </a:cubicBezTo>
                </a:path>
                <a:path w="21666" h="21600" stroke="0" extrusionOk="0">
                  <a:moveTo>
                    <a:pt x="21665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79" y="21600"/>
                    <a:pt x="12" y="11942"/>
                    <a:pt x="0" y="2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6" name="Freeform 273"/>
            <p:cNvSpPr>
              <a:spLocks/>
            </p:cNvSpPr>
            <p:nvPr/>
          </p:nvSpPr>
          <p:spPr bwMode="auto">
            <a:xfrm>
              <a:off x="1055" y="709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7" name="Line 274"/>
            <p:cNvSpPr>
              <a:spLocks noChangeShapeType="1"/>
            </p:cNvSpPr>
            <p:nvPr/>
          </p:nvSpPr>
          <p:spPr bwMode="auto">
            <a:xfrm>
              <a:off x="1055" y="7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8" name="Line 275"/>
            <p:cNvSpPr>
              <a:spLocks noChangeShapeType="1"/>
            </p:cNvSpPr>
            <p:nvPr/>
          </p:nvSpPr>
          <p:spPr bwMode="auto">
            <a:xfrm flipH="1" flipV="1">
              <a:off x="652" y="3131"/>
              <a:ext cx="217" cy="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9" name="Arc 276"/>
            <p:cNvSpPr>
              <a:spLocks/>
            </p:cNvSpPr>
            <p:nvPr/>
          </p:nvSpPr>
          <p:spPr bwMode="auto">
            <a:xfrm>
              <a:off x="473" y="2621"/>
              <a:ext cx="179" cy="5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1 w 21721"/>
                <a:gd name="T1" fmla="*/ 21600 h 21600"/>
                <a:gd name="T2" fmla="*/ 0 w 21721"/>
                <a:gd name="T3" fmla="*/ 0 h 21600"/>
                <a:gd name="T4" fmla="*/ 21600 w 217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1" h="21600" fill="none" extrusionOk="0">
                  <a:moveTo>
                    <a:pt x="21720" y="21599"/>
                  </a:moveTo>
                  <a:cubicBezTo>
                    <a:pt x="21680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21" h="21600" stroke="0" extrusionOk="0">
                  <a:moveTo>
                    <a:pt x="21720" y="21599"/>
                  </a:moveTo>
                  <a:cubicBezTo>
                    <a:pt x="21680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0" name="Freeform 277"/>
            <p:cNvSpPr>
              <a:spLocks/>
            </p:cNvSpPr>
            <p:nvPr/>
          </p:nvSpPr>
          <p:spPr bwMode="auto">
            <a:xfrm>
              <a:off x="435" y="2615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1" name="Line 278"/>
            <p:cNvSpPr>
              <a:spLocks noChangeShapeType="1"/>
            </p:cNvSpPr>
            <p:nvPr/>
          </p:nvSpPr>
          <p:spPr bwMode="auto">
            <a:xfrm>
              <a:off x="435" y="261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2" name="Line 279"/>
            <p:cNvSpPr>
              <a:spLocks noChangeShapeType="1"/>
            </p:cNvSpPr>
            <p:nvPr/>
          </p:nvSpPr>
          <p:spPr bwMode="auto">
            <a:xfrm flipH="1" flipV="1">
              <a:off x="603" y="4201"/>
              <a:ext cx="266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3" name="Arc 280"/>
            <p:cNvSpPr>
              <a:spLocks/>
            </p:cNvSpPr>
            <p:nvPr/>
          </p:nvSpPr>
          <p:spPr bwMode="auto">
            <a:xfrm>
              <a:off x="466" y="3723"/>
              <a:ext cx="137" cy="4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8 w 21758"/>
                <a:gd name="T1" fmla="*/ 21599 h 21600"/>
                <a:gd name="T2" fmla="*/ 0 w 21758"/>
                <a:gd name="T3" fmla="*/ 45 h 21600"/>
                <a:gd name="T4" fmla="*/ 21600 w 217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8" h="21600" fill="none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88" y="21600"/>
                    <a:pt x="24" y="11956"/>
                    <a:pt x="0" y="44"/>
                  </a:cubicBezTo>
                </a:path>
                <a:path w="21758" h="21600" stroke="0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88" y="21600"/>
                    <a:pt x="24" y="11956"/>
                    <a:pt x="0" y="4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4" name="Freeform 281"/>
            <p:cNvSpPr>
              <a:spLocks/>
            </p:cNvSpPr>
            <p:nvPr/>
          </p:nvSpPr>
          <p:spPr bwMode="auto">
            <a:xfrm>
              <a:off x="429" y="371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5" name="Line 282"/>
            <p:cNvSpPr>
              <a:spLocks noChangeShapeType="1"/>
            </p:cNvSpPr>
            <p:nvPr/>
          </p:nvSpPr>
          <p:spPr bwMode="auto">
            <a:xfrm>
              <a:off x="429" y="37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6" name="Line 283"/>
            <p:cNvSpPr>
              <a:spLocks noChangeShapeType="1"/>
            </p:cNvSpPr>
            <p:nvPr/>
          </p:nvSpPr>
          <p:spPr bwMode="auto">
            <a:xfrm flipH="1" flipV="1">
              <a:off x="611" y="5275"/>
              <a:ext cx="289" cy="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7" name="Arc 284"/>
            <p:cNvSpPr>
              <a:spLocks/>
            </p:cNvSpPr>
            <p:nvPr/>
          </p:nvSpPr>
          <p:spPr bwMode="auto">
            <a:xfrm>
              <a:off x="447" y="4765"/>
              <a:ext cx="164" cy="5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3 w 21733"/>
                <a:gd name="T1" fmla="*/ 21600 h 21600"/>
                <a:gd name="T2" fmla="*/ 0 w 21733"/>
                <a:gd name="T3" fmla="*/ 0 h 21600"/>
                <a:gd name="T4" fmla="*/ 21600 w 217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3" h="21600" fill="none" extrusionOk="0">
                  <a:moveTo>
                    <a:pt x="21732" y="21599"/>
                  </a:moveTo>
                  <a:cubicBezTo>
                    <a:pt x="21688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3" h="21600" stroke="0" extrusionOk="0">
                  <a:moveTo>
                    <a:pt x="21732" y="21599"/>
                  </a:moveTo>
                  <a:cubicBezTo>
                    <a:pt x="21688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8" name="Freeform 285"/>
            <p:cNvSpPr>
              <a:spLocks/>
            </p:cNvSpPr>
            <p:nvPr/>
          </p:nvSpPr>
          <p:spPr bwMode="auto">
            <a:xfrm>
              <a:off x="410" y="4759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9" name="Line 286"/>
            <p:cNvSpPr>
              <a:spLocks noChangeShapeType="1"/>
            </p:cNvSpPr>
            <p:nvPr/>
          </p:nvSpPr>
          <p:spPr bwMode="auto">
            <a:xfrm>
              <a:off x="748" y="12735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22238" y="273050"/>
            <a:ext cx="7192963" cy="21188363"/>
            <a:chOff x="173" y="172"/>
            <a:chExt cx="4531" cy="13347"/>
          </a:xfrm>
        </p:grpSpPr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3" y="172"/>
              <a:ext cx="4531" cy="5389"/>
              <a:chOff x="173" y="172"/>
              <a:chExt cx="4531" cy="5389"/>
            </a:xfrm>
          </p:grpSpPr>
          <p:sp>
            <p:nvSpPr>
              <p:cNvPr id="17451" name="Rectangle 5"/>
              <p:cNvSpPr>
                <a:spLocks noChangeArrowheads="1"/>
              </p:cNvSpPr>
              <p:nvPr/>
            </p:nvSpPr>
            <p:spPr bwMode="auto">
              <a:xfrm>
                <a:off x="173" y="4482"/>
                <a:ext cx="1937" cy="105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2" name="Rectangle 6"/>
              <p:cNvSpPr>
                <a:spLocks noChangeArrowheads="1"/>
              </p:cNvSpPr>
              <p:nvPr/>
            </p:nvSpPr>
            <p:spPr bwMode="auto">
              <a:xfrm>
                <a:off x="173" y="2288"/>
                <a:ext cx="1937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3" name="Rectangle 7"/>
              <p:cNvSpPr>
                <a:spLocks noChangeArrowheads="1"/>
              </p:cNvSpPr>
              <p:nvPr/>
            </p:nvSpPr>
            <p:spPr bwMode="auto">
              <a:xfrm>
                <a:off x="173" y="3385"/>
                <a:ext cx="1937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4" name="Rectangle 8"/>
              <p:cNvSpPr>
                <a:spLocks noChangeArrowheads="1"/>
              </p:cNvSpPr>
              <p:nvPr/>
            </p:nvSpPr>
            <p:spPr bwMode="auto">
              <a:xfrm>
                <a:off x="619" y="328"/>
                <a:ext cx="3358" cy="182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5" name="Oval 9"/>
              <p:cNvSpPr>
                <a:spLocks noChangeArrowheads="1"/>
              </p:cNvSpPr>
              <p:nvPr/>
            </p:nvSpPr>
            <p:spPr bwMode="auto">
              <a:xfrm>
                <a:off x="525" y="4160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6" name="Rectangle 10"/>
              <p:cNvSpPr>
                <a:spLocks noChangeArrowheads="1"/>
              </p:cNvSpPr>
              <p:nvPr/>
            </p:nvSpPr>
            <p:spPr bwMode="auto">
              <a:xfrm>
                <a:off x="1619" y="3941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57" name="Oval 11"/>
              <p:cNvSpPr>
                <a:spLocks noChangeArrowheads="1"/>
              </p:cNvSpPr>
              <p:nvPr/>
            </p:nvSpPr>
            <p:spPr bwMode="auto">
              <a:xfrm>
                <a:off x="1616" y="40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8" name="Rectangle 12"/>
              <p:cNvSpPr>
                <a:spLocks noChangeArrowheads="1"/>
              </p:cNvSpPr>
              <p:nvPr/>
            </p:nvSpPr>
            <p:spPr bwMode="auto">
              <a:xfrm>
                <a:off x="1289" y="394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59" name="Oval 13"/>
              <p:cNvSpPr>
                <a:spLocks noChangeArrowheads="1"/>
              </p:cNvSpPr>
              <p:nvPr/>
            </p:nvSpPr>
            <p:spPr bwMode="auto">
              <a:xfrm>
                <a:off x="1449" y="4071"/>
                <a:ext cx="65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0" name="Rectangle 14"/>
              <p:cNvSpPr>
                <a:spLocks noChangeArrowheads="1"/>
              </p:cNvSpPr>
              <p:nvPr/>
            </p:nvSpPr>
            <p:spPr bwMode="auto">
              <a:xfrm>
                <a:off x="970" y="3941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1" name="Rectangle 15"/>
              <p:cNvSpPr>
                <a:spLocks noChangeArrowheads="1"/>
              </p:cNvSpPr>
              <p:nvPr/>
            </p:nvSpPr>
            <p:spPr bwMode="auto">
              <a:xfrm>
                <a:off x="1289" y="4071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2" name="Line 16"/>
              <p:cNvSpPr>
                <a:spLocks noChangeShapeType="1"/>
              </p:cNvSpPr>
              <p:nvPr/>
            </p:nvSpPr>
            <p:spPr bwMode="auto">
              <a:xfrm>
                <a:off x="1289" y="4071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3" name="Line 17"/>
              <p:cNvSpPr>
                <a:spLocks noChangeShapeType="1"/>
              </p:cNvSpPr>
              <p:nvPr/>
            </p:nvSpPr>
            <p:spPr bwMode="auto">
              <a:xfrm flipV="1">
                <a:off x="1289" y="4071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4" name="Rectangle 18"/>
              <p:cNvSpPr>
                <a:spLocks noChangeArrowheads="1"/>
              </p:cNvSpPr>
              <p:nvPr/>
            </p:nvSpPr>
            <p:spPr bwMode="auto">
              <a:xfrm>
                <a:off x="1782" y="394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5" name="Oval 19"/>
              <p:cNvSpPr>
                <a:spLocks noChangeArrowheads="1"/>
              </p:cNvSpPr>
              <p:nvPr/>
            </p:nvSpPr>
            <p:spPr bwMode="auto">
              <a:xfrm>
                <a:off x="1128" y="4071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6" name="Rectangle 20"/>
              <p:cNvSpPr>
                <a:spLocks noChangeArrowheads="1"/>
              </p:cNvSpPr>
              <p:nvPr/>
            </p:nvSpPr>
            <p:spPr bwMode="auto">
              <a:xfrm>
                <a:off x="1455" y="384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7" name="Oval 21"/>
              <p:cNvSpPr>
                <a:spLocks noChangeArrowheads="1"/>
              </p:cNvSpPr>
              <p:nvPr/>
            </p:nvSpPr>
            <p:spPr bwMode="auto">
              <a:xfrm>
                <a:off x="956" y="4071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8" name="Rectangle 22"/>
              <p:cNvSpPr>
                <a:spLocks noChangeArrowheads="1"/>
              </p:cNvSpPr>
              <p:nvPr/>
            </p:nvSpPr>
            <p:spPr bwMode="auto">
              <a:xfrm>
                <a:off x="1128" y="384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9" name="Oval 23"/>
              <p:cNvSpPr>
                <a:spLocks noChangeArrowheads="1"/>
              </p:cNvSpPr>
              <p:nvPr/>
            </p:nvSpPr>
            <p:spPr bwMode="auto">
              <a:xfrm>
                <a:off x="800" y="4071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0" name="Rectangle 24"/>
              <p:cNvSpPr>
                <a:spLocks noChangeArrowheads="1"/>
              </p:cNvSpPr>
              <p:nvPr/>
            </p:nvSpPr>
            <p:spPr bwMode="auto">
              <a:xfrm>
                <a:off x="801" y="394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1" name="Oval 25"/>
              <p:cNvSpPr>
                <a:spLocks noChangeArrowheads="1"/>
              </p:cNvSpPr>
              <p:nvPr/>
            </p:nvSpPr>
            <p:spPr bwMode="auto">
              <a:xfrm>
                <a:off x="1289" y="417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2" name="Rectangle 26"/>
              <p:cNvSpPr>
                <a:spLocks noChangeArrowheads="1"/>
              </p:cNvSpPr>
              <p:nvPr/>
            </p:nvSpPr>
            <p:spPr bwMode="auto">
              <a:xfrm>
                <a:off x="1943" y="367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3" name="Oval 27"/>
              <p:cNvSpPr>
                <a:spLocks noChangeArrowheads="1"/>
              </p:cNvSpPr>
              <p:nvPr/>
            </p:nvSpPr>
            <p:spPr bwMode="auto">
              <a:xfrm>
                <a:off x="1289" y="428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4" name="Rectangle 28"/>
              <p:cNvSpPr>
                <a:spLocks noChangeArrowheads="1"/>
              </p:cNvSpPr>
              <p:nvPr/>
            </p:nvSpPr>
            <p:spPr bwMode="auto">
              <a:xfrm>
                <a:off x="394" y="379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5" name="Oval 29"/>
              <p:cNvSpPr>
                <a:spLocks noChangeArrowheads="1"/>
              </p:cNvSpPr>
              <p:nvPr/>
            </p:nvSpPr>
            <p:spPr bwMode="auto">
              <a:xfrm>
                <a:off x="1725" y="4160"/>
                <a:ext cx="64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6" name="Rectangle 30"/>
              <p:cNvSpPr>
                <a:spLocks noChangeArrowheads="1"/>
              </p:cNvSpPr>
              <p:nvPr/>
            </p:nvSpPr>
            <p:spPr bwMode="auto">
              <a:xfrm>
                <a:off x="1191" y="3583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7" name="Oval 31"/>
              <p:cNvSpPr>
                <a:spLocks noChangeArrowheads="1"/>
              </p:cNvSpPr>
              <p:nvPr/>
            </p:nvSpPr>
            <p:spPr bwMode="auto">
              <a:xfrm>
                <a:off x="669" y="408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8" name="Rectangle 32"/>
              <p:cNvSpPr>
                <a:spLocks noChangeArrowheads="1"/>
              </p:cNvSpPr>
              <p:nvPr/>
            </p:nvSpPr>
            <p:spPr bwMode="auto">
              <a:xfrm>
                <a:off x="569" y="3952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9" name="Oval 33"/>
              <p:cNvSpPr>
                <a:spLocks noChangeArrowheads="1"/>
              </p:cNvSpPr>
              <p:nvPr/>
            </p:nvSpPr>
            <p:spPr bwMode="auto">
              <a:xfrm>
                <a:off x="548" y="5280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0" name="Rectangle 34"/>
              <p:cNvSpPr>
                <a:spLocks noChangeArrowheads="1"/>
              </p:cNvSpPr>
              <p:nvPr/>
            </p:nvSpPr>
            <p:spPr bwMode="auto">
              <a:xfrm>
                <a:off x="1607" y="5040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1" name="Oval 35"/>
              <p:cNvSpPr>
                <a:spLocks noChangeArrowheads="1"/>
              </p:cNvSpPr>
              <p:nvPr/>
            </p:nvSpPr>
            <p:spPr bwMode="auto">
              <a:xfrm>
                <a:off x="1604" y="516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2" name="Rectangle 36"/>
              <p:cNvSpPr>
                <a:spLocks noChangeArrowheads="1"/>
              </p:cNvSpPr>
              <p:nvPr/>
            </p:nvSpPr>
            <p:spPr bwMode="auto">
              <a:xfrm>
                <a:off x="1277" y="504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3" name="Oval 37"/>
              <p:cNvSpPr>
                <a:spLocks noChangeArrowheads="1"/>
              </p:cNvSpPr>
              <p:nvPr/>
            </p:nvSpPr>
            <p:spPr bwMode="auto">
              <a:xfrm>
                <a:off x="1438" y="5169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4" name="Rectangle 38"/>
              <p:cNvSpPr>
                <a:spLocks noChangeArrowheads="1"/>
              </p:cNvSpPr>
              <p:nvPr/>
            </p:nvSpPr>
            <p:spPr bwMode="auto">
              <a:xfrm>
                <a:off x="953" y="5040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5" name="Rectangle 39"/>
              <p:cNvSpPr>
                <a:spLocks noChangeArrowheads="1"/>
              </p:cNvSpPr>
              <p:nvPr/>
            </p:nvSpPr>
            <p:spPr bwMode="auto">
              <a:xfrm>
                <a:off x="1277" y="5169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6" name="Line 40"/>
              <p:cNvSpPr>
                <a:spLocks noChangeShapeType="1"/>
              </p:cNvSpPr>
              <p:nvPr/>
            </p:nvSpPr>
            <p:spPr bwMode="auto">
              <a:xfrm>
                <a:off x="1277" y="5169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7" name="Line 41"/>
              <p:cNvSpPr>
                <a:spLocks noChangeShapeType="1"/>
              </p:cNvSpPr>
              <p:nvPr/>
            </p:nvSpPr>
            <p:spPr bwMode="auto">
              <a:xfrm flipV="1">
                <a:off x="1277" y="5169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8" name="Rectangle 42"/>
              <p:cNvSpPr>
                <a:spLocks noChangeArrowheads="1"/>
              </p:cNvSpPr>
              <p:nvPr/>
            </p:nvSpPr>
            <p:spPr bwMode="auto">
              <a:xfrm>
                <a:off x="1309" y="4709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9" name="Oval 43"/>
              <p:cNvSpPr>
                <a:spLocks noChangeArrowheads="1"/>
              </p:cNvSpPr>
              <p:nvPr/>
            </p:nvSpPr>
            <p:spPr bwMode="auto">
              <a:xfrm>
                <a:off x="1111" y="5169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0" name="Rectangle 44"/>
              <p:cNvSpPr>
                <a:spLocks noChangeArrowheads="1"/>
              </p:cNvSpPr>
              <p:nvPr/>
            </p:nvSpPr>
            <p:spPr bwMode="auto">
              <a:xfrm>
                <a:off x="1605" y="494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1" name="Oval 45"/>
              <p:cNvSpPr>
                <a:spLocks noChangeArrowheads="1"/>
              </p:cNvSpPr>
              <p:nvPr/>
            </p:nvSpPr>
            <p:spPr bwMode="auto">
              <a:xfrm>
                <a:off x="950" y="516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2" name="Rectangle 46"/>
              <p:cNvSpPr>
                <a:spLocks noChangeArrowheads="1"/>
              </p:cNvSpPr>
              <p:nvPr/>
            </p:nvSpPr>
            <p:spPr bwMode="auto">
              <a:xfrm>
                <a:off x="1277" y="494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3" name="Oval 47"/>
              <p:cNvSpPr>
                <a:spLocks noChangeArrowheads="1"/>
              </p:cNvSpPr>
              <p:nvPr/>
            </p:nvSpPr>
            <p:spPr bwMode="auto">
              <a:xfrm>
                <a:off x="789" y="5169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4" name="Rectangle 48"/>
              <p:cNvSpPr>
                <a:spLocks noChangeArrowheads="1"/>
              </p:cNvSpPr>
              <p:nvPr/>
            </p:nvSpPr>
            <p:spPr bwMode="auto">
              <a:xfrm>
                <a:off x="950" y="496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5" name="Oval 49"/>
              <p:cNvSpPr>
                <a:spLocks noChangeArrowheads="1"/>
              </p:cNvSpPr>
              <p:nvPr/>
            </p:nvSpPr>
            <p:spPr bwMode="auto">
              <a:xfrm>
                <a:off x="1277" y="5269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6" name="Rectangle 50"/>
              <p:cNvSpPr>
                <a:spLocks noChangeArrowheads="1"/>
              </p:cNvSpPr>
              <p:nvPr/>
            </p:nvSpPr>
            <p:spPr bwMode="auto">
              <a:xfrm>
                <a:off x="1886" y="492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7" name="Oval 51"/>
              <p:cNvSpPr>
                <a:spLocks noChangeArrowheads="1"/>
              </p:cNvSpPr>
              <p:nvPr/>
            </p:nvSpPr>
            <p:spPr bwMode="auto">
              <a:xfrm>
                <a:off x="1277" y="5373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8" name="Rectangle 52"/>
              <p:cNvSpPr>
                <a:spLocks noChangeArrowheads="1"/>
              </p:cNvSpPr>
              <p:nvPr/>
            </p:nvSpPr>
            <p:spPr bwMode="auto">
              <a:xfrm>
                <a:off x="388" y="501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9" name="Oval 53"/>
              <p:cNvSpPr>
                <a:spLocks noChangeArrowheads="1"/>
              </p:cNvSpPr>
              <p:nvPr/>
            </p:nvSpPr>
            <p:spPr bwMode="auto">
              <a:xfrm>
                <a:off x="1707" y="5258"/>
                <a:ext cx="65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0" name="Rectangle 54"/>
              <p:cNvSpPr>
                <a:spLocks noChangeArrowheads="1"/>
              </p:cNvSpPr>
              <p:nvPr/>
            </p:nvSpPr>
            <p:spPr bwMode="auto">
              <a:xfrm>
                <a:off x="755" y="4709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1" name="Oval 55"/>
              <p:cNvSpPr>
                <a:spLocks noChangeArrowheads="1"/>
              </p:cNvSpPr>
              <p:nvPr/>
            </p:nvSpPr>
            <p:spPr bwMode="auto">
              <a:xfrm>
                <a:off x="634" y="5175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2" name="Rectangle 56"/>
              <p:cNvSpPr>
                <a:spLocks noChangeArrowheads="1"/>
              </p:cNvSpPr>
              <p:nvPr/>
            </p:nvSpPr>
            <p:spPr bwMode="auto">
              <a:xfrm>
                <a:off x="701" y="5051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3" name="Oval 57"/>
              <p:cNvSpPr>
                <a:spLocks noChangeArrowheads="1"/>
              </p:cNvSpPr>
              <p:nvPr/>
            </p:nvSpPr>
            <p:spPr bwMode="auto">
              <a:xfrm>
                <a:off x="571" y="3061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4" name="Rectangle 58"/>
              <p:cNvSpPr>
                <a:spLocks noChangeArrowheads="1"/>
              </p:cNvSpPr>
              <p:nvPr/>
            </p:nvSpPr>
            <p:spPr bwMode="auto">
              <a:xfrm>
                <a:off x="1665" y="2849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5" name="Oval 59"/>
              <p:cNvSpPr>
                <a:spLocks noChangeArrowheads="1"/>
              </p:cNvSpPr>
              <p:nvPr/>
            </p:nvSpPr>
            <p:spPr bwMode="auto">
              <a:xfrm>
                <a:off x="1656" y="29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6" name="Rectangle 60"/>
              <p:cNvSpPr>
                <a:spLocks noChangeArrowheads="1"/>
              </p:cNvSpPr>
              <p:nvPr/>
            </p:nvSpPr>
            <p:spPr bwMode="auto">
              <a:xfrm>
                <a:off x="1418" y="2849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7" name="Oval 61"/>
              <p:cNvSpPr>
                <a:spLocks noChangeArrowheads="1"/>
              </p:cNvSpPr>
              <p:nvPr/>
            </p:nvSpPr>
            <p:spPr bwMode="auto">
              <a:xfrm>
                <a:off x="1495" y="2972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8" name="Rectangle 62"/>
              <p:cNvSpPr>
                <a:spLocks noChangeArrowheads="1"/>
              </p:cNvSpPr>
              <p:nvPr/>
            </p:nvSpPr>
            <p:spPr bwMode="auto">
              <a:xfrm>
                <a:off x="1097" y="2849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9" name="Rectangle 63"/>
              <p:cNvSpPr>
                <a:spLocks noChangeArrowheads="1"/>
              </p:cNvSpPr>
              <p:nvPr/>
            </p:nvSpPr>
            <p:spPr bwMode="auto">
              <a:xfrm>
                <a:off x="1334" y="2972"/>
                <a:ext cx="65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0" name="Line 64"/>
              <p:cNvSpPr>
                <a:spLocks noChangeShapeType="1"/>
              </p:cNvSpPr>
              <p:nvPr/>
            </p:nvSpPr>
            <p:spPr bwMode="auto">
              <a:xfrm>
                <a:off x="1334" y="2973"/>
                <a:ext cx="67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1" name="Line 65"/>
              <p:cNvSpPr>
                <a:spLocks noChangeShapeType="1"/>
              </p:cNvSpPr>
              <p:nvPr/>
            </p:nvSpPr>
            <p:spPr bwMode="auto">
              <a:xfrm flipV="1">
                <a:off x="1334" y="2973"/>
                <a:ext cx="67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2" name="Rectangle 66"/>
              <p:cNvSpPr>
                <a:spLocks noChangeArrowheads="1"/>
              </p:cNvSpPr>
              <p:nvPr/>
            </p:nvSpPr>
            <p:spPr bwMode="auto">
              <a:xfrm>
                <a:off x="1823" y="284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3" name="Oval 67"/>
              <p:cNvSpPr>
                <a:spLocks noChangeArrowheads="1"/>
              </p:cNvSpPr>
              <p:nvPr/>
            </p:nvSpPr>
            <p:spPr bwMode="auto">
              <a:xfrm>
                <a:off x="1168" y="2972"/>
                <a:ext cx="64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4" name="Rectangle 68"/>
              <p:cNvSpPr>
                <a:spLocks noChangeArrowheads="1"/>
              </p:cNvSpPr>
              <p:nvPr/>
            </p:nvSpPr>
            <p:spPr bwMode="auto">
              <a:xfrm>
                <a:off x="1501" y="275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5" name="Oval 69"/>
              <p:cNvSpPr>
                <a:spLocks noChangeArrowheads="1"/>
              </p:cNvSpPr>
              <p:nvPr/>
            </p:nvSpPr>
            <p:spPr bwMode="auto">
              <a:xfrm>
                <a:off x="1007" y="297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6" name="Rectangle 70"/>
              <p:cNvSpPr>
                <a:spLocks noChangeArrowheads="1"/>
              </p:cNvSpPr>
              <p:nvPr/>
            </p:nvSpPr>
            <p:spPr bwMode="auto">
              <a:xfrm>
                <a:off x="1174" y="275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7" name="Oval 71"/>
              <p:cNvSpPr>
                <a:spLocks noChangeArrowheads="1"/>
              </p:cNvSpPr>
              <p:nvPr/>
            </p:nvSpPr>
            <p:spPr bwMode="auto">
              <a:xfrm>
                <a:off x="841" y="2972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8" name="Rectangle 72"/>
              <p:cNvSpPr>
                <a:spLocks noChangeArrowheads="1"/>
              </p:cNvSpPr>
              <p:nvPr/>
            </p:nvSpPr>
            <p:spPr bwMode="auto">
              <a:xfrm>
                <a:off x="884" y="2849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9" name="Oval 73"/>
              <p:cNvSpPr>
                <a:spLocks noChangeArrowheads="1"/>
              </p:cNvSpPr>
              <p:nvPr/>
            </p:nvSpPr>
            <p:spPr bwMode="auto">
              <a:xfrm>
                <a:off x="1334" y="307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0" name="Rectangle 74"/>
              <p:cNvSpPr>
                <a:spLocks noChangeArrowheads="1"/>
              </p:cNvSpPr>
              <p:nvPr/>
            </p:nvSpPr>
            <p:spPr bwMode="auto">
              <a:xfrm>
                <a:off x="1989" y="267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1" name="Oval 75"/>
              <p:cNvSpPr>
                <a:spLocks noChangeArrowheads="1"/>
              </p:cNvSpPr>
              <p:nvPr/>
            </p:nvSpPr>
            <p:spPr bwMode="auto">
              <a:xfrm>
                <a:off x="1334" y="318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2" name="Rectangle 76"/>
              <p:cNvSpPr>
                <a:spLocks noChangeArrowheads="1"/>
              </p:cNvSpPr>
              <p:nvPr/>
            </p:nvSpPr>
            <p:spPr bwMode="auto">
              <a:xfrm>
                <a:off x="646" y="286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3" name="Oval 77"/>
              <p:cNvSpPr>
                <a:spLocks noChangeArrowheads="1"/>
              </p:cNvSpPr>
              <p:nvPr/>
            </p:nvSpPr>
            <p:spPr bwMode="auto">
              <a:xfrm>
                <a:off x="1771" y="3050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4" name="Rectangle 78"/>
              <p:cNvSpPr>
                <a:spLocks noChangeArrowheads="1"/>
              </p:cNvSpPr>
              <p:nvPr/>
            </p:nvSpPr>
            <p:spPr bwMode="auto">
              <a:xfrm>
                <a:off x="1100" y="2534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5" name="Oval 79"/>
              <p:cNvSpPr>
                <a:spLocks noChangeArrowheads="1"/>
              </p:cNvSpPr>
              <p:nvPr/>
            </p:nvSpPr>
            <p:spPr bwMode="auto">
              <a:xfrm>
                <a:off x="703" y="2972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6" name="Rectangle 80"/>
              <p:cNvSpPr>
                <a:spLocks noChangeArrowheads="1"/>
              </p:cNvSpPr>
              <p:nvPr/>
            </p:nvSpPr>
            <p:spPr bwMode="auto">
              <a:xfrm>
                <a:off x="480" y="278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7" name="Oval 81"/>
              <p:cNvSpPr>
                <a:spLocks noChangeArrowheads="1"/>
              </p:cNvSpPr>
              <p:nvPr/>
            </p:nvSpPr>
            <p:spPr bwMode="auto">
              <a:xfrm>
                <a:off x="1349" y="1358"/>
                <a:ext cx="113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8" name="Rectangle 82"/>
              <p:cNvSpPr>
                <a:spLocks noChangeArrowheads="1"/>
              </p:cNvSpPr>
              <p:nvPr/>
            </p:nvSpPr>
            <p:spPr bwMode="auto">
              <a:xfrm>
                <a:off x="3062" y="1129"/>
                <a:ext cx="1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9" name="Oval 83"/>
              <p:cNvSpPr>
                <a:spLocks noChangeArrowheads="1"/>
              </p:cNvSpPr>
              <p:nvPr/>
            </p:nvSpPr>
            <p:spPr bwMode="auto">
              <a:xfrm>
                <a:off x="2979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0" name="Rectangle 84"/>
              <p:cNvSpPr>
                <a:spLocks noChangeArrowheads="1"/>
              </p:cNvSpPr>
              <p:nvPr/>
            </p:nvSpPr>
            <p:spPr bwMode="auto">
              <a:xfrm>
                <a:off x="2563" y="1129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1" name="Oval 85"/>
              <p:cNvSpPr>
                <a:spLocks noChangeArrowheads="1"/>
              </p:cNvSpPr>
              <p:nvPr/>
            </p:nvSpPr>
            <p:spPr bwMode="auto">
              <a:xfrm>
                <a:off x="2698" y="1353"/>
                <a:ext cx="112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2" name="Rectangle 86"/>
              <p:cNvSpPr>
                <a:spLocks noChangeArrowheads="1"/>
              </p:cNvSpPr>
              <p:nvPr/>
            </p:nvSpPr>
            <p:spPr bwMode="auto">
              <a:xfrm>
                <a:off x="2098" y="1129"/>
                <a:ext cx="1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3" name="Rectangle 87"/>
              <p:cNvSpPr>
                <a:spLocks noChangeArrowheads="1"/>
              </p:cNvSpPr>
              <p:nvPr/>
            </p:nvSpPr>
            <p:spPr bwMode="auto">
              <a:xfrm>
                <a:off x="2416" y="1353"/>
                <a:ext cx="113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4" name="Line 88"/>
              <p:cNvSpPr>
                <a:spLocks noChangeShapeType="1"/>
              </p:cNvSpPr>
              <p:nvPr/>
            </p:nvSpPr>
            <p:spPr bwMode="auto">
              <a:xfrm>
                <a:off x="2416" y="1353"/>
                <a:ext cx="109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5" name="Line 89"/>
              <p:cNvSpPr>
                <a:spLocks noChangeShapeType="1"/>
              </p:cNvSpPr>
              <p:nvPr/>
            </p:nvSpPr>
            <p:spPr bwMode="auto">
              <a:xfrm flipV="1">
                <a:off x="2416" y="1353"/>
                <a:ext cx="109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6" name="Rectangle 90"/>
              <p:cNvSpPr>
                <a:spLocks noChangeArrowheads="1"/>
              </p:cNvSpPr>
              <p:nvPr/>
            </p:nvSpPr>
            <p:spPr bwMode="auto">
              <a:xfrm>
                <a:off x="2764" y="969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7" name="Oval 91"/>
              <p:cNvSpPr>
                <a:spLocks noChangeArrowheads="1"/>
              </p:cNvSpPr>
              <p:nvPr/>
            </p:nvSpPr>
            <p:spPr bwMode="auto">
              <a:xfrm>
                <a:off x="2136" y="1353"/>
                <a:ext cx="112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8" name="Rectangle 92"/>
              <p:cNvSpPr>
                <a:spLocks noChangeArrowheads="1"/>
              </p:cNvSpPr>
              <p:nvPr/>
            </p:nvSpPr>
            <p:spPr bwMode="auto">
              <a:xfrm>
                <a:off x="2155" y="964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9" name="Oval 93"/>
              <p:cNvSpPr>
                <a:spLocks noChangeArrowheads="1"/>
              </p:cNvSpPr>
              <p:nvPr/>
            </p:nvSpPr>
            <p:spPr bwMode="auto">
              <a:xfrm>
                <a:off x="1854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0" name="Rectangle 94"/>
              <p:cNvSpPr>
                <a:spLocks noChangeArrowheads="1"/>
              </p:cNvSpPr>
              <p:nvPr/>
            </p:nvSpPr>
            <p:spPr bwMode="auto">
              <a:xfrm>
                <a:off x="1513" y="1146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1" name="Oval 95"/>
              <p:cNvSpPr>
                <a:spLocks noChangeArrowheads="1"/>
              </p:cNvSpPr>
              <p:nvPr/>
            </p:nvSpPr>
            <p:spPr bwMode="auto">
              <a:xfrm>
                <a:off x="1567" y="1353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2" name="Rectangle 96"/>
              <p:cNvSpPr>
                <a:spLocks noChangeArrowheads="1"/>
              </p:cNvSpPr>
              <p:nvPr/>
            </p:nvSpPr>
            <p:spPr bwMode="auto">
              <a:xfrm>
                <a:off x="1823" y="1129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3" name="Oval 97"/>
              <p:cNvSpPr>
                <a:spLocks noChangeArrowheads="1"/>
              </p:cNvSpPr>
              <p:nvPr/>
            </p:nvSpPr>
            <p:spPr bwMode="auto">
              <a:xfrm>
                <a:off x="2416" y="1524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4" name="Rectangle 98"/>
              <p:cNvSpPr>
                <a:spLocks noChangeArrowheads="1"/>
              </p:cNvSpPr>
              <p:nvPr/>
            </p:nvSpPr>
            <p:spPr bwMode="auto">
              <a:xfrm>
                <a:off x="3269" y="809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5" name="Oval 99"/>
              <p:cNvSpPr>
                <a:spLocks noChangeArrowheads="1"/>
              </p:cNvSpPr>
              <p:nvPr/>
            </p:nvSpPr>
            <p:spPr bwMode="auto">
              <a:xfrm>
                <a:off x="2416" y="1706"/>
                <a:ext cx="113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6" name="Rectangle 100"/>
              <p:cNvSpPr>
                <a:spLocks noChangeArrowheads="1"/>
              </p:cNvSpPr>
              <p:nvPr/>
            </p:nvSpPr>
            <p:spPr bwMode="auto">
              <a:xfrm>
                <a:off x="1019" y="936"/>
                <a:ext cx="17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7" name="Oval 101"/>
              <p:cNvSpPr>
                <a:spLocks noChangeArrowheads="1"/>
              </p:cNvSpPr>
              <p:nvPr/>
            </p:nvSpPr>
            <p:spPr bwMode="auto">
              <a:xfrm>
                <a:off x="3179" y="1502"/>
                <a:ext cx="113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8" name="Rectangle 102"/>
              <p:cNvSpPr>
                <a:spLocks noChangeArrowheads="1"/>
              </p:cNvSpPr>
              <p:nvPr/>
            </p:nvSpPr>
            <p:spPr bwMode="auto">
              <a:xfrm>
                <a:off x="2041" y="583"/>
                <a:ext cx="2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9" name="Oval 103"/>
              <p:cNvSpPr>
                <a:spLocks noChangeArrowheads="1"/>
              </p:cNvSpPr>
              <p:nvPr/>
            </p:nvSpPr>
            <p:spPr bwMode="auto">
              <a:xfrm>
                <a:off x="1125" y="1480"/>
                <a:ext cx="113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0" name="Rectangle 104"/>
              <p:cNvSpPr>
                <a:spLocks noChangeArrowheads="1"/>
              </p:cNvSpPr>
              <p:nvPr/>
            </p:nvSpPr>
            <p:spPr bwMode="auto">
              <a:xfrm>
                <a:off x="1154" y="1157"/>
                <a:ext cx="2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1" name="Rectangle 105"/>
              <p:cNvSpPr>
                <a:spLocks noChangeArrowheads="1"/>
              </p:cNvSpPr>
              <p:nvPr/>
            </p:nvSpPr>
            <p:spPr bwMode="auto">
              <a:xfrm>
                <a:off x="375" y="3207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2" name="Rectangle 106"/>
              <p:cNvSpPr>
                <a:spLocks noChangeArrowheads="1"/>
              </p:cNvSpPr>
              <p:nvPr/>
            </p:nvSpPr>
            <p:spPr bwMode="auto">
              <a:xfrm>
                <a:off x="293" y="5442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3" name="Rectangle 107"/>
              <p:cNvSpPr>
                <a:spLocks noChangeArrowheads="1"/>
              </p:cNvSpPr>
              <p:nvPr/>
            </p:nvSpPr>
            <p:spPr bwMode="auto">
              <a:xfrm>
                <a:off x="293" y="4344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4" name="Rectangle 108"/>
              <p:cNvSpPr>
                <a:spLocks noChangeArrowheads="1"/>
              </p:cNvSpPr>
              <p:nvPr/>
            </p:nvSpPr>
            <p:spPr bwMode="auto">
              <a:xfrm>
                <a:off x="3535" y="1952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5" name="Rectangle 109"/>
              <p:cNvSpPr>
                <a:spLocks noChangeArrowheads="1"/>
              </p:cNvSpPr>
              <p:nvPr/>
            </p:nvSpPr>
            <p:spPr bwMode="auto">
              <a:xfrm>
                <a:off x="1666" y="172"/>
                <a:ext cx="52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6" name="Rectangle 110"/>
              <p:cNvSpPr>
                <a:spLocks noChangeArrowheads="1"/>
              </p:cNvSpPr>
              <p:nvPr/>
            </p:nvSpPr>
            <p:spPr bwMode="auto">
              <a:xfrm>
                <a:off x="2030" y="172"/>
                <a:ext cx="185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Double Tight Liz 49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7" name="Rectangle 111"/>
              <p:cNvSpPr>
                <a:spLocks noChangeArrowheads="1"/>
              </p:cNvSpPr>
              <p:nvPr/>
            </p:nvSpPr>
            <p:spPr bwMode="auto">
              <a:xfrm>
                <a:off x="2147" y="2332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8" name="Rectangle 112"/>
              <p:cNvSpPr>
                <a:spLocks noChangeArrowheads="1"/>
              </p:cNvSpPr>
              <p:nvPr/>
            </p:nvSpPr>
            <p:spPr bwMode="auto">
              <a:xfrm>
                <a:off x="2279" y="2332"/>
                <a:ext cx="50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9" name="Rectangle 113"/>
              <p:cNvSpPr>
                <a:spLocks noChangeArrowheads="1"/>
              </p:cNvSpPr>
              <p:nvPr/>
            </p:nvSpPr>
            <p:spPr bwMode="auto">
              <a:xfrm>
                <a:off x="2147" y="2437"/>
                <a:ext cx="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0" name="Rectangle 114"/>
              <p:cNvSpPr>
                <a:spLocks noChangeArrowheads="1"/>
              </p:cNvSpPr>
              <p:nvPr/>
            </p:nvSpPr>
            <p:spPr bwMode="auto">
              <a:xfrm>
                <a:off x="2147" y="2542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1" name="Rectangle 115"/>
              <p:cNvSpPr>
                <a:spLocks noChangeArrowheads="1"/>
              </p:cNvSpPr>
              <p:nvPr/>
            </p:nvSpPr>
            <p:spPr bwMode="auto">
              <a:xfrm>
                <a:off x="2256" y="2542"/>
                <a:ext cx="206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 (vs.50 pull 135 Kick Out)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2" name="Rectangle 116"/>
              <p:cNvSpPr>
                <a:spLocks noChangeArrowheads="1"/>
              </p:cNvSpPr>
              <p:nvPr/>
            </p:nvSpPr>
            <p:spPr bwMode="auto">
              <a:xfrm>
                <a:off x="2147" y="2751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3" name="Rectangle 117"/>
              <p:cNvSpPr>
                <a:spLocks noChangeArrowheads="1"/>
              </p:cNvSpPr>
              <p:nvPr/>
            </p:nvSpPr>
            <p:spPr bwMode="auto">
              <a:xfrm>
                <a:off x="2297" y="2751"/>
                <a:ext cx="163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Pull-135-Kick Out (vs. 50 wall-off)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4" name="Rectangle 118"/>
              <p:cNvSpPr>
                <a:spLocks noChangeArrowheads="1"/>
              </p:cNvSpPr>
              <p:nvPr/>
            </p:nvSpPr>
            <p:spPr bwMode="auto">
              <a:xfrm>
                <a:off x="2147" y="2961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5" name="Rectangle 119"/>
              <p:cNvSpPr>
                <a:spLocks noChangeArrowheads="1"/>
              </p:cNvSpPr>
              <p:nvPr/>
            </p:nvSpPr>
            <p:spPr bwMode="auto">
              <a:xfrm>
                <a:off x="2256" y="2961"/>
                <a:ext cx="91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6" name="Rectangle 120"/>
              <p:cNvSpPr>
                <a:spLocks noChangeArrowheads="1"/>
              </p:cNvSpPr>
              <p:nvPr/>
            </p:nvSpPr>
            <p:spPr bwMode="auto">
              <a:xfrm>
                <a:off x="2147" y="3171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7" name="Rectangle 121"/>
              <p:cNvSpPr>
                <a:spLocks noChangeArrowheads="1"/>
              </p:cNvSpPr>
              <p:nvPr/>
            </p:nvSpPr>
            <p:spPr bwMode="auto">
              <a:xfrm>
                <a:off x="2256" y="3171"/>
                <a:ext cx="6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8" name="Rectangle 122"/>
              <p:cNvSpPr>
                <a:spLocks noChangeArrowheads="1"/>
              </p:cNvSpPr>
              <p:nvPr/>
            </p:nvSpPr>
            <p:spPr bwMode="auto">
              <a:xfrm>
                <a:off x="2147" y="3381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9" name="Rectangle 123"/>
              <p:cNvSpPr>
                <a:spLocks noChangeArrowheads="1"/>
              </p:cNvSpPr>
              <p:nvPr/>
            </p:nvSpPr>
            <p:spPr bwMode="auto">
              <a:xfrm>
                <a:off x="2267" y="3381"/>
                <a:ext cx="94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0" name="Rectangle 124"/>
              <p:cNvSpPr>
                <a:spLocks noChangeArrowheads="1"/>
              </p:cNvSpPr>
              <p:nvPr/>
            </p:nvSpPr>
            <p:spPr bwMode="auto">
              <a:xfrm>
                <a:off x="2147" y="3590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1" name="Rectangle 125"/>
              <p:cNvSpPr>
                <a:spLocks noChangeArrowheads="1"/>
              </p:cNvSpPr>
              <p:nvPr/>
            </p:nvSpPr>
            <p:spPr bwMode="auto">
              <a:xfrm>
                <a:off x="2294" y="3590"/>
                <a:ext cx="9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2" name="Rectangle 126"/>
              <p:cNvSpPr>
                <a:spLocks noChangeArrowheads="1"/>
              </p:cNvSpPr>
              <p:nvPr/>
            </p:nvSpPr>
            <p:spPr bwMode="auto">
              <a:xfrm>
                <a:off x="2147" y="3800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3" name="Rectangle 127"/>
              <p:cNvSpPr>
                <a:spLocks noChangeArrowheads="1"/>
              </p:cNvSpPr>
              <p:nvPr/>
            </p:nvSpPr>
            <p:spPr bwMode="auto">
              <a:xfrm>
                <a:off x="2297" y="3800"/>
                <a:ext cx="22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on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midline.Hand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to LH. Nod in his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4" name="Rectangle 128"/>
              <p:cNvSpPr>
                <a:spLocks noChangeArrowheads="1"/>
              </p:cNvSpPr>
              <p:nvPr/>
            </p:nvSpPr>
            <p:spPr bwMode="auto">
              <a:xfrm>
                <a:off x="2147" y="3905"/>
                <a:ext cx="10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5" name="Rectangle 129"/>
              <p:cNvSpPr>
                <a:spLocks noChangeArrowheads="1"/>
              </p:cNvSpPr>
              <p:nvPr/>
            </p:nvSpPr>
            <p:spPr bwMode="auto">
              <a:xfrm>
                <a:off x="2147" y="4115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6" name="Rectangle 130"/>
              <p:cNvSpPr>
                <a:spLocks noChangeArrowheads="1"/>
              </p:cNvSpPr>
              <p:nvPr/>
            </p:nvSpPr>
            <p:spPr bwMode="auto">
              <a:xfrm>
                <a:off x="2285" y="4115"/>
                <a:ext cx="24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down- 1st free man inside. Aim for inside foot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7" name="Rectangle 131"/>
              <p:cNvSpPr>
                <a:spLocks noChangeArrowheads="1"/>
              </p:cNvSpPr>
              <p:nvPr/>
            </p:nvSpPr>
            <p:spPr bwMode="auto">
              <a:xfrm>
                <a:off x="2147" y="4220"/>
                <a:ext cx="33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OT.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8" name="Rectangle 132"/>
              <p:cNvSpPr>
                <a:spLocks noChangeArrowheads="1"/>
              </p:cNvSpPr>
              <p:nvPr/>
            </p:nvSpPr>
            <p:spPr bwMode="auto">
              <a:xfrm>
                <a:off x="2147" y="4429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9" name="Rectangle 133"/>
              <p:cNvSpPr>
                <a:spLocks noChangeArrowheads="1"/>
              </p:cNvSpPr>
              <p:nvPr/>
            </p:nvSpPr>
            <p:spPr bwMode="auto">
              <a:xfrm>
                <a:off x="2256" y="4416"/>
                <a:ext cx="23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Motion. Ball Carrier- 1st step crossover thru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0" name="Rectangle 134"/>
              <p:cNvSpPr>
                <a:spLocks noChangeArrowheads="1"/>
              </p:cNvSpPr>
              <p:nvPr/>
            </p:nvSpPr>
            <p:spPr bwMode="auto">
              <a:xfrm>
                <a:off x="2147" y="4534"/>
                <a:ext cx="156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toes of FB. Follow LG.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1" name="Rectangle 135"/>
              <p:cNvSpPr>
                <a:spLocks noChangeArrowheads="1"/>
              </p:cNvSpPr>
              <p:nvPr/>
            </p:nvSpPr>
            <p:spPr bwMode="auto">
              <a:xfrm>
                <a:off x="2147" y="4744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2" name="Rectangle 136"/>
              <p:cNvSpPr>
                <a:spLocks noChangeArrowheads="1"/>
              </p:cNvSpPr>
              <p:nvPr/>
            </p:nvSpPr>
            <p:spPr bwMode="auto">
              <a:xfrm>
                <a:off x="2276" y="4744"/>
                <a:ext cx="233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left foot of C. Run trap right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course.Block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3" name="Rectangle 137"/>
              <p:cNvSpPr>
                <a:spLocks noChangeArrowheads="1"/>
              </p:cNvSpPr>
              <p:nvPr/>
            </p:nvSpPr>
            <p:spPr bwMode="auto">
              <a:xfrm>
                <a:off x="2147" y="4849"/>
                <a:ext cx="25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4" name="Rectangle 138"/>
              <p:cNvSpPr>
                <a:spLocks noChangeArrowheads="1"/>
              </p:cNvSpPr>
              <p:nvPr/>
            </p:nvSpPr>
            <p:spPr bwMode="auto">
              <a:xfrm>
                <a:off x="2147" y="5058"/>
                <a:ext cx="8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5" name="Arc 139"/>
              <p:cNvSpPr>
                <a:spLocks/>
              </p:cNvSpPr>
              <p:nvPr/>
            </p:nvSpPr>
            <p:spPr bwMode="auto">
              <a:xfrm>
                <a:off x="1272" y="5304"/>
                <a:ext cx="87" cy="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43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34"/>
                      <a:pt x="12076" y="21465"/>
                      <a:pt x="242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34"/>
                      <a:pt x="12076" y="21465"/>
                      <a:pt x="242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6" name="Arc 140"/>
              <p:cNvSpPr>
                <a:spLocks/>
              </p:cNvSpPr>
              <p:nvPr/>
            </p:nvSpPr>
            <p:spPr bwMode="auto">
              <a:xfrm>
                <a:off x="1273" y="5371"/>
                <a:ext cx="281" cy="106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75 w 21675"/>
                  <a:gd name="T1" fmla="*/ 21600 h 21600"/>
                  <a:gd name="T2" fmla="*/ 0 w 21675"/>
                  <a:gd name="T3" fmla="*/ 205 h 21600"/>
                  <a:gd name="T4" fmla="*/ 21599 w 2167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5" h="21600" fill="none" extrusionOk="0">
                    <a:moveTo>
                      <a:pt x="21674" y="21599"/>
                    </a:moveTo>
                    <a:cubicBezTo>
                      <a:pt x="21649" y="21599"/>
                      <a:pt x="21624" y="21599"/>
                      <a:pt x="21599" y="21600"/>
                    </a:cubicBezTo>
                    <a:cubicBezTo>
                      <a:pt x="9749" y="21600"/>
                      <a:pt x="112" y="12053"/>
                      <a:pt x="-1" y="205"/>
                    </a:cubicBezTo>
                  </a:path>
                  <a:path w="21675" h="21600" stroke="0" extrusionOk="0">
                    <a:moveTo>
                      <a:pt x="21674" y="21599"/>
                    </a:moveTo>
                    <a:cubicBezTo>
                      <a:pt x="21649" y="21599"/>
                      <a:pt x="21624" y="21599"/>
                      <a:pt x="21599" y="21600"/>
                    </a:cubicBezTo>
                    <a:cubicBezTo>
                      <a:pt x="9749" y="21600"/>
                      <a:pt x="112" y="12053"/>
                      <a:pt x="-1" y="20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7" name="Freeform 141"/>
              <p:cNvSpPr>
                <a:spLocks/>
              </p:cNvSpPr>
              <p:nvPr/>
            </p:nvSpPr>
            <p:spPr bwMode="auto">
              <a:xfrm>
                <a:off x="1493" y="5440"/>
                <a:ext cx="61" cy="38"/>
              </a:xfrm>
              <a:custGeom>
                <a:avLst/>
                <a:gdLst>
                  <a:gd name="T0" fmla="*/ 61 w 61"/>
                  <a:gd name="T1" fmla="*/ 38 h 38"/>
                  <a:gd name="T2" fmla="*/ 15 w 61"/>
                  <a:gd name="T3" fmla="*/ 0 h 38"/>
                  <a:gd name="T4" fmla="*/ 22 w 61"/>
                  <a:gd name="T5" fmla="*/ 23 h 38"/>
                  <a:gd name="T6" fmla="*/ 0 w 61"/>
                  <a:gd name="T7" fmla="*/ 38 h 38"/>
                  <a:gd name="T8" fmla="*/ 61 w 61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38">
                    <a:moveTo>
                      <a:pt x="61" y="38"/>
                    </a:moveTo>
                    <a:lnTo>
                      <a:pt x="15" y="0"/>
                    </a:lnTo>
                    <a:lnTo>
                      <a:pt x="22" y="23"/>
                    </a:lnTo>
                    <a:lnTo>
                      <a:pt x="0" y="38"/>
                    </a:lnTo>
                    <a:lnTo>
                      <a:pt x="61" y="3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8" name="Freeform 142"/>
              <p:cNvSpPr>
                <a:spLocks/>
              </p:cNvSpPr>
              <p:nvPr/>
            </p:nvSpPr>
            <p:spPr bwMode="auto">
              <a:xfrm>
                <a:off x="524" y="4749"/>
                <a:ext cx="1188" cy="688"/>
              </a:xfrm>
              <a:custGeom>
                <a:avLst/>
                <a:gdLst>
                  <a:gd name="T0" fmla="*/ 3105 w 3105"/>
                  <a:gd name="T1" fmla="*/ 1529 h 1872"/>
                  <a:gd name="T2" fmla="*/ 3100 w 3105"/>
                  <a:gd name="T3" fmla="*/ 1595 h 1872"/>
                  <a:gd name="T4" fmla="*/ 2998 w 3105"/>
                  <a:gd name="T5" fmla="*/ 1508 h 1872"/>
                  <a:gd name="T6" fmla="*/ 2989 w 3105"/>
                  <a:gd name="T7" fmla="*/ 1641 h 1872"/>
                  <a:gd name="T8" fmla="*/ 2888 w 3105"/>
                  <a:gd name="T9" fmla="*/ 1554 h 1872"/>
                  <a:gd name="T10" fmla="*/ 2878 w 3105"/>
                  <a:gd name="T11" fmla="*/ 1688 h 1872"/>
                  <a:gd name="T12" fmla="*/ 2777 w 3105"/>
                  <a:gd name="T13" fmla="*/ 1600 h 1872"/>
                  <a:gd name="T14" fmla="*/ 2767 w 3105"/>
                  <a:gd name="T15" fmla="*/ 1734 h 1872"/>
                  <a:gd name="T16" fmla="*/ 2666 w 3105"/>
                  <a:gd name="T17" fmla="*/ 1646 h 1872"/>
                  <a:gd name="T18" fmla="*/ 2657 w 3105"/>
                  <a:gd name="T19" fmla="*/ 1780 h 1872"/>
                  <a:gd name="T20" fmla="*/ 2555 w 3105"/>
                  <a:gd name="T21" fmla="*/ 1692 h 1872"/>
                  <a:gd name="T22" fmla="*/ 2546 w 3105"/>
                  <a:gd name="T23" fmla="*/ 1826 h 1872"/>
                  <a:gd name="T24" fmla="*/ 2444 w 3105"/>
                  <a:gd name="T25" fmla="*/ 1738 h 1872"/>
                  <a:gd name="T26" fmla="*/ 2435 w 3105"/>
                  <a:gd name="T27" fmla="*/ 1872 h 1872"/>
                  <a:gd name="T28" fmla="*/ 2384 w 3105"/>
                  <a:gd name="T29" fmla="*/ 1828 h 1872"/>
                  <a:gd name="T30" fmla="*/ 2362 w 3105"/>
                  <a:gd name="T31" fmla="*/ 1838 h 1872"/>
                  <a:gd name="T32" fmla="*/ 353 w 3105"/>
                  <a:gd name="T33" fmla="*/ 1823 h 1872"/>
                  <a:gd name="T34" fmla="*/ 0 w 3105"/>
                  <a:gd name="T35" fmla="*/ 0 h 1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05" h="1872">
                    <a:moveTo>
                      <a:pt x="3105" y="1529"/>
                    </a:moveTo>
                    <a:lnTo>
                      <a:pt x="3100" y="1595"/>
                    </a:lnTo>
                    <a:lnTo>
                      <a:pt x="2998" y="1508"/>
                    </a:lnTo>
                    <a:lnTo>
                      <a:pt x="2989" y="1641"/>
                    </a:lnTo>
                    <a:lnTo>
                      <a:pt x="2888" y="1554"/>
                    </a:lnTo>
                    <a:lnTo>
                      <a:pt x="2878" y="1688"/>
                    </a:lnTo>
                    <a:lnTo>
                      <a:pt x="2777" y="1600"/>
                    </a:lnTo>
                    <a:lnTo>
                      <a:pt x="2767" y="1734"/>
                    </a:lnTo>
                    <a:lnTo>
                      <a:pt x="2666" y="1646"/>
                    </a:lnTo>
                    <a:lnTo>
                      <a:pt x="2657" y="1780"/>
                    </a:lnTo>
                    <a:lnTo>
                      <a:pt x="2555" y="1692"/>
                    </a:lnTo>
                    <a:lnTo>
                      <a:pt x="2546" y="1826"/>
                    </a:lnTo>
                    <a:lnTo>
                      <a:pt x="2444" y="1738"/>
                    </a:lnTo>
                    <a:lnTo>
                      <a:pt x="2435" y="1872"/>
                    </a:lnTo>
                    <a:lnTo>
                      <a:pt x="2384" y="1828"/>
                    </a:lnTo>
                    <a:lnTo>
                      <a:pt x="2362" y="1838"/>
                    </a:lnTo>
                    <a:lnTo>
                      <a:pt x="353" y="1823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9" name="Freeform 143"/>
              <p:cNvSpPr>
                <a:spLocks/>
              </p:cNvSpPr>
              <p:nvPr/>
            </p:nvSpPr>
            <p:spPr bwMode="auto">
              <a:xfrm>
                <a:off x="515" y="4749"/>
                <a:ext cx="40" cy="57"/>
              </a:xfrm>
              <a:custGeom>
                <a:avLst/>
                <a:gdLst>
                  <a:gd name="T0" fmla="*/ 9 w 40"/>
                  <a:gd name="T1" fmla="*/ 0 h 57"/>
                  <a:gd name="T2" fmla="*/ 0 w 40"/>
                  <a:gd name="T3" fmla="*/ 57 h 57"/>
                  <a:gd name="T4" fmla="*/ 16 w 40"/>
                  <a:gd name="T5" fmla="*/ 39 h 57"/>
                  <a:gd name="T6" fmla="*/ 40 w 40"/>
                  <a:gd name="T7" fmla="*/ 50 h 57"/>
                  <a:gd name="T8" fmla="*/ 9 w 40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7">
                    <a:moveTo>
                      <a:pt x="9" y="0"/>
                    </a:moveTo>
                    <a:lnTo>
                      <a:pt x="0" y="57"/>
                    </a:lnTo>
                    <a:lnTo>
                      <a:pt x="16" y="39"/>
                    </a:lnTo>
                    <a:lnTo>
                      <a:pt x="40" y="5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0" name="Freeform 144"/>
              <p:cNvSpPr>
                <a:spLocks/>
              </p:cNvSpPr>
              <p:nvPr/>
            </p:nvSpPr>
            <p:spPr bwMode="auto">
              <a:xfrm>
                <a:off x="573" y="5008"/>
                <a:ext cx="284" cy="279"/>
              </a:xfrm>
              <a:custGeom>
                <a:avLst/>
                <a:gdLst>
                  <a:gd name="T0" fmla="*/ 0 w 743"/>
                  <a:gd name="T1" fmla="*/ 758 h 758"/>
                  <a:gd name="T2" fmla="*/ 413 w 743"/>
                  <a:gd name="T3" fmla="*/ 98 h 758"/>
                  <a:gd name="T4" fmla="*/ 743 w 743"/>
                  <a:gd name="T5" fmla="*/ 0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3" h="758">
                    <a:moveTo>
                      <a:pt x="0" y="758"/>
                    </a:moveTo>
                    <a:lnTo>
                      <a:pt x="413" y="98"/>
                    </a:lnTo>
                    <a:lnTo>
                      <a:pt x="74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1" name="Freeform 145"/>
              <p:cNvSpPr>
                <a:spLocks/>
              </p:cNvSpPr>
              <p:nvPr/>
            </p:nvSpPr>
            <p:spPr bwMode="auto">
              <a:xfrm>
                <a:off x="846" y="4969"/>
                <a:ext cx="30" cy="76"/>
              </a:xfrm>
              <a:custGeom>
                <a:avLst/>
                <a:gdLst>
                  <a:gd name="T0" fmla="*/ 79 w 79"/>
                  <a:gd name="T1" fmla="*/ 201 h 205"/>
                  <a:gd name="T2" fmla="*/ 60 w 79"/>
                  <a:gd name="T3" fmla="*/ 205 h 205"/>
                  <a:gd name="T4" fmla="*/ 0 w 79"/>
                  <a:gd name="T5" fmla="*/ 5 h 205"/>
                  <a:gd name="T6" fmla="*/ 19 w 79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05">
                    <a:moveTo>
                      <a:pt x="79" y="201"/>
                    </a:moveTo>
                    <a:lnTo>
                      <a:pt x="60" y="205"/>
                    </a:lnTo>
                    <a:lnTo>
                      <a:pt x="0" y="5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2" name="Line 146"/>
              <p:cNvSpPr>
                <a:spLocks noChangeShapeType="1"/>
              </p:cNvSpPr>
              <p:nvPr/>
            </p:nvSpPr>
            <p:spPr bwMode="auto">
              <a:xfrm flipH="1">
                <a:off x="846" y="4969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3" name="Line 147"/>
              <p:cNvSpPr>
                <a:spLocks noChangeShapeType="1"/>
              </p:cNvSpPr>
              <p:nvPr/>
            </p:nvSpPr>
            <p:spPr bwMode="auto">
              <a:xfrm flipV="1">
                <a:off x="676" y="5124"/>
                <a:ext cx="69" cy="7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4" name="Freeform 148"/>
              <p:cNvSpPr>
                <a:spLocks/>
              </p:cNvSpPr>
              <p:nvPr/>
            </p:nvSpPr>
            <p:spPr bwMode="auto">
              <a:xfrm>
                <a:off x="714" y="5093"/>
                <a:ext cx="67" cy="56"/>
              </a:xfrm>
              <a:custGeom>
                <a:avLst/>
                <a:gdLst>
                  <a:gd name="T0" fmla="*/ 175 w 175"/>
                  <a:gd name="T1" fmla="*/ 136 h 151"/>
                  <a:gd name="T2" fmla="*/ 162 w 175"/>
                  <a:gd name="T3" fmla="*/ 151 h 151"/>
                  <a:gd name="T4" fmla="*/ 0 w 175"/>
                  <a:gd name="T5" fmla="*/ 15 h 151"/>
                  <a:gd name="T6" fmla="*/ 13 w 175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51">
                    <a:moveTo>
                      <a:pt x="175" y="136"/>
                    </a:moveTo>
                    <a:lnTo>
                      <a:pt x="162" y="151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5" name="Line 149"/>
              <p:cNvSpPr>
                <a:spLocks noChangeShapeType="1"/>
              </p:cNvSpPr>
              <p:nvPr/>
            </p:nvSpPr>
            <p:spPr bwMode="auto">
              <a:xfrm flipH="1">
                <a:off x="714" y="5093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6" name="Line 150"/>
              <p:cNvSpPr>
                <a:spLocks noChangeShapeType="1"/>
              </p:cNvSpPr>
              <p:nvPr/>
            </p:nvSpPr>
            <p:spPr bwMode="auto">
              <a:xfrm flipV="1">
                <a:off x="560" y="4048"/>
                <a:ext cx="52" cy="12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7" name="Freeform 151"/>
              <p:cNvSpPr>
                <a:spLocks/>
              </p:cNvSpPr>
              <p:nvPr/>
            </p:nvSpPr>
            <p:spPr bwMode="auto">
              <a:xfrm>
                <a:off x="574" y="4026"/>
                <a:ext cx="78" cy="37"/>
              </a:xfrm>
              <a:custGeom>
                <a:avLst/>
                <a:gdLst>
                  <a:gd name="T0" fmla="*/ 202 w 202"/>
                  <a:gd name="T1" fmla="*/ 81 h 100"/>
                  <a:gd name="T2" fmla="*/ 196 w 202"/>
                  <a:gd name="T3" fmla="*/ 100 h 100"/>
                  <a:gd name="T4" fmla="*/ 0 w 202"/>
                  <a:gd name="T5" fmla="*/ 19 h 100"/>
                  <a:gd name="T6" fmla="*/ 6 w 202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100">
                    <a:moveTo>
                      <a:pt x="202" y="81"/>
                    </a:moveTo>
                    <a:lnTo>
                      <a:pt x="196" y="100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8" name="Line 152"/>
              <p:cNvSpPr>
                <a:spLocks noChangeShapeType="1"/>
              </p:cNvSpPr>
              <p:nvPr/>
            </p:nvSpPr>
            <p:spPr bwMode="auto">
              <a:xfrm flipH="1">
                <a:off x="574" y="4026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9" name="Line 153"/>
              <p:cNvSpPr>
                <a:spLocks noChangeShapeType="1"/>
              </p:cNvSpPr>
              <p:nvPr/>
            </p:nvSpPr>
            <p:spPr bwMode="auto">
              <a:xfrm flipV="1">
                <a:off x="735" y="4026"/>
                <a:ext cx="72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0" name="Freeform 154"/>
              <p:cNvSpPr>
                <a:spLocks/>
              </p:cNvSpPr>
              <p:nvPr/>
            </p:nvSpPr>
            <p:spPr bwMode="auto">
              <a:xfrm>
                <a:off x="781" y="3991"/>
                <a:ext cx="57" cy="65"/>
              </a:xfrm>
              <a:custGeom>
                <a:avLst/>
                <a:gdLst>
                  <a:gd name="T0" fmla="*/ 151 w 151"/>
                  <a:gd name="T1" fmla="*/ 162 h 175"/>
                  <a:gd name="T2" fmla="*/ 136 w 151"/>
                  <a:gd name="T3" fmla="*/ 175 h 175"/>
                  <a:gd name="T4" fmla="*/ 0 w 151"/>
                  <a:gd name="T5" fmla="*/ 13 h 175"/>
                  <a:gd name="T6" fmla="*/ 15 w 151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5">
                    <a:moveTo>
                      <a:pt x="151" y="162"/>
                    </a:moveTo>
                    <a:lnTo>
                      <a:pt x="136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1" name="Line 155"/>
              <p:cNvSpPr>
                <a:spLocks noChangeShapeType="1"/>
              </p:cNvSpPr>
              <p:nvPr/>
            </p:nvSpPr>
            <p:spPr bwMode="auto">
              <a:xfrm flipH="1">
                <a:off x="781" y="3991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2" name="Freeform 156"/>
              <p:cNvSpPr>
                <a:spLocks/>
              </p:cNvSpPr>
              <p:nvPr/>
            </p:nvSpPr>
            <p:spPr bwMode="auto">
              <a:xfrm>
                <a:off x="595" y="3640"/>
                <a:ext cx="1127" cy="710"/>
              </a:xfrm>
              <a:custGeom>
                <a:avLst/>
                <a:gdLst>
                  <a:gd name="T0" fmla="*/ 2946 w 2946"/>
                  <a:gd name="T1" fmla="*/ 1559 h 1931"/>
                  <a:gd name="T2" fmla="*/ 2939 w 2946"/>
                  <a:gd name="T3" fmla="*/ 1625 h 1931"/>
                  <a:gd name="T4" fmla="*/ 2840 w 2946"/>
                  <a:gd name="T5" fmla="*/ 1535 h 1931"/>
                  <a:gd name="T6" fmla="*/ 2828 w 2946"/>
                  <a:gd name="T7" fmla="*/ 1669 h 1931"/>
                  <a:gd name="T8" fmla="*/ 2728 w 2946"/>
                  <a:gd name="T9" fmla="*/ 1579 h 1931"/>
                  <a:gd name="T10" fmla="*/ 2716 w 2946"/>
                  <a:gd name="T11" fmla="*/ 1713 h 1931"/>
                  <a:gd name="T12" fmla="*/ 2616 w 2946"/>
                  <a:gd name="T13" fmla="*/ 1623 h 1931"/>
                  <a:gd name="T14" fmla="*/ 2604 w 2946"/>
                  <a:gd name="T15" fmla="*/ 1756 h 1931"/>
                  <a:gd name="T16" fmla="*/ 2504 w 2946"/>
                  <a:gd name="T17" fmla="*/ 1666 h 1931"/>
                  <a:gd name="T18" fmla="*/ 2492 w 2946"/>
                  <a:gd name="T19" fmla="*/ 1800 h 1931"/>
                  <a:gd name="T20" fmla="*/ 2393 w 2946"/>
                  <a:gd name="T21" fmla="*/ 1710 h 1931"/>
                  <a:gd name="T22" fmla="*/ 2380 w 2946"/>
                  <a:gd name="T23" fmla="*/ 1843 h 1931"/>
                  <a:gd name="T24" fmla="*/ 2281 w 2946"/>
                  <a:gd name="T25" fmla="*/ 1753 h 1931"/>
                  <a:gd name="T26" fmla="*/ 2269 w 2946"/>
                  <a:gd name="T27" fmla="*/ 1887 h 1931"/>
                  <a:gd name="T28" fmla="*/ 2169 w 2946"/>
                  <a:gd name="T29" fmla="*/ 1797 h 1931"/>
                  <a:gd name="T30" fmla="*/ 2157 w 2946"/>
                  <a:gd name="T31" fmla="*/ 1931 h 1931"/>
                  <a:gd name="T32" fmla="*/ 2107 w 2946"/>
                  <a:gd name="T33" fmla="*/ 1886 h 1931"/>
                  <a:gd name="T34" fmla="*/ 2100 w 2946"/>
                  <a:gd name="T35" fmla="*/ 1889 h 1931"/>
                  <a:gd name="T36" fmla="*/ 194 w 2946"/>
                  <a:gd name="T37" fmla="*/ 1889 h 1931"/>
                  <a:gd name="T38" fmla="*/ 0 w 2946"/>
                  <a:gd name="T39" fmla="*/ 0 h 1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46" h="1931">
                    <a:moveTo>
                      <a:pt x="2946" y="1559"/>
                    </a:moveTo>
                    <a:lnTo>
                      <a:pt x="2939" y="1625"/>
                    </a:lnTo>
                    <a:lnTo>
                      <a:pt x="2840" y="1535"/>
                    </a:lnTo>
                    <a:lnTo>
                      <a:pt x="2828" y="1669"/>
                    </a:lnTo>
                    <a:lnTo>
                      <a:pt x="2728" y="1579"/>
                    </a:lnTo>
                    <a:lnTo>
                      <a:pt x="2716" y="1713"/>
                    </a:lnTo>
                    <a:lnTo>
                      <a:pt x="2616" y="1623"/>
                    </a:lnTo>
                    <a:lnTo>
                      <a:pt x="2604" y="1756"/>
                    </a:lnTo>
                    <a:lnTo>
                      <a:pt x="2504" y="1666"/>
                    </a:lnTo>
                    <a:lnTo>
                      <a:pt x="2492" y="1800"/>
                    </a:lnTo>
                    <a:lnTo>
                      <a:pt x="2393" y="1710"/>
                    </a:lnTo>
                    <a:lnTo>
                      <a:pt x="2380" y="1843"/>
                    </a:lnTo>
                    <a:lnTo>
                      <a:pt x="2281" y="1753"/>
                    </a:lnTo>
                    <a:lnTo>
                      <a:pt x="2269" y="1887"/>
                    </a:lnTo>
                    <a:lnTo>
                      <a:pt x="2169" y="1797"/>
                    </a:lnTo>
                    <a:lnTo>
                      <a:pt x="2157" y="1931"/>
                    </a:lnTo>
                    <a:lnTo>
                      <a:pt x="2107" y="1886"/>
                    </a:lnTo>
                    <a:lnTo>
                      <a:pt x="2100" y="1889"/>
                    </a:lnTo>
                    <a:lnTo>
                      <a:pt x="194" y="188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3" name="Freeform 157"/>
              <p:cNvSpPr>
                <a:spLocks/>
              </p:cNvSpPr>
              <p:nvPr/>
            </p:nvSpPr>
            <p:spPr bwMode="auto">
              <a:xfrm>
                <a:off x="580" y="3640"/>
                <a:ext cx="41" cy="56"/>
              </a:xfrm>
              <a:custGeom>
                <a:avLst/>
                <a:gdLst>
                  <a:gd name="T0" fmla="*/ 15 w 41"/>
                  <a:gd name="T1" fmla="*/ 0 h 56"/>
                  <a:gd name="T2" fmla="*/ 0 w 41"/>
                  <a:gd name="T3" fmla="*/ 56 h 56"/>
                  <a:gd name="T4" fmla="*/ 19 w 41"/>
                  <a:gd name="T5" fmla="*/ 40 h 56"/>
                  <a:gd name="T6" fmla="*/ 41 w 41"/>
                  <a:gd name="T7" fmla="*/ 52 h 56"/>
                  <a:gd name="T8" fmla="*/ 15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15" y="0"/>
                    </a:moveTo>
                    <a:lnTo>
                      <a:pt x="0" y="56"/>
                    </a:lnTo>
                    <a:lnTo>
                      <a:pt x="19" y="40"/>
                    </a:lnTo>
                    <a:lnTo>
                      <a:pt x="41" y="5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4" name="Freeform 158"/>
              <p:cNvSpPr>
                <a:spLocks/>
              </p:cNvSpPr>
              <p:nvPr/>
            </p:nvSpPr>
            <p:spPr bwMode="auto">
              <a:xfrm>
                <a:off x="1339" y="830"/>
                <a:ext cx="1858" cy="992"/>
              </a:xfrm>
              <a:custGeom>
                <a:avLst/>
                <a:gdLst>
                  <a:gd name="T0" fmla="*/ 4858 w 4858"/>
                  <a:gd name="T1" fmla="*/ 2085 h 2695"/>
                  <a:gd name="T2" fmla="*/ 4852 w 4858"/>
                  <a:gd name="T3" fmla="*/ 2151 h 2695"/>
                  <a:gd name="T4" fmla="*/ 4752 w 4858"/>
                  <a:gd name="T5" fmla="*/ 2063 h 2695"/>
                  <a:gd name="T6" fmla="*/ 4741 w 4858"/>
                  <a:gd name="T7" fmla="*/ 2197 h 2695"/>
                  <a:gd name="T8" fmla="*/ 4640 w 4858"/>
                  <a:gd name="T9" fmla="*/ 2108 h 2695"/>
                  <a:gd name="T10" fmla="*/ 4630 w 4858"/>
                  <a:gd name="T11" fmla="*/ 2242 h 2695"/>
                  <a:gd name="T12" fmla="*/ 4529 w 4858"/>
                  <a:gd name="T13" fmla="*/ 2153 h 2695"/>
                  <a:gd name="T14" fmla="*/ 4519 w 4858"/>
                  <a:gd name="T15" fmla="*/ 2287 h 2695"/>
                  <a:gd name="T16" fmla="*/ 4418 w 4858"/>
                  <a:gd name="T17" fmla="*/ 2199 h 2695"/>
                  <a:gd name="T18" fmla="*/ 4408 w 4858"/>
                  <a:gd name="T19" fmla="*/ 2333 h 2695"/>
                  <a:gd name="T20" fmla="*/ 4307 w 4858"/>
                  <a:gd name="T21" fmla="*/ 2244 h 2695"/>
                  <a:gd name="T22" fmla="*/ 4297 w 4858"/>
                  <a:gd name="T23" fmla="*/ 2378 h 2695"/>
                  <a:gd name="T24" fmla="*/ 4196 w 4858"/>
                  <a:gd name="T25" fmla="*/ 2289 h 2695"/>
                  <a:gd name="T26" fmla="*/ 4186 w 4858"/>
                  <a:gd name="T27" fmla="*/ 2423 h 2695"/>
                  <a:gd name="T28" fmla="*/ 4085 w 4858"/>
                  <a:gd name="T29" fmla="*/ 2335 h 2695"/>
                  <a:gd name="T30" fmla="*/ 4075 w 4858"/>
                  <a:gd name="T31" fmla="*/ 2468 h 2695"/>
                  <a:gd name="T32" fmla="*/ 3974 w 4858"/>
                  <a:gd name="T33" fmla="*/ 2380 h 2695"/>
                  <a:gd name="T34" fmla="*/ 3963 w 4858"/>
                  <a:gd name="T35" fmla="*/ 2514 h 2695"/>
                  <a:gd name="T36" fmla="*/ 3863 w 4858"/>
                  <a:gd name="T37" fmla="*/ 2425 h 2695"/>
                  <a:gd name="T38" fmla="*/ 3852 w 4858"/>
                  <a:gd name="T39" fmla="*/ 2559 h 2695"/>
                  <a:gd name="T40" fmla="*/ 3751 w 4858"/>
                  <a:gd name="T41" fmla="*/ 2471 h 2695"/>
                  <a:gd name="T42" fmla="*/ 3741 w 4858"/>
                  <a:gd name="T43" fmla="*/ 2604 h 2695"/>
                  <a:gd name="T44" fmla="*/ 3640 w 4858"/>
                  <a:gd name="T45" fmla="*/ 2516 h 2695"/>
                  <a:gd name="T46" fmla="*/ 3630 w 4858"/>
                  <a:gd name="T47" fmla="*/ 2650 h 2695"/>
                  <a:gd name="T48" fmla="*/ 3529 w 4858"/>
                  <a:gd name="T49" fmla="*/ 2561 h 2695"/>
                  <a:gd name="T50" fmla="*/ 3519 w 4858"/>
                  <a:gd name="T51" fmla="*/ 2695 h 2695"/>
                  <a:gd name="T52" fmla="*/ 3468 w 4858"/>
                  <a:gd name="T53" fmla="*/ 2651 h 2695"/>
                  <a:gd name="T54" fmla="*/ 3457 w 4858"/>
                  <a:gd name="T55" fmla="*/ 2656 h 2695"/>
                  <a:gd name="T56" fmla="*/ 194 w 4858"/>
                  <a:gd name="T57" fmla="*/ 2656 h 2695"/>
                  <a:gd name="T58" fmla="*/ 0 w 4858"/>
                  <a:gd name="T59" fmla="*/ 0 h 2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58" h="2695">
                    <a:moveTo>
                      <a:pt x="4858" y="2085"/>
                    </a:moveTo>
                    <a:lnTo>
                      <a:pt x="4852" y="2151"/>
                    </a:lnTo>
                    <a:lnTo>
                      <a:pt x="4752" y="2063"/>
                    </a:lnTo>
                    <a:lnTo>
                      <a:pt x="4741" y="2197"/>
                    </a:lnTo>
                    <a:lnTo>
                      <a:pt x="4640" y="2108"/>
                    </a:lnTo>
                    <a:lnTo>
                      <a:pt x="4630" y="2242"/>
                    </a:lnTo>
                    <a:lnTo>
                      <a:pt x="4529" y="2153"/>
                    </a:lnTo>
                    <a:lnTo>
                      <a:pt x="4519" y="2287"/>
                    </a:lnTo>
                    <a:lnTo>
                      <a:pt x="4418" y="2199"/>
                    </a:lnTo>
                    <a:lnTo>
                      <a:pt x="4408" y="2333"/>
                    </a:lnTo>
                    <a:lnTo>
                      <a:pt x="4307" y="2244"/>
                    </a:lnTo>
                    <a:lnTo>
                      <a:pt x="4297" y="2378"/>
                    </a:lnTo>
                    <a:lnTo>
                      <a:pt x="4196" y="2289"/>
                    </a:lnTo>
                    <a:lnTo>
                      <a:pt x="4186" y="2423"/>
                    </a:lnTo>
                    <a:lnTo>
                      <a:pt x="4085" y="2335"/>
                    </a:lnTo>
                    <a:lnTo>
                      <a:pt x="4075" y="2468"/>
                    </a:lnTo>
                    <a:lnTo>
                      <a:pt x="3974" y="2380"/>
                    </a:lnTo>
                    <a:lnTo>
                      <a:pt x="3963" y="2514"/>
                    </a:lnTo>
                    <a:lnTo>
                      <a:pt x="3863" y="2425"/>
                    </a:lnTo>
                    <a:lnTo>
                      <a:pt x="3852" y="2559"/>
                    </a:lnTo>
                    <a:lnTo>
                      <a:pt x="3751" y="2471"/>
                    </a:lnTo>
                    <a:lnTo>
                      <a:pt x="3741" y="2604"/>
                    </a:lnTo>
                    <a:lnTo>
                      <a:pt x="3640" y="2516"/>
                    </a:lnTo>
                    <a:lnTo>
                      <a:pt x="3630" y="2650"/>
                    </a:lnTo>
                    <a:lnTo>
                      <a:pt x="3529" y="2561"/>
                    </a:lnTo>
                    <a:lnTo>
                      <a:pt x="3519" y="2695"/>
                    </a:lnTo>
                    <a:lnTo>
                      <a:pt x="3468" y="2651"/>
                    </a:lnTo>
                    <a:lnTo>
                      <a:pt x="3457" y="2656"/>
                    </a:lnTo>
                    <a:lnTo>
                      <a:pt x="194" y="265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5" name="Freeform 159"/>
              <p:cNvSpPr>
                <a:spLocks/>
              </p:cNvSpPr>
              <p:nvPr/>
            </p:nvSpPr>
            <p:spPr bwMode="auto">
              <a:xfrm>
                <a:off x="1322" y="830"/>
                <a:ext cx="41" cy="56"/>
              </a:xfrm>
              <a:custGeom>
                <a:avLst/>
                <a:gdLst>
                  <a:gd name="T0" fmla="*/ 17 w 41"/>
                  <a:gd name="T1" fmla="*/ 0 h 56"/>
                  <a:gd name="T2" fmla="*/ 0 w 41"/>
                  <a:gd name="T3" fmla="*/ 56 h 56"/>
                  <a:gd name="T4" fmla="*/ 19 w 41"/>
                  <a:gd name="T5" fmla="*/ 40 h 56"/>
                  <a:gd name="T6" fmla="*/ 41 w 41"/>
                  <a:gd name="T7" fmla="*/ 53 h 56"/>
                  <a:gd name="T8" fmla="*/ 17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17" y="0"/>
                    </a:moveTo>
                    <a:lnTo>
                      <a:pt x="0" y="56"/>
                    </a:lnTo>
                    <a:lnTo>
                      <a:pt x="19" y="40"/>
                    </a:lnTo>
                    <a:lnTo>
                      <a:pt x="41" y="5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6" name="Freeform 160"/>
              <p:cNvSpPr>
                <a:spLocks/>
              </p:cNvSpPr>
              <p:nvPr/>
            </p:nvSpPr>
            <p:spPr bwMode="auto">
              <a:xfrm>
                <a:off x="719" y="2488"/>
                <a:ext cx="1052" cy="726"/>
              </a:xfrm>
              <a:custGeom>
                <a:avLst/>
                <a:gdLst>
                  <a:gd name="T0" fmla="*/ 2752 w 2752"/>
                  <a:gd name="T1" fmla="*/ 1636 h 1972"/>
                  <a:gd name="T2" fmla="*/ 2751 w 2752"/>
                  <a:gd name="T3" fmla="*/ 1703 h 1972"/>
                  <a:gd name="T4" fmla="*/ 2644 w 2752"/>
                  <a:gd name="T5" fmla="*/ 1621 h 1972"/>
                  <a:gd name="T6" fmla="*/ 2643 w 2752"/>
                  <a:gd name="T7" fmla="*/ 1755 h 1972"/>
                  <a:gd name="T8" fmla="*/ 2536 w 2752"/>
                  <a:gd name="T9" fmla="*/ 1674 h 1972"/>
                  <a:gd name="T10" fmla="*/ 2535 w 2752"/>
                  <a:gd name="T11" fmla="*/ 1808 h 1972"/>
                  <a:gd name="T12" fmla="*/ 2429 w 2752"/>
                  <a:gd name="T13" fmla="*/ 1726 h 1972"/>
                  <a:gd name="T14" fmla="*/ 2427 w 2752"/>
                  <a:gd name="T15" fmla="*/ 1861 h 1972"/>
                  <a:gd name="T16" fmla="*/ 2321 w 2752"/>
                  <a:gd name="T17" fmla="*/ 1779 h 1972"/>
                  <a:gd name="T18" fmla="*/ 2320 w 2752"/>
                  <a:gd name="T19" fmla="*/ 1913 h 1972"/>
                  <a:gd name="T20" fmla="*/ 2213 w 2752"/>
                  <a:gd name="T21" fmla="*/ 1832 h 1972"/>
                  <a:gd name="T22" fmla="*/ 2212 w 2752"/>
                  <a:gd name="T23" fmla="*/ 1966 h 1972"/>
                  <a:gd name="T24" fmla="*/ 2105 w 2752"/>
                  <a:gd name="T25" fmla="*/ 1884 h 1972"/>
                  <a:gd name="T26" fmla="*/ 2105 w 2752"/>
                  <a:gd name="T27" fmla="*/ 1951 h 1972"/>
                  <a:gd name="T28" fmla="*/ 2064 w 2752"/>
                  <a:gd name="T29" fmla="*/ 1972 h 1972"/>
                  <a:gd name="T30" fmla="*/ 172 w 2752"/>
                  <a:gd name="T31" fmla="*/ 1951 h 1972"/>
                  <a:gd name="T32" fmla="*/ 0 w 2752"/>
                  <a:gd name="T33" fmla="*/ 0 h 1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52" h="1972">
                    <a:moveTo>
                      <a:pt x="2752" y="1636"/>
                    </a:moveTo>
                    <a:lnTo>
                      <a:pt x="2751" y="1703"/>
                    </a:lnTo>
                    <a:lnTo>
                      <a:pt x="2644" y="1621"/>
                    </a:lnTo>
                    <a:lnTo>
                      <a:pt x="2643" y="1755"/>
                    </a:lnTo>
                    <a:lnTo>
                      <a:pt x="2536" y="1674"/>
                    </a:lnTo>
                    <a:lnTo>
                      <a:pt x="2535" y="1808"/>
                    </a:lnTo>
                    <a:lnTo>
                      <a:pt x="2429" y="1726"/>
                    </a:lnTo>
                    <a:lnTo>
                      <a:pt x="2427" y="1861"/>
                    </a:lnTo>
                    <a:lnTo>
                      <a:pt x="2321" y="1779"/>
                    </a:lnTo>
                    <a:lnTo>
                      <a:pt x="2320" y="1913"/>
                    </a:lnTo>
                    <a:lnTo>
                      <a:pt x="2213" y="1832"/>
                    </a:lnTo>
                    <a:lnTo>
                      <a:pt x="2212" y="1966"/>
                    </a:lnTo>
                    <a:lnTo>
                      <a:pt x="2105" y="1884"/>
                    </a:lnTo>
                    <a:lnTo>
                      <a:pt x="2105" y="1951"/>
                    </a:lnTo>
                    <a:lnTo>
                      <a:pt x="2064" y="1972"/>
                    </a:lnTo>
                    <a:lnTo>
                      <a:pt x="172" y="195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7" name="Freeform 161"/>
              <p:cNvSpPr>
                <a:spLocks/>
              </p:cNvSpPr>
              <p:nvPr/>
            </p:nvSpPr>
            <p:spPr bwMode="auto">
              <a:xfrm>
                <a:off x="703" y="2488"/>
                <a:ext cx="41" cy="57"/>
              </a:xfrm>
              <a:custGeom>
                <a:avLst/>
                <a:gdLst>
                  <a:gd name="T0" fmla="*/ 16 w 41"/>
                  <a:gd name="T1" fmla="*/ 0 h 57"/>
                  <a:gd name="T2" fmla="*/ 0 w 41"/>
                  <a:gd name="T3" fmla="*/ 57 h 57"/>
                  <a:gd name="T4" fmla="*/ 19 w 41"/>
                  <a:gd name="T5" fmla="*/ 41 h 57"/>
                  <a:gd name="T6" fmla="*/ 41 w 41"/>
                  <a:gd name="T7" fmla="*/ 53 h 57"/>
                  <a:gd name="T8" fmla="*/ 16 w 4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7">
                    <a:moveTo>
                      <a:pt x="16" y="0"/>
                    </a:moveTo>
                    <a:lnTo>
                      <a:pt x="0" y="57"/>
                    </a:lnTo>
                    <a:lnTo>
                      <a:pt x="19" y="41"/>
                    </a:lnTo>
                    <a:lnTo>
                      <a:pt x="41" y="5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8" name="Line 162"/>
              <p:cNvSpPr>
                <a:spLocks noChangeShapeType="1"/>
              </p:cNvSpPr>
              <p:nvPr/>
            </p:nvSpPr>
            <p:spPr bwMode="auto">
              <a:xfrm flipV="1">
                <a:off x="609" y="2943"/>
                <a:ext cx="64" cy="11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9" name="Freeform 163"/>
              <p:cNvSpPr>
                <a:spLocks/>
              </p:cNvSpPr>
              <p:nvPr/>
            </p:nvSpPr>
            <p:spPr bwMode="auto">
              <a:xfrm>
                <a:off x="638" y="2918"/>
                <a:ext cx="73" cy="44"/>
              </a:xfrm>
              <a:custGeom>
                <a:avLst/>
                <a:gdLst>
                  <a:gd name="T0" fmla="*/ 192 w 192"/>
                  <a:gd name="T1" fmla="*/ 102 h 119"/>
                  <a:gd name="T2" fmla="*/ 183 w 192"/>
                  <a:gd name="T3" fmla="*/ 119 h 119"/>
                  <a:gd name="T4" fmla="*/ 0 w 192"/>
                  <a:gd name="T5" fmla="*/ 17 h 119"/>
                  <a:gd name="T6" fmla="*/ 9 w 192"/>
                  <a:gd name="T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19">
                    <a:moveTo>
                      <a:pt x="192" y="102"/>
                    </a:moveTo>
                    <a:lnTo>
                      <a:pt x="183" y="119"/>
                    </a:lnTo>
                    <a:lnTo>
                      <a:pt x="0" y="17"/>
                    </a:lnTo>
                    <a:lnTo>
                      <a:pt x="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0" name="Line 164"/>
              <p:cNvSpPr>
                <a:spLocks noChangeShapeType="1"/>
              </p:cNvSpPr>
              <p:nvPr/>
            </p:nvSpPr>
            <p:spPr bwMode="auto">
              <a:xfrm flipH="1">
                <a:off x="638" y="2918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1" name="Freeform 165"/>
              <p:cNvSpPr>
                <a:spLocks/>
              </p:cNvSpPr>
              <p:nvPr/>
            </p:nvSpPr>
            <p:spPr bwMode="auto">
              <a:xfrm>
                <a:off x="753" y="2817"/>
                <a:ext cx="201" cy="157"/>
              </a:xfrm>
              <a:custGeom>
                <a:avLst/>
                <a:gdLst>
                  <a:gd name="T0" fmla="*/ 0 w 526"/>
                  <a:gd name="T1" fmla="*/ 428 h 428"/>
                  <a:gd name="T2" fmla="*/ 205 w 526"/>
                  <a:gd name="T3" fmla="*/ 107 h 428"/>
                  <a:gd name="T4" fmla="*/ 526 w 526"/>
                  <a:gd name="T5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6" h="428">
                    <a:moveTo>
                      <a:pt x="0" y="428"/>
                    </a:moveTo>
                    <a:lnTo>
                      <a:pt x="205" y="107"/>
                    </a:lnTo>
                    <a:lnTo>
                      <a:pt x="52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2" name="Freeform 166"/>
              <p:cNvSpPr>
                <a:spLocks/>
              </p:cNvSpPr>
              <p:nvPr/>
            </p:nvSpPr>
            <p:spPr bwMode="auto">
              <a:xfrm>
                <a:off x="942" y="2777"/>
                <a:ext cx="32" cy="76"/>
              </a:xfrm>
              <a:custGeom>
                <a:avLst/>
                <a:gdLst>
                  <a:gd name="T0" fmla="*/ 84 w 84"/>
                  <a:gd name="T1" fmla="*/ 200 h 206"/>
                  <a:gd name="T2" fmla="*/ 64 w 84"/>
                  <a:gd name="T3" fmla="*/ 206 h 206"/>
                  <a:gd name="T4" fmla="*/ 0 w 84"/>
                  <a:gd name="T5" fmla="*/ 6 h 206"/>
                  <a:gd name="T6" fmla="*/ 20 w 8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206">
                    <a:moveTo>
                      <a:pt x="84" y="200"/>
                    </a:moveTo>
                    <a:lnTo>
                      <a:pt x="64" y="206"/>
                    </a:lnTo>
                    <a:lnTo>
                      <a:pt x="0" y="6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3" name="Line 167"/>
              <p:cNvSpPr>
                <a:spLocks noChangeShapeType="1"/>
              </p:cNvSpPr>
              <p:nvPr/>
            </p:nvSpPr>
            <p:spPr bwMode="auto">
              <a:xfrm flipH="1">
                <a:off x="942" y="2777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4" name="Line 168"/>
              <p:cNvSpPr>
                <a:spLocks noChangeShapeType="1"/>
              </p:cNvSpPr>
              <p:nvPr/>
            </p:nvSpPr>
            <p:spPr bwMode="auto">
              <a:xfrm flipV="1">
                <a:off x="1183" y="1320"/>
                <a:ext cx="115" cy="1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5" name="Freeform 169"/>
              <p:cNvSpPr>
                <a:spLocks/>
              </p:cNvSpPr>
              <p:nvPr/>
            </p:nvSpPr>
            <p:spPr bwMode="auto">
              <a:xfrm>
                <a:off x="1264" y="1291"/>
                <a:ext cx="71" cy="51"/>
              </a:xfrm>
              <a:custGeom>
                <a:avLst/>
                <a:gdLst>
                  <a:gd name="T0" fmla="*/ 185 w 185"/>
                  <a:gd name="T1" fmla="*/ 120 h 137"/>
                  <a:gd name="T2" fmla="*/ 175 w 185"/>
                  <a:gd name="T3" fmla="*/ 137 h 137"/>
                  <a:gd name="T4" fmla="*/ 0 w 185"/>
                  <a:gd name="T5" fmla="*/ 17 h 137"/>
                  <a:gd name="T6" fmla="*/ 11 w 185"/>
                  <a:gd name="T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137">
                    <a:moveTo>
                      <a:pt x="185" y="120"/>
                    </a:moveTo>
                    <a:lnTo>
                      <a:pt x="175" y="137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6" name="Line 170"/>
              <p:cNvSpPr>
                <a:spLocks noChangeShapeType="1"/>
              </p:cNvSpPr>
              <p:nvPr/>
            </p:nvSpPr>
            <p:spPr bwMode="auto">
              <a:xfrm flipH="1">
                <a:off x="1264" y="1291"/>
                <a:ext cx="5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7" name="Line 171"/>
              <p:cNvSpPr>
                <a:spLocks noChangeShapeType="1"/>
              </p:cNvSpPr>
              <p:nvPr/>
            </p:nvSpPr>
            <p:spPr bwMode="auto">
              <a:xfrm flipV="1">
                <a:off x="1435" y="1287"/>
                <a:ext cx="98" cy="9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8" name="Freeform 172"/>
              <p:cNvSpPr>
                <a:spLocks/>
              </p:cNvSpPr>
              <p:nvPr/>
            </p:nvSpPr>
            <p:spPr bwMode="auto">
              <a:xfrm>
                <a:off x="1504" y="1255"/>
                <a:ext cx="63" cy="58"/>
              </a:xfrm>
              <a:custGeom>
                <a:avLst/>
                <a:gdLst>
                  <a:gd name="T0" fmla="*/ 166 w 166"/>
                  <a:gd name="T1" fmla="*/ 145 h 160"/>
                  <a:gd name="T2" fmla="*/ 154 w 166"/>
                  <a:gd name="T3" fmla="*/ 160 h 160"/>
                  <a:gd name="T4" fmla="*/ 0 w 166"/>
                  <a:gd name="T5" fmla="*/ 15 h 160"/>
                  <a:gd name="T6" fmla="*/ 13 w 166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66" y="145"/>
                    </a:moveTo>
                    <a:lnTo>
                      <a:pt x="154" y="160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9" name="Line 173"/>
              <p:cNvSpPr>
                <a:spLocks noChangeShapeType="1"/>
              </p:cNvSpPr>
              <p:nvPr/>
            </p:nvSpPr>
            <p:spPr bwMode="auto">
              <a:xfrm flipH="1">
                <a:off x="1504" y="1255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0" name="Arc 174"/>
              <p:cNvSpPr>
                <a:spLocks/>
              </p:cNvSpPr>
              <p:nvPr/>
            </p:nvSpPr>
            <p:spPr bwMode="auto">
              <a:xfrm>
                <a:off x="1285" y="4206"/>
                <a:ext cx="81" cy="6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48 h 21598"/>
                  <a:gd name="T2" fmla="*/ 257 w 21597"/>
                  <a:gd name="T3" fmla="*/ 21598 h 21598"/>
                  <a:gd name="T4" fmla="*/ 0 w 21597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98" fill="none" extrusionOk="0">
                    <a:moveTo>
                      <a:pt x="21597" y="348"/>
                    </a:moveTo>
                    <a:cubicBezTo>
                      <a:pt x="21408" y="12040"/>
                      <a:pt x="11949" y="21459"/>
                      <a:pt x="257" y="21598"/>
                    </a:cubicBezTo>
                  </a:path>
                  <a:path w="21597" h="21598" stroke="0" extrusionOk="0">
                    <a:moveTo>
                      <a:pt x="21597" y="348"/>
                    </a:moveTo>
                    <a:cubicBezTo>
                      <a:pt x="21408" y="12040"/>
                      <a:pt x="11949" y="21459"/>
                      <a:pt x="257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1" name="Arc 175"/>
              <p:cNvSpPr>
                <a:spLocks/>
              </p:cNvSpPr>
              <p:nvPr/>
            </p:nvSpPr>
            <p:spPr bwMode="auto">
              <a:xfrm>
                <a:off x="1287" y="4268"/>
                <a:ext cx="303" cy="10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02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8" y="21600"/>
                      <a:pt x="110" y="12052"/>
                      <a:pt x="-1" y="20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8" y="21600"/>
                      <a:pt x="110" y="12052"/>
                      <a:pt x="-1" y="20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2" name="Freeform 176"/>
              <p:cNvSpPr>
                <a:spLocks/>
              </p:cNvSpPr>
              <p:nvPr/>
            </p:nvSpPr>
            <p:spPr bwMode="auto">
              <a:xfrm>
                <a:off x="1530" y="4339"/>
                <a:ext cx="60" cy="37"/>
              </a:xfrm>
              <a:custGeom>
                <a:avLst/>
                <a:gdLst>
                  <a:gd name="T0" fmla="*/ 60 w 60"/>
                  <a:gd name="T1" fmla="*/ 37 h 37"/>
                  <a:gd name="T2" fmla="*/ 14 w 60"/>
                  <a:gd name="T3" fmla="*/ 0 h 37"/>
                  <a:gd name="T4" fmla="*/ 21 w 60"/>
                  <a:gd name="T5" fmla="*/ 23 h 37"/>
                  <a:gd name="T6" fmla="*/ 0 w 60"/>
                  <a:gd name="T7" fmla="*/ 37 h 37"/>
                  <a:gd name="T8" fmla="*/ 60 w 60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7">
                    <a:moveTo>
                      <a:pt x="60" y="37"/>
                    </a:moveTo>
                    <a:lnTo>
                      <a:pt x="14" y="0"/>
                    </a:lnTo>
                    <a:lnTo>
                      <a:pt x="21" y="23"/>
                    </a:lnTo>
                    <a:lnTo>
                      <a:pt x="0" y="37"/>
                    </a:lnTo>
                    <a:lnTo>
                      <a:pt x="60" y="37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3" name="Arc 177"/>
              <p:cNvSpPr>
                <a:spLocks/>
              </p:cNvSpPr>
              <p:nvPr/>
            </p:nvSpPr>
            <p:spPr bwMode="auto">
              <a:xfrm>
                <a:off x="1359" y="3110"/>
                <a:ext cx="46" cy="5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85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84"/>
                    </a:moveTo>
                    <a:cubicBezTo>
                      <a:pt x="21386" y="12162"/>
                      <a:pt x="11779" y="21599"/>
                      <a:pt x="0" y="21600"/>
                    </a:cubicBezTo>
                  </a:path>
                  <a:path w="21597" h="21600" stroke="0" extrusionOk="0">
                    <a:moveTo>
                      <a:pt x="21596" y="384"/>
                    </a:moveTo>
                    <a:cubicBezTo>
                      <a:pt x="21386" y="12162"/>
                      <a:pt x="1177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4" name="Arc 178"/>
              <p:cNvSpPr>
                <a:spLocks/>
              </p:cNvSpPr>
              <p:nvPr/>
            </p:nvSpPr>
            <p:spPr bwMode="auto">
              <a:xfrm>
                <a:off x="1359" y="3166"/>
                <a:ext cx="228" cy="14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93 w 21693"/>
                  <a:gd name="T1" fmla="*/ 21600 h 21600"/>
                  <a:gd name="T2" fmla="*/ 0 w 21693"/>
                  <a:gd name="T3" fmla="*/ 154 h 21600"/>
                  <a:gd name="T4" fmla="*/ 21599 w 2169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3" h="21600" fill="none" extrusionOk="0">
                    <a:moveTo>
                      <a:pt x="21692" y="21599"/>
                    </a:moveTo>
                    <a:cubicBezTo>
                      <a:pt x="21661" y="21599"/>
                      <a:pt x="21630" y="21599"/>
                      <a:pt x="21599" y="21600"/>
                    </a:cubicBezTo>
                    <a:cubicBezTo>
                      <a:pt x="9729" y="21600"/>
                      <a:pt x="84" y="12022"/>
                      <a:pt x="-1" y="154"/>
                    </a:cubicBezTo>
                  </a:path>
                  <a:path w="21693" h="21600" stroke="0" extrusionOk="0">
                    <a:moveTo>
                      <a:pt x="21692" y="21599"/>
                    </a:moveTo>
                    <a:cubicBezTo>
                      <a:pt x="21661" y="21599"/>
                      <a:pt x="21630" y="21599"/>
                      <a:pt x="21599" y="21600"/>
                    </a:cubicBezTo>
                    <a:cubicBezTo>
                      <a:pt x="9729" y="21600"/>
                      <a:pt x="84" y="12022"/>
                      <a:pt x="-1" y="15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5" name="Freeform 179"/>
              <p:cNvSpPr>
                <a:spLocks/>
              </p:cNvSpPr>
              <p:nvPr/>
            </p:nvSpPr>
            <p:spPr bwMode="auto">
              <a:xfrm>
                <a:off x="1530" y="3287"/>
                <a:ext cx="57" cy="40"/>
              </a:xfrm>
              <a:custGeom>
                <a:avLst/>
                <a:gdLst>
                  <a:gd name="T0" fmla="*/ 57 w 57"/>
                  <a:gd name="T1" fmla="*/ 20 h 40"/>
                  <a:gd name="T2" fmla="*/ 0 w 57"/>
                  <a:gd name="T3" fmla="*/ 0 h 40"/>
                  <a:gd name="T4" fmla="*/ 15 w 57"/>
                  <a:gd name="T5" fmla="*/ 20 h 40"/>
                  <a:gd name="T6" fmla="*/ 0 w 57"/>
                  <a:gd name="T7" fmla="*/ 40 h 40"/>
                  <a:gd name="T8" fmla="*/ 57 w 57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0">
                    <a:moveTo>
                      <a:pt x="57" y="20"/>
                    </a:moveTo>
                    <a:lnTo>
                      <a:pt x="0" y="0"/>
                    </a:lnTo>
                    <a:lnTo>
                      <a:pt x="15" y="20"/>
                    </a:lnTo>
                    <a:lnTo>
                      <a:pt x="0" y="40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6" name="Freeform 180"/>
              <p:cNvSpPr>
                <a:spLocks/>
              </p:cNvSpPr>
              <p:nvPr/>
            </p:nvSpPr>
            <p:spPr bwMode="auto">
              <a:xfrm>
                <a:off x="939" y="3043"/>
                <a:ext cx="602" cy="50"/>
              </a:xfrm>
              <a:custGeom>
                <a:avLst/>
                <a:gdLst>
                  <a:gd name="T0" fmla="*/ 1574 w 1574"/>
                  <a:gd name="T1" fmla="*/ 0 h 136"/>
                  <a:gd name="T2" fmla="*/ 1359 w 1574"/>
                  <a:gd name="T3" fmla="*/ 136 h 136"/>
                  <a:gd name="T4" fmla="*/ 0 w 1574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74" h="136">
                    <a:moveTo>
                      <a:pt x="1574" y="0"/>
                    </a:moveTo>
                    <a:lnTo>
                      <a:pt x="1359" y="136"/>
                    </a:lnTo>
                    <a:lnTo>
                      <a:pt x="0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7" name="Arc 181"/>
              <p:cNvSpPr>
                <a:spLocks/>
              </p:cNvSpPr>
              <p:nvPr/>
            </p:nvSpPr>
            <p:spPr bwMode="auto">
              <a:xfrm>
                <a:off x="845" y="2676"/>
                <a:ext cx="93" cy="41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32 w 21832"/>
                  <a:gd name="T1" fmla="*/ 21599 h 21600"/>
                  <a:gd name="T2" fmla="*/ 0 w 21832"/>
                  <a:gd name="T3" fmla="*/ 52 h 21600"/>
                  <a:gd name="T4" fmla="*/ 21600 w 218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32" h="21600" fill="none" extrusionOk="0">
                    <a:moveTo>
                      <a:pt x="21831" y="21598"/>
                    </a:moveTo>
                    <a:cubicBezTo>
                      <a:pt x="21754" y="21599"/>
                      <a:pt x="21677" y="21599"/>
                      <a:pt x="21600" y="21600"/>
                    </a:cubicBezTo>
                    <a:cubicBezTo>
                      <a:pt x="9690" y="21600"/>
                      <a:pt x="28" y="11961"/>
                      <a:pt x="0" y="51"/>
                    </a:cubicBezTo>
                  </a:path>
                  <a:path w="21832" h="21600" stroke="0" extrusionOk="0">
                    <a:moveTo>
                      <a:pt x="21831" y="21598"/>
                    </a:moveTo>
                    <a:cubicBezTo>
                      <a:pt x="21754" y="21599"/>
                      <a:pt x="21677" y="21599"/>
                      <a:pt x="21600" y="21600"/>
                    </a:cubicBezTo>
                    <a:cubicBezTo>
                      <a:pt x="9690" y="21600"/>
                      <a:pt x="28" y="11961"/>
                      <a:pt x="0" y="5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8" name="Freeform 182"/>
              <p:cNvSpPr>
                <a:spLocks/>
              </p:cNvSpPr>
              <p:nvPr/>
            </p:nvSpPr>
            <p:spPr bwMode="auto">
              <a:xfrm>
                <a:off x="804" y="2662"/>
                <a:ext cx="80" cy="23"/>
              </a:xfrm>
              <a:custGeom>
                <a:avLst/>
                <a:gdLst>
                  <a:gd name="T0" fmla="*/ 204 w 208"/>
                  <a:gd name="T1" fmla="*/ 0 h 61"/>
                  <a:gd name="T2" fmla="*/ 208 w 208"/>
                  <a:gd name="T3" fmla="*/ 19 h 61"/>
                  <a:gd name="T4" fmla="*/ 4 w 208"/>
                  <a:gd name="T5" fmla="*/ 61 h 61"/>
                  <a:gd name="T6" fmla="*/ 0 w 208"/>
                  <a:gd name="T7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61">
                    <a:moveTo>
                      <a:pt x="204" y="0"/>
                    </a:moveTo>
                    <a:lnTo>
                      <a:pt x="208" y="19"/>
                    </a:lnTo>
                    <a:lnTo>
                      <a:pt x="4" y="61"/>
                    </a:lnTo>
                    <a:lnTo>
                      <a:pt x="0" y="4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9" name="Line 183"/>
              <p:cNvSpPr>
                <a:spLocks noChangeShapeType="1"/>
              </p:cNvSpPr>
              <p:nvPr/>
            </p:nvSpPr>
            <p:spPr bwMode="auto">
              <a:xfrm>
                <a:off x="804" y="2678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0" name="Freeform 184"/>
              <p:cNvSpPr>
                <a:spLocks/>
              </p:cNvSpPr>
              <p:nvPr/>
            </p:nvSpPr>
            <p:spPr bwMode="auto">
              <a:xfrm>
                <a:off x="805" y="5237"/>
                <a:ext cx="661" cy="67"/>
              </a:xfrm>
              <a:custGeom>
                <a:avLst/>
                <a:gdLst>
                  <a:gd name="T0" fmla="*/ 1727 w 1727"/>
                  <a:gd name="T1" fmla="*/ 0 h 183"/>
                  <a:gd name="T2" fmla="*/ 1544 w 1727"/>
                  <a:gd name="T3" fmla="*/ 183 h 183"/>
                  <a:gd name="T4" fmla="*/ 0 w 1727"/>
                  <a:gd name="T5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7" h="183">
                    <a:moveTo>
                      <a:pt x="1727" y="0"/>
                    </a:moveTo>
                    <a:lnTo>
                      <a:pt x="1544" y="183"/>
                    </a:lnTo>
                    <a:lnTo>
                      <a:pt x="0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1" name="Arc 185"/>
              <p:cNvSpPr>
                <a:spLocks/>
              </p:cNvSpPr>
              <p:nvPr/>
            </p:nvSpPr>
            <p:spPr bwMode="auto">
              <a:xfrm>
                <a:off x="653" y="4831"/>
                <a:ext cx="152" cy="47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43 w 21743"/>
                  <a:gd name="T1" fmla="*/ 21600 h 21600"/>
                  <a:gd name="T2" fmla="*/ 0 w 21743"/>
                  <a:gd name="T3" fmla="*/ 0 h 21600"/>
                  <a:gd name="T4" fmla="*/ 21600 w 2174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3" h="21600" fill="none" extrusionOk="0">
                    <a:moveTo>
                      <a:pt x="21742" y="21599"/>
                    </a:moveTo>
                    <a:cubicBezTo>
                      <a:pt x="21695" y="21599"/>
                      <a:pt x="2164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43" h="21600" stroke="0" extrusionOk="0">
                    <a:moveTo>
                      <a:pt x="21742" y="21599"/>
                    </a:moveTo>
                    <a:cubicBezTo>
                      <a:pt x="21695" y="21599"/>
                      <a:pt x="2164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2" name="Freeform 186"/>
              <p:cNvSpPr>
                <a:spLocks/>
              </p:cNvSpPr>
              <p:nvPr/>
            </p:nvSpPr>
            <p:spPr bwMode="auto">
              <a:xfrm>
                <a:off x="613" y="4824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3" name="Line 187"/>
              <p:cNvSpPr>
                <a:spLocks noChangeShapeType="1"/>
              </p:cNvSpPr>
              <p:nvPr/>
            </p:nvSpPr>
            <p:spPr bwMode="auto">
              <a:xfrm>
                <a:off x="613" y="482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4" name="Freeform 188"/>
              <p:cNvSpPr>
                <a:spLocks/>
              </p:cNvSpPr>
              <p:nvPr/>
            </p:nvSpPr>
            <p:spPr bwMode="auto">
              <a:xfrm>
                <a:off x="649" y="4140"/>
                <a:ext cx="842" cy="67"/>
              </a:xfrm>
              <a:custGeom>
                <a:avLst/>
                <a:gdLst>
                  <a:gd name="T0" fmla="*/ 2202 w 2202"/>
                  <a:gd name="T1" fmla="*/ 0 h 183"/>
                  <a:gd name="T2" fmla="*/ 1925 w 2202"/>
                  <a:gd name="T3" fmla="*/ 183 h 183"/>
                  <a:gd name="T4" fmla="*/ 0 w 2202"/>
                  <a:gd name="T5" fmla="*/ 106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2" h="183">
                    <a:moveTo>
                      <a:pt x="2202" y="0"/>
                    </a:moveTo>
                    <a:lnTo>
                      <a:pt x="1925" y="183"/>
                    </a:lnTo>
                    <a:lnTo>
                      <a:pt x="0" y="10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5" name="Arc 189"/>
              <p:cNvSpPr>
                <a:spLocks/>
              </p:cNvSpPr>
              <p:nvPr/>
            </p:nvSpPr>
            <p:spPr bwMode="auto">
              <a:xfrm>
                <a:off x="525" y="3734"/>
                <a:ext cx="123" cy="44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76 w 21776"/>
                  <a:gd name="T1" fmla="*/ 21599 h 21600"/>
                  <a:gd name="T2" fmla="*/ 0 w 21776"/>
                  <a:gd name="T3" fmla="*/ 0 h 21600"/>
                  <a:gd name="T4" fmla="*/ 21600 w 2177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6" h="21600" fill="none" extrusionOk="0">
                    <a:moveTo>
                      <a:pt x="21776" y="21599"/>
                    </a:moveTo>
                    <a:cubicBezTo>
                      <a:pt x="21717" y="21599"/>
                      <a:pt x="216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76" h="21600" stroke="0" extrusionOk="0">
                    <a:moveTo>
                      <a:pt x="21776" y="21599"/>
                    </a:moveTo>
                    <a:cubicBezTo>
                      <a:pt x="21717" y="21599"/>
                      <a:pt x="216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6" name="Freeform 190"/>
              <p:cNvSpPr>
                <a:spLocks/>
              </p:cNvSpPr>
              <p:nvPr/>
            </p:nvSpPr>
            <p:spPr bwMode="auto">
              <a:xfrm>
                <a:off x="486" y="3727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7" name="Line 191"/>
              <p:cNvSpPr>
                <a:spLocks noChangeShapeType="1"/>
              </p:cNvSpPr>
              <p:nvPr/>
            </p:nvSpPr>
            <p:spPr bwMode="auto">
              <a:xfrm>
                <a:off x="486" y="372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8" name="Freeform 192"/>
              <p:cNvSpPr>
                <a:spLocks/>
              </p:cNvSpPr>
              <p:nvPr/>
            </p:nvSpPr>
            <p:spPr bwMode="auto">
              <a:xfrm>
                <a:off x="789" y="4145"/>
                <a:ext cx="386" cy="79"/>
              </a:xfrm>
              <a:custGeom>
                <a:avLst/>
                <a:gdLst>
                  <a:gd name="T0" fmla="*/ 1010 w 1010"/>
                  <a:gd name="T1" fmla="*/ 0 h 215"/>
                  <a:gd name="T2" fmla="*/ 735 w 1010"/>
                  <a:gd name="T3" fmla="*/ 215 h 215"/>
                  <a:gd name="T4" fmla="*/ 0 w 1010"/>
                  <a:gd name="T5" fmla="*/ 18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0" h="215">
                    <a:moveTo>
                      <a:pt x="1010" y="0"/>
                    </a:moveTo>
                    <a:lnTo>
                      <a:pt x="735" y="215"/>
                    </a:lnTo>
                    <a:lnTo>
                      <a:pt x="0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9" name="Arc 193"/>
              <p:cNvSpPr>
                <a:spLocks/>
              </p:cNvSpPr>
              <p:nvPr/>
            </p:nvSpPr>
            <p:spPr bwMode="auto">
              <a:xfrm>
                <a:off x="737" y="3947"/>
                <a:ext cx="52" cy="2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019 w 22019"/>
                  <a:gd name="T1" fmla="*/ 21596 h 21600"/>
                  <a:gd name="T2" fmla="*/ 0 w 22019"/>
                  <a:gd name="T3" fmla="*/ 82 h 21600"/>
                  <a:gd name="T4" fmla="*/ 21600 w 2201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19" h="21600" fill="none" extrusionOk="0">
                    <a:moveTo>
                      <a:pt x="22018" y="21595"/>
                    </a:moveTo>
                    <a:cubicBezTo>
                      <a:pt x="21879" y="21598"/>
                      <a:pt x="21739" y="21599"/>
                      <a:pt x="21600" y="21600"/>
                    </a:cubicBezTo>
                    <a:cubicBezTo>
                      <a:pt x="9702" y="21600"/>
                      <a:pt x="45" y="11979"/>
                      <a:pt x="0" y="81"/>
                    </a:cubicBezTo>
                  </a:path>
                  <a:path w="22019" h="21600" stroke="0" extrusionOk="0">
                    <a:moveTo>
                      <a:pt x="22018" y="21595"/>
                    </a:moveTo>
                    <a:cubicBezTo>
                      <a:pt x="21879" y="21598"/>
                      <a:pt x="21739" y="21599"/>
                      <a:pt x="21600" y="21600"/>
                    </a:cubicBezTo>
                    <a:cubicBezTo>
                      <a:pt x="9702" y="21600"/>
                      <a:pt x="45" y="11979"/>
                      <a:pt x="0" y="8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0" name="Arc 194"/>
              <p:cNvSpPr>
                <a:spLocks/>
              </p:cNvSpPr>
              <p:nvPr/>
            </p:nvSpPr>
            <p:spPr bwMode="auto">
              <a:xfrm>
                <a:off x="737" y="3875"/>
                <a:ext cx="122" cy="7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 w 21600"/>
                  <a:gd name="T1" fmla="*/ 21899 h 21899"/>
                  <a:gd name="T2" fmla="*/ 21600 w 21600"/>
                  <a:gd name="T3" fmla="*/ 0 h 21899"/>
                  <a:gd name="T4" fmla="*/ 21600 w 21600"/>
                  <a:gd name="T5" fmla="*/ 21600 h 21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9" fill="none" extrusionOk="0">
                    <a:moveTo>
                      <a:pt x="2" y="21898"/>
                    </a:moveTo>
                    <a:cubicBezTo>
                      <a:pt x="0" y="21799"/>
                      <a:pt x="0" y="2169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899" stroke="0" extrusionOk="0">
                    <a:moveTo>
                      <a:pt x="2" y="21898"/>
                    </a:moveTo>
                    <a:cubicBezTo>
                      <a:pt x="0" y="21799"/>
                      <a:pt x="0" y="2169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1" name="Freeform 195"/>
              <p:cNvSpPr>
                <a:spLocks/>
              </p:cNvSpPr>
              <p:nvPr/>
            </p:nvSpPr>
            <p:spPr bwMode="auto">
              <a:xfrm>
                <a:off x="838" y="3839"/>
                <a:ext cx="49" cy="69"/>
              </a:xfrm>
              <a:custGeom>
                <a:avLst/>
                <a:gdLst>
                  <a:gd name="T0" fmla="*/ 128 w 128"/>
                  <a:gd name="T1" fmla="*/ 179 h 189"/>
                  <a:gd name="T2" fmla="*/ 111 w 128"/>
                  <a:gd name="T3" fmla="*/ 189 h 189"/>
                  <a:gd name="T4" fmla="*/ 0 w 128"/>
                  <a:gd name="T5" fmla="*/ 10 h 189"/>
                  <a:gd name="T6" fmla="*/ 17 w 128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89">
                    <a:moveTo>
                      <a:pt x="128" y="179"/>
                    </a:moveTo>
                    <a:lnTo>
                      <a:pt x="111" y="189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2" name="Line 196"/>
              <p:cNvSpPr>
                <a:spLocks noChangeShapeType="1"/>
              </p:cNvSpPr>
              <p:nvPr/>
            </p:nvSpPr>
            <p:spPr bwMode="auto">
              <a:xfrm flipH="1">
                <a:off x="838" y="383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3" name="Freeform 197"/>
              <p:cNvSpPr>
                <a:spLocks/>
              </p:cNvSpPr>
              <p:nvPr/>
            </p:nvSpPr>
            <p:spPr bwMode="auto">
              <a:xfrm>
                <a:off x="368" y="3892"/>
                <a:ext cx="638" cy="293"/>
              </a:xfrm>
              <a:custGeom>
                <a:avLst/>
                <a:gdLst>
                  <a:gd name="T0" fmla="*/ 1666 w 1666"/>
                  <a:gd name="T1" fmla="*/ 673 h 796"/>
                  <a:gd name="T2" fmla="*/ 1512 w 1666"/>
                  <a:gd name="T3" fmla="*/ 796 h 796"/>
                  <a:gd name="T4" fmla="*/ 0 w 1666"/>
                  <a:gd name="T5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6" h="796">
                    <a:moveTo>
                      <a:pt x="1666" y="673"/>
                    </a:moveTo>
                    <a:lnTo>
                      <a:pt x="1512" y="79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4" name="Freeform 198"/>
              <p:cNvSpPr>
                <a:spLocks/>
              </p:cNvSpPr>
              <p:nvPr/>
            </p:nvSpPr>
            <p:spPr bwMode="auto">
              <a:xfrm>
                <a:off x="343" y="3854"/>
                <a:ext cx="44" cy="72"/>
              </a:xfrm>
              <a:custGeom>
                <a:avLst/>
                <a:gdLst>
                  <a:gd name="T0" fmla="*/ 98 w 115"/>
                  <a:gd name="T1" fmla="*/ 0 h 196"/>
                  <a:gd name="T2" fmla="*/ 115 w 115"/>
                  <a:gd name="T3" fmla="*/ 9 h 196"/>
                  <a:gd name="T4" fmla="*/ 17 w 115"/>
                  <a:gd name="T5" fmla="*/ 196 h 196"/>
                  <a:gd name="T6" fmla="*/ 0 w 115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98" y="0"/>
                    </a:moveTo>
                    <a:lnTo>
                      <a:pt x="115" y="9"/>
                    </a:lnTo>
                    <a:lnTo>
                      <a:pt x="17" y="196"/>
                    </a:lnTo>
                    <a:lnTo>
                      <a:pt x="0" y="18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5" name="Line 199"/>
              <p:cNvSpPr>
                <a:spLocks noChangeShapeType="1"/>
              </p:cNvSpPr>
              <p:nvPr/>
            </p:nvSpPr>
            <p:spPr bwMode="auto">
              <a:xfrm>
                <a:off x="343" y="3923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6" name="Freeform 200"/>
              <p:cNvSpPr>
                <a:spLocks/>
              </p:cNvSpPr>
              <p:nvPr/>
            </p:nvSpPr>
            <p:spPr bwMode="auto">
              <a:xfrm>
                <a:off x="1181" y="3932"/>
                <a:ext cx="216" cy="342"/>
              </a:xfrm>
              <a:custGeom>
                <a:avLst/>
                <a:gdLst>
                  <a:gd name="T0" fmla="*/ 413 w 566"/>
                  <a:gd name="T1" fmla="*/ 931 h 931"/>
                  <a:gd name="T2" fmla="*/ 566 w 566"/>
                  <a:gd name="T3" fmla="*/ 565 h 931"/>
                  <a:gd name="T4" fmla="*/ 0 w 566"/>
                  <a:gd name="T5" fmla="*/ 77 h 931"/>
                  <a:gd name="T6" fmla="*/ 168 w 566"/>
                  <a:gd name="T7" fmla="*/ 0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6" h="931">
                    <a:moveTo>
                      <a:pt x="413" y="931"/>
                    </a:moveTo>
                    <a:lnTo>
                      <a:pt x="566" y="565"/>
                    </a:lnTo>
                    <a:lnTo>
                      <a:pt x="0" y="77"/>
                    </a:lnTo>
                    <a:lnTo>
                      <a:pt x="16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7" name="Freeform 201"/>
              <p:cNvSpPr>
                <a:spLocks/>
              </p:cNvSpPr>
              <p:nvPr/>
            </p:nvSpPr>
            <p:spPr bwMode="auto">
              <a:xfrm>
                <a:off x="1229" y="3894"/>
                <a:ext cx="40" cy="73"/>
              </a:xfrm>
              <a:custGeom>
                <a:avLst/>
                <a:gdLst>
                  <a:gd name="T0" fmla="*/ 105 w 105"/>
                  <a:gd name="T1" fmla="*/ 192 h 200"/>
                  <a:gd name="T2" fmla="*/ 85 w 105"/>
                  <a:gd name="T3" fmla="*/ 200 h 200"/>
                  <a:gd name="T4" fmla="*/ 0 w 105"/>
                  <a:gd name="T5" fmla="*/ 8 h 200"/>
                  <a:gd name="T6" fmla="*/ 19 w 105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200">
                    <a:moveTo>
                      <a:pt x="105" y="192"/>
                    </a:moveTo>
                    <a:lnTo>
                      <a:pt x="85" y="200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8" name="Line 202"/>
              <p:cNvSpPr>
                <a:spLocks noChangeShapeType="1"/>
              </p:cNvSpPr>
              <p:nvPr/>
            </p:nvSpPr>
            <p:spPr bwMode="auto">
              <a:xfrm flipH="1">
                <a:off x="1229" y="3894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9" name="Freeform 203"/>
              <p:cNvSpPr>
                <a:spLocks/>
              </p:cNvSpPr>
              <p:nvPr/>
            </p:nvSpPr>
            <p:spPr bwMode="auto">
              <a:xfrm>
                <a:off x="1336" y="2907"/>
                <a:ext cx="105" cy="63"/>
              </a:xfrm>
              <a:custGeom>
                <a:avLst/>
                <a:gdLst>
                  <a:gd name="T0" fmla="*/ 92 w 275"/>
                  <a:gd name="T1" fmla="*/ 169 h 169"/>
                  <a:gd name="T2" fmla="*/ 0 w 275"/>
                  <a:gd name="T3" fmla="*/ 62 h 169"/>
                  <a:gd name="T4" fmla="*/ 275 w 275"/>
                  <a:gd name="T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5" h="169">
                    <a:moveTo>
                      <a:pt x="92" y="169"/>
                    </a:moveTo>
                    <a:lnTo>
                      <a:pt x="0" y="62"/>
                    </a:lnTo>
                    <a:lnTo>
                      <a:pt x="27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0" name="Freeform 204"/>
              <p:cNvSpPr>
                <a:spLocks/>
              </p:cNvSpPr>
              <p:nvPr/>
            </p:nvSpPr>
            <p:spPr bwMode="auto">
              <a:xfrm>
                <a:off x="1433" y="2868"/>
                <a:ext cx="24" cy="77"/>
              </a:xfrm>
              <a:custGeom>
                <a:avLst/>
                <a:gdLst>
                  <a:gd name="T0" fmla="*/ 62 w 62"/>
                  <a:gd name="T1" fmla="*/ 204 h 209"/>
                  <a:gd name="T2" fmla="*/ 42 w 62"/>
                  <a:gd name="T3" fmla="*/ 209 h 209"/>
                  <a:gd name="T4" fmla="*/ 0 w 62"/>
                  <a:gd name="T5" fmla="*/ 4 h 209"/>
                  <a:gd name="T6" fmla="*/ 19 w 6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209">
                    <a:moveTo>
                      <a:pt x="62" y="204"/>
                    </a:moveTo>
                    <a:lnTo>
                      <a:pt x="42" y="209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>
              <a:off x="1433" y="2868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251" y="4010"/>
              <a:ext cx="58" cy="57"/>
            </a:xfrm>
            <a:custGeom>
              <a:avLst/>
              <a:gdLst>
                <a:gd name="T0" fmla="*/ 153 w 153"/>
                <a:gd name="T1" fmla="*/ 154 h 154"/>
                <a:gd name="T2" fmla="*/ 0 w 153"/>
                <a:gd name="T3" fmla="*/ 62 h 154"/>
                <a:gd name="T4" fmla="*/ 138 w 153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154">
                  <a:moveTo>
                    <a:pt x="153" y="154"/>
                  </a:moveTo>
                  <a:lnTo>
                    <a:pt x="0" y="62"/>
                  </a:lnTo>
                  <a:lnTo>
                    <a:pt x="13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287" y="3972"/>
              <a:ext cx="40" cy="73"/>
            </a:xfrm>
            <a:custGeom>
              <a:avLst/>
              <a:gdLst>
                <a:gd name="T0" fmla="*/ 104 w 104"/>
                <a:gd name="T1" fmla="*/ 192 h 200"/>
                <a:gd name="T2" fmla="*/ 85 w 104"/>
                <a:gd name="T3" fmla="*/ 200 h 200"/>
                <a:gd name="T4" fmla="*/ 0 w 104"/>
                <a:gd name="T5" fmla="*/ 8 h 200"/>
                <a:gd name="T6" fmla="*/ 19 w 10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104" y="192"/>
                  </a:moveTo>
                  <a:lnTo>
                    <a:pt x="85" y="200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1287" y="3972"/>
              <a:ext cx="8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256" y="5090"/>
              <a:ext cx="58" cy="80"/>
            </a:xfrm>
            <a:custGeom>
              <a:avLst/>
              <a:gdLst>
                <a:gd name="T0" fmla="*/ 153 w 153"/>
                <a:gd name="T1" fmla="*/ 216 h 216"/>
                <a:gd name="T2" fmla="*/ 0 w 153"/>
                <a:gd name="T3" fmla="*/ 15 h 216"/>
                <a:gd name="T4" fmla="*/ 76 w 153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16">
                  <a:moveTo>
                    <a:pt x="153" y="216"/>
                  </a:moveTo>
                  <a:lnTo>
                    <a:pt x="0" y="15"/>
                  </a:lnTo>
                  <a:lnTo>
                    <a:pt x="7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277" y="5051"/>
              <a:ext cx="23" cy="78"/>
            </a:xfrm>
            <a:custGeom>
              <a:avLst/>
              <a:gdLst>
                <a:gd name="T0" fmla="*/ 58 w 58"/>
                <a:gd name="T1" fmla="*/ 209 h 211"/>
                <a:gd name="T2" fmla="*/ 38 w 58"/>
                <a:gd name="T3" fmla="*/ 211 h 211"/>
                <a:gd name="T4" fmla="*/ 0 w 58"/>
                <a:gd name="T5" fmla="*/ 2 h 211"/>
                <a:gd name="T6" fmla="*/ 19 w 58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1">
                  <a:moveTo>
                    <a:pt x="58" y="209"/>
                  </a:moveTo>
                  <a:lnTo>
                    <a:pt x="38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H="1">
              <a:off x="1277" y="5051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39" y="4916"/>
              <a:ext cx="333" cy="456"/>
            </a:xfrm>
            <a:custGeom>
              <a:avLst/>
              <a:gdLst>
                <a:gd name="T0" fmla="*/ 765 w 871"/>
                <a:gd name="T1" fmla="*/ 1237 h 1237"/>
                <a:gd name="T2" fmla="*/ 871 w 871"/>
                <a:gd name="T3" fmla="*/ 915 h 1237"/>
                <a:gd name="T4" fmla="*/ 0 w 871"/>
                <a:gd name="T5" fmla="*/ 14 h 1237"/>
                <a:gd name="T6" fmla="*/ 200 w 871"/>
                <a:gd name="T7" fmla="*/ 0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1" h="1237">
                  <a:moveTo>
                    <a:pt x="765" y="1237"/>
                  </a:moveTo>
                  <a:lnTo>
                    <a:pt x="871" y="915"/>
                  </a:lnTo>
                  <a:lnTo>
                    <a:pt x="0" y="14"/>
                  </a:lnTo>
                  <a:lnTo>
                    <a:pt x="20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113" y="4878"/>
              <a:ext cx="12" cy="77"/>
            </a:xfrm>
            <a:custGeom>
              <a:avLst/>
              <a:gdLst>
                <a:gd name="T0" fmla="*/ 32 w 32"/>
                <a:gd name="T1" fmla="*/ 209 h 209"/>
                <a:gd name="T2" fmla="*/ 13 w 32"/>
                <a:gd name="T3" fmla="*/ 209 h 209"/>
                <a:gd name="T4" fmla="*/ 0 w 32"/>
                <a:gd name="T5" fmla="*/ 0 h 209"/>
                <a:gd name="T6" fmla="*/ 19 w 3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32" y="209"/>
                  </a:moveTo>
                  <a:lnTo>
                    <a:pt x="13" y="209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 flipH="1">
              <a:off x="1113" y="4878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471" y="5068"/>
              <a:ext cx="667" cy="219"/>
            </a:xfrm>
            <a:custGeom>
              <a:avLst/>
              <a:gdLst>
                <a:gd name="T0" fmla="*/ 1743 w 1743"/>
                <a:gd name="T1" fmla="*/ 460 h 596"/>
                <a:gd name="T2" fmla="*/ 1530 w 1743"/>
                <a:gd name="T3" fmla="*/ 596 h 596"/>
                <a:gd name="T4" fmla="*/ 0 w 1743"/>
                <a:gd name="T5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3" h="596">
                  <a:moveTo>
                    <a:pt x="1743" y="460"/>
                  </a:moveTo>
                  <a:lnTo>
                    <a:pt x="1530" y="59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450" y="5029"/>
              <a:ext cx="36" cy="75"/>
            </a:xfrm>
            <a:custGeom>
              <a:avLst/>
              <a:gdLst>
                <a:gd name="T0" fmla="*/ 77 w 96"/>
                <a:gd name="T1" fmla="*/ 0 h 203"/>
                <a:gd name="T2" fmla="*/ 96 w 96"/>
                <a:gd name="T3" fmla="*/ 7 h 203"/>
                <a:gd name="T4" fmla="*/ 19 w 96"/>
                <a:gd name="T5" fmla="*/ 203 h 203"/>
                <a:gd name="T6" fmla="*/ 0 w 96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3">
                  <a:moveTo>
                    <a:pt x="77" y="0"/>
                  </a:moveTo>
                  <a:lnTo>
                    <a:pt x="96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450" y="5101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1004" y="4995"/>
              <a:ext cx="234" cy="16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214" y="4960"/>
              <a:ext cx="54" cy="66"/>
            </a:xfrm>
            <a:custGeom>
              <a:avLst/>
              <a:gdLst>
                <a:gd name="T0" fmla="*/ 140 w 140"/>
                <a:gd name="T1" fmla="*/ 170 h 181"/>
                <a:gd name="T2" fmla="*/ 123 w 140"/>
                <a:gd name="T3" fmla="*/ 181 h 181"/>
                <a:gd name="T4" fmla="*/ 0 w 140"/>
                <a:gd name="T5" fmla="*/ 10 h 181"/>
                <a:gd name="T6" fmla="*/ 17 w 140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40" y="170"/>
                  </a:moveTo>
                  <a:lnTo>
                    <a:pt x="123" y="181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214" y="496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V="1">
              <a:off x="834" y="5107"/>
              <a:ext cx="123" cy="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939" y="5070"/>
              <a:ext cx="44" cy="72"/>
            </a:xfrm>
            <a:custGeom>
              <a:avLst/>
              <a:gdLst>
                <a:gd name="T0" fmla="*/ 115 w 115"/>
                <a:gd name="T1" fmla="*/ 187 h 196"/>
                <a:gd name="T2" fmla="*/ 98 w 115"/>
                <a:gd name="T3" fmla="*/ 196 h 196"/>
                <a:gd name="T4" fmla="*/ 0 w 115"/>
                <a:gd name="T5" fmla="*/ 9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7"/>
                  </a:moveTo>
                  <a:lnTo>
                    <a:pt x="98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939" y="507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V="1">
              <a:off x="847" y="4010"/>
              <a:ext cx="141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972" y="3972"/>
              <a:ext cx="38" cy="74"/>
            </a:xfrm>
            <a:custGeom>
              <a:avLst/>
              <a:gdLst>
                <a:gd name="T0" fmla="*/ 100 w 100"/>
                <a:gd name="T1" fmla="*/ 196 h 202"/>
                <a:gd name="T2" fmla="*/ 81 w 100"/>
                <a:gd name="T3" fmla="*/ 202 h 202"/>
                <a:gd name="T4" fmla="*/ 0 w 100"/>
                <a:gd name="T5" fmla="*/ 6 h 202"/>
                <a:gd name="T6" fmla="*/ 19 w 100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2">
                  <a:moveTo>
                    <a:pt x="100" y="196"/>
                  </a:moveTo>
                  <a:lnTo>
                    <a:pt x="81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H="1">
              <a:off x="972" y="3972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266" y="2829"/>
              <a:ext cx="181" cy="349"/>
            </a:xfrm>
            <a:custGeom>
              <a:avLst/>
              <a:gdLst>
                <a:gd name="T0" fmla="*/ 305 w 473"/>
                <a:gd name="T1" fmla="*/ 948 h 948"/>
                <a:gd name="T2" fmla="*/ 473 w 473"/>
                <a:gd name="T3" fmla="*/ 414 h 948"/>
                <a:gd name="T4" fmla="*/ 0 w 473"/>
                <a:gd name="T5" fmla="*/ 0 h 948"/>
                <a:gd name="T6" fmla="*/ 151 w 473"/>
                <a:gd name="T7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3" h="948">
                  <a:moveTo>
                    <a:pt x="305" y="948"/>
                  </a:moveTo>
                  <a:lnTo>
                    <a:pt x="473" y="414"/>
                  </a:lnTo>
                  <a:lnTo>
                    <a:pt x="0" y="0"/>
                  </a:lnTo>
                  <a:lnTo>
                    <a:pt x="15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324" y="2791"/>
              <a:ext cx="8" cy="77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H="1">
              <a:off x="1324" y="2791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711" y="2857"/>
              <a:ext cx="491" cy="215"/>
            </a:xfrm>
            <a:custGeom>
              <a:avLst/>
              <a:gdLst>
                <a:gd name="T0" fmla="*/ 1284 w 1284"/>
                <a:gd name="T1" fmla="*/ 488 h 582"/>
                <a:gd name="T2" fmla="*/ 1024 w 1284"/>
                <a:gd name="T3" fmla="*/ 582 h 582"/>
                <a:gd name="T4" fmla="*/ 0 w 1284"/>
                <a:gd name="T5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4" h="582">
                  <a:moveTo>
                    <a:pt x="1284" y="488"/>
                  </a:moveTo>
                  <a:lnTo>
                    <a:pt x="1024" y="58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8" name="Freeform 232"/>
            <p:cNvSpPr>
              <a:spLocks/>
            </p:cNvSpPr>
            <p:nvPr/>
          </p:nvSpPr>
          <p:spPr bwMode="auto">
            <a:xfrm>
              <a:off x="684" y="2821"/>
              <a:ext cx="46" cy="70"/>
            </a:xfrm>
            <a:custGeom>
              <a:avLst/>
              <a:gdLst>
                <a:gd name="T0" fmla="*/ 103 w 120"/>
                <a:gd name="T1" fmla="*/ 0 h 192"/>
                <a:gd name="T2" fmla="*/ 120 w 120"/>
                <a:gd name="T3" fmla="*/ 8 h 192"/>
                <a:gd name="T4" fmla="*/ 17 w 120"/>
                <a:gd name="T5" fmla="*/ 192 h 192"/>
                <a:gd name="T6" fmla="*/ 0 w 120"/>
                <a:gd name="T7" fmla="*/ 1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92">
                  <a:moveTo>
                    <a:pt x="103" y="0"/>
                  </a:moveTo>
                  <a:lnTo>
                    <a:pt x="120" y="8"/>
                  </a:lnTo>
                  <a:lnTo>
                    <a:pt x="17" y="192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9" name="Line 233"/>
            <p:cNvSpPr>
              <a:spLocks noChangeShapeType="1"/>
            </p:cNvSpPr>
            <p:nvPr/>
          </p:nvSpPr>
          <p:spPr bwMode="auto">
            <a:xfrm>
              <a:off x="684" y="2888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1" name="Line 234"/>
            <p:cNvSpPr>
              <a:spLocks noChangeShapeType="1"/>
            </p:cNvSpPr>
            <p:nvPr/>
          </p:nvSpPr>
          <p:spPr bwMode="auto">
            <a:xfrm flipV="1">
              <a:off x="1055" y="2930"/>
              <a:ext cx="53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2" name="Freeform 235"/>
            <p:cNvSpPr>
              <a:spLocks/>
            </p:cNvSpPr>
            <p:nvPr/>
          </p:nvSpPr>
          <p:spPr bwMode="auto">
            <a:xfrm>
              <a:off x="1084" y="2895"/>
              <a:ext cx="54" cy="66"/>
            </a:xfrm>
            <a:custGeom>
              <a:avLst/>
              <a:gdLst>
                <a:gd name="T0" fmla="*/ 143 w 143"/>
                <a:gd name="T1" fmla="*/ 166 h 179"/>
                <a:gd name="T2" fmla="*/ 128 w 143"/>
                <a:gd name="T3" fmla="*/ 179 h 179"/>
                <a:gd name="T4" fmla="*/ 0 w 143"/>
                <a:gd name="T5" fmla="*/ 13 h 179"/>
                <a:gd name="T6" fmla="*/ 15 w 143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143" y="166"/>
                  </a:moveTo>
                  <a:lnTo>
                    <a:pt x="128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3" name="Line 236"/>
            <p:cNvSpPr>
              <a:spLocks noChangeShapeType="1"/>
            </p:cNvSpPr>
            <p:nvPr/>
          </p:nvSpPr>
          <p:spPr bwMode="auto">
            <a:xfrm flipH="1">
              <a:off x="1084" y="2895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4" name="Line 237"/>
            <p:cNvSpPr>
              <a:spLocks noChangeShapeType="1"/>
            </p:cNvSpPr>
            <p:nvPr/>
          </p:nvSpPr>
          <p:spPr bwMode="auto">
            <a:xfrm flipV="1">
              <a:off x="891" y="2914"/>
              <a:ext cx="30" cy="5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5" name="Freeform 238"/>
            <p:cNvSpPr>
              <a:spLocks/>
            </p:cNvSpPr>
            <p:nvPr/>
          </p:nvSpPr>
          <p:spPr bwMode="auto">
            <a:xfrm>
              <a:off x="886" y="2889"/>
              <a:ext cx="73" cy="43"/>
            </a:xfrm>
            <a:custGeom>
              <a:avLst/>
              <a:gdLst>
                <a:gd name="T0" fmla="*/ 191 w 191"/>
                <a:gd name="T1" fmla="*/ 102 h 119"/>
                <a:gd name="T2" fmla="*/ 183 w 191"/>
                <a:gd name="T3" fmla="*/ 119 h 119"/>
                <a:gd name="T4" fmla="*/ 0 w 191"/>
                <a:gd name="T5" fmla="*/ 17 h 119"/>
                <a:gd name="T6" fmla="*/ 8 w 191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119">
                  <a:moveTo>
                    <a:pt x="191" y="102"/>
                  </a:moveTo>
                  <a:lnTo>
                    <a:pt x="183" y="119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6" name="Line 239"/>
            <p:cNvSpPr>
              <a:spLocks noChangeShapeType="1"/>
            </p:cNvSpPr>
            <p:nvPr/>
          </p:nvSpPr>
          <p:spPr bwMode="auto">
            <a:xfrm flipH="1">
              <a:off x="886" y="2889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7" name="Line 240"/>
            <p:cNvSpPr>
              <a:spLocks noChangeShapeType="1"/>
            </p:cNvSpPr>
            <p:nvPr/>
          </p:nvSpPr>
          <p:spPr bwMode="auto">
            <a:xfrm flipV="1">
              <a:off x="1647" y="1259"/>
              <a:ext cx="163" cy="9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8" name="Freeform 241"/>
            <p:cNvSpPr>
              <a:spLocks/>
            </p:cNvSpPr>
            <p:nvPr/>
          </p:nvSpPr>
          <p:spPr bwMode="auto">
            <a:xfrm>
              <a:off x="1789" y="1222"/>
              <a:ext cx="49" cy="70"/>
            </a:xfrm>
            <a:custGeom>
              <a:avLst/>
              <a:gdLst>
                <a:gd name="T0" fmla="*/ 127 w 127"/>
                <a:gd name="T1" fmla="*/ 179 h 189"/>
                <a:gd name="T2" fmla="*/ 110 w 127"/>
                <a:gd name="T3" fmla="*/ 189 h 189"/>
                <a:gd name="T4" fmla="*/ 0 w 127"/>
                <a:gd name="T5" fmla="*/ 10 h 189"/>
                <a:gd name="T6" fmla="*/ 17 w 127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89">
                  <a:moveTo>
                    <a:pt x="127" y="179"/>
                  </a:moveTo>
                  <a:lnTo>
                    <a:pt x="110" y="189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9" name="Line 242"/>
            <p:cNvSpPr>
              <a:spLocks noChangeShapeType="1"/>
            </p:cNvSpPr>
            <p:nvPr/>
          </p:nvSpPr>
          <p:spPr bwMode="auto">
            <a:xfrm flipH="1">
              <a:off x="1789" y="1222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0" name="Line 243"/>
            <p:cNvSpPr>
              <a:spLocks noChangeShapeType="1"/>
            </p:cNvSpPr>
            <p:nvPr/>
          </p:nvSpPr>
          <p:spPr bwMode="auto">
            <a:xfrm flipV="1">
              <a:off x="1923" y="1236"/>
              <a:ext cx="115" cy="11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1" name="Freeform 244"/>
            <p:cNvSpPr>
              <a:spLocks/>
            </p:cNvSpPr>
            <p:nvPr/>
          </p:nvSpPr>
          <p:spPr bwMode="auto">
            <a:xfrm>
              <a:off x="2009" y="1204"/>
              <a:ext cx="64" cy="59"/>
            </a:xfrm>
            <a:custGeom>
              <a:avLst/>
              <a:gdLst>
                <a:gd name="T0" fmla="*/ 166 w 166"/>
                <a:gd name="T1" fmla="*/ 145 h 160"/>
                <a:gd name="T2" fmla="*/ 153 w 166"/>
                <a:gd name="T3" fmla="*/ 160 h 160"/>
                <a:gd name="T4" fmla="*/ 0 w 166"/>
                <a:gd name="T5" fmla="*/ 15 h 160"/>
                <a:gd name="T6" fmla="*/ 13 w 166"/>
                <a:gd name="T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66" y="145"/>
                  </a:moveTo>
                  <a:lnTo>
                    <a:pt x="153" y="160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2" name="Line 245"/>
            <p:cNvSpPr>
              <a:spLocks noChangeShapeType="1"/>
            </p:cNvSpPr>
            <p:nvPr/>
          </p:nvSpPr>
          <p:spPr bwMode="auto">
            <a:xfrm flipH="1">
              <a:off x="2009" y="1204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3" name="Freeform 246"/>
            <p:cNvSpPr>
              <a:spLocks/>
            </p:cNvSpPr>
            <p:nvPr/>
          </p:nvSpPr>
          <p:spPr bwMode="auto">
            <a:xfrm>
              <a:off x="1317" y="1114"/>
              <a:ext cx="854" cy="503"/>
            </a:xfrm>
            <a:custGeom>
              <a:avLst/>
              <a:gdLst>
                <a:gd name="T0" fmla="*/ 2233 w 2233"/>
                <a:gd name="T1" fmla="*/ 935 h 1367"/>
                <a:gd name="T2" fmla="*/ 1815 w 2233"/>
                <a:gd name="T3" fmla="*/ 1340 h 1367"/>
                <a:gd name="T4" fmla="*/ 1513 w 2233"/>
                <a:gd name="T5" fmla="*/ 1367 h 1367"/>
                <a:gd name="T6" fmla="*/ 0 w 2233"/>
                <a:gd name="T7" fmla="*/ 0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33" h="1367">
                  <a:moveTo>
                    <a:pt x="2233" y="935"/>
                  </a:moveTo>
                  <a:lnTo>
                    <a:pt x="1815" y="1340"/>
                  </a:lnTo>
                  <a:lnTo>
                    <a:pt x="1513" y="136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4" name="Freeform 247"/>
            <p:cNvSpPr>
              <a:spLocks/>
            </p:cNvSpPr>
            <p:nvPr/>
          </p:nvSpPr>
          <p:spPr bwMode="auto">
            <a:xfrm>
              <a:off x="1284" y="1080"/>
              <a:ext cx="60" cy="63"/>
            </a:xfrm>
            <a:custGeom>
              <a:avLst/>
              <a:gdLst>
                <a:gd name="T0" fmla="*/ 141 w 156"/>
                <a:gd name="T1" fmla="*/ 0 h 171"/>
                <a:gd name="T2" fmla="*/ 156 w 156"/>
                <a:gd name="T3" fmla="*/ 13 h 171"/>
                <a:gd name="T4" fmla="*/ 15 w 156"/>
                <a:gd name="T5" fmla="*/ 171 h 171"/>
                <a:gd name="T6" fmla="*/ 0 w 156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71">
                  <a:moveTo>
                    <a:pt x="141" y="0"/>
                  </a:moveTo>
                  <a:lnTo>
                    <a:pt x="156" y="13"/>
                  </a:lnTo>
                  <a:lnTo>
                    <a:pt x="15" y="171"/>
                  </a:lnTo>
                  <a:lnTo>
                    <a:pt x="0" y="1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5" name="Line 248"/>
            <p:cNvSpPr>
              <a:spLocks noChangeShapeType="1"/>
            </p:cNvSpPr>
            <p:nvPr/>
          </p:nvSpPr>
          <p:spPr bwMode="auto">
            <a:xfrm>
              <a:off x="1284" y="113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6" name="Freeform 249"/>
            <p:cNvSpPr>
              <a:spLocks/>
            </p:cNvSpPr>
            <p:nvPr/>
          </p:nvSpPr>
          <p:spPr bwMode="auto">
            <a:xfrm>
              <a:off x="2407" y="1225"/>
              <a:ext cx="105" cy="127"/>
            </a:xfrm>
            <a:custGeom>
              <a:avLst/>
              <a:gdLst>
                <a:gd name="T0" fmla="*/ 102 w 275"/>
                <a:gd name="T1" fmla="*/ 345 h 345"/>
                <a:gd name="T2" fmla="*/ 0 w 275"/>
                <a:gd name="T3" fmla="*/ 130 h 345"/>
                <a:gd name="T4" fmla="*/ 275 w 275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345">
                  <a:moveTo>
                    <a:pt x="102" y="345"/>
                  </a:moveTo>
                  <a:lnTo>
                    <a:pt x="0" y="130"/>
                  </a:lnTo>
                  <a:lnTo>
                    <a:pt x="27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7" name="Freeform 250"/>
            <p:cNvSpPr>
              <a:spLocks/>
            </p:cNvSpPr>
            <p:nvPr/>
          </p:nvSpPr>
          <p:spPr bwMode="auto">
            <a:xfrm>
              <a:off x="2495" y="1187"/>
              <a:ext cx="41" cy="74"/>
            </a:xfrm>
            <a:custGeom>
              <a:avLst/>
              <a:gdLst>
                <a:gd name="T0" fmla="*/ 109 w 109"/>
                <a:gd name="T1" fmla="*/ 192 h 200"/>
                <a:gd name="T2" fmla="*/ 90 w 109"/>
                <a:gd name="T3" fmla="*/ 200 h 200"/>
                <a:gd name="T4" fmla="*/ 0 w 109"/>
                <a:gd name="T5" fmla="*/ 9 h 200"/>
                <a:gd name="T6" fmla="*/ 19 w 109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200">
                  <a:moveTo>
                    <a:pt x="109" y="192"/>
                  </a:moveTo>
                  <a:lnTo>
                    <a:pt x="90" y="200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8" name="Line 251"/>
            <p:cNvSpPr>
              <a:spLocks noChangeShapeType="1"/>
            </p:cNvSpPr>
            <p:nvPr/>
          </p:nvSpPr>
          <p:spPr bwMode="auto">
            <a:xfrm flipH="1">
              <a:off x="2495" y="1187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9" name="Arc 252"/>
            <p:cNvSpPr>
              <a:spLocks/>
            </p:cNvSpPr>
            <p:nvPr/>
          </p:nvSpPr>
          <p:spPr bwMode="auto">
            <a:xfrm>
              <a:off x="1635" y="1463"/>
              <a:ext cx="1095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6 h 21600"/>
                <a:gd name="T2" fmla="*/ 19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5"/>
                  </a:moveTo>
                  <a:cubicBezTo>
                    <a:pt x="21480" y="12053"/>
                    <a:pt x="11856" y="21589"/>
                    <a:pt x="18" y="21599"/>
                  </a:cubicBezTo>
                </a:path>
                <a:path w="21599" h="21600" stroke="0" extrusionOk="0">
                  <a:moveTo>
                    <a:pt x="21598" y="215"/>
                  </a:moveTo>
                  <a:cubicBezTo>
                    <a:pt x="21480" y="12053"/>
                    <a:pt x="11856" y="21589"/>
                    <a:pt x="1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0" name="Arc 253"/>
            <p:cNvSpPr>
              <a:spLocks/>
            </p:cNvSpPr>
            <p:nvPr/>
          </p:nvSpPr>
          <p:spPr bwMode="auto">
            <a:xfrm>
              <a:off x="1493" y="1140"/>
              <a:ext cx="143" cy="4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1 w 21751"/>
                <a:gd name="T1" fmla="*/ 21599 h 21600"/>
                <a:gd name="T2" fmla="*/ 0 w 21751"/>
                <a:gd name="T3" fmla="*/ 51 h 21600"/>
                <a:gd name="T4" fmla="*/ 21600 w 2175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1" h="21600" fill="none" extrusionOk="0">
                  <a:moveTo>
                    <a:pt x="21751" y="21599"/>
                  </a:moveTo>
                  <a:cubicBezTo>
                    <a:pt x="21700" y="21599"/>
                    <a:pt x="21650" y="21599"/>
                    <a:pt x="21600" y="21600"/>
                  </a:cubicBezTo>
                  <a:cubicBezTo>
                    <a:pt x="9690" y="21600"/>
                    <a:pt x="28" y="11960"/>
                    <a:pt x="0" y="50"/>
                  </a:cubicBezTo>
                </a:path>
                <a:path w="21751" h="21600" stroke="0" extrusionOk="0">
                  <a:moveTo>
                    <a:pt x="21751" y="21599"/>
                  </a:moveTo>
                  <a:cubicBezTo>
                    <a:pt x="21700" y="21599"/>
                    <a:pt x="21650" y="21599"/>
                    <a:pt x="21600" y="21600"/>
                  </a:cubicBezTo>
                  <a:cubicBezTo>
                    <a:pt x="9690" y="21600"/>
                    <a:pt x="28" y="11960"/>
                    <a:pt x="0" y="5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1" name="Arc 254"/>
            <p:cNvSpPr>
              <a:spLocks/>
            </p:cNvSpPr>
            <p:nvPr/>
          </p:nvSpPr>
          <p:spPr bwMode="auto">
            <a:xfrm>
              <a:off x="1493" y="1008"/>
              <a:ext cx="165" cy="1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732"/>
                <a:gd name="T1" fmla="*/ 21764 h 21764"/>
                <a:gd name="T2" fmla="*/ 21732 w 21732"/>
                <a:gd name="T3" fmla="*/ 0 h 21764"/>
                <a:gd name="T4" fmla="*/ 21600 w 21732"/>
                <a:gd name="T5" fmla="*/ 21600 h 2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2" h="21764" fill="none" extrusionOk="0">
                  <a:moveTo>
                    <a:pt x="0" y="21764"/>
                  </a:moveTo>
                  <a:cubicBezTo>
                    <a:pt x="0" y="21709"/>
                    <a:pt x="0" y="2165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3" y="-1"/>
                    <a:pt x="21687" y="0"/>
                    <a:pt x="21731" y="0"/>
                  </a:cubicBezTo>
                </a:path>
                <a:path w="21732" h="21764" stroke="0" extrusionOk="0">
                  <a:moveTo>
                    <a:pt x="0" y="21764"/>
                  </a:moveTo>
                  <a:cubicBezTo>
                    <a:pt x="0" y="21709"/>
                    <a:pt x="0" y="2165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3" y="-1"/>
                    <a:pt x="21687" y="0"/>
                    <a:pt x="2173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2" name="Freeform 255"/>
            <p:cNvSpPr>
              <a:spLocks/>
            </p:cNvSpPr>
            <p:nvPr/>
          </p:nvSpPr>
          <p:spPr bwMode="auto">
            <a:xfrm>
              <a:off x="1658" y="970"/>
              <a:ext cx="8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3" name="Line 256"/>
            <p:cNvSpPr>
              <a:spLocks noChangeShapeType="1"/>
            </p:cNvSpPr>
            <p:nvPr/>
          </p:nvSpPr>
          <p:spPr bwMode="auto">
            <a:xfrm flipH="1">
              <a:off x="1658" y="970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4" name="Arc 257"/>
            <p:cNvSpPr>
              <a:spLocks/>
            </p:cNvSpPr>
            <p:nvPr/>
          </p:nvSpPr>
          <p:spPr bwMode="auto">
            <a:xfrm>
              <a:off x="2765" y="1188"/>
              <a:ext cx="270" cy="26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0 w 21680"/>
                <a:gd name="T1" fmla="*/ 21600 h 21600"/>
                <a:gd name="T2" fmla="*/ 0 w 21680"/>
                <a:gd name="T3" fmla="*/ 80 h 21600"/>
                <a:gd name="T4" fmla="*/ 21600 w 2168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0" h="21600" fill="none" extrusionOk="0">
                  <a:moveTo>
                    <a:pt x="21679" y="21599"/>
                  </a:moveTo>
                  <a:cubicBezTo>
                    <a:pt x="21653" y="21599"/>
                    <a:pt x="21626" y="21599"/>
                    <a:pt x="21600" y="21600"/>
                  </a:cubicBezTo>
                  <a:cubicBezTo>
                    <a:pt x="9701" y="21600"/>
                    <a:pt x="44" y="11978"/>
                    <a:pt x="0" y="79"/>
                  </a:cubicBezTo>
                </a:path>
                <a:path w="21680" h="21600" stroke="0" extrusionOk="0">
                  <a:moveTo>
                    <a:pt x="21679" y="21599"/>
                  </a:moveTo>
                  <a:cubicBezTo>
                    <a:pt x="21653" y="21599"/>
                    <a:pt x="21626" y="21599"/>
                    <a:pt x="21600" y="21600"/>
                  </a:cubicBezTo>
                  <a:cubicBezTo>
                    <a:pt x="9701" y="21600"/>
                    <a:pt x="44" y="11978"/>
                    <a:pt x="0" y="7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5" name="Freeform 258"/>
            <p:cNvSpPr>
              <a:spLocks/>
            </p:cNvSpPr>
            <p:nvPr/>
          </p:nvSpPr>
          <p:spPr bwMode="auto">
            <a:xfrm>
              <a:off x="2725" y="1182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6" name="Line 259"/>
            <p:cNvSpPr>
              <a:spLocks noChangeShapeType="1"/>
            </p:cNvSpPr>
            <p:nvPr/>
          </p:nvSpPr>
          <p:spPr bwMode="auto">
            <a:xfrm>
              <a:off x="2725" y="118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7" name="Freeform 260"/>
            <p:cNvSpPr>
              <a:spLocks/>
            </p:cNvSpPr>
            <p:nvPr/>
          </p:nvSpPr>
          <p:spPr bwMode="auto">
            <a:xfrm>
              <a:off x="2325" y="1130"/>
              <a:ext cx="259" cy="583"/>
            </a:xfrm>
            <a:custGeom>
              <a:avLst/>
              <a:gdLst>
                <a:gd name="T0" fmla="*/ 432 w 677"/>
                <a:gd name="T1" fmla="*/ 1585 h 1585"/>
                <a:gd name="T2" fmla="*/ 677 w 677"/>
                <a:gd name="T3" fmla="*/ 980 h 1585"/>
                <a:gd name="T4" fmla="*/ 0 w 677"/>
                <a:gd name="T5" fmla="*/ 175 h 1585"/>
                <a:gd name="T6" fmla="*/ 288 w 677"/>
                <a:gd name="T7" fmla="*/ 0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" h="1585">
                  <a:moveTo>
                    <a:pt x="432" y="1585"/>
                  </a:moveTo>
                  <a:lnTo>
                    <a:pt x="677" y="980"/>
                  </a:lnTo>
                  <a:lnTo>
                    <a:pt x="0" y="175"/>
                  </a:lnTo>
                  <a:lnTo>
                    <a:pt x="28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8" name="Freeform 261"/>
            <p:cNvSpPr>
              <a:spLocks/>
            </p:cNvSpPr>
            <p:nvPr/>
          </p:nvSpPr>
          <p:spPr bwMode="auto">
            <a:xfrm>
              <a:off x="2414" y="1093"/>
              <a:ext cx="47" cy="70"/>
            </a:xfrm>
            <a:custGeom>
              <a:avLst/>
              <a:gdLst>
                <a:gd name="T0" fmla="*/ 124 w 124"/>
                <a:gd name="T1" fmla="*/ 179 h 190"/>
                <a:gd name="T2" fmla="*/ 107 w 124"/>
                <a:gd name="T3" fmla="*/ 190 h 190"/>
                <a:gd name="T4" fmla="*/ 0 w 124"/>
                <a:gd name="T5" fmla="*/ 11 h 190"/>
                <a:gd name="T6" fmla="*/ 17 w 124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0">
                  <a:moveTo>
                    <a:pt x="124" y="179"/>
                  </a:moveTo>
                  <a:lnTo>
                    <a:pt x="107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9" name="Line 262"/>
            <p:cNvSpPr>
              <a:spLocks noChangeShapeType="1"/>
            </p:cNvSpPr>
            <p:nvPr/>
          </p:nvSpPr>
          <p:spPr bwMode="auto">
            <a:xfrm flipH="1">
              <a:off x="2414" y="1093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0" name="Arc 263"/>
            <p:cNvSpPr>
              <a:spLocks/>
            </p:cNvSpPr>
            <p:nvPr/>
          </p:nvSpPr>
          <p:spPr bwMode="auto">
            <a:xfrm>
              <a:off x="2440" y="1607"/>
              <a:ext cx="87" cy="1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1" name="Line 264"/>
            <p:cNvSpPr>
              <a:spLocks noChangeShapeType="1"/>
            </p:cNvSpPr>
            <p:nvPr/>
          </p:nvSpPr>
          <p:spPr bwMode="auto">
            <a:xfrm>
              <a:off x="2440" y="1713"/>
              <a:ext cx="523" cy="29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2" name="Arc 265"/>
            <p:cNvSpPr>
              <a:spLocks/>
            </p:cNvSpPr>
            <p:nvPr/>
          </p:nvSpPr>
          <p:spPr bwMode="auto">
            <a:xfrm>
              <a:off x="1576" y="2935"/>
              <a:ext cx="116" cy="10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83 w 21783"/>
                <a:gd name="T1" fmla="*/ 21599 h 21600"/>
                <a:gd name="T2" fmla="*/ 0 w 21783"/>
                <a:gd name="T3" fmla="*/ 216 h 21600"/>
                <a:gd name="T4" fmla="*/ 21599 w 2178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3" h="21600" fill="none" extrusionOk="0">
                  <a:moveTo>
                    <a:pt x="21783" y="21599"/>
                  </a:moveTo>
                  <a:cubicBezTo>
                    <a:pt x="21721" y="21599"/>
                    <a:pt x="21660" y="21599"/>
                    <a:pt x="21599" y="21600"/>
                  </a:cubicBezTo>
                  <a:cubicBezTo>
                    <a:pt x="9753" y="21600"/>
                    <a:pt x="118" y="12060"/>
                    <a:pt x="0" y="215"/>
                  </a:cubicBezTo>
                </a:path>
                <a:path w="21783" h="21600" stroke="0" extrusionOk="0">
                  <a:moveTo>
                    <a:pt x="21783" y="21599"/>
                  </a:moveTo>
                  <a:cubicBezTo>
                    <a:pt x="21721" y="21599"/>
                    <a:pt x="21660" y="21599"/>
                    <a:pt x="21599" y="21600"/>
                  </a:cubicBezTo>
                  <a:cubicBezTo>
                    <a:pt x="9753" y="21600"/>
                    <a:pt x="118" y="12060"/>
                    <a:pt x="0" y="21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3" name="Freeform 266"/>
            <p:cNvSpPr>
              <a:spLocks/>
            </p:cNvSpPr>
            <p:nvPr/>
          </p:nvSpPr>
          <p:spPr bwMode="auto">
            <a:xfrm>
              <a:off x="1543" y="2902"/>
              <a:ext cx="60" cy="63"/>
            </a:xfrm>
            <a:custGeom>
              <a:avLst/>
              <a:gdLst>
                <a:gd name="T0" fmla="*/ 141 w 156"/>
                <a:gd name="T1" fmla="*/ 0 h 171"/>
                <a:gd name="T2" fmla="*/ 156 w 156"/>
                <a:gd name="T3" fmla="*/ 13 h 171"/>
                <a:gd name="T4" fmla="*/ 15 w 156"/>
                <a:gd name="T5" fmla="*/ 171 h 171"/>
                <a:gd name="T6" fmla="*/ 0 w 156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71">
                  <a:moveTo>
                    <a:pt x="141" y="0"/>
                  </a:moveTo>
                  <a:lnTo>
                    <a:pt x="156" y="13"/>
                  </a:lnTo>
                  <a:lnTo>
                    <a:pt x="15" y="171"/>
                  </a:lnTo>
                  <a:lnTo>
                    <a:pt x="0" y="1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4" name="Line 267"/>
            <p:cNvSpPr>
              <a:spLocks noChangeShapeType="1"/>
            </p:cNvSpPr>
            <p:nvPr/>
          </p:nvSpPr>
          <p:spPr bwMode="auto">
            <a:xfrm>
              <a:off x="1543" y="2960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5" name="Arc 268"/>
            <p:cNvSpPr>
              <a:spLocks/>
            </p:cNvSpPr>
            <p:nvPr/>
          </p:nvSpPr>
          <p:spPr bwMode="auto">
            <a:xfrm>
              <a:off x="1491" y="4032"/>
              <a:ext cx="164" cy="10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29 w 21729"/>
                <a:gd name="T1" fmla="*/ 21600 h 21600"/>
                <a:gd name="T2" fmla="*/ 0 w 21729"/>
                <a:gd name="T3" fmla="*/ 204 h 21600"/>
                <a:gd name="T4" fmla="*/ 21599 w 2172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9" h="21600" fill="none" extrusionOk="0">
                  <a:moveTo>
                    <a:pt x="21728" y="21599"/>
                  </a:moveTo>
                  <a:cubicBezTo>
                    <a:pt x="21685" y="21599"/>
                    <a:pt x="21642" y="21599"/>
                    <a:pt x="21599" y="21600"/>
                  </a:cubicBezTo>
                  <a:cubicBezTo>
                    <a:pt x="9749" y="21600"/>
                    <a:pt x="111" y="12053"/>
                    <a:pt x="-1" y="204"/>
                  </a:cubicBezTo>
                </a:path>
                <a:path w="21729" h="21600" stroke="0" extrusionOk="0">
                  <a:moveTo>
                    <a:pt x="21728" y="21599"/>
                  </a:moveTo>
                  <a:cubicBezTo>
                    <a:pt x="21685" y="21599"/>
                    <a:pt x="21642" y="21599"/>
                    <a:pt x="21599" y="21600"/>
                  </a:cubicBezTo>
                  <a:cubicBezTo>
                    <a:pt x="9749" y="21600"/>
                    <a:pt x="111" y="12053"/>
                    <a:pt x="-1" y="20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6" name="Freeform 269"/>
            <p:cNvSpPr>
              <a:spLocks/>
            </p:cNvSpPr>
            <p:nvPr/>
          </p:nvSpPr>
          <p:spPr bwMode="auto">
            <a:xfrm>
              <a:off x="1462" y="3997"/>
              <a:ext cx="52" cy="68"/>
            </a:xfrm>
            <a:custGeom>
              <a:avLst/>
              <a:gdLst>
                <a:gd name="T0" fmla="*/ 120 w 137"/>
                <a:gd name="T1" fmla="*/ 0 h 185"/>
                <a:gd name="T2" fmla="*/ 137 w 137"/>
                <a:gd name="T3" fmla="*/ 11 h 185"/>
                <a:gd name="T4" fmla="*/ 17 w 137"/>
                <a:gd name="T5" fmla="*/ 185 h 185"/>
                <a:gd name="T6" fmla="*/ 0 w 137"/>
                <a:gd name="T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85">
                  <a:moveTo>
                    <a:pt x="120" y="0"/>
                  </a:moveTo>
                  <a:lnTo>
                    <a:pt x="137" y="11"/>
                  </a:lnTo>
                  <a:lnTo>
                    <a:pt x="17" y="185"/>
                  </a:lnTo>
                  <a:lnTo>
                    <a:pt x="0" y="1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7" name="Line 270"/>
            <p:cNvSpPr>
              <a:spLocks noChangeShapeType="1"/>
            </p:cNvSpPr>
            <p:nvPr/>
          </p:nvSpPr>
          <p:spPr bwMode="auto">
            <a:xfrm>
              <a:off x="1462" y="406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8" name="Arc 271"/>
            <p:cNvSpPr>
              <a:spLocks/>
            </p:cNvSpPr>
            <p:nvPr/>
          </p:nvSpPr>
          <p:spPr bwMode="auto">
            <a:xfrm>
              <a:off x="1513" y="5118"/>
              <a:ext cx="122" cy="1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78 w 21778"/>
                <a:gd name="T1" fmla="*/ 21599 h 21600"/>
                <a:gd name="T2" fmla="*/ 0 w 21778"/>
                <a:gd name="T3" fmla="*/ 0 h 21600"/>
                <a:gd name="T4" fmla="*/ 21600 w 217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8" h="21600" fill="none" extrusionOk="0">
                  <a:moveTo>
                    <a:pt x="21778" y="21599"/>
                  </a:moveTo>
                  <a:cubicBezTo>
                    <a:pt x="21718" y="21599"/>
                    <a:pt x="2165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78" h="21600" stroke="0" extrusionOk="0">
                  <a:moveTo>
                    <a:pt x="21778" y="21599"/>
                  </a:moveTo>
                  <a:cubicBezTo>
                    <a:pt x="21718" y="21599"/>
                    <a:pt x="2165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9" name="Freeform 272"/>
            <p:cNvSpPr>
              <a:spLocks/>
            </p:cNvSpPr>
            <p:nvPr/>
          </p:nvSpPr>
          <p:spPr bwMode="auto">
            <a:xfrm>
              <a:off x="1473" y="5111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0" name="Line 273"/>
            <p:cNvSpPr>
              <a:spLocks noChangeShapeType="1"/>
            </p:cNvSpPr>
            <p:nvPr/>
          </p:nvSpPr>
          <p:spPr bwMode="auto">
            <a:xfrm>
              <a:off x="3474" y="13500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107950"/>
            <a:ext cx="10880726" cy="8458200"/>
            <a:chOff x="192" y="96"/>
            <a:chExt cx="6854" cy="532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96"/>
              <a:ext cx="3840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19" y="123"/>
              <a:ext cx="4314" cy="5297"/>
              <a:chOff x="219" y="123"/>
              <a:chExt cx="4314" cy="5297"/>
            </a:xfrm>
          </p:grpSpPr>
          <p:sp>
            <p:nvSpPr>
              <p:cNvPr id="18467" name="Rectangle 5"/>
              <p:cNvSpPr>
                <a:spLocks noChangeArrowheads="1"/>
              </p:cNvSpPr>
              <p:nvPr/>
            </p:nvSpPr>
            <p:spPr bwMode="auto">
              <a:xfrm>
                <a:off x="219" y="4357"/>
                <a:ext cx="1838" cy="103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8" name="Rectangle 6"/>
              <p:cNvSpPr>
                <a:spLocks noChangeArrowheads="1"/>
              </p:cNvSpPr>
              <p:nvPr/>
            </p:nvSpPr>
            <p:spPr bwMode="auto">
              <a:xfrm>
                <a:off x="219" y="2202"/>
                <a:ext cx="1838" cy="103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9" name="Rectangle 7"/>
              <p:cNvSpPr>
                <a:spLocks noChangeArrowheads="1"/>
              </p:cNvSpPr>
              <p:nvPr/>
            </p:nvSpPr>
            <p:spPr bwMode="auto">
              <a:xfrm>
                <a:off x="219" y="3280"/>
                <a:ext cx="1838" cy="103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0" name="Rectangle 8"/>
              <p:cNvSpPr>
                <a:spLocks noChangeArrowheads="1"/>
              </p:cNvSpPr>
              <p:nvPr/>
            </p:nvSpPr>
            <p:spPr bwMode="auto">
              <a:xfrm>
                <a:off x="643" y="277"/>
                <a:ext cx="3185" cy="179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1" name="Oval 9"/>
              <p:cNvSpPr>
                <a:spLocks noChangeArrowheads="1"/>
              </p:cNvSpPr>
              <p:nvPr/>
            </p:nvSpPr>
            <p:spPr bwMode="auto">
              <a:xfrm>
                <a:off x="636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2" name="Rectangle 10"/>
              <p:cNvSpPr>
                <a:spLocks noChangeArrowheads="1"/>
              </p:cNvSpPr>
              <p:nvPr/>
            </p:nvSpPr>
            <p:spPr bwMode="auto">
              <a:xfrm>
                <a:off x="922" y="375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73" name="Oval 11"/>
              <p:cNvSpPr>
                <a:spLocks noChangeArrowheads="1"/>
              </p:cNvSpPr>
              <p:nvPr/>
            </p:nvSpPr>
            <p:spPr bwMode="auto">
              <a:xfrm>
                <a:off x="919" y="38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4" name="Rectangle 12"/>
              <p:cNvSpPr>
                <a:spLocks noChangeArrowheads="1"/>
              </p:cNvSpPr>
              <p:nvPr/>
            </p:nvSpPr>
            <p:spPr bwMode="auto">
              <a:xfrm>
                <a:off x="1126" y="37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75" name="Oval 13"/>
              <p:cNvSpPr>
                <a:spLocks noChangeArrowheads="1"/>
              </p:cNvSpPr>
              <p:nvPr/>
            </p:nvSpPr>
            <p:spPr bwMode="auto">
              <a:xfrm>
                <a:off x="1071" y="387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6" name="Rectangle 14"/>
              <p:cNvSpPr>
                <a:spLocks noChangeArrowheads="1"/>
              </p:cNvSpPr>
              <p:nvPr/>
            </p:nvSpPr>
            <p:spPr bwMode="auto">
              <a:xfrm>
                <a:off x="1406" y="375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77" name="Rectangle 15"/>
              <p:cNvSpPr>
                <a:spLocks noChangeArrowheads="1"/>
              </p:cNvSpPr>
              <p:nvPr/>
            </p:nvSpPr>
            <p:spPr bwMode="auto">
              <a:xfrm>
                <a:off x="1223" y="387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8" name="Line 16"/>
              <p:cNvSpPr>
                <a:spLocks noChangeShapeType="1"/>
              </p:cNvSpPr>
              <p:nvPr/>
            </p:nvSpPr>
            <p:spPr bwMode="auto">
              <a:xfrm>
                <a:off x="1224" y="3877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9" name="Line 17"/>
              <p:cNvSpPr>
                <a:spLocks noChangeShapeType="1"/>
              </p:cNvSpPr>
              <p:nvPr/>
            </p:nvSpPr>
            <p:spPr bwMode="auto">
              <a:xfrm flipV="1">
                <a:off x="1224" y="3877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0" name="Rectangle 18"/>
              <p:cNvSpPr>
                <a:spLocks noChangeArrowheads="1"/>
              </p:cNvSpPr>
              <p:nvPr/>
            </p:nvSpPr>
            <p:spPr bwMode="auto">
              <a:xfrm>
                <a:off x="767" y="37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1" name="Oval 19"/>
              <p:cNvSpPr>
                <a:spLocks noChangeArrowheads="1"/>
              </p:cNvSpPr>
              <p:nvPr/>
            </p:nvSpPr>
            <p:spPr bwMode="auto">
              <a:xfrm>
                <a:off x="1382" y="3877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2" name="Rectangle 20"/>
              <p:cNvSpPr>
                <a:spLocks noChangeArrowheads="1"/>
              </p:cNvSpPr>
              <p:nvPr/>
            </p:nvSpPr>
            <p:spPr bwMode="auto">
              <a:xfrm>
                <a:off x="1077" y="36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3" name="Oval 21"/>
              <p:cNvSpPr>
                <a:spLocks noChangeArrowheads="1"/>
              </p:cNvSpPr>
              <p:nvPr/>
            </p:nvSpPr>
            <p:spPr bwMode="auto">
              <a:xfrm>
                <a:off x="1534" y="38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4" name="Rectangle 22"/>
              <p:cNvSpPr>
                <a:spLocks noChangeArrowheads="1"/>
              </p:cNvSpPr>
              <p:nvPr/>
            </p:nvSpPr>
            <p:spPr bwMode="auto">
              <a:xfrm>
                <a:off x="1382" y="36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5" name="Oval 23"/>
              <p:cNvSpPr>
                <a:spLocks noChangeArrowheads="1"/>
              </p:cNvSpPr>
              <p:nvPr/>
            </p:nvSpPr>
            <p:spPr bwMode="auto">
              <a:xfrm>
                <a:off x="761" y="38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6" name="Rectangle 24"/>
              <p:cNvSpPr>
                <a:spLocks noChangeArrowheads="1"/>
              </p:cNvSpPr>
              <p:nvPr/>
            </p:nvSpPr>
            <p:spPr bwMode="auto">
              <a:xfrm>
                <a:off x="1567" y="37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7" name="Oval 25"/>
              <p:cNvSpPr>
                <a:spLocks noChangeArrowheads="1"/>
              </p:cNvSpPr>
              <p:nvPr/>
            </p:nvSpPr>
            <p:spPr bwMode="auto">
              <a:xfrm>
                <a:off x="1223" y="397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8" name="Rectangle 26"/>
              <p:cNvSpPr>
                <a:spLocks noChangeArrowheads="1"/>
              </p:cNvSpPr>
              <p:nvPr/>
            </p:nvSpPr>
            <p:spPr bwMode="auto">
              <a:xfrm>
                <a:off x="538" y="35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9" name="Oval 27"/>
              <p:cNvSpPr>
                <a:spLocks noChangeArrowheads="1"/>
              </p:cNvSpPr>
              <p:nvPr/>
            </p:nvSpPr>
            <p:spPr bwMode="auto">
              <a:xfrm>
                <a:off x="1223" y="4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0" name="Rectangle 28"/>
              <p:cNvSpPr>
                <a:spLocks noChangeArrowheads="1"/>
              </p:cNvSpPr>
              <p:nvPr/>
            </p:nvSpPr>
            <p:spPr bwMode="auto">
              <a:xfrm>
                <a:off x="1926" y="36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1" name="Oval 29"/>
              <p:cNvSpPr>
                <a:spLocks noChangeArrowheads="1"/>
              </p:cNvSpPr>
              <p:nvPr/>
            </p:nvSpPr>
            <p:spPr bwMode="auto">
              <a:xfrm>
                <a:off x="532" y="3970"/>
                <a:ext cx="61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2" name="Rectangle 30"/>
              <p:cNvSpPr>
                <a:spLocks noChangeArrowheads="1"/>
              </p:cNvSpPr>
              <p:nvPr/>
            </p:nvSpPr>
            <p:spPr bwMode="auto">
              <a:xfrm>
                <a:off x="1159" y="341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3" name="Oval 31"/>
              <p:cNvSpPr>
                <a:spLocks noChangeArrowheads="1"/>
              </p:cNvSpPr>
              <p:nvPr/>
            </p:nvSpPr>
            <p:spPr bwMode="auto">
              <a:xfrm>
                <a:off x="1692" y="393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4" name="Rectangle 32"/>
              <p:cNvSpPr>
                <a:spLocks noChangeArrowheads="1"/>
              </p:cNvSpPr>
              <p:nvPr/>
            </p:nvSpPr>
            <p:spPr bwMode="auto">
              <a:xfrm>
                <a:off x="530" y="373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5" name="Oval 33"/>
              <p:cNvSpPr>
                <a:spLocks noChangeArrowheads="1"/>
              </p:cNvSpPr>
              <p:nvPr/>
            </p:nvSpPr>
            <p:spPr bwMode="auto">
              <a:xfrm>
                <a:off x="723" y="4962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6" name="Rectangle 34"/>
              <p:cNvSpPr>
                <a:spLocks noChangeArrowheads="1"/>
              </p:cNvSpPr>
              <p:nvPr/>
            </p:nvSpPr>
            <p:spPr bwMode="auto">
              <a:xfrm>
                <a:off x="998" y="482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7" name="Oval 35"/>
              <p:cNvSpPr>
                <a:spLocks noChangeArrowheads="1"/>
              </p:cNvSpPr>
              <p:nvPr/>
            </p:nvSpPr>
            <p:spPr bwMode="auto">
              <a:xfrm>
                <a:off x="995" y="495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8" name="Rectangle 36"/>
              <p:cNvSpPr>
                <a:spLocks noChangeArrowheads="1"/>
              </p:cNvSpPr>
              <p:nvPr/>
            </p:nvSpPr>
            <p:spPr bwMode="auto">
              <a:xfrm>
                <a:off x="1306" y="48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9" name="Oval 37"/>
              <p:cNvSpPr>
                <a:spLocks noChangeArrowheads="1"/>
              </p:cNvSpPr>
              <p:nvPr/>
            </p:nvSpPr>
            <p:spPr bwMode="auto">
              <a:xfrm>
                <a:off x="1152" y="4957"/>
                <a:ext cx="62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0" name="Rectangle 38"/>
              <p:cNvSpPr>
                <a:spLocks noChangeArrowheads="1"/>
              </p:cNvSpPr>
              <p:nvPr/>
            </p:nvSpPr>
            <p:spPr bwMode="auto">
              <a:xfrm>
                <a:off x="1618" y="482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1" name="Rectangle 39"/>
              <p:cNvSpPr>
                <a:spLocks noChangeArrowheads="1"/>
              </p:cNvSpPr>
              <p:nvPr/>
            </p:nvSpPr>
            <p:spPr bwMode="auto">
              <a:xfrm>
                <a:off x="1306" y="4957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2" name="Line 40"/>
              <p:cNvSpPr>
                <a:spLocks noChangeShapeType="1"/>
              </p:cNvSpPr>
              <p:nvPr/>
            </p:nvSpPr>
            <p:spPr bwMode="auto">
              <a:xfrm>
                <a:off x="1305" y="4956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3" name="Line 41"/>
              <p:cNvSpPr>
                <a:spLocks noChangeShapeType="1"/>
              </p:cNvSpPr>
              <p:nvPr/>
            </p:nvSpPr>
            <p:spPr bwMode="auto">
              <a:xfrm flipV="1">
                <a:off x="1305" y="4956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4" name="Rectangle 42"/>
              <p:cNvSpPr>
                <a:spLocks noChangeArrowheads="1"/>
              </p:cNvSpPr>
              <p:nvPr/>
            </p:nvSpPr>
            <p:spPr bwMode="auto">
              <a:xfrm>
                <a:off x="769" y="483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5" name="Oval 43"/>
              <p:cNvSpPr>
                <a:spLocks noChangeArrowheads="1"/>
              </p:cNvSpPr>
              <p:nvPr/>
            </p:nvSpPr>
            <p:spPr bwMode="auto">
              <a:xfrm>
                <a:off x="1458" y="4957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6" name="Rectangle 44"/>
              <p:cNvSpPr>
                <a:spLocks noChangeArrowheads="1"/>
              </p:cNvSpPr>
              <p:nvPr/>
            </p:nvSpPr>
            <p:spPr bwMode="auto">
              <a:xfrm>
                <a:off x="995" y="473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7" name="Oval 45"/>
              <p:cNvSpPr>
                <a:spLocks noChangeArrowheads="1"/>
              </p:cNvSpPr>
              <p:nvPr/>
            </p:nvSpPr>
            <p:spPr bwMode="auto">
              <a:xfrm>
                <a:off x="1610" y="495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8" name="Rectangle 46"/>
              <p:cNvSpPr>
                <a:spLocks noChangeArrowheads="1"/>
              </p:cNvSpPr>
              <p:nvPr/>
            </p:nvSpPr>
            <p:spPr bwMode="auto">
              <a:xfrm>
                <a:off x="1306" y="473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9" name="Oval 47"/>
              <p:cNvSpPr>
                <a:spLocks noChangeArrowheads="1"/>
              </p:cNvSpPr>
              <p:nvPr/>
            </p:nvSpPr>
            <p:spPr bwMode="auto">
              <a:xfrm>
                <a:off x="837" y="49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0" name="Rectangle 48"/>
              <p:cNvSpPr>
                <a:spLocks noChangeArrowheads="1"/>
              </p:cNvSpPr>
              <p:nvPr/>
            </p:nvSpPr>
            <p:spPr bwMode="auto">
              <a:xfrm>
                <a:off x="1616" y="475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1" name="Oval 49"/>
              <p:cNvSpPr>
                <a:spLocks noChangeArrowheads="1"/>
              </p:cNvSpPr>
              <p:nvPr/>
            </p:nvSpPr>
            <p:spPr bwMode="auto">
              <a:xfrm>
                <a:off x="1306" y="5054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2" name="Rectangle 50"/>
              <p:cNvSpPr>
                <a:spLocks noChangeArrowheads="1"/>
              </p:cNvSpPr>
              <p:nvPr/>
            </p:nvSpPr>
            <p:spPr bwMode="auto">
              <a:xfrm>
                <a:off x="434" y="46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3" name="Oval 51"/>
              <p:cNvSpPr>
                <a:spLocks noChangeArrowheads="1"/>
              </p:cNvSpPr>
              <p:nvPr/>
            </p:nvSpPr>
            <p:spPr bwMode="auto">
              <a:xfrm>
                <a:off x="1306" y="515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4" name="Rectangle 52"/>
              <p:cNvSpPr>
                <a:spLocks noChangeArrowheads="1"/>
              </p:cNvSpPr>
              <p:nvPr/>
            </p:nvSpPr>
            <p:spPr bwMode="auto">
              <a:xfrm>
                <a:off x="1932" y="47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5" name="Oval 53"/>
              <p:cNvSpPr>
                <a:spLocks noChangeArrowheads="1"/>
              </p:cNvSpPr>
              <p:nvPr/>
            </p:nvSpPr>
            <p:spPr bwMode="auto">
              <a:xfrm>
                <a:off x="630" y="5054"/>
                <a:ext cx="61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6" name="Rectangle 54"/>
              <p:cNvSpPr>
                <a:spLocks noChangeArrowheads="1"/>
              </p:cNvSpPr>
              <p:nvPr/>
            </p:nvSpPr>
            <p:spPr bwMode="auto">
              <a:xfrm>
                <a:off x="1267" y="44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7" name="Oval 55"/>
              <p:cNvSpPr>
                <a:spLocks noChangeArrowheads="1"/>
              </p:cNvSpPr>
              <p:nvPr/>
            </p:nvSpPr>
            <p:spPr bwMode="auto">
              <a:xfrm>
                <a:off x="1768" y="501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8" name="Rectangle 56"/>
              <p:cNvSpPr>
                <a:spLocks noChangeArrowheads="1"/>
              </p:cNvSpPr>
              <p:nvPr/>
            </p:nvSpPr>
            <p:spPr bwMode="auto">
              <a:xfrm>
                <a:off x="546" y="486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9" name="Oval 57"/>
              <p:cNvSpPr>
                <a:spLocks noChangeArrowheads="1"/>
              </p:cNvSpPr>
              <p:nvPr/>
            </p:nvSpPr>
            <p:spPr bwMode="auto">
              <a:xfrm>
                <a:off x="712" y="2815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0" name="Rectangle 58"/>
              <p:cNvSpPr>
                <a:spLocks noChangeArrowheads="1"/>
              </p:cNvSpPr>
              <p:nvPr/>
            </p:nvSpPr>
            <p:spPr bwMode="auto">
              <a:xfrm>
                <a:off x="987" y="267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1" name="Oval 59"/>
              <p:cNvSpPr>
                <a:spLocks noChangeArrowheads="1"/>
              </p:cNvSpPr>
              <p:nvPr/>
            </p:nvSpPr>
            <p:spPr bwMode="auto">
              <a:xfrm>
                <a:off x="979" y="2799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2" name="Rectangle 60"/>
              <p:cNvSpPr>
                <a:spLocks noChangeArrowheads="1"/>
              </p:cNvSpPr>
              <p:nvPr/>
            </p:nvSpPr>
            <p:spPr bwMode="auto">
              <a:xfrm>
                <a:off x="1216" y="26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3" name="Oval 61"/>
              <p:cNvSpPr>
                <a:spLocks noChangeArrowheads="1"/>
              </p:cNvSpPr>
              <p:nvPr/>
            </p:nvSpPr>
            <p:spPr bwMode="auto">
              <a:xfrm>
                <a:off x="1136" y="2799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4" name="Rectangle 62"/>
              <p:cNvSpPr>
                <a:spLocks noChangeArrowheads="1"/>
              </p:cNvSpPr>
              <p:nvPr/>
            </p:nvSpPr>
            <p:spPr bwMode="auto">
              <a:xfrm>
                <a:off x="1450" y="26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5" name="Rectangle 63"/>
              <p:cNvSpPr>
                <a:spLocks noChangeArrowheads="1"/>
              </p:cNvSpPr>
              <p:nvPr/>
            </p:nvSpPr>
            <p:spPr bwMode="auto">
              <a:xfrm>
                <a:off x="1289" y="2799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6" name="Line 64"/>
              <p:cNvSpPr>
                <a:spLocks noChangeShapeType="1"/>
              </p:cNvSpPr>
              <p:nvPr/>
            </p:nvSpPr>
            <p:spPr bwMode="auto">
              <a:xfrm>
                <a:off x="1289" y="2799"/>
                <a:ext cx="63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7" name="Line 65"/>
              <p:cNvSpPr>
                <a:spLocks noChangeShapeType="1"/>
              </p:cNvSpPr>
              <p:nvPr/>
            </p:nvSpPr>
            <p:spPr bwMode="auto">
              <a:xfrm flipV="1">
                <a:off x="1289" y="2799"/>
                <a:ext cx="63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8" name="Rectangle 66"/>
              <p:cNvSpPr>
                <a:spLocks noChangeArrowheads="1"/>
              </p:cNvSpPr>
              <p:nvPr/>
            </p:nvSpPr>
            <p:spPr bwMode="auto">
              <a:xfrm>
                <a:off x="826" y="26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9" name="Oval 67"/>
              <p:cNvSpPr>
                <a:spLocks noChangeArrowheads="1"/>
              </p:cNvSpPr>
              <p:nvPr/>
            </p:nvSpPr>
            <p:spPr bwMode="auto">
              <a:xfrm>
                <a:off x="1447" y="279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0" name="Rectangle 68"/>
              <p:cNvSpPr>
                <a:spLocks noChangeArrowheads="1"/>
              </p:cNvSpPr>
              <p:nvPr/>
            </p:nvSpPr>
            <p:spPr bwMode="auto">
              <a:xfrm>
                <a:off x="1137" y="25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1" name="Oval 69"/>
              <p:cNvSpPr>
                <a:spLocks noChangeArrowheads="1"/>
              </p:cNvSpPr>
              <p:nvPr/>
            </p:nvSpPr>
            <p:spPr bwMode="auto">
              <a:xfrm>
                <a:off x="1599" y="279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2" name="Rectangle 70"/>
              <p:cNvSpPr>
                <a:spLocks noChangeArrowheads="1"/>
              </p:cNvSpPr>
              <p:nvPr/>
            </p:nvSpPr>
            <p:spPr bwMode="auto">
              <a:xfrm>
                <a:off x="1447" y="25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3" name="Oval 71"/>
              <p:cNvSpPr>
                <a:spLocks noChangeArrowheads="1"/>
              </p:cNvSpPr>
              <p:nvPr/>
            </p:nvSpPr>
            <p:spPr bwMode="auto">
              <a:xfrm>
                <a:off x="832" y="28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4" name="Rectangle 72"/>
              <p:cNvSpPr>
                <a:spLocks noChangeArrowheads="1"/>
              </p:cNvSpPr>
              <p:nvPr/>
            </p:nvSpPr>
            <p:spPr bwMode="auto">
              <a:xfrm>
                <a:off x="1640" y="267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5" name="Oval 73"/>
              <p:cNvSpPr>
                <a:spLocks noChangeArrowheads="1"/>
              </p:cNvSpPr>
              <p:nvPr/>
            </p:nvSpPr>
            <p:spPr bwMode="auto">
              <a:xfrm>
                <a:off x="1289" y="289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6" name="Rectangle 74"/>
              <p:cNvSpPr>
                <a:spLocks noChangeArrowheads="1"/>
              </p:cNvSpPr>
              <p:nvPr/>
            </p:nvSpPr>
            <p:spPr bwMode="auto">
              <a:xfrm>
                <a:off x="522" y="25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7" name="Oval 75"/>
              <p:cNvSpPr>
                <a:spLocks noChangeArrowheads="1"/>
              </p:cNvSpPr>
              <p:nvPr/>
            </p:nvSpPr>
            <p:spPr bwMode="auto">
              <a:xfrm>
                <a:off x="1289" y="3005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8" name="Rectangle 76"/>
              <p:cNvSpPr>
                <a:spLocks noChangeArrowheads="1"/>
              </p:cNvSpPr>
              <p:nvPr/>
            </p:nvSpPr>
            <p:spPr bwMode="auto">
              <a:xfrm>
                <a:off x="1834" y="25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9" name="Oval 77"/>
              <p:cNvSpPr>
                <a:spLocks noChangeArrowheads="1"/>
              </p:cNvSpPr>
              <p:nvPr/>
            </p:nvSpPr>
            <p:spPr bwMode="auto">
              <a:xfrm>
                <a:off x="608" y="289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0" name="Rectangle 78"/>
              <p:cNvSpPr>
                <a:spLocks noChangeArrowheads="1"/>
              </p:cNvSpPr>
              <p:nvPr/>
            </p:nvSpPr>
            <p:spPr bwMode="auto">
              <a:xfrm>
                <a:off x="963" y="235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1" name="Oval 79"/>
              <p:cNvSpPr>
                <a:spLocks noChangeArrowheads="1"/>
              </p:cNvSpPr>
              <p:nvPr/>
            </p:nvSpPr>
            <p:spPr bwMode="auto">
              <a:xfrm>
                <a:off x="1752" y="285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2" name="Rectangle 80"/>
              <p:cNvSpPr>
                <a:spLocks noChangeArrowheads="1"/>
              </p:cNvSpPr>
              <p:nvPr/>
            </p:nvSpPr>
            <p:spPr bwMode="auto">
              <a:xfrm>
                <a:off x="1681" y="234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3" name="Oval 81"/>
              <p:cNvSpPr>
                <a:spLocks noChangeArrowheads="1"/>
              </p:cNvSpPr>
              <p:nvPr/>
            </p:nvSpPr>
            <p:spPr bwMode="auto">
              <a:xfrm>
                <a:off x="1330" y="1294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4" name="Rectangle 82"/>
              <p:cNvSpPr>
                <a:spLocks noChangeArrowheads="1"/>
              </p:cNvSpPr>
              <p:nvPr/>
            </p:nvSpPr>
            <p:spPr bwMode="auto">
              <a:xfrm>
                <a:off x="1817" y="106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5" name="Oval 83"/>
              <p:cNvSpPr>
                <a:spLocks noChangeArrowheads="1"/>
              </p:cNvSpPr>
              <p:nvPr/>
            </p:nvSpPr>
            <p:spPr bwMode="auto">
              <a:xfrm>
                <a:off x="1809" y="1283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6" name="Rectangle 84"/>
              <p:cNvSpPr>
                <a:spLocks noChangeArrowheads="1"/>
              </p:cNvSpPr>
              <p:nvPr/>
            </p:nvSpPr>
            <p:spPr bwMode="auto">
              <a:xfrm>
                <a:off x="2209" y="107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7" name="Oval 85"/>
              <p:cNvSpPr>
                <a:spLocks noChangeArrowheads="1"/>
              </p:cNvSpPr>
              <p:nvPr/>
            </p:nvSpPr>
            <p:spPr bwMode="auto">
              <a:xfrm>
                <a:off x="2103" y="1267"/>
                <a:ext cx="107" cy="107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8" name="Rectangle 86"/>
              <p:cNvSpPr>
                <a:spLocks noChangeArrowheads="1"/>
              </p:cNvSpPr>
              <p:nvPr/>
            </p:nvSpPr>
            <p:spPr bwMode="auto">
              <a:xfrm>
                <a:off x="2667" y="106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9" name="Rectangle 87"/>
              <p:cNvSpPr>
                <a:spLocks noChangeArrowheads="1"/>
              </p:cNvSpPr>
              <p:nvPr/>
            </p:nvSpPr>
            <p:spPr bwMode="auto">
              <a:xfrm>
                <a:off x="2348" y="1283"/>
                <a:ext cx="107" cy="107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0" name="Line 88"/>
              <p:cNvSpPr>
                <a:spLocks noChangeShapeType="1"/>
              </p:cNvSpPr>
              <p:nvPr/>
            </p:nvSpPr>
            <p:spPr bwMode="auto">
              <a:xfrm>
                <a:off x="2348" y="1283"/>
                <a:ext cx="103" cy="10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1" name="Line 89"/>
              <p:cNvSpPr>
                <a:spLocks noChangeShapeType="1"/>
              </p:cNvSpPr>
              <p:nvPr/>
            </p:nvSpPr>
            <p:spPr bwMode="auto">
              <a:xfrm flipV="1">
                <a:off x="2348" y="1283"/>
                <a:ext cx="103" cy="10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2" name="Rectangle 90"/>
              <p:cNvSpPr>
                <a:spLocks noChangeArrowheads="1"/>
              </p:cNvSpPr>
              <p:nvPr/>
            </p:nvSpPr>
            <p:spPr bwMode="auto">
              <a:xfrm>
                <a:off x="1545" y="105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3" name="Oval 91"/>
              <p:cNvSpPr>
                <a:spLocks noChangeArrowheads="1"/>
              </p:cNvSpPr>
              <p:nvPr/>
            </p:nvSpPr>
            <p:spPr bwMode="auto">
              <a:xfrm>
                <a:off x="2615" y="1283"/>
                <a:ext cx="107" cy="107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4" name="Rectangle 92"/>
              <p:cNvSpPr>
                <a:spLocks noChangeArrowheads="1"/>
              </p:cNvSpPr>
              <p:nvPr/>
            </p:nvSpPr>
            <p:spPr bwMode="auto">
              <a:xfrm>
                <a:off x="2117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5" name="Oval 93"/>
              <p:cNvSpPr>
                <a:spLocks noChangeArrowheads="1"/>
              </p:cNvSpPr>
              <p:nvPr/>
            </p:nvSpPr>
            <p:spPr bwMode="auto">
              <a:xfrm>
                <a:off x="2881" y="1283"/>
                <a:ext cx="108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6" name="Rectangle 94"/>
              <p:cNvSpPr>
                <a:spLocks noChangeArrowheads="1"/>
              </p:cNvSpPr>
              <p:nvPr/>
            </p:nvSpPr>
            <p:spPr bwMode="auto">
              <a:xfrm>
                <a:off x="2574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7" name="Oval 95"/>
              <p:cNvSpPr>
                <a:spLocks noChangeArrowheads="1"/>
              </p:cNvSpPr>
              <p:nvPr/>
            </p:nvSpPr>
            <p:spPr bwMode="auto">
              <a:xfrm>
                <a:off x="1553" y="1283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8" name="Rectangle 96"/>
              <p:cNvSpPr>
                <a:spLocks noChangeArrowheads="1"/>
              </p:cNvSpPr>
              <p:nvPr/>
            </p:nvSpPr>
            <p:spPr bwMode="auto">
              <a:xfrm>
                <a:off x="2928" y="106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9" name="Oval 97"/>
              <p:cNvSpPr>
                <a:spLocks noChangeArrowheads="1"/>
              </p:cNvSpPr>
              <p:nvPr/>
            </p:nvSpPr>
            <p:spPr bwMode="auto">
              <a:xfrm>
                <a:off x="2348" y="1452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0" name="Rectangle 98"/>
              <p:cNvSpPr>
                <a:spLocks noChangeArrowheads="1"/>
              </p:cNvSpPr>
              <p:nvPr/>
            </p:nvSpPr>
            <p:spPr bwMode="auto">
              <a:xfrm>
                <a:off x="941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1" name="Oval 99"/>
              <p:cNvSpPr>
                <a:spLocks noChangeArrowheads="1"/>
              </p:cNvSpPr>
              <p:nvPr/>
            </p:nvSpPr>
            <p:spPr bwMode="auto">
              <a:xfrm>
                <a:off x="2348" y="1630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2" name="Rectangle 100"/>
              <p:cNvSpPr>
                <a:spLocks noChangeArrowheads="1"/>
              </p:cNvSpPr>
              <p:nvPr/>
            </p:nvSpPr>
            <p:spPr bwMode="auto">
              <a:xfrm>
                <a:off x="3402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3" name="Oval 101"/>
              <p:cNvSpPr>
                <a:spLocks noChangeArrowheads="1"/>
              </p:cNvSpPr>
              <p:nvPr/>
            </p:nvSpPr>
            <p:spPr bwMode="auto">
              <a:xfrm>
                <a:off x="1145" y="1446"/>
                <a:ext cx="107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4" name="Rectangle 102"/>
              <p:cNvSpPr>
                <a:spLocks noChangeArrowheads="1"/>
              </p:cNvSpPr>
              <p:nvPr/>
            </p:nvSpPr>
            <p:spPr bwMode="auto">
              <a:xfrm>
                <a:off x="2128" y="527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5" name="Oval 103"/>
              <p:cNvSpPr>
                <a:spLocks noChangeArrowheads="1"/>
              </p:cNvSpPr>
              <p:nvPr/>
            </p:nvSpPr>
            <p:spPr bwMode="auto">
              <a:xfrm>
                <a:off x="3110" y="1381"/>
                <a:ext cx="108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6" name="Rectangle 104"/>
              <p:cNvSpPr>
                <a:spLocks noChangeArrowheads="1"/>
              </p:cNvSpPr>
              <p:nvPr/>
            </p:nvSpPr>
            <p:spPr bwMode="auto">
              <a:xfrm>
                <a:off x="1128" y="108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7" name="Rectangle 105"/>
              <p:cNvSpPr>
                <a:spLocks noChangeArrowheads="1"/>
              </p:cNvSpPr>
              <p:nvPr/>
            </p:nvSpPr>
            <p:spPr bwMode="auto">
              <a:xfrm>
                <a:off x="334" y="310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8" name="Rectangle 106"/>
              <p:cNvSpPr>
                <a:spLocks noChangeArrowheads="1"/>
              </p:cNvSpPr>
              <p:nvPr/>
            </p:nvSpPr>
            <p:spPr bwMode="auto">
              <a:xfrm>
                <a:off x="1821" y="530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9" name="Rectangle 107"/>
              <p:cNvSpPr>
                <a:spLocks noChangeArrowheads="1"/>
              </p:cNvSpPr>
              <p:nvPr/>
            </p:nvSpPr>
            <p:spPr bwMode="auto">
              <a:xfrm>
                <a:off x="1833" y="422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0" name="Rectangle 108"/>
              <p:cNvSpPr>
                <a:spLocks noChangeArrowheads="1"/>
              </p:cNvSpPr>
              <p:nvPr/>
            </p:nvSpPr>
            <p:spPr bwMode="auto">
              <a:xfrm>
                <a:off x="758" y="187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1" name="Rectangle 109"/>
              <p:cNvSpPr>
                <a:spLocks noChangeArrowheads="1"/>
              </p:cNvSpPr>
              <p:nvPr/>
            </p:nvSpPr>
            <p:spPr bwMode="auto">
              <a:xfrm>
                <a:off x="1636" y="123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2" name="Rectangle 110"/>
              <p:cNvSpPr>
                <a:spLocks noChangeArrowheads="1"/>
              </p:cNvSpPr>
              <p:nvPr/>
            </p:nvSpPr>
            <p:spPr bwMode="auto">
              <a:xfrm>
                <a:off x="1974" y="123"/>
                <a:ext cx="193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</a:t>
                </a:r>
                <a:r>
                  <a:rPr kumimoji="0" lang="en-US" sz="16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Tight Liz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28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3" name="Rectangle 111"/>
              <p:cNvSpPr>
                <a:spLocks noChangeArrowheads="1"/>
              </p:cNvSpPr>
              <p:nvPr/>
            </p:nvSpPr>
            <p:spPr bwMode="auto">
              <a:xfrm>
                <a:off x="2092" y="2245"/>
                <a:ext cx="13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4" name="Rectangle 112"/>
              <p:cNvSpPr>
                <a:spLocks noChangeArrowheads="1"/>
              </p:cNvSpPr>
              <p:nvPr/>
            </p:nvSpPr>
            <p:spPr bwMode="auto">
              <a:xfrm>
                <a:off x="2208" y="2245"/>
                <a:ext cx="91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5" name="Rectangle 113"/>
              <p:cNvSpPr>
                <a:spLocks noChangeArrowheads="1"/>
              </p:cNvSpPr>
              <p:nvPr/>
            </p:nvSpPr>
            <p:spPr bwMode="auto">
              <a:xfrm>
                <a:off x="2092" y="2348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6" name="Rectangle 114"/>
              <p:cNvSpPr>
                <a:spLocks noChangeArrowheads="1"/>
              </p:cNvSpPr>
              <p:nvPr/>
            </p:nvSpPr>
            <p:spPr bwMode="auto">
              <a:xfrm>
                <a:off x="2092" y="2451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7" name="Rectangle 115"/>
              <p:cNvSpPr>
                <a:spLocks noChangeArrowheads="1"/>
              </p:cNvSpPr>
              <p:nvPr/>
            </p:nvSpPr>
            <p:spPr bwMode="auto">
              <a:xfrm>
                <a:off x="2160" y="2451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8" name="Rectangle 116"/>
              <p:cNvSpPr>
                <a:spLocks noChangeArrowheads="1"/>
              </p:cNvSpPr>
              <p:nvPr/>
            </p:nvSpPr>
            <p:spPr bwMode="auto">
              <a:xfrm>
                <a:off x="2092" y="2657"/>
                <a:ext cx="22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9" name="Rectangle 117"/>
              <p:cNvSpPr>
                <a:spLocks noChangeArrowheads="1"/>
              </p:cNvSpPr>
              <p:nvPr/>
            </p:nvSpPr>
            <p:spPr bwMode="auto">
              <a:xfrm>
                <a:off x="2213" y="2657"/>
                <a:ext cx="157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:Pull-135-Kick Out (vs. 50 wall-off).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0" name="Rectangle 118"/>
              <p:cNvSpPr>
                <a:spLocks noChangeArrowheads="1"/>
              </p:cNvSpPr>
              <p:nvPr/>
            </p:nvSpPr>
            <p:spPr bwMode="auto">
              <a:xfrm>
                <a:off x="2092" y="2863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1" name="Rectangle 119"/>
              <p:cNvSpPr>
                <a:spLocks noChangeArrowheads="1"/>
              </p:cNvSpPr>
              <p:nvPr/>
            </p:nvSpPr>
            <p:spPr bwMode="auto">
              <a:xfrm>
                <a:off x="2208" y="2863"/>
                <a:ext cx="90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2" name="Rectangle 120"/>
              <p:cNvSpPr>
                <a:spLocks noChangeArrowheads="1"/>
              </p:cNvSpPr>
              <p:nvPr/>
            </p:nvSpPr>
            <p:spPr bwMode="auto">
              <a:xfrm>
                <a:off x="2092" y="3069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3" name="Rectangle 121"/>
              <p:cNvSpPr>
                <a:spLocks noChangeArrowheads="1"/>
              </p:cNvSpPr>
              <p:nvPr/>
            </p:nvSpPr>
            <p:spPr bwMode="auto">
              <a:xfrm>
                <a:off x="2175" y="3069"/>
                <a:ext cx="70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4" name="Rectangle 122"/>
              <p:cNvSpPr>
                <a:spLocks noChangeArrowheads="1"/>
              </p:cNvSpPr>
              <p:nvPr/>
            </p:nvSpPr>
            <p:spPr bwMode="auto">
              <a:xfrm>
                <a:off x="2092" y="3275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5" name="Rectangle 123"/>
              <p:cNvSpPr>
                <a:spLocks noChangeArrowheads="1"/>
              </p:cNvSpPr>
              <p:nvPr/>
            </p:nvSpPr>
            <p:spPr bwMode="auto">
              <a:xfrm>
                <a:off x="2206" y="3275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6" name="Rectangle 124"/>
              <p:cNvSpPr>
                <a:spLocks noChangeArrowheads="1"/>
              </p:cNvSpPr>
              <p:nvPr/>
            </p:nvSpPr>
            <p:spPr bwMode="auto">
              <a:xfrm>
                <a:off x="2092" y="3481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7" name="Rectangle 125"/>
              <p:cNvSpPr>
                <a:spLocks noChangeArrowheads="1"/>
              </p:cNvSpPr>
              <p:nvPr/>
            </p:nvSpPr>
            <p:spPr bwMode="auto">
              <a:xfrm>
                <a:off x="2206" y="3481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8" name="Rectangle 126"/>
              <p:cNvSpPr>
                <a:spLocks noChangeArrowheads="1"/>
              </p:cNvSpPr>
              <p:nvPr/>
            </p:nvSpPr>
            <p:spPr bwMode="auto">
              <a:xfrm>
                <a:off x="2092" y="3687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9" name="Rectangle 127"/>
              <p:cNvSpPr>
                <a:spLocks noChangeArrowheads="1"/>
              </p:cNvSpPr>
              <p:nvPr/>
            </p:nvSpPr>
            <p:spPr bwMode="auto">
              <a:xfrm>
                <a:off x="2208" y="3687"/>
                <a:ext cx="218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on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midline.Hand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to RH. Nod in his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0" name="Rectangle 128"/>
              <p:cNvSpPr>
                <a:spLocks noChangeArrowheads="1"/>
              </p:cNvSpPr>
              <p:nvPr/>
            </p:nvSpPr>
            <p:spPr bwMode="auto">
              <a:xfrm>
                <a:off x="2092" y="3790"/>
                <a:ext cx="98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1" name="Rectangle 129"/>
              <p:cNvSpPr>
                <a:spLocks noChangeArrowheads="1"/>
              </p:cNvSpPr>
              <p:nvPr/>
            </p:nvSpPr>
            <p:spPr bwMode="auto">
              <a:xfrm>
                <a:off x="2092" y="3996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2" name="Rectangle 130"/>
              <p:cNvSpPr>
                <a:spLocks noChangeArrowheads="1"/>
              </p:cNvSpPr>
              <p:nvPr/>
            </p:nvSpPr>
            <p:spPr bwMode="auto">
              <a:xfrm>
                <a:off x="2208" y="3996"/>
                <a:ext cx="23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down- 1st free man inside. Aim for inside foot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3" name="Rectangle 131"/>
              <p:cNvSpPr>
                <a:spLocks noChangeArrowheads="1"/>
              </p:cNvSpPr>
              <p:nvPr/>
            </p:nvSpPr>
            <p:spPr bwMode="auto">
              <a:xfrm>
                <a:off x="2092" y="4099"/>
                <a:ext cx="30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4" name="Rectangle 132"/>
              <p:cNvSpPr>
                <a:spLocks noChangeArrowheads="1"/>
              </p:cNvSpPr>
              <p:nvPr/>
            </p:nvSpPr>
            <p:spPr bwMode="auto">
              <a:xfrm>
                <a:off x="2092" y="4305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5" name="Rectangle 133"/>
              <p:cNvSpPr>
                <a:spLocks noChangeArrowheads="1"/>
              </p:cNvSpPr>
              <p:nvPr/>
            </p:nvSpPr>
            <p:spPr bwMode="auto">
              <a:xfrm>
                <a:off x="2214" y="4305"/>
                <a:ext cx="220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Carrier- Quick Over Motion  thru toes of FB.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6" name="Rectangle 134"/>
              <p:cNvSpPr>
                <a:spLocks noChangeArrowheads="1"/>
              </p:cNvSpPr>
              <p:nvPr/>
            </p:nvSpPr>
            <p:spPr bwMode="auto">
              <a:xfrm>
                <a:off x="2092" y="4408"/>
                <a:ext cx="10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BSG.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7" name="Rectangle 135"/>
              <p:cNvSpPr>
                <a:spLocks noChangeArrowheads="1"/>
              </p:cNvSpPr>
              <p:nvPr/>
            </p:nvSpPr>
            <p:spPr bwMode="auto">
              <a:xfrm>
                <a:off x="2092" y="4614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8" name="Rectangle 136"/>
              <p:cNvSpPr>
                <a:spLocks noChangeArrowheads="1"/>
              </p:cNvSpPr>
              <p:nvPr/>
            </p:nvSpPr>
            <p:spPr bwMode="auto">
              <a:xfrm>
                <a:off x="2195" y="4614"/>
                <a:ext cx="226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left foot of C. Run trap right course. Block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9" name="Rectangle 137"/>
              <p:cNvSpPr>
                <a:spLocks noChangeArrowheads="1"/>
              </p:cNvSpPr>
              <p:nvPr/>
            </p:nvSpPr>
            <p:spPr bwMode="auto">
              <a:xfrm>
                <a:off x="2092" y="4717"/>
                <a:ext cx="24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0" name="Rectangle 138"/>
              <p:cNvSpPr>
                <a:spLocks noChangeArrowheads="1"/>
              </p:cNvSpPr>
              <p:nvPr/>
            </p:nvSpPr>
            <p:spPr bwMode="auto">
              <a:xfrm>
                <a:off x="2092" y="4924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1" name="Line 139"/>
              <p:cNvSpPr>
                <a:spLocks noChangeShapeType="1"/>
              </p:cNvSpPr>
              <p:nvPr/>
            </p:nvSpPr>
            <p:spPr bwMode="auto">
              <a:xfrm flipH="1" flipV="1">
                <a:off x="3009" y="1209"/>
                <a:ext cx="155" cy="1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2" name="Freeform 140"/>
              <p:cNvSpPr>
                <a:spLocks/>
              </p:cNvSpPr>
              <p:nvPr/>
            </p:nvSpPr>
            <p:spPr bwMode="auto">
              <a:xfrm>
                <a:off x="2975" y="1179"/>
                <a:ext cx="62" cy="54"/>
              </a:xfrm>
              <a:custGeom>
                <a:avLst/>
                <a:gdLst>
                  <a:gd name="T0" fmla="*/ 158 w 171"/>
                  <a:gd name="T1" fmla="*/ 0 h 151"/>
                  <a:gd name="T2" fmla="*/ 171 w 171"/>
                  <a:gd name="T3" fmla="*/ 15 h 151"/>
                  <a:gd name="T4" fmla="*/ 13 w 171"/>
                  <a:gd name="T5" fmla="*/ 151 h 151"/>
                  <a:gd name="T6" fmla="*/ 0 w 171"/>
                  <a:gd name="T7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51">
                    <a:moveTo>
                      <a:pt x="158" y="0"/>
                    </a:moveTo>
                    <a:lnTo>
                      <a:pt x="171" y="15"/>
                    </a:lnTo>
                    <a:lnTo>
                      <a:pt x="13" y="151"/>
                    </a:lnTo>
                    <a:lnTo>
                      <a:pt x="0" y="13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3" name="Line 141"/>
              <p:cNvSpPr>
                <a:spLocks noChangeShapeType="1"/>
              </p:cNvSpPr>
              <p:nvPr/>
            </p:nvSpPr>
            <p:spPr bwMode="auto">
              <a:xfrm>
                <a:off x="2975" y="1228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4" name="Freeform 142"/>
              <p:cNvSpPr>
                <a:spLocks/>
              </p:cNvSpPr>
              <p:nvPr/>
            </p:nvSpPr>
            <p:spPr bwMode="auto">
              <a:xfrm>
                <a:off x="650" y="2427"/>
                <a:ext cx="1159" cy="683"/>
              </a:xfrm>
              <a:custGeom>
                <a:avLst/>
                <a:gdLst>
                  <a:gd name="T0" fmla="*/ 0 w 3195"/>
                  <a:gd name="T1" fmla="*/ 1478 h 1890"/>
                  <a:gd name="T2" fmla="*/ 46 w 3195"/>
                  <a:gd name="T3" fmla="*/ 1429 h 1890"/>
                  <a:gd name="T4" fmla="*/ 67 w 3195"/>
                  <a:gd name="T5" fmla="*/ 1562 h 1890"/>
                  <a:gd name="T6" fmla="*/ 161 w 3195"/>
                  <a:gd name="T7" fmla="*/ 1466 h 1890"/>
                  <a:gd name="T8" fmla="*/ 181 w 3195"/>
                  <a:gd name="T9" fmla="*/ 1598 h 1890"/>
                  <a:gd name="T10" fmla="*/ 275 w 3195"/>
                  <a:gd name="T11" fmla="*/ 1502 h 1890"/>
                  <a:gd name="T12" fmla="*/ 296 w 3195"/>
                  <a:gd name="T13" fmla="*/ 1635 h 1890"/>
                  <a:gd name="T14" fmla="*/ 389 w 3195"/>
                  <a:gd name="T15" fmla="*/ 1539 h 1890"/>
                  <a:gd name="T16" fmla="*/ 410 w 3195"/>
                  <a:gd name="T17" fmla="*/ 1671 h 1890"/>
                  <a:gd name="T18" fmla="*/ 504 w 3195"/>
                  <a:gd name="T19" fmla="*/ 1575 h 1890"/>
                  <a:gd name="T20" fmla="*/ 524 w 3195"/>
                  <a:gd name="T21" fmla="*/ 1708 h 1890"/>
                  <a:gd name="T22" fmla="*/ 618 w 3195"/>
                  <a:gd name="T23" fmla="*/ 1612 h 1890"/>
                  <a:gd name="T24" fmla="*/ 639 w 3195"/>
                  <a:gd name="T25" fmla="*/ 1744 h 1890"/>
                  <a:gd name="T26" fmla="*/ 732 w 3195"/>
                  <a:gd name="T27" fmla="*/ 1648 h 1890"/>
                  <a:gd name="T28" fmla="*/ 753 w 3195"/>
                  <a:gd name="T29" fmla="*/ 1781 h 1890"/>
                  <a:gd name="T30" fmla="*/ 847 w 3195"/>
                  <a:gd name="T31" fmla="*/ 1685 h 1890"/>
                  <a:gd name="T32" fmla="*/ 867 w 3195"/>
                  <a:gd name="T33" fmla="*/ 1817 h 1890"/>
                  <a:gd name="T34" fmla="*/ 961 w 3195"/>
                  <a:gd name="T35" fmla="*/ 1721 h 1890"/>
                  <a:gd name="T36" fmla="*/ 982 w 3195"/>
                  <a:gd name="T37" fmla="*/ 1854 h 1890"/>
                  <a:gd name="T38" fmla="*/ 1075 w 3195"/>
                  <a:gd name="T39" fmla="*/ 1758 h 1890"/>
                  <a:gd name="T40" fmla="*/ 1096 w 3195"/>
                  <a:gd name="T41" fmla="*/ 1890 h 1890"/>
                  <a:gd name="T42" fmla="*/ 1190 w 3195"/>
                  <a:gd name="T43" fmla="*/ 1794 h 1890"/>
                  <a:gd name="T44" fmla="*/ 1200 w 3195"/>
                  <a:gd name="T45" fmla="*/ 1860 h 1890"/>
                  <a:gd name="T46" fmla="*/ 1201 w 3195"/>
                  <a:gd name="T47" fmla="*/ 1861 h 1890"/>
                  <a:gd name="T48" fmla="*/ 2910 w 3195"/>
                  <a:gd name="T49" fmla="*/ 1823 h 1890"/>
                  <a:gd name="T50" fmla="*/ 3195 w 3195"/>
                  <a:gd name="T51" fmla="*/ 0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195" h="1890">
                    <a:moveTo>
                      <a:pt x="0" y="1478"/>
                    </a:moveTo>
                    <a:lnTo>
                      <a:pt x="46" y="1429"/>
                    </a:lnTo>
                    <a:lnTo>
                      <a:pt x="67" y="1562"/>
                    </a:lnTo>
                    <a:lnTo>
                      <a:pt x="161" y="1466"/>
                    </a:lnTo>
                    <a:lnTo>
                      <a:pt x="181" y="1598"/>
                    </a:lnTo>
                    <a:lnTo>
                      <a:pt x="275" y="1502"/>
                    </a:lnTo>
                    <a:lnTo>
                      <a:pt x="296" y="1635"/>
                    </a:lnTo>
                    <a:lnTo>
                      <a:pt x="389" y="1539"/>
                    </a:lnTo>
                    <a:lnTo>
                      <a:pt x="410" y="1671"/>
                    </a:lnTo>
                    <a:lnTo>
                      <a:pt x="504" y="1575"/>
                    </a:lnTo>
                    <a:lnTo>
                      <a:pt x="524" y="1708"/>
                    </a:lnTo>
                    <a:lnTo>
                      <a:pt x="618" y="1612"/>
                    </a:lnTo>
                    <a:lnTo>
                      <a:pt x="639" y="1744"/>
                    </a:lnTo>
                    <a:lnTo>
                      <a:pt x="732" y="1648"/>
                    </a:lnTo>
                    <a:lnTo>
                      <a:pt x="753" y="1781"/>
                    </a:lnTo>
                    <a:lnTo>
                      <a:pt x="847" y="1685"/>
                    </a:lnTo>
                    <a:lnTo>
                      <a:pt x="867" y="1817"/>
                    </a:lnTo>
                    <a:lnTo>
                      <a:pt x="961" y="1721"/>
                    </a:lnTo>
                    <a:lnTo>
                      <a:pt x="982" y="1854"/>
                    </a:lnTo>
                    <a:lnTo>
                      <a:pt x="1075" y="1758"/>
                    </a:lnTo>
                    <a:lnTo>
                      <a:pt x="1096" y="1890"/>
                    </a:lnTo>
                    <a:lnTo>
                      <a:pt x="1190" y="1794"/>
                    </a:lnTo>
                    <a:lnTo>
                      <a:pt x="1200" y="1860"/>
                    </a:lnTo>
                    <a:lnTo>
                      <a:pt x="1201" y="1861"/>
                    </a:lnTo>
                    <a:lnTo>
                      <a:pt x="2910" y="1823"/>
                    </a:lnTo>
                    <a:lnTo>
                      <a:pt x="319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5" name="Freeform 143"/>
              <p:cNvSpPr>
                <a:spLocks/>
              </p:cNvSpPr>
              <p:nvPr/>
            </p:nvSpPr>
            <p:spPr bwMode="auto">
              <a:xfrm>
                <a:off x="1781" y="2427"/>
                <a:ext cx="39" cy="56"/>
              </a:xfrm>
              <a:custGeom>
                <a:avLst/>
                <a:gdLst>
                  <a:gd name="T0" fmla="*/ 28 w 39"/>
                  <a:gd name="T1" fmla="*/ 0 h 56"/>
                  <a:gd name="T2" fmla="*/ 0 w 39"/>
                  <a:gd name="T3" fmla="*/ 50 h 56"/>
                  <a:gd name="T4" fmla="*/ 22 w 39"/>
                  <a:gd name="T5" fmla="*/ 39 h 56"/>
                  <a:gd name="T6" fmla="*/ 39 w 39"/>
                  <a:gd name="T7" fmla="*/ 56 h 56"/>
                  <a:gd name="T8" fmla="*/ 28 w 39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6">
                    <a:moveTo>
                      <a:pt x="28" y="0"/>
                    </a:moveTo>
                    <a:lnTo>
                      <a:pt x="0" y="50"/>
                    </a:lnTo>
                    <a:lnTo>
                      <a:pt x="22" y="39"/>
                    </a:lnTo>
                    <a:lnTo>
                      <a:pt x="39" y="5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6" name="Arc 144"/>
              <p:cNvSpPr>
                <a:spLocks/>
              </p:cNvSpPr>
              <p:nvPr/>
            </p:nvSpPr>
            <p:spPr bwMode="auto">
              <a:xfrm>
                <a:off x="756" y="2779"/>
                <a:ext cx="67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26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25"/>
                    </a:moveTo>
                    <a:cubicBezTo>
                      <a:pt x="21474" y="12066"/>
                      <a:pt x="11841" y="21599"/>
                      <a:pt x="0" y="21600"/>
                    </a:cubicBezTo>
                  </a:path>
                  <a:path w="21599" h="21600" stroke="0" extrusionOk="0">
                    <a:moveTo>
                      <a:pt x="21598" y="225"/>
                    </a:moveTo>
                    <a:cubicBezTo>
                      <a:pt x="21474" y="12066"/>
                      <a:pt x="1184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7" name="Freeform 145"/>
              <p:cNvSpPr>
                <a:spLocks/>
              </p:cNvSpPr>
              <p:nvPr/>
            </p:nvSpPr>
            <p:spPr bwMode="auto">
              <a:xfrm>
                <a:off x="793" y="2751"/>
                <a:ext cx="66" cy="51"/>
              </a:xfrm>
              <a:custGeom>
                <a:avLst/>
                <a:gdLst>
                  <a:gd name="T0" fmla="*/ 181 w 181"/>
                  <a:gd name="T1" fmla="*/ 124 h 141"/>
                  <a:gd name="T2" fmla="*/ 171 w 181"/>
                  <a:gd name="T3" fmla="*/ 141 h 141"/>
                  <a:gd name="T4" fmla="*/ 0 w 181"/>
                  <a:gd name="T5" fmla="*/ 17 h 141"/>
                  <a:gd name="T6" fmla="*/ 11 w 181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1">
                    <a:moveTo>
                      <a:pt x="181" y="124"/>
                    </a:moveTo>
                    <a:lnTo>
                      <a:pt x="171" y="141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8" name="Line 146"/>
              <p:cNvSpPr>
                <a:spLocks noChangeShapeType="1"/>
              </p:cNvSpPr>
              <p:nvPr/>
            </p:nvSpPr>
            <p:spPr bwMode="auto">
              <a:xfrm flipH="1">
                <a:off x="793" y="2751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9" name="Freeform 147"/>
              <p:cNvSpPr>
                <a:spLocks/>
              </p:cNvSpPr>
              <p:nvPr/>
            </p:nvSpPr>
            <p:spPr bwMode="auto">
              <a:xfrm>
                <a:off x="577" y="3466"/>
                <a:ext cx="1173" cy="700"/>
              </a:xfrm>
              <a:custGeom>
                <a:avLst/>
                <a:gdLst>
                  <a:gd name="T0" fmla="*/ 0 w 3231"/>
                  <a:gd name="T1" fmla="*/ 1529 h 1936"/>
                  <a:gd name="T2" fmla="*/ 46 w 3231"/>
                  <a:gd name="T3" fmla="*/ 1480 h 1936"/>
                  <a:gd name="T4" fmla="*/ 67 w 3231"/>
                  <a:gd name="T5" fmla="*/ 1613 h 1936"/>
                  <a:gd name="T6" fmla="*/ 161 w 3231"/>
                  <a:gd name="T7" fmla="*/ 1516 h 1936"/>
                  <a:gd name="T8" fmla="*/ 182 w 3231"/>
                  <a:gd name="T9" fmla="*/ 1649 h 1936"/>
                  <a:gd name="T10" fmla="*/ 275 w 3231"/>
                  <a:gd name="T11" fmla="*/ 1552 h 1936"/>
                  <a:gd name="T12" fmla="*/ 296 w 3231"/>
                  <a:gd name="T13" fmla="*/ 1684 h 1936"/>
                  <a:gd name="T14" fmla="*/ 390 w 3231"/>
                  <a:gd name="T15" fmla="*/ 1588 h 1936"/>
                  <a:gd name="T16" fmla="*/ 411 w 3231"/>
                  <a:gd name="T17" fmla="*/ 1720 h 1936"/>
                  <a:gd name="T18" fmla="*/ 504 w 3231"/>
                  <a:gd name="T19" fmla="*/ 1624 h 1936"/>
                  <a:gd name="T20" fmla="*/ 525 w 3231"/>
                  <a:gd name="T21" fmla="*/ 1756 h 1936"/>
                  <a:gd name="T22" fmla="*/ 619 w 3231"/>
                  <a:gd name="T23" fmla="*/ 1660 h 1936"/>
                  <a:gd name="T24" fmla="*/ 640 w 3231"/>
                  <a:gd name="T25" fmla="*/ 1792 h 1936"/>
                  <a:gd name="T26" fmla="*/ 733 w 3231"/>
                  <a:gd name="T27" fmla="*/ 1696 h 1936"/>
                  <a:gd name="T28" fmla="*/ 754 w 3231"/>
                  <a:gd name="T29" fmla="*/ 1828 h 1936"/>
                  <a:gd name="T30" fmla="*/ 848 w 3231"/>
                  <a:gd name="T31" fmla="*/ 1731 h 1936"/>
                  <a:gd name="T32" fmla="*/ 869 w 3231"/>
                  <a:gd name="T33" fmla="*/ 1864 h 1936"/>
                  <a:gd name="T34" fmla="*/ 962 w 3231"/>
                  <a:gd name="T35" fmla="*/ 1767 h 1936"/>
                  <a:gd name="T36" fmla="*/ 983 w 3231"/>
                  <a:gd name="T37" fmla="*/ 1900 h 1936"/>
                  <a:gd name="T38" fmla="*/ 1077 w 3231"/>
                  <a:gd name="T39" fmla="*/ 1803 h 1936"/>
                  <a:gd name="T40" fmla="*/ 1098 w 3231"/>
                  <a:gd name="T41" fmla="*/ 1936 h 1936"/>
                  <a:gd name="T42" fmla="*/ 1191 w 3231"/>
                  <a:gd name="T43" fmla="*/ 1839 h 1936"/>
                  <a:gd name="T44" fmla="*/ 1202 w 3231"/>
                  <a:gd name="T45" fmla="*/ 1905 h 1936"/>
                  <a:gd name="T46" fmla="*/ 1244 w 3231"/>
                  <a:gd name="T47" fmla="*/ 1919 h 1936"/>
                  <a:gd name="T48" fmla="*/ 2976 w 3231"/>
                  <a:gd name="T49" fmla="*/ 1904 h 1936"/>
                  <a:gd name="T50" fmla="*/ 3231 w 3231"/>
                  <a:gd name="T51" fmla="*/ 0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31" h="1936">
                    <a:moveTo>
                      <a:pt x="0" y="1529"/>
                    </a:moveTo>
                    <a:lnTo>
                      <a:pt x="46" y="1480"/>
                    </a:lnTo>
                    <a:lnTo>
                      <a:pt x="67" y="1613"/>
                    </a:lnTo>
                    <a:lnTo>
                      <a:pt x="161" y="1516"/>
                    </a:lnTo>
                    <a:lnTo>
                      <a:pt x="182" y="1649"/>
                    </a:lnTo>
                    <a:lnTo>
                      <a:pt x="275" y="1552"/>
                    </a:lnTo>
                    <a:lnTo>
                      <a:pt x="296" y="1684"/>
                    </a:lnTo>
                    <a:lnTo>
                      <a:pt x="390" y="1588"/>
                    </a:lnTo>
                    <a:lnTo>
                      <a:pt x="411" y="1720"/>
                    </a:lnTo>
                    <a:lnTo>
                      <a:pt x="504" y="1624"/>
                    </a:lnTo>
                    <a:lnTo>
                      <a:pt x="525" y="1756"/>
                    </a:lnTo>
                    <a:lnTo>
                      <a:pt x="619" y="1660"/>
                    </a:lnTo>
                    <a:lnTo>
                      <a:pt x="640" y="1792"/>
                    </a:lnTo>
                    <a:lnTo>
                      <a:pt x="733" y="1696"/>
                    </a:lnTo>
                    <a:lnTo>
                      <a:pt x="754" y="1828"/>
                    </a:lnTo>
                    <a:lnTo>
                      <a:pt x="848" y="1731"/>
                    </a:lnTo>
                    <a:lnTo>
                      <a:pt x="869" y="1864"/>
                    </a:lnTo>
                    <a:lnTo>
                      <a:pt x="962" y="1767"/>
                    </a:lnTo>
                    <a:lnTo>
                      <a:pt x="983" y="1900"/>
                    </a:lnTo>
                    <a:lnTo>
                      <a:pt x="1077" y="1803"/>
                    </a:lnTo>
                    <a:lnTo>
                      <a:pt x="1098" y="1936"/>
                    </a:lnTo>
                    <a:lnTo>
                      <a:pt x="1191" y="1839"/>
                    </a:lnTo>
                    <a:lnTo>
                      <a:pt x="1202" y="1905"/>
                    </a:lnTo>
                    <a:lnTo>
                      <a:pt x="1244" y="1919"/>
                    </a:lnTo>
                    <a:lnTo>
                      <a:pt x="2976" y="1904"/>
                    </a:lnTo>
                    <a:lnTo>
                      <a:pt x="323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0" name="Freeform 148"/>
              <p:cNvSpPr>
                <a:spLocks/>
              </p:cNvSpPr>
              <p:nvPr/>
            </p:nvSpPr>
            <p:spPr bwMode="auto">
              <a:xfrm>
                <a:off x="1724" y="3466"/>
                <a:ext cx="38" cy="56"/>
              </a:xfrm>
              <a:custGeom>
                <a:avLst/>
                <a:gdLst>
                  <a:gd name="T0" fmla="*/ 26 w 38"/>
                  <a:gd name="T1" fmla="*/ 0 h 56"/>
                  <a:gd name="T2" fmla="*/ 0 w 38"/>
                  <a:gd name="T3" fmla="*/ 51 h 56"/>
                  <a:gd name="T4" fmla="*/ 21 w 38"/>
                  <a:gd name="T5" fmla="*/ 40 h 56"/>
                  <a:gd name="T6" fmla="*/ 38 w 38"/>
                  <a:gd name="T7" fmla="*/ 56 h 56"/>
                  <a:gd name="T8" fmla="*/ 26 w 38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6">
                    <a:moveTo>
                      <a:pt x="26" y="0"/>
                    </a:moveTo>
                    <a:lnTo>
                      <a:pt x="0" y="51"/>
                    </a:lnTo>
                    <a:lnTo>
                      <a:pt x="21" y="40"/>
                    </a:lnTo>
                    <a:lnTo>
                      <a:pt x="38" y="5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1" name="Arc 149"/>
              <p:cNvSpPr>
                <a:spLocks/>
              </p:cNvSpPr>
              <p:nvPr/>
            </p:nvSpPr>
            <p:spPr bwMode="auto">
              <a:xfrm>
                <a:off x="679" y="3845"/>
                <a:ext cx="76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8"/>
                  <a:gd name="T2" fmla="*/ 285 w 21600"/>
                  <a:gd name="T3" fmla="*/ 21598 h 21598"/>
                  <a:gd name="T4" fmla="*/ 0 w 21600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8" fill="none" extrusionOk="0">
                    <a:moveTo>
                      <a:pt x="21600" y="0"/>
                    </a:moveTo>
                    <a:cubicBezTo>
                      <a:pt x="21600" y="11818"/>
                      <a:pt x="12102" y="21442"/>
                      <a:pt x="285" y="21598"/>
                    </a:cubicBezTo>
                  </a:path>
                  <a:path w="21600" h="21598" stroke="0" extrusionOk="0">
                    <a:moveTo>
                      <a:pt x="21600" y="0"/>
                    </a:moveTo>
                    <a:cubicBezTo>
                      <a:pt x="21600" y="11818"/>
                      <a:pt x="12102" y="21442"/>
                      <a:pt x="285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2" name="Freeform 150"/>
              <p:cNvSpPr>
                <a:spLocks/>
              </p:cNvSpPr>
              <p:nvPr/>
            </p:nvSpPr>
            <p:spPr bwMode="auto">
              <a:xfrm>
                <a:off x="726" y="3817"/>
                <a:ext cx="65" cy="51"/>
              </a:xfrm>
              <a:custGeom>
                <a:avLst/>
                <a:gdLst>
                  <a:gd name="T0" fmla="*/ 179 w 179"/>
                  <a:gd name="T1" fmla="*/ 128 h 143"/>
                  <a:gd name="T2" fmla="*/ 166 w 179"/>
                  <a:gd name="T3" fmla="*/ 143 h 143"/>
                  <a:gd name="T4" fmla="*/ 0 w 179"/>
                  <a:gd name="T5" fmla="*/ 15 h 143"/>
                  <a:gd name="T6" fmla="*/ 13 w 179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3">
                    <a:moveTo>
                      <a:pt x="179" y="128"/>
                    </a:moveTo>
                    <a:lnTo>
                      <a:pt x="166" y="143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3" name="Line 151"/>
              <p:cNvSpPr>
                <a:spLocks noChangeShapeType="1"/>
              </p:cNvSpPr>
              <p:nvPr/>
            </p:nvSpPr>
            <p:spPr bwMode="auto">
              <a:xfrm flipH="1">
                <a:off x="726" y="381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4" name="Freeform 152"/>
              <p:cNvSpPr>
                <a:spLocks/>
              </p:cNvSpPr>
              <p:nvPr/>
            </p:nvSpPr>
            <p:spPr bwMode="auto">
              <a:xfrm>
                <a:off x="691" y="4596"/>
                <a:ext cx="1138" cy="640"/>
              </a:xfrm>
              <a:custGeom>
                <a:avLst/>
                <a:gdLst>
                  <a:gd name="T0" fmla="*/ 0 w 3135"/>
                  <a:gd name="T1" fmla="*/ 1410 h 1770"/>
                  <a:gd name="T2" fmla="*/ 47 w 3135"/>
                  <a:gd name="T3" fmla="*/ 1362 h 1770"/>
                  <a:gd name="T4" fmla="*/ 65 w 3135"/>
                  <a:gd name="T5" fmla="*/ 1495 h 1770"/>
                  <a:gd name="T6" fmla="*/ 161 w 3135"/>
                  <a:gd name="T7" fmla="*/ 1401 h 1770"/>
                  <a:gd name="T8" fmla="*/ 179 w 3135"/>
                  <a:gd name="T9" fmla="*/ 1534 h 1770"/>
                  <a:gd name="T10" fmla="*/ 274 w 3135"/>
                  <a:gd name="T11" fmla="*/ 1440 h 1770"/>
                  <a:gd name="T12" fmla="*/ 293 w 3135"/>
                  <a:gd name="T13" fmla="*/ 1572 h 1770"/>
                  <a:gd name="T14" fmla="*/ 388 w 3135"/>
                  <a:gd name="T15" fmla="*/ 1478 h 1770"/>
                  <a:gd name="T16" fmla="*/ 406 w 3135"/>
                  <a:gd name="T17" fmla="*/ 1611 h 1770"/>
                  <a:gd name="T18" fmla="*/ 502 w 3135"/>
                  <a:gd name="T19" fmla="*/ 1517 h 1770"/>
                  <a:gd name="T20" fmla="*/ 520 w 3135"/>
                  <a:gd name="T21" fmla="*/ 1650 h 1770"/>
                  <a:gd name="T22" fmla="*/ 615 w 3135"/>
                  <a:gd name="T23" fmla="*/ 1555 h 1770"/>
                  <a:gd name="T24" fmla="*/ 634 w 3135"/>
                  <a:gd name="T25" fmla="*/ 1688 h 1770"/>
                  <a:gd name="T26" fmla="*/ 729 w 3135"/>
                  <a:gd name="T27" fmla="*/ 1594 h 1770"/>
                  <a:gd name="T28" fmla="*/ 747 w 3135"/>
                  <a:gd name="T29" fmla="*/ 1727 h 1770"/>
                  <a:gd name="T30" fmla="*/ 843 w 3135"/>
                  <a:gd name="T31" fmla="*/ 1632 h 1770"/>
                  <a:gd name="T32" fmla="*/ 861 w 3135"/>
                  <a:gd name="T33" fmla="*/ 1765 h 1770"/>
                  <a:gd name="T34" fmla="*/ 908 w 3135"/>
                  <a:gd name="T35" fmla="*/ 1718 h 1770"/>
                  <a:gd name="T36" fmla="*/ 954 w 3135"/>
                  <a:gd name="T37" fmla="*/ 1734 h 1770"/>
                  <a:gd name="T38" fmla="*/ 2746 w 3135"/>
                  <a:gd name="T39" fmla="*/ 1770 h 1770"/>
                  <a:gd name="T40" fmla="*/ 3135 w 3135"/>
                  <a:gd name="T41" fmla="*/ 0 h 1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35" h="1770">
                    <a:moveTo>
                      <a:pt x="0" y="1410"/>
                    </a:moveTo>
                    <a:lnTo>
                      <a:pt x="47" y="1362"/>
                    </a:lnTo>
                    <a:lnTo>
                      <a:pt x="65" y="1495"/>
                    </a:lnTo>
                    <a:lnTo>
                      <a:pt x="161" y="1401"/>
                    </a:lnTo>
                    <a:lnTo>
                      <a:pt x="179" y="1534"/>
                    </a:lnTo>
                    <a:lnTo>
                      <a:pt x="274" y="1440"/>
                    </a:lnTo>
                    <a:lnTo>
                      <a:pt x="293" y="1572"/>
                    </a:lnTo>
                    <a:lnTo>
                      <a:pt x="388" y="1478"/>
                    </a:lnTo>
                    <a:lnTo>
                      <a:pt x="406" y="1611"/>
                    </a:lnTo>
                    <a:lnTo>
                      <a:pt x="502" y="1517"/>
                    </a:lnTo>
                    <a:lnTo>
                      <a:pt x="520" y="1650"/>
                    </a:lnTo>
                    <a:lnTo>
                      <a:pt x="615" y="1555"/>
                    </a:lnTo>
                    <a:lnTo>
                      <a:pt x="634" y="1688"/>
                    </a:lnTo>
                    <a:lnTo>
                      <a:pt x="729" y="1594"/>
                    </a:lnTo>
                    <a:lnTo>
                      <a:pt x="747" y="1727"/>
                    </a:lnTo>
                    <a:lnTo>
                      <a:pt x="843" y="1632"/>
                    </a:lnTo>
                    <a:lnTo>
                      <a:pt x="861" y="1765"/>
                    </a:lnTo>
                    <a:lnTo>
                      <a:pt x="908" y="1718"/>
                    </a:lnTo>
                    <a:lnTo>
                      <a:pt x="954" y="1734"/>
                    </a:lnTo>
                    <a:lnTo>
                      <a:pt x="2746" y="1770"/>
                    </a:lnTo>
                    <a:lnTo>
                      <a:pt x="313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5" name="Freeform 153"/>
              <p:cNvSpPr>
                <a:spLocks/>
              </p:cNvSpPr>
              <p:nvPr/>
            </p:nvSpPr>
            <p:spPr bwMode="auto">
              <a:xfrm>
                <a:off x="1798" y="4596"/>
                <a:ext cx="38" cy="57"/>
              </a:xfrm>
              <a:custGeom>
                <a:avLst/>
                <a:gdLst>
                  <a:gd name="T0" fmla="*/ 31 w 38"/>
                  <a:gd name="T1" fmla="*/ 0 h 57"/>
                  <a:gd name="T2" fmla="*/ 0 w 38"/>
                  <a:gd name="T3" fmla="*/ 48 h 57"/>
                  <a:gd name="T4" fmla="*/ 22 w 38"/>
                  <a:gd name="T5" fmla="*/ 39 h 57"/>
                  <a:gd name="T6" fmla="*/ 38 w 38"/>
                  <a:gd name="T7" fmla="*/ 57 h 57"/>
                  <a:gd name="T8" fmla="*/ 31 w 38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7">
                    <a:moveTo>
                      <a:pt x="31" y="0"/>
                    </a:moveTo>
                    <a:lnTo>
                      <a:pt x="0" y="48"/>
                    </a:lnTo>
                    <a:lnTo>
                      <a:pt x="22" y="39"/>
                    </a:lnTo>
                    <a:lnTo>
                      <a:pt x="38" y="5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6" name="Arc 154"/>
              <p:cNvSpPr>
                <a:spLocks/>
              </p:cNvSpPr>
              <p:nvPr/>
            </p:nvSpPr>
            <p:spPr bwMode="auto">
              <a:xfrm>
                <a:off x="764" y="4915"/>
                <a:ext cx="83" cy="1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2 h 21598"/>
                  <a:gd name="T2" fmla="*/ 256 w 21599"/>
                  <a:gd name="T3" fmla="*/ 21598 h 21598"/>
                  <a:gd name="T4" fmla="*/ 0 w 21599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8" fill="none" extrusionOk="0">
                    <a:moveTo>
                      <a:pt x="21599" y="192"/>
                    </a:moveTo>
                    <a:cubicBezTo>
                      <a:pt x="21494" y="11946"/>
                      <a:pt x="12009" y="21459"/>
                      <a:pt x="256" y="21598"/>
                    </a:cubicBezTo>
                  </a:path>
                  <a:path w="21599" h="21598" stroke="0" extrusionOk="0">
                    <a:moveTo>
                      <a:pt x="21599" y="192"/>
                    </a:moveTo>
                    <a:cubicBezTo>
                      <a:pt x="21494" y="11946"/>
                      <a:pt x="12009" y="21459"/>
                      <a:pt x="256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7" name="Freeform 155"/>
              <p:cNvSpPr>
                <a:spLocks/>
              </p:cNvSpPr>
              <p:nvPr/>
            </p:nvSpPr>
            <p:spPr bwMode="auto">
              <a:xfrm>
                <a:off x="819" y="4888"/>
                <a:ext cx="65" cy="51"/>
              </a:xfrm>
              <a:custGeom>
                <a:avLst/>
                <a:gdLst>
                  <a:gd name="T0" fmla="*/ 179 w 179"/>
                  <a:gd name="T1" fmla="*/ 128 h 143"/>
                  <a:gd name="T2" fmla="*/ 166 w 179"/>
                  <a:gd name="T3" fmla="*/ 143 h 143"/>
                  <a:gd name="T4" fmla="*/ 0 w 179"/>
                  <a:gd name="T5" fmla="*/ 15 h 143"/>
                  <a:gd name="T6" fmla="*/ 12 w 179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3">
                    <a:moveTo>
                      <a:pt x="179" y="128"/>
                    </a:moveTo>
                    <a:lnTo>
                      <a:pt x="166" y="143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8" name="Line 156"/>
              <p:cNvSpPr>
                <a:spLocks noChangeShapeType="1"/>
              </p:cNvSpPr>
              <p:nvPr/>
            </p:nvSpPr>
            <p:spPr bwMode="auto">
              <a:xfrm flipH="1">
                <a:off x="819" y="4888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9" name="Freeform 157"/>
              <p:cNvSpPr>
                <a:spLocks/>
              </p:cNvSpPr>
              <p:nvPr/>
            </p:nvSpPr>
            <p:spPr bwMode="auto">
              <a:xfrm>
                <a:off x="1273" y="595"/>
                <a:ext cx="1916" cy="1141"/>
              </a:xfrm>
              <a:custGeom>
                <a:avLst/>
                <a:gdLst>
                  <a:gd name="T0" fmla="*/ 0 w 5280"/>
                  <a:gd name="T1" fmla="*/ 2612 h 3156"/>
                  <a:gd name="T2" fmla="*/ 45 w 5280"/>
                  <a:gd name="T3" fmla="*/ 2562 h 3156"/>
                  <a:gd name="T4" fmla="*/ 70 w 5280"/>
                  <a:gd name="T5" fmla="*/ 2694 h 3156"/>
                  <a:gd name="T6" fmla="*/ 160 w 5280"/>
                  <a:gd name="T7" fmla="*/ 2595 h 3156"/>
                  <a:gd name="T8" fmla="*/ 185 w 5280"/>
                  <a:gd name="T9" fmla="*/ 2727 h 3156"/>
                  <a:gd name="T10" fmla="*/ 276 w 5280"/>
                  <a:gd name="T11" fmla="*/ 2628 h 3156"/>
                  <a:gd name="T12" fmla="*/ 300 w 5280"/>
                  <a:gd name="T13" fmla="*/ 2760 h 3156"/>
                  <a:gd name="T14" fmla="*/ 391 w 5280"/>
                  <a:gd name="T15" fmla="*/ 2661 h 3156"/>
                  <a:gd name="T16" fmla="*/ 416 w 5280"/>
                  <a:gd name="T17" fmla="*/ 2793 h 3156"/>
                  <a:gd name="T18" fmla="*/ 506 w 5280"/>
                  <a:gd name="T19" fmla="*/ 2694 h 3156"/>
                  <a:gd name="T20" fmla="*/ 531 w 5280"/>
                  <a:gd name="T21" fmla="*/ 2826 h 3156"/>
                  <a:gd name="T22" fmla="*/ 622 w 5280"/>
                  <a:gd name="T23" fmla="*/ 2727 h 3156"/>
                  <a:gd name="T24" fmla="*/ 646 w 5280"/>
                  <a:gd name="T25" fmla="*/ 2859 h 3156"/>
                  <a:gd name="T26" fmla="*/ 737 w 5280"/>
                  <a:gd name="T27" fmla="*/ 2760 h 3156"/>
                  <a:gd name="T28" fmla="*/ 762 w 5280"/>
                  <a:gd name="T29" fmla="*/ 2892 h 3156"/>
                  <a:gd name="T30" fmla="*/ 852 w 5280"/>
                  <a:gd name="T31" fmla="*/ 2793 h 3156"/>
                  <a:gd name="T32" fmla="*/ 877 w 5280"/>
                  <a:gd name="T33" fmla="*/ 2925 h 3156"/>
                  <a:gd name="T34" fmla="*/ 968 w 5280"/>
                  <a:gd name="T35" fmla="*/ 2826 h 3156"/>
                  <a:gd name="T36" fmla="*/ 992 w 5280"/>
                  <a:gd name="T37" fmla="*/ 2958 h 3156"/>
                  <a:gd name="T38" fmla="*/ 1083 w 5280"/>
                  <a:gd name="T39" fmla="*/ 2859 h 3156"/>
                  <a:gd name="T40" fmla="*/ 1108 w 5280"/>
                  <a:gd name="T41" fmla="*/ 2991 h 3156"/>
                  <a:gd name="T42" fmla="*/ 1198 w 5280"/>
                  <a:gd name="T43" fmla="*/ 2892 h 3156"/>
                  <a:gd name="T44" fmla="*/ 1223 w 5280"/>
                  <a:gd name="T45" fmla="*/ 3024 h 3156"/>
                  <a:gd name="T46" fmla="*/ 1314 w 5280"/>
                  <a:gd name="T47" fmla="*/ 2925 h 3156"/>
                  <a:gd name="T48" fmla="*/ 1338 w 5280"/>
                  <a:gd name="T49" fmla="*/ 3057 h 3156"/>
                  <a:gd name="T50" fmla="*/ 1429 w 5280"/>
                  <a:gd name="T51" fmla="*/ 2958 h 3156"/>
                  <a:gd name="T52" fmla="*/ 1454 w 5280"/>
                  <a:gd name="T53" fmla="*/ 3090 h 3156"/>
                  <a:gd name="T54" fmla="*/ 1545 w 5280"/>
                  <a:gd name="T55" fmla="*/ 2991 h 3156"/>
                  <a:gd name="T56" fmla="*/ 1569 w 5280"/>
                  <a:gd name="T57" fmla="*/ 3123 h 3156"/>
                  <a:gd name="T58" fmla="*/ 1660 w 5280"/>
                  <a:gd name="T59" fmla="*/ 3025 h 3156"/>
                  <a:gd name="T60" fmla="*/ 1685 w 5280"/>
                  <a:gd name="T61" fmla="*/ 3156 h 3156"/>
                  <a:gd name="T62" fmla="*/ 1775 w 5280"/>
                  <a:gd name="T63" fmla="*/ 3058 h 3156"/>
                  <a:gd name="T64" fmla="*/ 1788 w 5280"/>
                  <a:gd name="T65" fmla="*/ 3123 h 3156"/>
                  <a:gd name="T66" fmla="*/ 1830 w 5280"/>
                  <a:gd name="T67" fmla="*/ 3136 h 3156"/>
                  <a:gd name="T68" fmla="*/ 4709 w 5280"/>
                  <a:gd name="T69" fmla="*/ 3016 h 3156"/>
                  <a:gd name="T70" fmla="*/ 5280 w 5280"/>
                  <a:gd name="T71" fmla="*/ 0 h 3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80" h="3156">
                    <a:moveTo>
                      <a:pt x="0" y="2612"/>
                    </a:moveTo>
                    <a:lnTo>
                      <a:pt x="45" y="2562"/>
                    </a:lnTo>
                    <a:lnTo>
                      <a:pt x="70" y="2694"/>
                    </a:lnTo>
                    <a:lnTo>
                      <a:pt x="160" y="2595"/>
                    </a:lnTo>
                    <a:lnTo>
                      <a:pt x="185" y="2727"/>
                    </a:lnTo>
                    <a:lnTo>
                      <a:pt x="276" y="2628"/>
                    </a:lnTo>
                    <a:lnTo>
                      <a:pt x="300" y="2760"/>
                    </a:lnTo>
                    <a:lnTo>
                      <a:pt x="391" y="2661"/>
                    </a:lnTo>
                    <a:lnTo>
                      <a:pt x="416" y="2793"/>
                    </a:lnTo>
                    <a:lnTo>
                      <a:pt x="506" y="2694"/>
                    </a:lnTo>
                    <a:lnTo>
                      <a:pt x="531" y="2826"/>
                    </a:lnTo>
                    <a:lnTo>
                      <a:pt x="622" y="2727"/>
                    </a:lnTo>
                    <a:lnTo>
                      <a:pt x="646" y="2859"/>
                    </a:lnTo>
                    <a:lnTo>
                      <a:pt x="737" y="2760"/>
                    </a:lnTo>
                    <a:lnTo>
                      <a:pt x="762" y="2892"/>
                    </a:lnTo>
                    <a:lnTo>
                      <a:pt x="852" y="2793"/>
                    </a:lnTo>
                    <a:lnTo>
                      <a:pt x="877" y="2925"/>
                    </a:lnTo>
                    <a:lnTo>
                      <a:pt x="968" y="2826"/>
                    </a:lnTo>
                    <a:lnTo>
                      <a:pt x="992" y="2958"/>
                    </a:lnTo>
                    <a:lnTo>
                      <a:pt x="1083" y="2859"/>
                    </a:lnTo>
                    <a:lnTo>
                      <a:pt x="1108" y="2991"/>
                    </a:lnTo>
                    <a:lnTo>
                      <a:pt x="1198" y="2892"/>
                    </a:lnTo>
                    <a:lnTo>
                      <a:pt x="1223" y="3024"/>
                    </a:lnTo>
                    <a:lnTo>
                      <a:pt x="1314" y="2925"/>
                    </a:lnTo>
                    <a:lnTo>
                      <a:pt x="1338" y="3057"/>
                    </a:lnTo>
                    <a:lnTo>
                      <a:pt x="1429" y="2958"/>
                    </a:lnTo>
                    <a:lnTo>
                      <a:pt x="1454" y="3090"/>
                    </a:lnTo>
                    <a:lnTo>
                      <a:pt x="1545" y="2991"/>
                    </a:lnTo>
                    <a:lnTo>
                      <a:pt x="1569" y="3123"/>
                    </a:lnTo>
                    <a:lnTo>
                      <a:pt x="1660" y="3025"/>
                    </a:lnTo>
                    <a:lnTo>
                      <a:pt x="1685" y="3156"/>
                    </a:lnTo>
                    <a:lnTo>
                      <a:pt x="1775" y="3058"/>
                    </a:lnTo>
                    <a:lnTo>
                      <a:pt x="1788" y="3123"/>
                    </a:lnTo>
                    <a:lnTo>
                      <a:pt x="1830" y="3136"/>
                    </a:lnTo>
                    <a:lnTo>
                      <a:pt x="4709" y="3016"/>
                    </a:lnTo>
                    <a:lnTo>
                      <a:pt x="52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0" name="Freeform 158"/>
              <p:cNvSpPr>
                <a:spLocks/>
              </p:cNvSpPr>
              <p:nvPr/>
            </p:nvSpPr>
            <p:spPr bwMode="auto">
              <a:xfrm>
                <a:off x="3160" y="595"/>
                <a:ext cx="39" cy="57"/>
              </a:xfrm>
              <a:custGeom>
                <a:avLst/>
                <a:gdLst>
                  <a:gd name="T0" fmla="*/ 29 w 39"/>
                  <a:gd name="T1" fmla="*/ 0 h 57"/>
                  <a:gd name="T2" fmla="*/ 0 w 39"/>
                  <a:gd name="T3" fmla="*/ 49 h 57"/>
                  <a:gd name="T4" fmla="*/ 22 w 39"/>
                  <a:gd name="T5" fmla="*/ 39 h 57"/>
                  <a:gd name="T6" fmla="*/ 39 w 39"/>
                  <a:gd name="T7" fmla="*/ 57 h 57"/>
                  <a:gd name="T8" fmla="*/ 29 w 39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7">
                    <a:moveTo>
                      <a:pt x="29" y="0"/>
                    </a:moveTo>
                    <a:lnTo>
                      <a:pt x="0" y="49"/>
                    </a:lnTo>
                    <a:lnTo>
                      <a:pt x="22" y="39"/>
                    </a:lnTo>
                    <a:lnTo>
                      <a:pt x="39" y="5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1" name="Arc 159"/>
              <p:cNvSpPr>
                <a:spLocks/>
              </p:cNvSpPr>
              <p:nvPr/>
            </p:nvSpPr>
            <p:spPr bwMode="auto">
              <a:xfrm>
                <a:off x="1441" y="1207"/>
                <a:ext cx="97" cy="11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8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88"/>
                    </a:moveTo>
                    <a:cubicBezTo>
                      <a:pt x="21495" y="12043"/>
                      <a:pt x="11855" y="21599"/>
                      <a:pt x="0" y="21600"/>
                    </a:cubicBezTo>
                  </a:path>
                  <a:path w="21599" h="21600" stroke="0" extrusionOk="0">
                    <a:moveTo>
                      <a:pt x="21599" y="188"/>
                    </a:moveTo>
                    <a:cubicBezTo>
                      <a:pt x="21495" y="12043"/>
                      <a:pt x="11855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2" name="Freeform 160"/>
              <p:cNvSpPr>
                <a:spLocks/>
              </p:cNvSpPr>
              <p:nvPr/>
            </p:nvSpPr>
            <p:spPr bwMode="auto">
              <a:xfrm>
                <a:off x="1511" y="1178"/>
                <a:ext cx="62" cy="54"/>
              </a:xfrm>
              <a:custGeom>
                <a:avLst/>
                <a:gdLst>
                  <a:gd name="T0" fmla="*/ 170 w 170"/>
                  <a:gd name="T1" fmla="*/ 136 h 151"/>
                  <a:gd name="T2" fmla="*/ 158 w 170"/>
                  <a:gd name="T3" fmla="*/ 151 h 151"/>
                  <a:gd name="T4" fmla="*/ 0 w 170"/>
                  <a:gd name="T5" fmla="*/ 15 h 151"/>
                  <a:gd name="T6" fmla="*/ 13 w 170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1">
                    <a:moveTo>
                      <a:pt x="170" y="136"/>
                    </a:moveTo>
                    <a:lnTo>
                      <a:pt x="158" y="151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3" name="Line 161"/>
              <p:cNvSpPr>
                <a:spLocks noChangeShapeType="1"/>
              </p:cNvSpPr>
              <p:nvPr/>
            </p:nvSpPr>
            <p:spPr bwMode="auto">
              <a:xfrm flipH="1">
                <a:off x="1511" y="1178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4" name="Freeform 162"/>
              <p:cNvSpPr>
                <a:spLocks/>
              </p:cNvSpPr>
              <p:nvPr/>
            </p:nvSpPr>
            <p:spPr bwMode="auto">
              <a:xfrm>
                <a:off x="1355" y="4883"/>
                <a:ext cx="72" cy="78"/>
              </a:xfrm>
              <a:custGeom>
                <a:avLst/>
                <a:gdLst>
                  <a:gd name="T0" fmla="*/ 15 w 198"/>
                  <a:gd name="T1" fmla="*/ 215 h 215"/>
                  <a:gd name="T2" fmla="*/ 198 w 198"/>
                  <a:gd name="T3" fmla="*/ 62 h 215"/>
                  <a:gd name="T4" fmla="*/ 0 w 198"/>
                  <a:gd name="T5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" h="215">
                    <a:moveTo>
                      <a:pt x="15" y="215"/>
                    </a:moveTo>
                    <a:lnTo>
                      <a:pt x="198" y="6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5" name="Freeform 163"/>
              <p:cNvSpPr>
                <a:spLocks/>
              </p:cNvSpPr>
              <p:nvPr/>
            </p:nvSpPr>
            <p:spPr bwMode="auto">
              <a:xfrm>
                <a:off x="1337" y="4845"/>
                <a:ext cx="29" cy="74"/>
              </a:xfrm>
              <a:custGeom>
                <a:avLst/>
                <a:gdLst>
                  <a:gd name="T0" fmla="*/ 59 w 79"/>
                  <a:gd name="T1" fmla="*/ 0 h 204"/>
                  <a:gd name="T2" fmla="*/ 79 w 79"/>
                  <a:gd name="T3" fmla="*/ 4 h 204"/>
                  <a:gd name="T4" fmla="*/ 19 w 79"/>
                  <a:gd name="T5" fmla="*/ 204 h 204"/>
                  <a:gd name="T6" fmla="*/ 0 w 79"/>
                  <a:gd name="T7" fmla="*/ 20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04">
                    <a:moveTo>
                      <a:pt x="59" y="0"/>
                    </a:moveTo>
                    <a:lnTo>
                      <a:pt x="79" y="4"/>
                    </a:lnTo>
                    <a:lnTo>
                      <a:pt x="19" y="204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6" name="Line 164"/>
              <p:cNvSpPr>
                <a:spLocks noChangeShapeType="1"/>
              </p:cNvSpPr>
              <p:nvPr/>
            </p:nvSpPr>
            <p:spPr bwMode="auto">
              <a:xfrm>
                <a:off x="1337" y="491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7" name="Freeform 165"/>
              <p:cNvSpPr>
                <a:spLocks/>
              </p:cNvSpPr>
              <p:nvPr/>
            </p:nvSpPr>
            <p:spPr bwMode="auto">
              <a:xfrm>
                <a:off x="1249" y="4751"/>
                <a:ext cx="278" cy="409"/>
              </a:xfrm>
              <a:custGeom>
                <a:avLst/>
                <a:gdLst>
                  <a:gd name="T0" fmla="*/ 215 w 765"/>
                  <a:gd name="T1" fmla="*/ 1131 h 1131"/>
                  <a:gd name="T2" fmla="*/ 0 w 765"/>
                  <a:gd name="T3" fmla="*/ 718 h 1131"/>
                  <a:gd name="T4" fmla="*/ 765 w 765"/>
                  <a:gd name="T5" fmla="*/ 0 h 1131"/>
                  <a:gd name="T6" fmla="*/ 643 w 765"/>
                  <a:gd name="T7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5" h="1131">
                    <a:moveTo>
                      <a:pt x="215" y="1131"/>
                    </a:moveTo>
                    <a:lnTo>
                      <a:pt x="0" y="718"/>
                    </a:lnTo>
                    <a:lnTo>
                      <a:pt x="765" y="0"/>
                    </a:lnTo>
                    <a:lnTo>
                      <a:pt x="64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8" name="Freeform 166"/>
              <p:cNvSpPr>
                <a:spLocks/>
              </p:cNvSpPr>
              <p:nvPr/>
            </p:nvSpPr>
            <p:spPr bwMode="auto">
              <a:xfrm>
                <a:off x="1475" y="4713"/>
                <a:ext cx="7" cy="75"/>
              </a:xfrm>
              <a:custGeom>
                <a:avLst/>
                <a:gdLst>
                  <a:gd name="T0" fmla="*/ 0 w 19"/>
                  <a:gd name="T1" fmla="*/ 0 h 208"/>
                  <a:gd name="T2" fmla="*/ 19 w 19"/>
                  <a:gd name="T3" fmla="*/ 0 h 208"/>
                  <a:gd name="T4" fmla="*/ 19 w 19"/>
                  <a:gd name="T5" fmla="*/ 208 h 208"/>
                  <a:gd name="T6" fmla="*/ 0 w 19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8">
                    <a:moveTo>
                      <a:pt x="0" y="0"/>
                    </a:moveTo>
                    <a:lnTo>
                      <a:pt x="19" y="0"/>
                    </a:lnTo>
                    <a:lnTo>
                      <a:pt x="19" y="208"/>
                    </a:lnTo>
                    <a:lnTo>
                      <a:pt x="0" y="2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9" name="Line 167"/>
              <p:cNvSpPr>
                <a:spLocks noChangeShapeType="1"/>
              </p:cNvSpPr>
              <p:nvPr/>
            </p:nvSpPr>
            <p:spPr bwMode="auto">
              <a:xfrm>
                <a:off x="1475" y="478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0" name="Arc 168"/>
              <p:cNvSpPr>
                <a:spLocks/>
              </p:cNvSpPr>
              <p:nvPr/>
            </p:nvSpPr>
            <p:spPr bwMode="auto">
              <a:xfrm>
                <a:off x="866" y="4933"/>
                <a:ext cx="144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1" name="Freeform 169"/>
              <p:cNvSpPr>
                <a:spLocks/>
              </p:cNvSpPr>
              <p:nvPr/>
            </p:nvSpPr>
            <p:spPr bwMode="auto">
              <a:xfrm>
                <a:off x="989" y="4898"/>
                <a:ext cx="50" cy="67"/>
              </a:xfrm>
              <a:custGeom>
                <a:avLst/>
                <a:gdLst>
                  <a:gd name="T0" fmla="*/ 137 w 137"/>
                  <a:gd name="T1" fmla="*/ 174 h 185"/>
                  <a:gd name="T2" fmla="*/ 120 w 137"/>
                  <a:gd name="T3" fmla="*/ 185 h 185"/>
                  <a:gd name="T4" fmla="*/ 0 w 137"/>
                  <a:gd name="T5" fmla="*/ 10 h 185"/>
                  <a:gd name="T6" fmla="*/ 17 w 137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85">
                    <a:moveTo>
                      <a:pt x="137" y="174"/>
                    </a:moveTo>
                    <a:lnTo>
                      <a:pt x="120" y="185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2" name="Line 170"/>
              <p:cNvSpPr>
                <a:spLocks noChangeShapeType="1"/>
              </p:cNvSpPr>
              <p:nvPr/>
            </p:nvSpPr>
            <p:spPr bwMode="auto">
              <a:xfrm flipH="1">
                <a:off x="989" y="489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3" name="Arc 171"/>
              <p:cNvSpPr>
                <a:spLocks/>
              </p:cNvSpPr>
              <p:nvPr/>
            </p:nvSpPr>
            <p:spPr bwMode="auto">
              <a:xfrm>
                <a:off x="1027" y="4882"/>
                <a:ext cx="154" cy="14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50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50"/>
                    </a:moveTo>
                    <a:cubicBezTo>
                      <a:pt x="21517" y="12020"/>
                      <a:pt x="11870" y="21599"/>
                      <a:pt x="0" y="21600"/>
                    </a:cubicBezTo>
                  </a:path>
                  <a:path w="21599" h="21600" stroke="0" extrusionOk="0">
                    <a:moveTo>
                      <a:pt x="21599" y="150"/>
                    </a:moveTo>
                    <a:cubicBezTo>
                      <a:pt x="21517" y="12020"/>
                      <a:pt x="1187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4" name="Freeform 172"/>
              <p:cNvSpPr>
                <a:spLocks/>
              </p:cNvSpPr>
              <p:nvPr/>
            </p:nvSpPr>
            <p:spPr bwMode="auto">
              <a:xfrm>
                <a:off x="1144" y="4876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5" name="Line 173"/>
              <p:cNvSpPr>
                <a:spLocks noChangeShapeType="1"/>
              </p:cNvSpPr>
              <p:nvPr/>
            </p:nvSpPr>
            <p:spPr bwMode="auto">
              <a:xfrm>
                <a:off x="1144" y="487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6" name="Arc 174"/>
              <p:cNvSpPr>
                <a:spLocks/>
              </p:cNvSpPr>
              <p:nvPr/>
            </p:nvSpPr>
            <p:spPr bwMode="auto">
              <a:xfrm>
                <a:off x="794" y="3855"/>
                <a:ext cx="139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7" name="Freeform 175"/>
              <p:cNvSpPr>
                <a:spLocks/>
              </p:cNvSpPr>
              <p:nvPr/>
            </p:nvSpPr>
            <p:spPr bwMode="auto">
              <a:xfrm>
                <a:off x="912" y="3820"/>
                <a:ext cx="49" cy="67"/>
              </a:xfrm>
              <a:custGeom>
                <a:avLst/>
                <a:gdLst>
                  <a:gd name="T0" fmla="*/ 137 w 137"/>
                  <a:gd name="T1" fmla="*/ 174 h 185"/>
                  <a:gd name="T2" fmla="*/ 120 w 137"/>
                  <a:gd name="T3" fmla="*/ 185 h 185"/>
                  <a:gd name="T4" fmla="*/ 0 w 137"/>
                  <a:gd name="T5" fmla="*/ 10 h 185"/>
                  <a:gd name="T6" fmla="*/ 17 w 137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85">
                    <a:moveTo>
                      <a:pt x="137" y="174"/>
                    </a:moveTo>
                    <a:lnTo>
                      <a:pt x="120" y="185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8" name="Line 176"/>
              <p:cNvSpPr>
                <a:spLocks noChangeShapeType="1"/>
              </p:cNvSpPr>
              <p:nvPr/>
            </p:nvSpPr>
            <p:spPr bwMode="auto">
              <a:xfrm flipH="1">
                <a:off x="912" y="382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9" name="Arc 177"/>
              <p:cNvSpPr>
                <a:spLocks/>
              </p:cNvSpPr>
              <p:nvPr/>
            </p:nvSpPr>
            <p:spPr bwMode="auto">
              <a:xfrm>
                <a:off x="938" y="3833"/>
                <a:ext cx="155" cy="10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7 h 21600"/>
                  <a:gd name="T2" fmla="*/ 137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7"/>
                    </a:moveTo>
                    <a:cubicBezTo>
                      <a:pt x="21491" y="11995"/>
                      <a:pt x="11935" y="21524"/>
                      <a:pt x="136" y="21599"/>
                    </a:cubicBezTo>
                  </a:path>
                  <a:path w="21599" h="21600" stroke="0" extrusionOk="0">
                    <a:moveTo>
                      <a:pt x="21599" y="197"/>
                    </a:moveTo>
                    <a:cubicBezTo>
                      <a:pt x="21491" y="11995"/>
                      <a:pt x="11935" y="21524"/>
                      <a:pt x="13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0" name="Freeform 178"/>
              <p:cNvSpPr>
                <a:spLocks/>
              </p:cNvSpPr>
              <p:nvPr/>
            </p:nvSpPr>
            <p:spPr bwMode="auto">
              <a:xfrm>
                <a:off x="1073" y="3799"/>
                <a:ext cx="49" cy="65"/>
              </a:xfrm>
              <a:custGeom>
                <a:avLst/>
                <a:gdLst>
                  <a:gd name="T0" fmla="*/ 137 w 137"/>
                  <a:gd name="T1" fmla="*/ 171 h 181"/>
                  <a:gd name="T2" fmla="*/ 120 w 137"/>
                  <a:gd name="T3" fmla="*/ 181 h 181"/>
                  <a:gd name="T4" fmla="*/ 0 w 137"/>
                  <a:gd name="T5" fmla="*/ 11 h 181"/>
                  <a:gd name="T6" fmla="*/ 17 w 137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81">
                    <a:moveTo>
                      <a:pt x="137" y="171"/>
                    </a:moveTo>
                    <a:lnTo>
                      <a:pt x="120" y="18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1" name="Line 179"/>
              <p:cNvSpPr>
                <a:spLocks noChangeShapeType="1"/>
              </p:cNvSpPr>
              <p:nvPr/>
            </p:nvSpPr>
            <p:spPr bwMode="auto">
              <a:xfrm flipH="1">
                <a:off x="1073" y="379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2" name="Arc 180"/>
              <p:cNvSpPr>
                <a:spLocks/>
              </p:cNvSpPr>
              <p:nvPr/>
            </p:nvSpPr>
            <p:spPr bwMode="auto">
              <a:xfrm>
                <a:off x="874" y="2778"/>
                <a:ext cx="110" cy="8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94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3"/>
                      <a:pt x="12047" y="21492"/>
                      <a:pt x="194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3"/>
                      <a:pt x="12047" y="21492"/>
                      <a:pt x="19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3" name="Freeform 181"/>
              <p:cNvSpPr>
                <a:spLocks/>
              </p:cNvSpPr>
              <p:nvPr/>
            </p:nvSpPr>
            <p:spPr bwMode="auto">
              <a:xfrm>
                <a:off x="961" y="2744"/>
                <a:ext cx="54" cy="64"/>
              </a:xfrm>
              <a:custGeom>
                <a:avLst/>
                <a:gdLst>
                  <a:gd name="T0" fmla="*/ 147 w 147"/>
                  <a:gd name="T1" fmla="*/ 162 h 175"/>
                  <a:gd name="T2" fmla="*/ 132 w 147"/>
                  <a:gd name="T3" fmla="*/ 175 h 175"/>
                  <a:gd name="T4" fmla="*/ 0 w 147"/>
                  <a:gd name="T5" fmla="*/ 13 h 175"/>
                  <a:gd name="T6" fmla="*/ 14 w 147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75">
                    <a:moveTo>
                      <a:pt x="147" y="162"/>
                    </a:moveTo>
                    <a:lnTo>
                      <a:pt x="132" y="1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4" name="Line 182"/>
              <p:cNvSpPr>
                <a:spLocks noChangeShapeType="1"/>
              </p:cNvSpPr>
              <p:nvPr/>
            </p:nvSpPr>
            <p:spPr bwMode="auto">
              <a:xfrm flipH="1">
                <a:off x="961" y="2744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5" name="Arc 183"/>
              <p:cNvSpPr>
                <a:spLocks/>
              </p:cNvSpPr>
              <p:nvPr/>
            </p:nvSpPr>
            <p:spPr bwMode="auto">
              <a:xfrm>
                <a:off x="1007" y="2761"/>
                <a:ext cx="144" cy="1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48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71"/>
                      <a:pt x="12019" y="21518"/>
                      <a:pt x="148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71"/>
                      <a:pt x="12019" y="21518"/>
                      <a:pt x="14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6" name="Freeform 184"/>
              <p:cNvSpPr>
                <a:spLocks/>
              </p:cNvSpPr>
              <p:nvPr/>
            </p:nvSpPr>
            <p:spPr bwMode="auto">
              <a:xfrm>
                <a:off x="1130" y="2727"/>
                <a:ext cx="51" cy="65"/>
              </a:xfrm>
              <a:custGeom>
                <a:avLst/>
                <a:gdLst>
                  <a:gd name="T0" fmla="*/ 140 w 140"/>
                  <a:gd name="T1" fmla="*/ 171 h 181"/>
                  <a:gd name="T2" fmla="*/ 123 w 140"/>
                  <a:gd name="T3" fmla="*/ 181 h 181"/>
                  <a:gd name="T4" fmla="*/ 0 w 140"/>
                  <a:gd name="T5" fmla="*/ 11 h 181"/>
                  <a:gd name="T6" fmla="*/ 17 w 140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81">
                    <a:moveTo>
                      <a:pt x="140" y="171"/>
                    </a:moveTo>
                    <a:lnTo>
                      <a:pt x="123" y="18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7" name="Line 185"/>
              <p:cNvSpPr>
                <a:spLocks noChangeShapeType="1"/>
              </p:cNvSpPr>
              <p:nvPr/>
            </p:nvSpPr>
            <p:spPr bwMode="auto">
              <a:xfrm flipH="1">
                <a:off x="1130" y="272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8" name="Freeform 186"/>
              <p:cNvSpPr>
                <a:spLocks/>
              </p:cNvSpPr>
              <p:nvPr/>
            </p:nvSpPr>
            <p:spPr bwMode="auto">
              <a:xfrm>
                <a:off x="1188" y="5033"/>
                <a:ext cx="466" cy="55"/>
              </a:xfrm>
              <a:custGeom>
                <a:avLst/>
                <a:gdLst>
                  <a:gd name="T0" fmla="*/ 0 w 1284"/>
                  <a:gd name="T1" fmla="*/ 0 h 153"/>
                  <a:gd name="T2" fmla="*/ 138 w 1284"/>
                  <a:gd name="T3" fmla="*/ 153 h 153"/>
                  <a:gd name="T4" fmla="*/ 1284 w 1284"/>
                  <a:gd name="T5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4" h="153">
                    <a:moveTo>
                      <a:pt x="0" y="0"/>
                    </a:moveTo>
                    <a:lnTo>
                      <a:pt x="138" y="153"/>
                    </a:lnTo>
                    <a:lnTo>
                      <a:pt x="1284" y="15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9" name="Arc 187"/>
              <p:cNvSpPr>
                <a:spLocks/>
              </p:cNvSpPr>
              <p:nvPr/>
            </p:nvSpPr>
            <p:spPr bwMode="auto">
              <a:xfrm>
                <a:off x="1653" y="4800"/>
                <a:ext cx="77" cy="28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73 h 21598"/>
                  <a:gd name="T2" fmla="*/ 279 w 21600"/>
                  <a:gd name="T3" fmla="*/ 21598 h 21598"/>
                  <a:gd name="T4" fmla="*/ 0 w 21600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8" fill="none" extrusionOk="0">
                    <a:moveTo>
                      <a:pt x="21599" y="72"/>
                    </a:moveTo>
                    <a:cubicBezTo>
                      <a:pt x="21560" y="11865"/>
                      <a:pt x="12070" y="21445"/>
                      <a:pt x="279" y="21598"/>
                    </a:cubicBezTo>
                  </a:path>
                  <a:path w="21600" h="21598" stroke="0" extrusionOk="0">
                    <a:moveTo>
                      <a:pt x="21599" y="72"/>
                    </a:moveTo>
                    <a:cubicBezTo>
                      <a:pt x="21560" y="11865"/>
                      <a:pt x="12070" y="21445"/>
                      <a:pt x="279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0" name="Arc 188"/>
              <p:cNvSpPr>
                <a:spLocks/>
              </p:cNvSpPr>
              <p:nvPr/>
            </p:nvSpPr>
            <p:spPr bwMode="auto">
              <a:xfrm>
                <a:off x="1704" y="4794"/>
                <a:ext cx="28" cy="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228 w 22228"/>
                  <a:gd name="T1" fmla="*/ 21591 h 21600"/>
                  <a:gd name="T2" fmla="*/ 0 w 22228"/>
                  <a:gd name="T3" fmla="*/ 0 h 21600"/>
                  <a:gd name="T4" fmla="*/ 21600 w 2222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28" h="21600" fill="none" extrusionOk="0">
                    <a:moveTo>
                      <a:pt x="22227" y="21590"/>
                    </a:moveTo>
                    <a:cubicBezTo>
                      <a:pt x="22018" y="21596"/>
                      <a:pt x="2180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2228" h="21600" stroke="0" extrusionOk="0">
                    <a:moveTo>
                      <a:pt x="22227" y="21590"/>
                    </a:moveTo>
                    <a:cubicBezTo>
                      <a:pt x="22018" y="21596"/>
                      <a:pt x="2180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1" name="Freeform 189"/>
              <p:cNvSpPr>
                <a:spLocks/>
              </p:cNvSpPr>
              <p:nvPr/>
            </p:nvSpPr>
            <p:spPr bwMode="auto">
              <a:xfrm>
                <a:off x="1690" y="4756"/>
                <a:ext cx="22" cy="76"/>
              </a:xfrm>
              <a:custGeom>
                <a:avLst/>
                <a:gdLst>
                  <a:gd name="T0" fmla="*/ 43 w 62"/>
                  <a:gd name="T1" fmla="*/ 0 h 209"/>
                  <a:gd name="T2" fmla="*/ 62 w 62"/>
                  <a:gd name="T3" fmla="*/ 4 h 209"/>
                  <a:gd name="T4" fmla="*/ 19 w 62"/>
                  <a:gd name="T5" fmla="*/ 209 h 209"/>
                  <a:gd name="T6" fmla="*/ 0 w 62"/>
                  <a:gd name="T7" fmla="*/ 20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209">
                    <a:moveTo>
                      <a:pt x="43" y="0"/>
                    </a:moveTo>
                    <a:lnTo>
                      <a:pt x="62" y="4"/>
                    </a:lnTo>
                    <a:lnTo>
                      <a:pt x="19" y="209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2" name="Line 190"/>
              <p:cNvSpPr>
                <a:spLocks noChangeShapeType="1"/>
              </p:cNvSpPr>
              <p:nvPr/>
            </p:nvSpPr>
            <p:spPr bwMode="auto">
              <a:xfrm>
                <a:off x="1690" y="4830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3" name="Freeform 191"/>
              <p:cNvSpPr>
                <a:spLocks/>
              </p:cNvSpPr>
              <p:nvPr/>
            </p:nvSpPr>
            <p:spPr bwMode="auto">
              <a:xfrm>
                <a:off x="1163" y="2867"/>
                <a:ext cx="472" cy="44"/>
              </a:xfrm>
              <a:custGeom>
                <a:avLst/>
                <a:gdLst>
                  <a:gd name="T0" fmla="*/ 0 w 1300"/>
                  <a:gd name="T1" fmla="*/ 0 h 121"/>
                  <a:gd name="T2" fmla="*/ 124 w 1300"/>
                  <a:gd name="T3" fmla="*/ 121 h 121"/>
                  <a:gd name="T4" fmla="*/ 1300 w 1300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0" h="121">
                    <a:moveTo>
                      <a:pt x="0" y="0"/>
                    </a:moveTo>
                    <a:lnTo>
                      <a:pt x="124" y="121"/>
                    </a:lnTo>
                    <a:lnTo>
                      <a:pt x="130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4" name="Arc 192"/>
              <p:cNvSpPr>
                <a:spLocks/>
              </p:cNvSpPr>
              <p:nvPr/>
            </p:nvSpPr>
            <p:spPr bwMode="auto">
              <a:xfrm>
                <a:off x="1634" y="2557"/>
                <a:ext cx="110" cy="35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96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2"/>
                      <a:pt x="12048" y="21491"/>
                      <a:pt x="196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2"/>
                      <a:pt x="12048" y="21491"/>
                      <a:pt x="19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5" name="Arc 193"/>
              <p:cNvSpPr>
                <a:spLocks/>
              </p:cNvSpPr>
              <p:nvPr/>
            </p:nvSpPr>
            <p:spPr bwMode="auto">
              <a:xfrm>
                <a:off x="1651" y="2531"/>
                <a:ext cx="94" cy="26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227 w 21600"/>
                  <a:gd name="T1" fmla="*/ 0 h 21599"/>
                  <a:gd name="T2" fmla="*/ 21600 w 21600"/>
                  <a:gd name="T3" fmla="*/ 21599 h 21599"/>
                  <a:gd name="T4" fmla="*/ 0 w 21600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26" y="0"/>
                    </a:moveTo>
                    <a:cubicBezTo>
                      <a:pt x="12067" y="124"/>
                      <a:pt x="21600" y="9758"/>
                      <a:pt x="21600" y="21599"/>
                    </a:cubicBezTo>
                  </a:path>
                  <a:path w="21600" h="21599" stroke="0" extrusionOk="0">
                    <a:moveTo>
                      <a:pt x="226" y="0"/>
                    </a:moveTo>
                    <a:cubicBezTo>
                      <a:pt x="12067" y="124"/>
                      <a:pt x="21600" y="9758"/>
                      <a:pt x="21600" y="21599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6" name="Freeform 194"/>
              <p:cNvSpPr>
                <a:spLocks/>
              </p:cNvSpPr>
              <p:nvPr/>
            </p:nvSpPr>
            <p:spPr bwMode="auto">
              <a:xfrm>
                <a:off x="1634" y="2492"/>
                <a:ext cx="28" cy="74"/>
              </a:xfrm>
              <a:custGeom>
                <a:avLst/>
                <a:gdLst>
                  <a:gd name="T0" fmla="*/ 59 w 78"/>
                  <a:gd name="T1" fmla="*/ 0 h 204"/>
                  <a:gd name="T2" fmla="*/ 78 w 78"/>
                  <a:gd name="T3" fmla="*/ 4 h 204"/>
                  <a:gd name="T4" fmla="*/ 19 w 78"/>
                  <a:gd name="T5" fmla="*/ 204 h 204"/>
                  <a:gd name="T6" fmla="*/ 0 w 78"/>
                  <a:gd name="T7" fmla="*/ 20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04">
                    <a:moveTo>
                      <a:pt x="59" y="0"/>
                    </a:moveTo>
                    <a:lnTo>
                      <a:pt x="78" y="4"/>
                    </a:lnTo>
                    <a:lnTo>
                      <a:pt x="19" y="204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7" name="Line 195"/>
              <p:cNvSpPr>
                <a:spLocks noChangeShapeType="1"/>
              </p:cNvSpPr>
              <p:nvPr/>
            </p:nvSpPr>
            <p:spPr bwMode="auto">
              <a:xfrm>
                <a:off x="1634" y="2564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8" name="Freeform 196"/>
              <p:cNvSpPr>
                <a:spLocks/>
              </p:cNvSpPr>
              <p:nvPr/>
            </p:nvSpPr>
            <p:spPr bwMode="auto">
              <a:xfrm>
                <a:off x="1111" y="3944"/>
                <a:ext cx="444" cy="44"/>
              </a:xfrm>
              <a:custGeom>
                <a:avLst/>
                <a:gdLst>
                  <a:gd name="T0" fmla="*/ 0 w 1224"/>
                  <a:gd name="T1" fmla="*/ 0 h 123"/>
                  <a:gd name="T2" fmla="*/ 93 w 1224"/>
                  <a:gd name="T3" fmla="*/ 123 h 123"/>
                  <a:gd name="T4" fmla="*/ 1224 w 1224"/>
                  <a:gd name="T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24" h="123">
                    <a:moveTo>
                      <a:pt x="0" y="0"/>
                    </a:moveTo>
                    <a:lnTo>
                      <a:pt x="93" y="123"/>
                    </a:lnTo>
                    <a:lnTo>
                      <a:pt x="1224" y="12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9" name="Arc 197"/>
              <p:cNvSpPr>
                <a:spLocks/>
              </p:cNvSpPr>
              <p:nvPr/>
            </p:nvSpPr>
            <p:spPr bwMode="auto">
              <a:xfrm>
                <a:off x="1554" y="3639"/>
                <a:ext cx="127" cy="34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1 h 21599"/>
                  <a:gd name="T2" fmla="*/ 170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599" y="60"/>
                    </a:moveTo>
                    <a:cubicBezTo>
                      <a:pt x="21566" y="11900"/>
                      <a:pt x="12008" y="21506"/>
                      <a:pt x="170" y="21599"/>
                    </a:cubicBezTo>
                  </a:path>
                  <a:path w="21600" h="21599" stroke="0" extrusionOk="0">
                    <a:moveTo>
                      <a:pt x="21599" y="60"/>
                    </a:moveTo>
                    <a:cubicBezTo>
                      <a:pt x="21566" y="11900"/>
                      <a:pt x="12008" y="21506"/>
                      <a:pt x="17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0" name="Freeform 198"/>
              <p:cNvSpPr>
                <a:spLocks/>
              </p:cNvSpPr>
              <p:nvPr/>
            </p:nvSpPr>
            <p:spPr bwMode="auto">
              <a:xfrm>
                <a:off x="1647" y="3620"/>
                <a:ext cx="73" cy="33"/>
              </a:xfrm>
              <a:custGeom>
                <a:avLst/>
                <a:gdLst>
                  <a:gd name="T0" fmla="*/ 202 w 202"/>
                  <a:gd name="T1" fmla="*/ 72 h 92"/>
                  <a:gd name="T2" fmla="*/ 196 w 202"/>
                  <a:gd name="T3" fmla="*/ 92 h 92"/>
                  <a:gd name="T4" fmla="*/ 0 w 202"/>
                  <a:gd name="T5" fmla="*/ 19 h 92"/>
                  <a:gd name="T6" fmla="*/ 6 w 202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92">
                    <a:moveTo>
                      <a:pt x="202" y="72"/>
                    </a:moveTo>
                    <a:lnTo>
                      <a:pt x="196" y="92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1" name="Line 199"/>
              <p:cNvSpPr>
                <a:spLocks noChangeShapeType="1"/>
              </p:cNvSpPr>
              <p:nvPr/>
            </p:nvSpPr>
            <p:spPr bwMode="auto">
              <a:xfrm flipH="1">
                <a:off x="1647" y="3620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2" name="Freeform 200"/>
              <p:cNvSpPr>
                <a:spLocks/>
              </p:cNvSpPr>
              <p:nvPr/>
            </p:nvSpPr>
            <p:spPr bwMode="auto">
              <a:xfrm>
                <a:off x="1493" y="4850"/>
                <a:ext cx="400" cy="238"/>
              </a:xfrm>
              <a:custGeom>
                <a:avLst/>
                <a:gdLst>
                  <a:gd name="T0" fmla="*/ 0 w 1101"/>
                  <a:gd name="T1" fmla="*/ 475 h 658"/>
                  <a:gd name="T2" fmla="*/ 153 w 1101"/>
                  <a:gd name="T3" fmla="*/ 658 h 658"/>
                  <a:gd name="T4" fmla="*/ 1101 w 1101"/>
                  <a:gd name="T5" fmla="*/ 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1" h="658">
                    <a:moveTo>
                      <a:pt x="0" y="475"/>
                    </a:moveTo>
                    <a:lnTo>
                      <a:pt x="153" y="658"/>
                    </a:lnTo>
                    <a:lnTo>
                      <a:pt x="110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3" name="Freeform 201"/>
              <p:cNvSpPr>
                <a:spLocks/>
              </p:cNvSpPr>
              <p:nvPr/>
            </p:nvSpPr>
            <p:spPr bwMode="auto">
              <a:xfrm>
                <a:off x="1871" y="4815"/>
                <a:ext cx="50" cy="67"/>
              </a:xfrm>
              <a:custGeom>
                <a:avLst/>
                <a:gdLst>
                  <a:gd name="T0" fmla="*/ 136 w 136"/>
                  <a:gd name="T1" fmla="*/ 174 h 185"/>
                  <a:gd name="T2" fmla="*/ 119 w 136"/>
                  <a:gd name="T3" fmla="*/ 185 h 185"/>
                  <a:gd name="T4" fmla="*/ 0 w 136"/>
                  <a:gd name="T5" fmla="*/ 10 h 185"/>
                  <a:gd name="T6" fmla="*/ 17 w 136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5">
                    <a:moveTo>
                      <a:pt x="136" y="174"/>
                    </a:moveTo>
                    <a:lnTo>
                      <a:pt x="119" y="185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4" name="Line 202"/>
              <p:cNvSpPr>
                <a:spLocks noChangeShapeType="1"/>
              </p:cNvSpPr>
              <p:nvPr/>
            </p:nvSpPr>
            <p:spPr bwMode="auto">
              <a:xfrm flipH="1">
                <a:off x="1871" y="4815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5" name="Line 203"/>
              <p:cNvSpPr>
                <a:spLocks noChangeShapeType="1"/>
              </p:cNvSpPr>
              <p:nvPr/>
            </p:nvSpPr>
            <p:spPr bwMode="auto">
              <a:xfrm flipH="1" flipV="1">
                <a:off x="1377" y="4794"/>
                <a:ext cx="261" cy="1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6" name="Freeform 204"/>
              <p:cNvSpPr>
                <a:spLocks/>
              </p:cNvSpPr>
              <p:nvPr/>
            </p:nvSpPr>
            <p:spPr bwMode="auto">
              <a:xfrm>
                <a:off x="1352" y="4758"/>
                <a:ext cx="45" cy="69"/>
              </a:xfrm>
              <a:custGeom>
                <a:avLst/>
                <a:gdLst>
                  <a:gd name="T0" fmla="*/ 107 w 124"/>
                  <a:gd name="T1" fmla="*/ 0 h 190"/>
                  <a:gd name="T2" fmla="*/ 124 w 124"/>
                  <a:gd name="T3" fmla="*/ 11 h 190"/>
                  <a:gd name="T4" fmla="*/ 17 w 124"/>
                  <a:gd name="T5" fmla="*/ 190 h 190"/>
                  <a:gd name="T6" fmla="*/ 0 w 124"/>
                  <a:gd name="T7" fmla="*/ 17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190">
                    <a:moveTo>
                      <a:pt x="107" y="0"/>
                    </a:moveTo>
                    <a:lnTo>
                      <a:pt x="124" y="11"/>
                    </a:lnTo>
                    <a:lnTo>
                      <a:pt x="17" y="190"/>
                    </a:lnTo>
                    <a:lnTo>
                      <a:pt x="0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352" y="482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H="1" flipV="1">
              <a:off x="1660" y="4900"/>
              <a:ext cx="133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631" y="4866"/>
              <a:ext cx="53" cy="63"/>
            </a:xfrm>
            <a:custGeom>
              <a:avLst/>
              <a:gdLst>
                <a:gd name="T0" fmla="*/ 132 w 147"/>
                <a:gd name="T1" fmla="*/ 0 h 175"/>
                <a:gd name="T2" fmla="*/ 147 w 147"/>
                <a:gd name="T3" fmla="*/ 13 h 175"/>
                <a:gd name="T4" fmla="*/ 15 w 147"/>
                <a:gd name="T5" fmla="*/ 175 h 175"/>
                <a:gd name="T6" fmla="*/ 0 w 147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32" y="0"/>
                  </a:moveTo>
                  <a:lnTo>
                    <a:pt x="147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631" y="492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178" y="3634"/>
              <a:ext cx="293" cy="448"/>
            </a:xfrm>
            <a:custGeom>
              <a:avLst/>
              <a:gdLst>
                <a:gd name="T0" fmla="*/ 213 w 809"/>
                <a:gd name="T1" fmla="*/ 1240 h 1240"/>
                <a:gd name="T2" fmla="*/ 0 w 809"/>
                <a:gd name="T3" fmla="*/ 795 h 1240"/>
                <a:gd name="T4" fmla="*/ 809 w 809"/>
                <a:gd name="T5" fmla="*/ 0 h 1240"/>
                <a:gd name="T6" fmla="*/ 641 w 809"/>
                <a:gd name="T7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9" h="1240">
                  <a:moveTo>
                    <a:pt x="213" y="1240"/>
                  </a:moveTo>
                  <a:lnTo>
                    <a:pt x="0" y="795"/>
                  </a:lnTo>
                  <a:lnTo>
                    <a:pt x="809" y="0"/>
                  </a:lnTo>
                  <a:lnTo>
                    <a:pt x="64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404" y="3597"/>
              <a:ext cx="6" cy="75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404" y="367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233" y="3834"/>
              <a:ext cx="55" cy="38"/>
            </a:xfrm>
            <a:custGeom>
              <a:avLst/>
              <a:gdLst>
                <a:gd name="T0" fmla="*/ 62 w 154"/>
                <a:gd name="T1" fmla="*/ 107 h 107"/>
                <a:gd name="T2" fmla="*/ 154 w 154"/>
                <a:gd name="T3" fmla="*/ 0 h 107"/>
                <a:gd name="T4" fmla="*/ 0 w 154"/>
                <a:gd name="T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07">
                  <a:moveTo>
                    <a:pt x="62" y="107"/>
                  </a:move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226" y="3796"/>
              <a:ext cx="7" cy="75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226" y="387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421" y="3768"/>
              <a:ext cx="494" cy="214"/>
            </a:xfrm>
            <a:custGeom>
              <a:avLst/>
              <a:gdLst>
                <a:gd name="T0" fmla="*/ 0 w 1361"/>
                <a:gd name="T1" fmla="*/ 503 h 594"/>
                <a:gd name="T2" fmla="*/ 168 w 1361"/>
                <a:gd name="T3" fmla="*/ 594 h 594"/>
                <a:gd name="T4" fmla="*/ 1361 w 1361"/>
                <a:gd name="T5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1" h="594">
                  <a:moveTo>
                    <a:pt x="0" y="503"/>
                  </a:moveTo>
                  <a:lnTo>
                    <a:pt x="168" y="594"/>
                  </a:lnTo>
                  <a:lnTo>
                    <a:pt x="13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898" y="3731"/>
              <a:ext cx="41" cy="71"/>
            </a:xfrm>
            <a:custGeom>
              <a:avLst/>
              <a:gdLst>
                <a:gd name="T0" fmla="*/ 111 w 111"/>
                <a:gd name="T1" fmla="*/ 187 h 196"/>
                <a:gd name="T2" fmla="*/ 94 w 111"/>
                <a:gd name="T3" fmla="*/ 196 h 196"/>
                <a:gd name="T4" fmla="*/ 0 w 111"/>
                <a:gd name="T5" fmla="*/ 8 h 196"/>
                <a:gd name="T6" fmla="*/ 17 w 111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111" y="187"/>
                  </a:moveTo>
                  <a:lnTo>
                    <a:pt x="94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H="1">
              <a:off x="1898" y="373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H="1" flipV="1">
              <a:off x="1454" y="3801"/>
              <a:ext cx="106" cy="7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427" y="3765"/>
              <a:ext cx="49" cy="67"/>
            </a:xfrm>
            <a:custGeom>
              <a:avLst/>
              <a:gdLst>
                <a:gd name="T0" fmla="*/ 119 w 136"/>
                <a:gd name="T1" fmla="*/ 0 h 185"/>
                <a:gd name="T2" fmla="*/ 136 w 136"/>
                <a:gd name="T3" fmla="*/ 10 h 185"/>
                <a:gd name="T4" fmla="*/ 17 w 136"/>
                <a:gd name="T5" fmla="*/ 185 h 185"/>
                <a:gd name="T6" fmla="*/ 0 w 136"/>
                <a:gd name="T7" fmla="*/ 1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5">
                  <a:moveTo>
                    <a:pt x="119" y="0"/>
                  </a:moveTo>
                  <a:lnTo>
                    <a:pt x="136" y="10"/>
                  </a:lnTo>
                  <a:lnTo>
                    <a:pt x="17" y="185"/>
                  </a:lnTo>
                  <a:lnTo>
                    <a:pt x="0" y="17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427" y="382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 flipV="1">
              <a:off x="1616" y="3822"/>
              <a:ext cx="100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584" y="3791"/>
              <a:ext cx="60" cy="58"/>
            </a:xfrm>
            <a:custGeom>
              <a:avLst/>
              <a:gdLst>
                <a:gd name="T0" fmla="*/ 154 w 166"/>
                <a:gd name="T1" fmla="*/ 0 h 160"/>
                <a:gd name="T2" fmla="*/ 166 w 166"/>
                <a:gd name="T3" fmla="*/ 15 h 160"/>
                <a:gd name="T4" fmla="*/ 13 w 166"/>
                <a:gd name="T5" fmla="*/ 160 h 160"/>
                <a:gd name="T6" fmla="*/ 0 w 166"/>
                <a:gd name="T7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54" y="0"/>
                  </a:moveTo>
                  <a:lnTo>
                    <a:pt x="166" y="15"/>
                  </a:lnTo>
                  <a:lnTo>
                    <a:pt x="13" y="160"/>
                  </a:lnTo>
                  <a:lnTo>
                    <a:pt x="0" y="14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584" y="3843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247" y="2624"/>
              <a:ext cx="166" cy="370"/>
            </a:xfrm>
            <a:custGeom>
              <a:avLst/>
              <a:gdLst>
                <a:gd name="T0" fmla="*/ 183 w 457"/>
                <a:gd name="T1" fmla="*/ 1024 h 1024"/>
                <a:gd name="T2" fmla="*/ 0 w 457"/>
                <a:gd name="T3" fmla="*/ 534 h 1024"/>
                <a:gd name="T4" fmla="*/ 457 w 457"/>
                <a:gd name="T5" fmla="*/ 0 h 1024"/>
                <a:gd name="T6" fmla="*/ 304 w 457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1024">
                  <a:moveTo>
                    <a:pt x="183" y="1024"/>
                  </a:moveTo>
                  <a:lnTo>
                    <a:pt x="0" y="534"/>
                  </a:lnTo>
                  <a:lnTo>
                    <a:pt x="457" y="0"/>
                  </a:lnTo>
                  <a:lnTo>
                    <a:pt x="3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350" y="2586"/>
              <a:ext cx="7" cy="75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350" y="266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280" y="2745"/>
              <a:ext cx="72" cy="50"/>
            </a:xfrm>
            <a:custGeom>
              <a:avLst/>
              <a:gdLst>
                <a:gd name="T0" fmla="*/ 92 w 198"/>
                <a:gd name="T1" fmla="*/ 137 h 137"/>
                <a:gd name="T2" fmla="*/ 198 w 198"/>
                <a:gd name="T3" fmla="*/ 45 h 137"/>
                <a:gd name="T4" fmla="*/ 0 w 198"/>
                <a:gd name="T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37">
                  <a:moveTo>
                    <a:pt x="92" y="137"/>
                  </a:moveTo>
                  <a:lnTo>
                    <a:pt x="198" y="4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265" y="2707"/>
              <a:ext cx="23" cy="75"/>
            </a:xfrm>
            <a:custGeom>
              <a:avLst/>
              <a:gdLst>
                <a:gd name="T0" fmla="*/ 46 w 66"/>
                <a:gd name="T1" fmla="*/ 0 h 209"/>
                <a:gd name="T2" fmla="*/ 66 w 66"/>
                <a:gd name="T3" fmla="*/ 4 h 209"/>
                <a:gd name="T4" fmla="*/ 19 w 66"/>
                <a:gd name="T5" fmla="*/ 209 h 209"/>
                <a:gd name="T6" fmla="*/ 0 w 66"/>
                <a:gd name="T7" fmla="*/ 2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9">
                  <a:moveTo>
                    <a:pt x="46" y="0"/>
                  </a:moveTo>
                  <a:lnTo>
                    <a:pt x="66" y="4"/>
                  </a:lnTo>
                  <a:lnTo>
                    <a:pt x="19" y="209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265" y="2780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479" y="2745"/>
              <a:ext cx="400" cy="171"/>
            </a:xfrm>
            <a:custGeom>
              <a:avLst/>
              <a:gdLst>
                <a:gd name="T0" fmla="*/ 0 w 1101"/>
                <a:gd name="T1" fmla="*/ 337 h 473"/>
                <a:gd name="T2" fmla="*/ 168 w 1101"/>
                <a:gd name="T3" fmla="*/ 473 h 473"/>
                <a:gd name="T4" fmla="*/ 1101 w 1101"/>
                <a:gd name="T5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1" h="473">
                  <a:moveTo>
                    <a:pt x="0" y="337"/>
                  </a:moveTo>
                  <a:lnTo>
                    <a:pt x="168" y="473"/>
                  </a:lnTo>
                  <a:lnTo>
                    <a:pt x="110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2" name="Freeform 232"/>
            <p:cNvSpPr>
              <a:spLocks/>
            </p:cNvSpPr>
            <p:nvPr/>
          </p:nvSpPr>
          <p:spPr bwMode="auto">
            <a:xfrm>
              <a:off x="1862" y="2708"/>
              <a:ext cx="40" cy="71"/>
            </a:xfrm>
            <a:custGeom>
              <a:avLst/>
              <a:gdLst>
                <a:gd name="T0" fmla="*/ 111 w 111"/>
                <a:gd name="T1" fmla="*/ 187 h 196"/>
                <a:gd name="T2" fmla="*/ 94 w 111"/>
                <a:gd name="T3" fmla="*/ 196 h 196"/>
                <a:gd name="T4" fmla="*/ 0 w 111"/>
                <a:gd name="T5" fmla="*/ 9 h 196"/>
                <a:gd name="T6" fmla="*/ 17 w 111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111" y="187"/>
                  </a:moveTo>
                  <a:lnTo>
                    <a:pt x="94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3" name="Line 233"/>
            <p:cNvSpPr>
              <a:spLocks noChangeShapeType="1"/>
            </p:cNvSpPr>
            <p:nvPr/>
          </p:nvSpPr>
          <p:spPr bwMode="auto">
            <a:xfrm flipH="1">
              <a:off x="1862" y="270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5" name="Line 234"/>
            <p:cNvSpPr>
              <a:spLocks noChangeShapeType="1"/>
            </p:cNvSpPr>
            <p:nvPr/>
          </p:nvSpPr>
          <p:spPr bwMode="auto">
            <a:xfrm flipH="1" flipV="1">
              <a:off x="1496" y="2750"/>
              <a:ext cx="105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6" name="Freeform 235"/>
            <p:cNvSpPr>
              <a:spLocks/>
            </p:cNvSpPr>
            <p:nvPr/>
          </p:nvSpPr>
          <p:spPr bwMode="auto">
            <a:xfrm>
              <a:off x="1475" y="2713"/>
              <a:ext cx="36" cy="73"/>
            </a:xfrm>
            <a:custGeom>
              <a:avLst/>
              <a:gdLst>
                <a:gd name="T0" fmla="*/ 81 w 100"/>
                <a:gd name="T1" fmla="*/ 0 h 202"/>
                <a:gd name="T2" fmla="*/ 100 w 100"/>
                <a:gd name="T3" fmla="*/ 6 h 202"/>
                <a:gd name="T4" fmla="*/ 19 w 100"/>
                <a:gd name="T5" fmla="*/ 202 h 202"/>
                <a:gd name="T6" fmla="*/ 0 w 100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2">
                  <a:moveTo>
                    <a:pt x="81" y="0"/>
                  </a:moveTo>
                  <a:lnTo>
                    <a:pt x="100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7" name="Line 236"/>
            <p:cNvSpPr>
              <a:spLocks noChangeShapeType="1"/>
            </p:cNvSpPr>
            <p:nvPr/>
          </p:nvSpPr>
          <p:spPr bwMode="auto">
            <a:xfrm>
              <a:off x="1475" y="278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8" name="Line 237"/>
            <p:cNvSpPr>
              <a:spLocks noChangeShapeType="1"/>
            </p:cNvSpPr>
            <p:nvPr/>
          </p:nvSpPr>
          <p:spPr bwMode="auto">
            <a:xfrm flipH="1" flipV="1">
              <a:off x="1685" y="2750"/>
              <a:ext cx="89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9" name="Freeform 238"/>
            <p:cNvSpPr>
              <a:spLocks/>
            </p:cNvSpPr>
            <p:nvPr/>
          </p:nvSpPr>
          <p:spPr bwMode="auto">
            <a:xfrm>
              <a:off x="1651" y="2720"/>
              <a:ext cx="63" cy="55"/>
            </a:xfrm>
            <a:custGeom>
              <a:avLst/>
              <a:gdLst>
                <a:gd name="T0" fmla="*/ 161 w 174"/>
                <a:gd name="T1" fmla="*/ 0 h 151"/>
                <a:gd name="T2" fmla="*/ 174 w 174"/>
                <a:gd name="T3" fmla="*/ 15 h 151"/>
                <a:gd name="T4" fmla="*/ 12 w 174"/>
                <a:gd name="T5" fmla="*/ 151 h 151"/>
                <a:gd name="T6" fmla="*/ 0 w 174"/>
                <a:gd name="T7" fmla="*/ 1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51">
                  <a:moveTo>
                    <a:pt x="161" y="0"/>
                  </a:moveTo>
                  <a:lnTo>
                    <a:pt x="174" y="15"/>
                  </a:lnTo>
                  <a:lnTo>
                    <a:pt x="12" y="151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0" name="Line 239"/>
            <p:cNvSpPr>
              <a:spLocks noChangeShapeType="1"/>
            </p:cNvSpPr>
            <p:nvPr/>
          </p:nvSpPr>
          <p:spPr bwMode="auto">
            <a:xfrm>
              <a:off x="1651" y="2770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1" name="Arc 240"/>
            <p:cNvSpPr>
              <a:spLocks/>
            </p:cNvSpPr>
            <p:nvPr/>
          </p:nvSpPr>
          <p:spPr bwMode="auto">
            <a:xfrm>
              <a:off x="2354" y="1523"/>
              <a:ext cx="77" cy="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2" name="Freeform 241"/>
            <p:cNvSpPr>
              <a:spLocks/>
            </p:cNvSpPr>
            <p:nvPr/>
          </p:nvSpPr>
          <p:spPr bwMode="auto">
            <a:xfrm>
              <a:off x="1854" y="1584"/>
              <a:ext cx="577" cy="315"/>
            </a:xfrm>
            <a:custGeom>
              <a:avLst/>
              <a:gdLst>
                <a:gd name="T0" fmla="*/ 1589 w 1589"/>
                <a:gd name="T1" fmla="*/ 0 h 871"/>
                <a:gd name="T2" fmla="*/ 1559 w 1589"/>
                <a:gd name="T3" fmla="*/ 169 h 871"/>
                <a:gd name="T4" fmla="*/ 0 w 1589"/>
                <a:gd name="T5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9" h="871">
                  <a:moveTo>
                    <a:pt x="1589" y="0"/>
                  </a:moveTo>
                  <a:lnTo>
                    <a:pt x="1559" y="169"/>
                  </a:lnTo>
                  <a:lnTo>
                    <a:pt x="0" y="8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3" name="Freeform 242"/>
            <p:cNvSpPr>
              <a:spLocks/>
            </p:cNvSpPr>
            <p:nvPr/>
          </p:nvSpPr>
          <p:spPr bwMode="auto">
            <a:xfrm>
              <a:off x="1854" y="1859"/>
              <a:ext cx="57" cy="40"/>
            </a:xfrm>
            <a:custGeom>
              <a:avLst/>
              <a:gdLst>
                <a:gd name="T0" fmla="*/ 0 w 57"/>
                <a:gd name="T1" fmla="*/ 40 h 40"/>
                <a:gd name="T2" fmla="*/ 57 w 57"/>
                <a:gd name="T3" fmla="*/ 36 h 40"/>
                <a:gd name="T4" fmla="*/ 37 w 57"/>
                <a:gd name="T5" fmla="*/ 24 h 40"/>
                <a:gd name="T6" fmla="*/ 41 w 57"/>
                <a:gd name="T7" fmla="*/ 0 h 40"/>
                <a:gd name="T8" fmla="*/ 0 w 5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0">
                  <a:moveTo>
                    <a:pt x="0" y="40"/>
                  </a:moveTo>
                  <a:lnTo>
                    <a:pt x="57" y="36"/>
                  </a:lnTo>
                  <a:lnTo>
                    <a:pt x="37" y="24"/>
                  </a:lnTo>
                  <a:lnTo>
                    <a:pt x="41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4" name="Freeform 243"/>
            <p:cNvSpPr>
              <a:spLocks/>
            </p:cNvSpPr>
            <p:nvPr/>
          </p:nvSpPr>
          <p:spPr bwMode="auto">
            <a:xfrm>
              <a:off x="2265" y="882"/>
              <a:ext cx="360" cy="763"/>
            </a:xfrm>
            <a:custGeom>
              <a:avLst/>
              <a:gdLst>
                <a:gd name="T0" fmla="*/ 321 w 992"/>
                <a:gd name="T1" fmla="*/ 2111 h 2111"/>
                <a:gd name="T2" fmla="*/ 0 w 992"/>
                <a:gd name="T3" fmla="*/ 1284 h 2111"/>
                <a:gd name="T4" fmla="*/ 992 w 992"/>
                <a:gd name="T5" fmla="*/ 0 h 2111"/>
                <a:gd name="T6" fmla="*/ 718 w 992"/>
                <a:gd name="T7" fmla="*/ 0 h 2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2" h="2111">
                  <a:moveTo>
                    <a:pt x="321" y="2111"/>
                  </a:moveTo>
                  <a:lnTo>
                    <a:pt x="0" y="1284"/>
                  </a:lnTo>
                  <a:lnTo>
                    <a:pt x="992" y="0"/>
                  </a:lnTo>
                  <a:lnTo>
                    <a:pt x="7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Freeform 244"/>
            <p:cNvSpPr>
              <a:spLocks/>
            </p:cNvSpPr>
            <p:nvPr/>
          </p:nvSpPr>
          <p:spPr bwMode="auto">
            <a:xfrm>
              <a:off x="2518" y="844"/>
              <a:ext cx="7" cy="76"/>
            </a:xfrm>
            <a:custGeom>
              <a:avLst/>
              <a:gdLst>
                <a:gd name="T0" fmla="*/ 0 w 20"/>
                <a:gd name="T1" fmla="*/ 0 h 209"/>
                <a:gd name="T2" fmla="*/ 20 w 20"/>
                <a:gd name="T3" fmla="*/ 0 h 209"/>
                <a:gd name="T4" fmla="*/ 20 w 20"/>
                <a:gd name="T5" fmla="*/ 209 h 209"/>
                <a:gd name="T6" fmla="*/ 0 w 20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9">
                  <a:moveTo>
                    <a:pt x="0" y="0"/>
                  </a:moveTo>
                  <a:lnTo>
                    <a:pt x="20" y="0"/>
                  </a:lnTo>
                  <a:lnTo>
                    <a:pt x="20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6" name="Line 245"/>
            <p:cNvSpPr>
              <a:spLocks noChangeShapeType="1"/>
            </p:cNvSpPr>
            <p:nvPr/>
          </p:nvSpPr>
          <p:spPr bwMode="auto">
            <a:xfrm>
              <a:off x="2518" y="92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7" name="Arc 246"/>
            <p:cNvSpPr>
              <a:spLocks/>
            </p:cNvSpPr>
            <p:nvPr/>
          </p:nvSpPr>
          <p:spPr bwMode="auto">
            <a:xfrm>
              <a:off x="1604" y="1219"/>
              <a:ext cx="255" cy="17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8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96"/>
                    <a:pt x="11980" y="21553"/>
                    <a:pt x="8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96"/>
                    <a:pt x="11980" y="21553"/>
                    <a:pt x="8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8" name="Freeform 247"/>
            <p:cNvSpPr>
              <a:spLocks/>
            </p:cNvSpPr>
            <p:nvPr/>
          </p:nvSpPr>
          <p:spPr bwMode="auto">
            <a:xfrm>
              <a:off x="1822" y="1212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Line 248"/>
            <p:cNvSpPr>
              <a:spLocks noChangeShapeType="1"/>
            </p:cNvSpPr>
            <p:nvPr/>
          </p:nvSpPr>
          <p:spPr bwMode="auto">
            <a:xfrm>
              <a:off x="1822" y="12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0" name="Arc 249"/>
            <p:cNvSpPr>
              <a:spLocks/>
            </p:cNvSpPr>
            <p:nvPr/>
          </p:nvSpPr>
          <p:spPr bwMode="auto">
            <a:xfrm>
              <a:off x="1870" y="1175"/>
              <a:ext cx="211" cy="2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1" name="Freeform 250"/>
            <p:cNvSpPr>
              <a:spLocks/>
            </p:cNvSpPr>
            <p:nvPr/>
          </p:nvSpPr>
          <p:spPr bwMode="auto">
            <a:xfrm>
              <a:off x="2044" y="1168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2" name="Line 251"/>
            <p:cNvSpPr>
              <a:spLocks noChangeShapeType="1"/>
            </p:cNvSpPr>
            <p:nvPr/>
          </p:nvSpPr>
          <p:spPr bwMode="auto">
            <a:xfrm>
              <a:off x="2044" y="11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3" name="Freeform 252"/>
            <p:cNvSpPr>
              <a:spLocks/>
            </p:cNvSpPr>
            <p:nvPr/>
          </p:nvSpPr>
          <p:spPr bwMode="auto">
            <a:xfrm>
              <a:off x="2193" y="1374"/>
              <a:ext cx="610" cy="49"/>
            </a:xfrm>
            <a:custGeom>
              <a:avLst/>
              <a:gdLst>
                <a:gd name="T0" fmla="*/ 0 w 1680"/>
                <a:gd name="T1" fmla="*/ 0 h 136"/>
                <a:gd name="T2" fmla="*/ 260 w 1680"/>
                <a:gd name="T3" fmla="*/ 136 h 136"/>
                <a:gd name="T4" fmla="*/ 1680 w 168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136">
                  <a:moveTo>
                    <a:pt x="0" y="0"/>
                  </a:moveTo>
                  <a:lnTo>
                    <a:pt x="260" y="136"/>
                  </a:lnTo>
                  <a:lnTo>
                    <a:pt x="168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4" name="Arc 253"/>
            <p:cNvSpPr>
              <a:spLocks/>
            </p:cNvSpPr>
            <p:nvPr/>
          </p:nvSpPr>
          <p:spPr bwMode="auto">
            <a:xfrm>
              <a:off x="2802" y="997"/>
              <a:ext cx="299" cy="42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1 h 21600"/>
                <a:gd name="T2" fmla="*/ 7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0"/>
                  </a:moveTo>
                  <a:cubicBezTo>
                    <a:pt x="21571" y="11932"/>
                    <a:pt x="11953" y="21560"/>
                    <a:pt x="71" y="21599"/>
                  </a:cubicBezTo>
                </a:path>
                <a:path w="21600" h="21600" stroke="0" extrusionOk="0">
                  <a:moveTo>
                    <a:pt x="21599" y="50"/>
                  </a:moveTo>
                  <a:cubicBezTo>
                    <a:pt x="21571" y="11932"/>
                    <a:pt x="11953" y="21560"/>
                    <a:pt x="7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5" name="Arc 254"/>
            <p:cNvSpPr>
              <a:spLocks/>
            </p:cNvSpPr>
            <p:nvPr/>
          </p:nvSpPr>
          <p:spPr bwMode="auto">
            <a:xfrm>
              <a:off x="2985" y="972"/>
              <a:ext cx="116" cy="26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83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183" y="-1"/>
                  </a:moveTo>
                  <a:cubicBezTo>
                    <a:pt x="12040" y="100"/>
                    <a:pt x="21600" y="9741"/>
                    <a:pt x="21600" y="21599"/>
                  </a:cubicBezTo>
                </a:path>
                <a:path w="21600" h="21599" stroke="0" extrusionOk="0">
                  <a:moveTo>
                    <a:pt x="183" y="-1"/>
                  </a:moveTo>
                  <a:cubicBezTo>
                    <a:pt x="12040" y="100"/>
                    <a:pt x="21600" y="9741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6" name="Freeform 255"/>
            <p:cNvSpPr>
              <a:spLocks/>
            </p:cNvSpPr>
            <p:nvPr/>
          </p:nvSpPr>
          <p:spPr bwMode="auto">
            <a:xfrm>
              <a:off x="2970" y="932"/>
              <a:ext cx="24" cy="76"/>
            </a:xfrm>
            <a:custGeom>
              <a:avLst/>
              <a:gdLst>
                <a:gd name="T0" fmla="*/ 47 w 66"/>
                <a:gd name="T1" fmla="*/ 0 h 209"/>
                <a:gd name="T2" fmla="*/ 66 w 66"/>
                <a:gd name="T3" fmla="*/ 4 h 209"/>
                <a:gd name="T4" fmla="*/ 20 w 66"/>
                <a:gd name="T5" fmla="*/ 209 h 209"/>
                <a:gd name="T6" fmla="*/ 0 w 66"/>
                <a:gd name="T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9">
                  <a:moveTo>
                    <a:pt x="47" y="0"/>
                  </a:moveTo>
                  <a:lnTo>
                    <a:pt x="66" y="4"/>
                  </a:lnTo>
                  <a:lnTo>
                    <a:pt x="20" y="209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7" name="Line 256"/>
            <p:cNvSpPr>
              <a:spLocks noChangeShapeType="1"/>
            </p:cNvSpPr>
            <p:nvPr/>
          </p:nvSpPr>
          <p:spPr bwMode="auto">
            <a:xfrm>
              <a:off x="2970" y="1006"/>
              <a:ext cx="8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8" name="Freeform 257"/>
            <p:cNvSpPr>
              <a:spLocks/>
            </p:cNvSpPr>
            <p:nvPr/>
          </p:nvSpPr>
          <p:spPr bwMode="auto">
            <a:xfrm>
              <a:off x="2348" y="1197"/>
              <a:ext cx="133" cy="78"/>
            </a:xfrm>
            <a:custGeom>
              <a:avLst/>
              <a:gdLst>
                <a:gd name="T0" fmla="*/ 277 w 368"/>
                <a:gd name="T1" fmla="*/ 215 h 215"/>
                <a:gd name="T2" fmla="*/ 368 w 368"/>
                <a:gd name="T3" fmla="*/ 153 h 215"/>
                <a:gd name="T4" fmla="*/ 0 w 368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8" h="215">
                  <a:moveTo>
                    <a:pt x="277" y="215"/>
                  </a:moveTo>
                  <a:lnTo>
                    <a:pt x="368" y="1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9" name="Freeform 258"/>
            <p:cNvSpPr>
              <a:spLocks/>
            </p:cNvSpPr>
            <p:nvPr/>
          </p:nvSpPr>
          <p:spPr bwMode="auto">
            <a:xfrm>
              <a:off x="2326" y="1159"/>
              <a:ext cx="36" cy="73"/>
            </a:xfrm>
            <a:custGeom>
              <a:avLst/>
              <a:gdLst>
                <a:gd name="T0" fmla="*/ 81 w 100"/>
                <a:gd name="T1" fmla="*/ 0 h 203"/>
                <a:gd name="T2" fmla="*/ 100 w 100"/>
                <a:gd name="T3" fmla="*/ 7 h 203"/>
                <a:gd name="T4" fmla="*/ 19 w 100"/>
                <a:gd name="T5" fmla="*/ 203 h 203"/>
                <a:gd name="T6" fmla="*/ 0 w 100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81" y="0"/>
                  </a:moveTo>
                  <a:lnTo>
                    <a:pt x="100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0" name="Line 259"/>
            <p:cNvSpPr>
              <a:spLocks noChangeShapeType="1"/>
            </p:cNvSpPr>
            <p:nvPr/>
          </p:nvSpPr>
          <p:spPr bwMode="auto">
            <a:xfrm>
              <a:off x="2326" y="123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1" name="Freeform 260"/>
            <p:cNvSpPr>
              <a:spLocks/>
            </p:cNvSpPr>
            <p:nvPr/>
          </p:nvSpPr>
          <p:spPr bwMode="auto">
            <a:xfrm>
              <a:off x="2703" y="1141"/>
              <a:ext cx="660" cy="327"/>
            </a:xfrm>
            <a:custGeom>
              <a:avLst/>
              <a:gdLst>
                <a:gd name="T0" fmla="*/ 0 w 1819"/>
                <a:gd name="T1" fmla="*/ 674 h 904"/>
                <a:gd name="T2" fmla="*/ 322 w 1819"/>
                <a:gd name="T3" fmla="*/ 904 h 904"/>
                <a:gd name="T4" fmla="*/ 473 w 1819"/>
                <a:gd name="T5" fmla="*/ 904 h 904"/>
                <a:gd name="T6" fmla="*/ 1819 w 1819"/>
                <a:gd name="T7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9" h="904">
                  <a:moveTo>
                    <a:pt x="0" y="674"/>
                  </a:moveTo>
                  <a:lnTo>
                    <a:pt x="322" y="904"/>
                  </a:lnTo>
                  <a:lnTo>
                    <a:pt x="473" y="904"/>
                  </a:lnTo>
                  <a:lnTo>
                    <a:pt x="18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2" name="Freeform 261"/>
            <p:cNvSpPr>
              <a:spLocks/>
            </p:cNvSpPr>
            <p:nvPr/>
          </p:nvSpPr>
          <p:spPr bwMode="auto">
            <a:xfrm>
              <a:off x="3342" y="1106"/>
              <a:ext cx="48" cy="67"/>
            </a:xfrm>
            <a:custGeom>
              <a:avLst/>
              <a:gdLst>
                <a:gd name="T0" fmla="*/ 132 w 132"/>
                <a:gd name="T1" fmla="*/ 174 h 185"/>
                <a:gd name="T2" fmla="*/ 115 w 132"/>
                <a:gd name="T3" fmla="*/ 185 h 185"/>
                <a:gd name="T4" fmla="*/ 0 w 132"/>
                <a:gd name="T5" fmla="*/ 10 h 185"/>
                <a:gd name="T6" fmla="*/ 17 w 132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32" y="174"/>
                  </a:moveTo>
                  <a:lnTo>
                    <a:pt x="115" y="185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3" name="Line 262"/>
            <p:cNvSpPr>
              <a:spLocks noChangeShapeType="1"/>
            </p:cNvSpPr>
            <p:nvPr/>
          </p:nvSpPr>
          <p:spPr bwMode="auto">
            <a:xfrm flipH="1">
              <a:off x="3342" y="1106"/>
              <a:ext cx="7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4" name="Line 263"/>
            <p:cNvSpPr>
              <a:spLocks noChangeShapeType="1"/>
            </p:cNvSpPr>
            <p:nvPr/>
          </p:nvSpPr>
          <p:spPr bwMode="auto">
            <a:xfrm flipH="1" flipV="1">
              <a:off x="2770" y="1181"/>
              <a:ext cx="155" cy="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5" name="Freeform 264"/>
            <p:cNvSpPr>
              <a:spLocks/>
            </p:cNvSpPr>
            <p:nvPr/>
          </p:nvSpPr>
          <p:spPr bwMode="auto">
            <a:xfrm>
              <a:off x="2743" y="1145"/>
              <a:ext cx="47" cy="68"/>
            </a:xfrm>
            <a:custGeom>
              <a:avLst/>
              <a:gdLst>
                <a:gd name="T0" fmla="*/ 111 w 128"/>
                <a:gd name="T1" fmla="*/ 0 h 190"/>
                <a:gd name="T2" fmla="*/ 128 w 128"/>
                <a:gd name="T3" fmla="*/ 11 h 190"/>
                <a:gd name="T4" fmla="*/ 17 w 128"/>
                <a:gd name="T5" fmla="*/ 190 h 190"/>
                <a:gd name="T6" fmla="*/ 0 w 128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11" y="0"/>
                  </a:moveTo>
                  <a:lnTo>
                    <a:pt x="128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6" name="Line 265"/>
            <p:cNvSpPr>
              <a:spLocks noChangeShapeType="1"/>
            </p:cNvSpPr>
            <p:nvPr/>
          </p:nvSpPr>
          <p:spPr bwMode="auto">
            <a:xfrm>
              <a:off x="7029" y="3080"/>
              <a:ext cx="17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0"/>
            <a:ext cx="9188451" cy="8915400"/>
            <a:chOff x="144" y="0"/>
            <a:chExt cx="5788" cy="561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0"/>
              <a:ext cx="4032" cy="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1" y="29"/>
              <a:ext cx="4245" cy="5585"/>
              <a:chOff x="171" y="29"/>
              <a:chExt cx="4245" cy="5585"/>
            </a:xfrm>
          </p:grpSpPr>
          <p:sp>
            <p:nvSpPr>
              <p:cNvPr id="19494" name="Rectangle 5"/>
              <p:cNvSpPr>
                <a:spLocks noChangeArrowheads="1"/>
              </p:cNvSpPr>
              <p:nvPr/>
            </p:nvSpPr>
            <p:spPr bwMode="auto">
              <a:xfrm>
                <a:off x="171" y="4492"/>
                <a:ext cx="1823" cy="108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5" name="Rectangle 6"/>
              <p:cNvSpPr>
                <a:spLocks noChangeArrowheads="1"/>
              </p:cNvSpPr>
              <p:nvPr/>
            </p:nvSpPr>
            <p:spPr bwMode="auto">
              <a:xfrm>
                <a:off x="171" y="2220"/>
                <a:ext cx="1823" cy="108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6" name="Rectangle 7"/>
              <p:cNvSpPr>
                <a:spLocks noChangeArrowheads="1"/>
              </p:cNvSpPr>
              <p:nvPr/>
            </p:nvSpPr>
            <p:spPr bwMode="auto">
              <a:xfrm>
                <a:off x="171" y="3356"/>
                <a:ext cx="1823" cy="108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7" name="Rectangle 8"/>
              <p:cNvSpPr>
                <a:spLocks noChangeArrowheads="1"/>
              </p:cNvSpPr>
              <p:nvPr/>
            </p:nvSpPr>
            <p:spPr bwMode="auto">
              <a:xfrm>
                <a:off x="591" y="191"/>
                <a:ext cx="3159" cy="188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8" name="Oval 9"/>
              <p:cNvSpPr>
                <a:spLocks noChangeArrowheads="1"/>
              </p:cNvSpPr>
              <p:nvPr/>
            </p:nvSpPr>
            <p:spPr bwMode="auto">
              <a:xfrm>
                <a:off x="530" y="4072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9" name="Rectangle 10"/>
              <p:cNvSpPr>
                <a:spLocks noChangeArrowheads="1"/>
              </p:cNvSpPr>
              <p:nvPr/>
            </p:nvSpPr>
            <p:spPr bwMode="auto">
              <a:xfrm>
                <a:off x="1299" y="3932"/>
                <a:ext cx="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0" name="Oval 11"/>
              <p:cNvSpPr>
                <a:spLocks noChangeArrowheads="1"/>
              </p:cNvSpPr>
              <p:nvPr/>
            </p:nvSpPr>
            <p:spPr bwMode="auto">
              <a:xfrm>
                <a:off x="1399" y="4066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1" name="Rectangle 12"/>
              <p:cNvSpPr>
                <a:spLocks noChangeArrowheads="1"/>
              </p:cNvSpPr>
              <p:nvPr/>
            </p:nvSpPr>
            <p:spPr bwMode="auto">
              <a:xfrm>
                <a:off x="1097" y="3932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2" name="Oval 13"/>
              <p:cNvSpPr>
                <a:spLocks noChangeArrowheads="1"/>
              </p:cNvSpPr>
              <p:nvPr/>
            </p:nvSpPr>
            <p:spPr bwMode="auto">
              <a:xfrm>
                <a:off x="1248" y="4066"/>
                <a:ext cx="60" cy="64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3" name="Rectangle 14"/>
              <p:cNvSpPr>
                <a:spLocks noChangeArrowheads="1"/>
              </p:cNvSpPr>
              <p:nvPr/>
            </p:nvSpPr>
            <p:spPr bwMode="auto">
              <a:xfrm>
                <a:off x="792" y="3932"/>
                <a:ext cx="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4" name="Rectangle 15"/>
              <p:cNvSpPr>
                <a:spLocks noChangeArrowheads="1"/>
              </p:cNvSpPr>
              <p:nvPr/>
            </p:nvSpPr>
            <p:spPr bwMode="auto">
              <a:xfrm>
                <a:off x="1091" y="4066"/>
                <a:ext cx="61" cy="64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5" name="Line 16"/>
              <p:cNvSpPr>
                <a:spLocks noChangeShapeType="1"/>
              </p:cNvSpPr>
              <p:nvPr/>
            </p:nvSpPr>
            <p:spPr bwMode="auto">
              <a:xfrm>
                <a:off x="1091" y="4066"/>
                <a:ext cx="63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6" name="Line 17"/>
              <p:cNvSpPr>
                <a:spLocks noChangeShapeType="1"/>
              </p:cNvSpPr>
              <p:nvPr/>
            </p:nvSpPr>
            <p:spPr bwMode="auto">
              <a:xfrm flipV="1">
                <a:off x="1091" y="4066"/>
                <a:ext cx="63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7" name="Rectangle 18"/>
              <p:cNvSpPr>
                <a:spLocks noChangeArrowheads="1"/>
              </p:cNvSpPr>
              <p:nvPr/>
            </p:nvSpPr>
            <p:spPr bwMode="auto">
              <a:xfrm>
                <a:off x="1470" y="3932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8" name="Oval 19"/>
              <p:cNvSpPr>
                <a:spLocks noChangeArrowheads="1"/>
              </p:cNvSpPr>
              <p:nvPr/>
            </p:nvSpPr>
            <p:spPr bwMode="auto">
              <a:xfrm>
                <a:off x="940" y="4066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9" name="Rectangle 20"/>
              <p:cNvSpPr>
                <a:spLocks noChangeArrowheads="1"/>
              </p:cNvSpPr>
              <p:nvPr/>
            </p:nvSpPr>
            <p:spPr bwMode="auto">
              <a:xfrm>
                <a:off x="1248" y="3835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0" name="Oval 21"/>
              <p:cNvSpPr>
                <a:spLocks noChangeArrowheads="1"/>
              </p:cNvSpPr>
              <p:nvPr/>
            </p:nvSpPr>
            <p:spPr bwMode="auto">
              <a:xfrm>
                <a:off x="784" y="4066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1" name="Rectangle 22"/>
              <p:cNvSpPr>
                <a:spLocks noChangeArrowheads="1"/>
              </p:cNvSpPr>
              <p:nvPr/>
            </p:nvSpPr>
            <p:spPr bwMode="auto">
              <a:xfrm>
                <a:off x="940" y="3835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2" name="Oval 23"/>
              <p:cNvSpPr>
                <a:spLocks noChangeArrowheads="1"/>
              </p:cNvSpPr>
              <p:nvPr/>
            </p:nvSpPr>
            <p:spPr bwMode="auto">
              <a:xfrm>
                <a:off x="632" y="4066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3" name="Rectangle 24"/>
              <p:cNvSpPr>
                <a:spLocks noChangeArrowheads="1"/>
              </p:cNvSpPr>
              <p:nvPr/>
            </p:nvSpPr>
            <p:spPr bwMode="auto">
              <a:xfrm>
                <a:off x="638" y="3932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4" name="Oval 25"/>
              <p:cNvSpPr>
                <a:spLocks noChangeArrowheads="1"/>
              </p:cNvSpPr>
              <p:nvPr/>
            </p:nvSpPr>
            <p:spPr bwMode="auto">
              <a:xfrm>
                <a:off x="1091" y="4169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5" name="Rectangle 26"/>
              <p:cNvSpPr>
                <a:spLocks noChangeArrowheads="1"/>
              </p:cNvSpPr>
              <p:nvPr/>
            </p:nvSpPr>
            <p:spPr bwMode="auto">
              <a:xfrm>
                <a:off x="1680" y="3903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6" name="Oval 27"/>
              <p:cNvSpPr>
                <a:spLocks noChangeArrowheads="1"/>
              </p:cNvSpPr>
              <p:nvPr/>
            </p:nvSpPr>
            <p:spPr bwMode="auto">
              <a:xfrm>
                <a:off x="746" y="4300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7" name="Rectangle 28"/>
              <p:cNvSpPr>
                <a:spLocks noChangeArrowheads="1"/>
              </p:cNvSpPr>
              <p:nvPr/>
            </p:nvSpPr>
            <p:spPr bwMode="auto">
              <a:xfrm>
                <a:off x="406" y="3835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8" name="Oval 29"/>
              <p:cNvSpPr>
                <a:spLocks noChangeArrowheads="1"/>
              </p:cNvSpPr>
              <p:nvPr/>
            </p:nvSpPr>
            <p:spPr bwMode="auto">
              <a:xfrm>
                <a:off x="1544" y="4106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9" name="Rectangle 30"/>
              <p:cNvSpPr>
                <a:spLocks noChangeArrowheads="1"/>
              </p:cNvSpPr>
              <p:nvPr/>
            </p:nvSpPr>
            <p:spPr bwMode="auto">
              <a:xfrm>
                <a:off x="1459" y="3595"/>
                <a:ext cx="15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0" name="Oval 31"/>
              <p:cNvSpPr>
                <a:spLocks noChangeArrowheads="1"/>
              </p:cNvSpPr>
              <p:nvPr/>
            </p:nvSpPr>
            <p:spPr bwMode="auto">
              <a:xfrm>
                <a:off x="481" y="4117"/>
                <a:ext cx="61" cy="64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1" name="Rectangle 32"/>
              <p:cNvSpPr>
                <a:spLocks noChangeArrowheads="1"/>
              </p:cNvSpPr>
              <p:nvPr/>
            </p:nvSpPr>
            <p:spPr bwMode="auto">
              <a:xfrm>
                <a:off x="614" y="3595"/>
                <a:ext cx="16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2" name="Oval 33"/>
              <p:cNvSpPr>
                <a:spLocks noChangeArrowheads="1"/>
              </p:cNvSpPr>
              <p:nvPr/>
            </p:nvSpPr>
            <p:spPr bwMode="auto">
              <a:xfrm>
                <a:off x="508" y="5203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3" name="Rectangle 34"/>
              <p:cNvSpPr>
                <a:spLocks noChangeArrowheads="1"/>
              </p:cNvSpPr>
              <p:nvPr/>
            </p:nvSpPr>
            <p:spPr bwMode="auto">
              <a:xfrm>
                <a:off x="1407" y="5069"/>
                <a:ext cx="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4" name="Oval 35"/>
              <p:cNvSpPr>
                <a:spLocks noChangeArrowheads="1"/>
              </p:cNvSpPr>
              <p:nvPr/>
            </p:nvSpPr>
            <p:spPr bwMode="auto">
              <a:xfrm>
                <a:off x="1399" y="5203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5" name="Rectangle 36"/>
              <p:cNvSpPr>
                <a:spLocks noChangeArrowheads="1"/>
              </p:cNvSpPr>
              <p:nvPr/>
            </p:nvSpPr>
            <p:spPr bwMode="auto">
              <a:xfrm>
                <a:off x="1097" y="5069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6" name="Oval 37"/>
              <p:cNvSpPr>
                <a:spLocks noChangeArrowheads="1"/>
              </p:cNvSpPr>
              <p:nvPr/>
            </p:nvSpPr>
            <p:spPr bwMode="auto">
              <a:xfrm>
                <a:off x="1248" y="5203"/>
                <a:ext cx="60" cy="64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7" name="Rectangle 38"/>
              <p:cNvSpPr>
                <a:spLocks noChangeArrowheads="1"/>
              </p:cNvSpPr>
              <p:nvPr/>
            </p:nvSpPr>
            <p:spPr bwMode="auto">
              <a:xfrm>
                <a:off x="792" y="5069"/>
                <a:ext cx="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8" name="Rectangle 39"/>
              <p:cNvSpPr>
                <a:spLocks noChangeArrowheads="1"/>
              </p:cNvSpPr>
              <p:nvPr/>
            </p:nvSpPr>
            <p:spPr bwMode="auto">
              <a:xfrm>
                <a:off x="1091" y="5203"/>
                <a:ext cx="61" cy="64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9" name="Line 40"/>
              <p:cNvSpPr>
                <a:spLocks noChangeShapeType="1"/>
              </p:cNvSpPr>
              <p:nvPr/>
            </p:nvSpPr>
            <p:spPr bwMode="auto">
              <a:xfrm>
                <a:off x="1091" y="5203"/>
                <a:ext cx="63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0" name="Line 41"/>
              <p:cNvSpPr>
                <a:spLocks noChangeShapeType="1"/>
              </p:cNvSpPr>
              <p:nvPr/>
            </p:nvSpPr>
            <p:spPr bwMode="auto">
              <a:xfrm flipV="1">
                <a:off x="1091" y="5203"/>
                <a:ext cx="63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1" name="Rectangle 42"/>
              <p:cNvSpPr>
                <a:spLocks noChangeArrowheads="1"/>
              </p:cNvSpPr>
              <p:nvPr/>
            </p:nvSpPr>
            <p:spPr bwMode="auto">
              <a:xfrm>
                <a:off x="311" y="5058"/>
                <a:ext cx="16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2" name="Oval 43"/>
              <p:cNvSpPr>
                <a:spLocks noChangeArrowheads="1"/>
              </p:cNvSpPr>
              <p:nvPr/>
            </p:nvSpPr>
            <p:spPr bwMode="auto">
              <a:xfrm>
                <a:off x="940" y="5203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3" name="Rectangle 44"/>
              <p:cNvSpPr>
                <a:spLocks noChangeArrowheads="1"/>
              </p:cNvSpPr>
              <p:nvPr/>
            </p:nvSpPr>
            <p:spPr bwMode="auto">
              <a:xfrm>
                <a:off x="1405" y="4972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4" name="Oval 45"/>
              <p:cNvSpPr>
                <a:spLocks noChangeArrowheads="1"/>
              </p:cNvSpPr>
              <p:nvPr/>
            </p:nvSpPr>
            <p:spPr bwMode="auto">
              <a:xfrm>
                <a:off x="784" y="5203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5" name="Rectangle 46"/>
              <p:cNvSpPr>
                <a:spLocks noChangeArrowheads="1"/>
              </p:cNvSpPr>
              <p:nvPr/>
            </p:nvSpPr>
            <p:spPr bwMode="auto">
              <a:xfrm>
                <a:off x="1097" y="4972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6" name="Oval 47"/>
              <p:cNvSpPr>
                <a:spLocks noChangeArrowheads="1"/>
              </p:cNvSpPr>
              <p:nvPr/>
            </p:nvSpPr>
            <p:spPr bwMode="auto">
              <a:xfrm>
                <a:off x="632" y="5203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7" name="Rectangle 48"/>
              <p:cNvSpPr>
                <a:spLocks noChangeArrowheads="1"/>
              </p:cNvSpPr>
              <p:nvPr/>
            </p:nvSpPr>
            <p:spPr bwMode="auto">
              <a:xfrm>
                <a:off x="789" y="4989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8" name="Oval 49"/>
              <p:cNvSpPr>
                <a:spLocks noChangeArrowheads="1"/>
              </p:cNvSpPr>
              <p:nvPr/>
            </p:nvSpPr>
            <p:spPr bwMode="auto">
              <a:xfrm>
                <a:off x="1091" y="5306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9" name="Rectangle 50"/>
              <p:cNvSpPr>
                <a:spLocks noChangeArrowheads="1"/>
              </p:cNvSpPr>
              <p:nvPr/>
            </p:nvSpPr>
            <p:spPr bwMode="auto">
              <a:xfrm>
                <a:off x="1567" y="4983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0" name="Oval 51"/>
              <p:cNvSpPr>
                <a:spLocks noChangeArrowheads="1"/>
              </p:cNvSpPr>
              <p:nvPr/>
            </p:nvSpPr>
            <p:spPr bwMode="auto">
              <a:xfrm>
                <a:off x="719" y="5432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1" name="Rectangle 52"/>
              <p:cNvSpPr>
                <a:spLocks noChangeArrowheads="1"/>
              </p:cNvSpPr>
              <p:nvPr/>
            </p:nvSpPr>
            <p:spPr bwMode="auto">
              <a:xfrm>
                <a:off x="406" y="4892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2" name="Oval 53"/>
              <p:cNvSpPr>
                <a:spLocks noChangeArrowheads="1"/>
              </p:cNvSpPr>
              <p:nvPr/>
            </p:nvSpPr>
            <p:spPr bwMode="auto">
              <a:xfrm>
                <a:off x="1550" y="5255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3" name="Rectangle 54"/>
              <p:cNvSpPr>
                <a:spLocks noChangeArrowheads="1"/>
              </p:cNvSpPr>
              <p:nvPr/>
            </p:nvSpPr>
            <p:spPr bwMode="auto">
              <a:xfrm>
                <a:off x="1151" y="4732"/>
                <a:ext cx="15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4" name="Oval 55"/>
              <p:cNvSpPr>
                <a:spLocks noChangeArrowheads="1"/>
              </p:cNvSpPr>
              <p:nvPr/>
            </p:nvSpPr>
            <p:spPr bwMode="auto">
              <a:xfrm>
                <a:off x="481" y="5255"/>
                <a:ext cx="61" cy="64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5" name="Rectangle 56"/>
              <p:cNvSpPr>
                <a:spLocks noChangeArrowheads="1"/>
              </p:cNvSpPr>
              <p:nvPr/>
            </p:nvSpPr>
            <p:spPr bwMode="auto">
              <a:xfrm>
                <a:off x="533" y="5052"/>
                <a:ext cx="163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6" name="Oval 57"/>
              <p:cNvSpPr>
                <a:spLocks noChangeArrowheads="1"/>
              </p:cNvSpPr>
              <p:nvPr/>
            </p:nvSpPr>
            <p:spPr bwMode="auto">
              <a:xfrm>
                <a:off x="503" y="2928"/>
                <a:ext cx="60" cy="6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7" name="Rectangle 58"/>
              <p:cNvSpPr>
                <a:spLocks noChangeArrowheads="1"/>
              </p:cNvSpPr>
              <p:nvPr/>
            </p:nvSpPr>
            <p:spPr bwMode="auto">
              <a:xfrm>
                <a:off x="1407" y="2800"/>
                <a:ext cx="10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8" name="Oval 59"/>
              <p:cNvSpPr>
                <a:spLocks noChangeArrowheads="1"/>
              </p:cNvSpPr>
              <p:nvPr/>
            </p:nvSpPr>
            <p:spPr bwMode="auto">
              <a:xfrm>
                <a:off x="1399" y="2928"/>
                <a:ext cx="60" cy="6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9" name="Rectangle 60"/>
              <p:cNvSpPr>
                <a:spLocks noChangeArrowheads="1"/>
              </p:cNvSpPr>
              <p:nvPr/>
            </p:nvSpPr>
            <p:spPr bwMode="auto">
              <a:xfrm>
                <a:off x="1175" y="2800"/>
                <a:ext cx="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0" name="Oval 61"/>
              <p:cNvSpPr>
                <a:spLocks noChangeArrowheads="1"/>
              </p:cNvSpPr>
              <p:nvPr/>
            </p:nvSpPr>
            <p:spPr bwMode="auto">
              <a:xfrm>
                <a:off x="1248" y="2928"/>
                <a:ext cx="60" cy="65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1" name="Rectangle 62"/>
              <p:cNvSpPr>
                <a:spLocks noChangeArrowheads="1"/>
              </p:cNvSpPr>
              <p:nvPr/>
            </p:nvSpPr>
            <p:spPr bwMode="auto">
              <a:xfrm>
                <a:off x="867" y="2800"/>
                <a:ext cx="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2" name="Rectangle 63"/>
              <p:cNvSpPr>
                <a:spLocks noChangeArrowheads="1"/>
              </p:cNvSpPr>
              <p:nvPr/>
            </p:nvSpPr>
            <p:spPr bwMode="auto">
              <a:xfrm>
                <a:off x="1091" y="2928"/>
                <a:ext cx="61" cy="65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3" name="Line 64"/>
              <p:cNvSpPr>
                <a:spLocks noChangeShapeType="1"/>
              </p:cNvSpPr>
              <p:nvPr/>
            </p:nvSpPr>
            <p:spPr bwMode="auto">
              <a:xfrm>
                <a:off x="1091" y="2929"/>
                <a:ext cx="63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4" name="Line 65"/>
              <p:cNvSpPr>
                <a:spLocks noChangeShapeType="1"/>
              </p:cNvSpPr>
              <p:nvPr/>
            </p:nvSpPr>
            <p:spPr bwMode="auto">
              <a:xfrm flipV="1">
                <a:off x="1091" y="2929"/>
                <a:ext cx="63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5" name="Rectangle 66"/>
              <p:cNvSpPr>
                <a:spLocks noChangeArrowheads="1"/>
              </p:cNvSpPr>
              <p:nvPr/>
            </p:nvSpPr>
            <p:spPr bwMode="auto">
              <a:xfrm>
                <a:off x="1572" y="2715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6" name="Oval 67"/>
              <p:cNvSpPr>
                <a:spLocks noChangeArrowheads="1"/>
              </p:cNvSpPr>
              <p:nvPr/>
            </p:nvSpPr>
            <p:spPr bwMode="auto">
              <a:xfrm>
                <a:off x="940" y="2928"/>
                <a:ext cx="61" cy="6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7" name="Rectangle 68"/>
              <p:cNvSpPr>
                <a:spLocks noChangeArrowheads="1"/>
              </p:cNvSpPr>
              <p:nvPr/>
            </p:nvSpPr>
            <p:spPr bwMode="auto">
              <a:xfrm>
                <a:off x="1248" y="2703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8" name="Oval 69"/>
              <p:cNvSpPr>
                <a:spLocks noChangeArrowheads="1"/>
              </p:cNvSpPr>
              <p:nvPr/>
            </p:nvSpPr>
            <p:spPr bwMode="auto">
              <a:xfrm>
                <a:off x="784" y="2928"/>
                <a:ext cx="60" cy="6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9" name="Rectangle 70"/>
              <p:cNvSpPr>
                <a:spLocks noChangeArrowheads="1"/>
              </p:cNvSpPr>
              <p:nvPr/>
            </p:nvSpPr>
            <p:spPr bwMode="auto">
              <a:xfrm>
                <a:off x="940" y="2703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0" name="Oval 71"/>
              <p:cNvSpPr>
                <a:spLocks noChangeArrowheads="1"/>
              </p:cNvSpPr>
              <p:nvPr/>
            </p:nvSpPr>
            <p:spPr bwMode="auto">
              <a:xfrm>
                <a:off x="632" y="2928"/>
                <a:ext cx="61" cy="6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1" name="Rectangle 72"/>
              <p:cNvSpPr>
                <a:spLocks noChangeArrowheads="1"/>
              </p:cNvSpPr>
              <p:nvPr/>
            </p:nvSpPr>
            <p:spPr bwMode="auto">
              <a:xfrm>
                <a:off x="641" y="2800"/>
                <a:ext cx="10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2" name="Oval 73"/>
              <p:cNvSpPr>
                <a:spLocks noChangeArrowheads="1"/>
              </p:cNvSpPr>
              <p:nvPr/>
            </p:nvSpPr>
            <p:spPr bwMode="auto">
              <a:xfrm>
                <a:off x="1091" y="3032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3" name="Rectangle 74"/>
              <p:cNvSpPr>
                <a:spLocks noChangeArrowheads="1"/>
              </p:cNvSpPr>
              <p:nvPr/>
            </p:nvSpPr>
            <p:spPr bwMode="auto">
              <a:xfrm>
                <a:off x="1524" y="2560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4" name="Oval 75"/>
              <p:cNvSpPr>
                <a:spLocks noChangeArrowheads="1"/>
              </p:cNvSpPr>
              <p:nvPr/>
            </p:nvSpPr>
            <p:spPr bwMode="auto">
              <a:xfrm>
                <a:off x="778" y="3152"/>
                <a:ext cx="60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5" name="Rectangle 76"/>
              <p:cNvSpPr>
                <a:spLocks noChangeArrowheads="1"/>
              </p:cNvSpPr>
              <p:nvPr/>
            </p:nvSpPr>
            <p:spPr bwMode="auto">
              <a:xfrm>
                <a:off x="482" y="2703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6" name="Oval 77"/>
              <p:cNvSpPr>
                <a:spLocks noChangeArrowheads="1"/>
              </p:cNvSpPr>
              <p:nvPr/>
            </p:nvSpPr>
            <p:spPr bwMode="auto">
              <a:xfrm>
                <a:off x="1550" y="2980"/>
                <a:ext cx="61" cy="64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7" name="Rectangle 78"/>
              <p:cNvSpPr>
                <a:spLocks noChangeArrowheads="1"/>
              </p:cNvSpPr>
              <p:nvPr/>
            </p:nvSpPr>
            <p:spPr bwMode="auto">
              <a:xfrm>
                <a:off x="1048" y="2452"/>
                <a:ext cx="15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8" name="Oval 79"/>
              <p:cNvSpPr>
                <a:spLocks noChangeArrowheads="1"/>
              </p:cNvSpPr>
              <p:nvPr/>
            </p:nvSpPr>
            <p:spPr bwMode="auto">
              <a:xfrm>
                <a:off x="481" y="2980"/>
                <a:ext cx="61" cy="64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9" name="Rectangle 80"/>
              <p:cNvSpPr>
                <a:spLocks noChangeArrowheads="1"/>
              </p:cNvSpPr>
              <p:nvPr/>
            </p:nvSpPr>
            <p:spPr bwMode="auto">
              <a:xfrm>
                <a:off x="330" y="2617"/>
                <a:ext cx="10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0" name="Oval 81"/>
              <p:cNvSpPr>
                <a:spLocks noChangeArrowheads="1"/>
              </p:cNvSpPr>
              <p:nvPr/>
            </p:nvSpPr>
            <p:spPr bwMode="auto">
              <a:xfrm>
                <a:off x="1100" y="1257"/>
                <a:ext cx="106" cy="11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1" name="Rectangle 82"/>
              <p:cNvSpPr>
                <a:spLocks noChangeArrowheads="1"/>
              </p:cNvSpPr>
              <p:nvPr/>
            </p:nvSpPr>
            <p:spPr bwMode="auto">
              <a:xfrm>
                <a:off x="2668" y="1020"/>
                <a:ext cx="157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2" name="Oval 83"/>
              <p:cNvSpPr>
                <a:spLocks noChangeArrowheads="1"/>
              </p:cNvSpPr>
              <p:nvPr/>
            </p:nvSpPr>
            <p:spPr bwMode="auto">
              <a:xfrm>
                <a:off x="2659" y="1252"/>
                <a:ext cx="107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3" name="Rectangle 84"/>
              <p:cNvSpPr>
                <a:spLocks noChangeArrowheads="1"/>
              </p:cNvSpPr>
              <p:nvPr/>
            </p:nvSpPr>
            <p:spPr bwMode="auto">
              <a:xfrm>
                <a:off x="2263" y="1020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4" name="Oval 85"/>
              <p:cNvSpPr>
                <a:spLocks noChangeArrowheads="1"/>
              </p:cNvSpPr>
              <p:nvPr/>
            </p:nvSpPr>
            <p:spPr bwMode="auto">
              <a:xfrm>
                <a:off x="2395" y="1252"/>
                <a:ext cx="106" cy="112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5" name="Rectangle 86"/>
              <p:cNvSpPr>
                <a:spLocks noChangeArrowheads="1"/>
              </p:cNvSpPr>
              <p:nvPr/>
            </p:nvSpPr>
            <p:spPr bwMode="auto">
              <a:xfrm>
                <a:off x="1750" y="1020"/>
                <a:ext cx="157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6" name="Rectangle 87"/>
              <p:cNvSpPr>
                <a:spLocks noChangeArrowheads="1"/>
              </p:cNvSpPr>
              <p:nvPr/>
            </p:nvSpPr>
            <p:spPr bwMode="auto">
              <a:xfrm>
                <a:off x="2125" y="1252"/>
                <a:ext cx="107" cy="112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7" name="Line 88"/>
              <p:cNvSpPr>
                <a:spLocks noChangeShapeType="1"/>
              </p:cNvSpPr>
              <p:nvPr/>
            </p:nvSpPr>
            <p:spPr bwMode="auto">
              <a:xfrm>
                <a:off x="2125" y="1252"/>
                <a:ext cx="103" cy="10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8" name="Line 89"/>
              <p:cNvSpPr>
                <a:spLocks noChangeShapeType="1"/>
              </p:cNvSpPr>
              <p:nvPr/>
            </p:nvSpPr>
            <p:spPr bwMode="auto">
              <a:xfrm flipV="1">
                <a:off x="2125" y="1252"/>
                <a:ext cx="103" cy="10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9" name="Rectangle 90"/>
              <p:cNvSpPr>
                <a:spLocks noChangeArrowheads="1"/>
              </p:cNvSpPr>
              <p:nvPr/>
            </p:nvSpPr>
            <p:spPr bwMode="auto">
              <a:xfrm>
                <a:off x="2447" y="837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0" name="Oval 91"/>
              <p:cNvSpPr>
                <a:spLocks noChangeArrowheads="1"/>
              </p:cNvSpPr>
              <p:nvPr/>
            </p:nvSpPr>
            <p:spPr bwMode="auto">
              <a:xfrm>
                <a:off x="1861" y="1252"/>
                <a:ext cx="106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1" name="Rectangle 92"/>
              <p:cNvSpPr>
                <a:spLocks noChangeArrowheads="1"/>
              </p:cNvSpPr>
              <p:nvPr/>
            </p:nvSpPr>
            <p:spPr bwMode="auto">
              <a:xfrm>
                <a:off x="1934" y="860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2" name="Oval 93"/>
              <p:cNvSpPr>
                <a:spLocks noChangeArrowheads="1"/>
              </p:cNvSpPr>
              <p:nvPr/>
            </p:nvSpPr>
            <p:spPr bwMode="auto">
              <a:xfrm>
                <a:off x="1596" y="1252"/>
                <a:ext cx="106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3" name="Rectangle 94"/>
              <p:cNvSpPr>
                <a:spLocks noChangeArrowheads="1"/>
              </p:cNvSpPr>
              <p:nvPr/>
            </p:nvSpPr>
            <p:spPr bwMode="auto">
              <a:xfrm>
                <a:off x="1324" y="843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4" name="Oval 95"/>
              <p:cNvSpPr>
                <a:spLocks noChangeArrowheads="1"/>
              </p:cNvSpPr>
              <p:nvPr/>
            </p:nvSpPr>
            <p:spPr bwMode="auto">
              <a:xfrm>
                <a:off x="1332" y="1252"/>
                <a:ext cx="106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5" name="Rectangle 96"/>
              <p:cNvSpPr>
                <a:spLocks noChangeArrowheads="1"/>
              </p:cNvSpPr>
              <p:nvPr/>
            </p:nvSpPr>
            <p:spPr bwMode="auto">
              <a:xfrm>
                <a:off x="1281" y="1026"/>
                <a:ext cx="165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6" name="Oval 97"/>
              <p:cNvSpPr>
                <a:spLocks noChangeArrowheads="1"/>
              </p:cNvSpPr>
              <p:nvPr/>
            </p:nvSpPr>
            <p:spPr bwMode="auto">
              <a:xfrm>
                <a:off x="2125" y="1429"/>
                <a:ext cx="107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7" name="Rectangle 98"/>
              <p:cNvSpPr>
                <a:spLocks noChangeArrowheads="1"/>
              </p:cNvSpPr>
              <p:nvPr/>
            </p:nvSpPr>
            <p:spPr bwMode="auto">
              <a:xfrm>
                <a:off x="3051" y="980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8" name="Oval 99"/>
              <p:cNvSpPr>
                <a:spLocks noChangeArrowheads="1"/>
              </p:cNvSpPr>
              <p:nvPr/>
            </p:nvSpPr>
            <p:spPr bwMode="auto">
              <a:xfrm>
                <a:off x="1650" y="1686"/>
                <a:ext cx="106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9" name="Rectangle 100"/>
              <p:cNvSpPr>
                <a:spLocks noChangeArrowheads="1"/>
              </p:cNvSpPr>
              <p:nvPr/>
            </p:nvSpPr>
            <p:spPr bwMode="auto">
              <a:xfrm>
                <a:off x="924" y="1037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0" name="Oval 101"/>
              <p:cNvSpPr>
                <a:spLocks noChangeArrowheads="1"/>
              </p:cNvSpPr>
              <p:nvPr/>
            </p:nvSpPr>
            <p:spPr bwMode="auto">
              <a:xfrm>
                <a:off x="2897" y="1377"/>
                <a:ext cx="107" cy="11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1" name="Rectangle 102"/>
              <p:cNvSpPr>
                <a:spLocks noChangeArrowheads="1"/>
              </p:cNvSpPr>
              <p:nvPr/>
            </p:nvSpPr>
            <p:spPr bwMode="auto">
              <a:xfrm>
                <a:off x="2528" y="426"/>
                <a:ext cx="25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2" name="Oval 103"/>
              <p:cNvSpPr>
                <a:spLocks noChangeArrowheads="1"/>
              </p:cNvSpPr>
              <p:nvPr/>
            </p:nvSpPr>
            <p:spPr bwMode="auto">
              <a:xfrm>
                <a:off x="1068" y="1440"/>
                <a:ext cx="105" cy="113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3" name="Rectangle 104"/>
              <p:cNvSpPr>
                <a:spLocks noChangeArrowheads="1"/>
              </p:cNvSpPr>
              <p:nvPr/>
            </p:nvSpPr>
            <p:spPr bwMode="auto">
              <a:xfrm>
                <a:off x="1294" y="512"/>
                <a:ext cx="26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4" name="Rectangle 105"/>
              <p:cNvSpPr>
                <a:spLocks noChangeArrowheads="1"/>
              </p:cNvSpPr>
              <p:nvPr/>
            </p:nvSpPr>
            <p:spPr bwMode="auto">
              <a:xfrm>
                <a:off x="345" y="3171"/>
                <a:ext cx="29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5" name="Rectangle 106"/>
              <p:cNvSpPr>
                <a:spLocks noChangeArrowheads="1"/>
              </p:cNvSpPr>
              <p:nvPr/>
            </p:nvSpPr>
            <p:spPr bwMode="auto">
              <a:xfrm>
                <a:off x="321" y="5486"/>
                <a:ext cx="29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6" name="Rectangle 107"/>
              <p:cNvSpPr>
                <a:spLocks noChangeArrowheads="1"/>
              </p:cNvSpPr>
              <p:nvPr/>
            </p:nvSpPr>
            <p:spPr bwMode="auto">
              <a:xfrm>
                <a:off x="309" y="4349"/>
                <a:ext cx="29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7" name="Rectangle 108"/>
              <p:cNvSpPr>
                <a:spLocks noChangeArrowheads="1"/>
              </p:cNvSpPr>
              <p:nvPr/>
            </p:nvSpPr>
            <p:spPr bwMode="auto">
              <a:xfrm>
                <a:off x="705" y="1872"/>
                <a:ext cx="29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8" name="Rectangle 109"/>
              <p:cNvSpPr>
                <a:spLocks noChangeArrowheads="1"/>
              </p:cNvSpPr>
              <p:nvPr/>
            </p:nvSpPr>
            <p:spPr bwMode="auto">
              <a:xfrm>
                <a:off x="2182" y="2157"/>
                <a:ext cx="20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9" name="Rectangle 110"/>
              <p:cNvSpPr>
                <a:spLocks noChangeArrowheads="1"/>
              </p:cNvSpPr>
              <p:nvPr/>
            </p:nvSpPr>
            <p:spPr bwMode="auto">
              <a:xfrm>
                <a:off x="2302" y="2157"/>
                <a:ext cx="43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0" name="Rectangle 111"/>
              <p:cNvSpPr>
                <a:spLocks noChangeArrowheads="1"/>
              </p:cNvSpPr>
              <p:nvPr/>
            </p:nvSpPr>
            <p:spPr bwMode="auto">
              <a:xfrm>
                <a:off x="2182" y="2277"/>
                <a:ext cx="7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1" name="Rectangle 112"/>
              <p:cNvSpPr>
                <a:spLocks noChangeArrowheads="1"/>
              </p:cNvSpPr>
              <p:nvPr/>
            </p:nvSpPr>
            <p:spPr bwMode="auto">
              <a:xfrm>
                <a:off x="2182" y="2397"/>
                <a:ext cx="20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2" name="Rectangle 113"/>
              <p:cNvSpPr>
                <a:spLocks noChangeArrowheads="1"/>
              </p:cNvSpPr>
              <p:nvPr/>
            </p:nvSpPr>
            <p:spPr bwMode="auto">
              <a:xfrm>
                <a:off x="2302" y="2397"/>
                <a:ext cx="43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3" name="Rectangle 114"/>
              <p:cNvSpPr>
                <a:spLocks noChangeArrowheads="1"/>
              </p:cNvSpPr>
              <p:nvPr/>
            </p:nvSpPr>
            <p:spPr bwMode="auto">
              <a:xfrm>
                <a:off x="2182" y="2637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4" name="Rectangle 115"/>
              <p:cNvSpPr>
                <a:spLocks noChangeArrowheads="1"/>
              </p:cNvSpPr>
              <p:nvPr/>
            </p:nvSpPr>
            <p:spPr bwMode="auto">
              <a:xfrm>
                <a:off x="2304" y="2637"/>
                <a:ext cx="43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5" name="Rectangle 116"/>
              <p:cNvSpPr>
                <a:spLocks noChangeArrowheads="1"/>
              </p:cNvSpPr>
              <p:nvPr/>
            </p:nvSpPr>
            <p:spPr bwMode="auto">
              <a:xfrm>
                <a:off x="2182" y="2877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6" name="Rectangle 117"/>
              <p:cNvSpPr>
                <a:spLocks noChangeArrowheads="1"/>
              </p:cNvSpPr>
              <p:nvPr/>
            </p:nvSpPr>
            <p:spPr bwMode="auto">
              <a:xfrm>
                <a:off x="2346" y="2877"/>
                <a:ext cx="82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7" name="Rectangle 118"/>
              <p:cNvSpPr>
                <a:spLocks noChangeArrowheads="1"/>
              </p:cNvSpPr>
              <p:nvPr/>
            </p:nvSpPr>
            <p:spPr bwMode="auto">
              <a:xfrm>
                <a:off x="2182" y="3117"/>
                <a:ext cx="21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8" name="Rectangle 119"/>
              <p:cNvSpPr>
                <a:spLocks noChangeArrowheads="1"/>
              </p:cNvSpPr>
              <p:nvPr/>
            </p:nvSpPr>
            <p:spPr bwMode="auto">
              <a:xfrm>
                <a:off x="2315" y="3117"/>
                <a:ext cx="75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9" name="Rectangle 120"/>
              <p:cNvSpPr>
                <a:spLocks noChangeArrowheads="1"/>
              </p:cNvSpPr>
              <p:nvPr/>
            </p:nvSpPr>
            <p:spPr bwMode="auto">
              <a:xfrm>
                <a:off x="2182" y="3357"/>
                <a:ext cx="16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5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0" name="Rectangle 121"/>
              <p:cNvSpPr>
                <a:spLocks noChangeArrowheads="1"/>
              </p:cNvSpPr>
              <p:nvPr/>
            </p:nvSpPr>
            <p:spPr bwMode="auto">
              <a:xfrm>
                <a:off x="2304" y="3357"/>
                <a:ext cx="159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Gap-On-Area: 1st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1" name="Rectangle 122"/>
              <p:cNvSpPr>
                <a:spLocks noChangeArrowheads="1"/>
              </p:cNvSpPr>
              <p:nvPr/>
            </p:nvSpPr>
            <p:spPr bwMode="auto">
              <a:xfrm>
                <a:off x="2182" y="3597"/>
                <a:ext cx="162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5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2" name="Rectangle 123"/>
              <p:cNvSpPr>
                <a:spLocks noChangeArrowheads="1"/>
              </p:cNvSpPr>
              <p:nvPr/>
            </p:nvSpPr>
            <p:spPr bwMode="auto">
              <a:xfrm>
                <a:off x="2304" y="3597"/>
                <a:ext cx="43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3" name="Rectangle 124"/>
              <p:cNvSpPr>
                <a:spLocks noChangeArrowheads="1"/>
              </p:cNvSpPr>
              <p:nvPr/>
            </p:nvSpPr>
            <p:spPr bwMode="auto">
              <a:xfrm>
                <a:off x="2182" y="3837"/>
                <a:ext cx="21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4" name="Rectangle 125"/>
              <p:cNvSpPr>
                <a:spLocks noChangeArrowheads="1"/>
              </p:cNvSpPr>
              <p:nvPr/>
            </p:nvSpPr>
            <p:spPr bwMode="auto">
              <a:xfrm>
                <a:off x="2304" y="3837"/>
                <a:ext cx="196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 Hand to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5" name="Rectangle 126"/>
              <p:cNvSpPr>
                <a:spLocks noChangeArrowheads="1"/>
              </p:cNvSpPr>
              <p:nvPr/>
            </p:nvSpPr>
            <p:spPr bwMode="auto">
              <a:xfrm>
                <a:off x="2182" y="3957"/>
                <a:ext cx="187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Jet Back in playside A gap. 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6" name="Rectangle 127"/>
              <p:cNvSpPr>
                <a:spLocks noChangeArrowheads="1"/>
              </p:cNvSpPr>
              <p:nvPr/>
            </p:nvSpPr>
            <p:spPr bwMode="auto">
              <a:xfrm>
                <a:off x="2182" y="4197"/>
                <a:ext cx="21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7" name="Rectangle 128"/>
              <p:cNvSpPr>
                <a:spLocks noChangeArrowheads="1"/>
              </p:cNvSpPr>
              <p:nvPr/>
            </p:nvSpPr>
            <p:spPr bwMode="auto">
              <a:xfrm>
                <a:off x="2319" y="4197"/>
                <a:ext cx="204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</a:t>
                </a:r>
                <a:r>
                  <a:rPr kumimoji="0" lang="en-US" sz="15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behing</a:t>
                </a: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QB. Run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8" name="Rectangle 129"/>
              <p:cNvSpPr>
                <a:spLocks noChangeArrowheads="1"/>
              </p:cNvSpPr>
              <p:nvPr/>
            </p:nvSpPr>
            <p:spPr bwMode="auto">
              <a:xfrm>
                <a:off x="2182" y="4317"/>
                <a:ext cx="175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JET motion. </a:t>
                </a:r>
                <a:r>
                  <a:rPr kumimoji="0" lang="en-US" sz="15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Think:HASHMARK</a:t>
                </a: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,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9" name="Rectangle 130"/>
              <p:cNvSpPr>
                <a:spLocks noChangeArrowheads="1"/>
              </p:cNvSpPr>
              <p:nvPr/>
            </p:nvSpPr>
            <p:spPr bwMode="auto">
              <a:xfrm>
                <a:off x="2182" y="4437"/>
                <a:ext cx="73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0" name="Rectangle 131"/>
              <p:cNvSpPr>
                <a:spLocks noChangeArrowheads="1"/>
              </p:cNvSpPr>
              <p:nvPr/>
            </p:nvSpPr>
            <p:spPr bwMode="auto">
              <a:xfrm>
                <a:off x="2182" y="4677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1" name="Rectangle 132"/>
              <p:cNvSpPr>
                <a:spLocks noChangeArrowheads="1"/>
              </p:cNvSpPr>
              <p:nvPr/>
            </p:nvSpPr>
            <p:spPr bwMode="auto">
              <a:xfrm>
                <a:off x="2304" y="4677"/>
                <a:ext cx="186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 on or off LOS.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2" name="Rectangle 133"/>
              <p:cNvSpPr>
                <a:spLocks noChangeArrowheads="1"/>
              </p:cNvSpPr>
              <p:nvPr/>
            </p:nvSpPr>
            <p:spPr bwMode="auto">
              <a:xfrm>
                <a:off x="2182" y="4917"/>
                <a:ext cx="19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3" name="Rectangle 134"/>
              <p:cNvSpPr>
                <a:spLocks noChangeArrowheads="1"/>
              </p:cNvSpPr>
              <p:nvPr/>
            </p:nvSpPr>
            <p:spPr bwMode="auto">
              <a:xfrm>
                <a:off x="2304" y="4917"/>
                <a:ext cx="211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BST. Attack BS. Fake Naked.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4" name="Rectangle 135"/>
              <p:cNvSpPr>
                <a:spLocks noChangeArrowheads="1"/>
              </p:cNvSpPr>
              <p:nvPr/>
            </p:nvSpPr>
            <p:spPr bwMode="auto">
              <a:xfrm>
                <a:off x="2182" y="5157"/>
                <a:ext cx="8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5" name="Rectangle 136"/>
              <p:cNvSpPr>
                <a:spLocks noChangeArrowheads="1"/>
              </p:cNvSpPr>
              <p:nvPr/>
            </p:nvSpPr>
            <p:spPr bwMode="auto">
              <a:xfrm>
                <a:off x="1488" y="29"/>
                <a:ext cx="40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6" name="Rectangle 137"/>
              <p:cNvSpPr>
                <a:spLocks noChangeArrowheads="1"/>
              </p:cNvSpPr>
              <p:nvPr/>
            </p:nvSpPr>
            <p:spPr bwMode="auto">
              <a:xfrm>
                <a:off x="1868" y="29"/>
                <a:ext cx="207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 Tight Liz (-) 28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7" name="Line 138"/>
              <p:cNvSpPr>
                <a:spLocks noChangeShapeType="1"/>
              </p:cNvSpPr>
              <p:nvPr/>
            </p:nvSpPr>
            <p:spPr bwMode="auto">
              <a:xfrm flipV="1">
                <a:off x="2964" y="1043"/>
                <a:ext cx="57" cy="32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8" name="Freeform 139"/>
              <p:cNvSpPr>
                <a:spLocks/>
              </p:cNvSpPr>
              <p:nvPr/>
            </p:nvSpPr>
            <p:spPr bwMode="auto">
              <a:xfrm>
                <a:off x="2984" y="1029"/>
                <a:ext cx="76" cy="20"/>
              </a:xfrm>
              <a:custGeom>
                <a:avLst/>
                <a:gdLst>
                  <a:gd name="T0" fmla="*/ 211 w 211"/>
                  <a:gd name="T1" fmla="*/ 34 h 53"/>
                  <a:gd name="T2" fmla="*/ 208 w 211"/>
                  <a:gd name="T3" fmla="*/ 53 h 53"/>
                  <a:gd name="T4" fmla="*/ 0 w 211"/>
                  <a:gd name="T5" fmla="*/ 19 h 53"/>
                  <a:gd name="T6" fmla="*/ 2 w 211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11" y="34"/>
                    </a:moveTo>
                    <a:lnTo>
                      <a:pt x="208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9" name="Line 140"/>
              <p:cNvSpPr>
                <a:spLocks noChangeShapeType="1"/>
              </p:cNvSpPr>
              <p:nvPr/>
            </p:nvSpPr>
            <p:spPr bwMode="auto">
              <a:xfrm flipH="1">
                <a:off x="2984" y="102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0" name="Line 141"/>
              <p:cNvSpPr>
                <a:spLocks noChangeShapeType="1"/>
              </p:cNvSpPr>
              <p:nvPr/>
            </p:nvSpPr>
            <p:spPr bwMode="auto">
              <a:xfrm flipH="1" flipV="1">
                <a:off x="509" y="5197"/>
                <a:ext cx="246" cy="25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1" name="Freeform 142"/>
              <p:cNvSpPr>
                <a:spLocks/>
              </p:cNvSpPr>
              <p:nvPr/>
            </p:nvSpPr>
            <p:spPr bwMode="auto">
              <a:xfrm>
                <a:off x="478" y="5163"/>
                <a:ext cx="57" cy="63"/>
              </a:xfrm>
              <a:custGeom>
                <a:avLst/>
                <a:gdLst>
                  <a:gd name="T0" fmla="*/ 145 w 160"/>
                  <a:gd name="T1" fmla="*/ 0 h 166"/>
                  <a:gd name="T2" fmla="*/ 160 w 160"/>
                  <a:gd name="T3" fmla="*/ 13 h 166"/>
                  <a:gd name="T4" fmla="*/ 15 w 160"/>
                  <a:gd name="T5" fmla="*/ 166 h 166"/>
                  <a:gd name="T6" fmla="*/ 0 w 160"/>
                  <a:gd name="T7" fmla="*/ 153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6">
                    <a:moveTo>
                      <a:pt x="145" y="0"/>
                    </a:moveTo>
                    <a:lnTo>
                      <a:pt x="160" y="13"/>
                    </a:lnTo>
                    <a:lnTo>
                      <a:pt x="15" y="166"/>
                    </a:lnTo>
                    <a:lnTo>
                      <a:pt x="0" y="15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2" name="Line 143"/>
              <p:cNvSpPr>
                <a:spLocks noChangeShapeType="1"/>
              </p:cNvSpPr>
              <p:nvPr/>
            </p:nvSpPr>
            <p:spPr bwMode="auto">
              <a:xfrm>
                <a:off x="478" y="522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3" name="Arc 144"/>
              <p:cNvSpPr>
                <a:spLocks/>
              </p:cNvSpPr>
              <p:nvPr/>
            </p:nvSpPr>
            <p:spPr bwMode="auto">
              <a:xfrm>
                <a:off x="557" y="5153"/>
                <a:ext cx="79" cy="5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74 h 21598"/>
                  <a:gd name="T2" fmla="*/ 262 w 21597"/>
                  <a:gd name="T3" fmla="*/ 21598 h 21598"/>
                  <a:gd name="T4" fmla="*/ 0 w 21597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98" fill="none" extrusionOk="0">
                    <a:moveTo>
                      <a:pt x="21596" y="373"/>
                    </a:moveTo>
                    <a:cubicBezTo>
                      <a:pt x="21394" y="12053"/>
                      <a:pt x="11942" y="21456"/>
                      <a:pt x="262" y="21598"/>
                    </a:cubicBezTo>
                  </a:path>
                  <a:path w="21597" h="21598" stroke="0" extrusionOk="0">
                    <a:moveTo>
                      <a:pt x="21596" y="373"/>
                    </a:moveTo>
                    <a:cubicBezTo>
                      <a:pt x="21394" y="12053"/>
                      <a:pt x="11942" y="21456"/>
                      <a:pt x="262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4" name="Freeform 145"/>
              <p:cNvSpPr>
                <a:spLocks/>
              </p:cNvSpPr>
              <p:nvPr/>
            </p:nvSpPr>
            <p:spPr bwMode="auto">
              <a:xfrm>
                <a:off x="618" y="5117"/>
                <a:ext cx="48" cy="70"/>
              </a:xfrm>
              <a:custGeom>
                <a:avLst/>
                <a:gdLst>
                  <a:gd name="T0" fmla="*/ 132 w 132"/>
                  <a:gd name="T1" fmla="*/ 174 h 185"/>
                  <a:gd name="T2" fmla="*/ 115 w 132"/>
                  <a:gd name="T3" fmla="*/ 185 h 185"/>
                  <a:gd name="T4" fmla="*/ 0 w 132"/>
                  <a:gd name="T5" fmla="*/ 10 h 185"/>
                  <a:gd name="T6" fmla="*/ 17 w 132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85">
                    <a:moveTo>
                      <a:pt x="132" y="174"/>
                    </a:moveTo>
                    <a:lnTo>
                      <a:pt x="115" y="185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5" name="Line 146"/>
              <p:cNvSpPr>
                <a:spLocks noChangeShapeType="1"/>
              </p:cNvSpPr>
              <p:nvPr/>
            </p:nvSpPr>
            <p:spPr bwMode="auto">
              <a:xfrm flipH="1">
                <a:off x="618" y="5117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6" name="Line 147"/>
              <p:cNvSpPr>
                <a:spLocks noChangeShapeType="1"/>
              </p:cNvSpPr>
              <p:nvPr/>
            </p:nvSpPr>
            <p:spPr bwMode="auto">
              <a:xfrm flipH="1" flipV="1">
                <a:off x="533" y="2916"/>
                <a:ext cx="257" cy="2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7" name="Freeform 148"/>
              <p:cNvSpPr>
                <a:spLocks/>
              </p:cNvSpPr>
              <p:nvPr/>
            </p:nvSpPr>
            <p:spPr bwMode="auto">
              <a:xfrm>
                <a:off x="501" y="2883"/>
                <a:ext cx="59" cy="62"/>
              </a:xfrm>
              <a:custGeom>
                <a:avLst/>
                <a:gdLst>
                  <a:gd name="T0" fmla="*/ 149 w 164"/>
                  <a:gd name="T1" fmla="*/ 0 h 164"/>
                  <a:gd name="T2" fmla="*/ 164 w 164"/>
                  <a:gd name="T3" fmla="*/ 15 h 164"/>
                  <a:gd name="T4" fmla="*/ 15 w 164"/>
                  <a:gd name="T5" fmla="*/ 164 h 164"/>
                  <a:gd name="T6" fmla="*/ 0 w 164"/>
                  <a:gd name="T7" fmla="*/ 14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4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8" name="Line 149"/>
              <p:cNvSpPr>
                <a:spLocks noChangeShapeType="1"/>
              </p:cNvSpPr>
              <p:nvPr/>
            </p:nvSpPr>
            <p:spPr bwMode="auto">
              <a:xfrm>
                <a:off x="501" y="2939"/>
                <a:ext cx="6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9" name="Arc 150"/>
              <p:cNvSpPr>
                <a:spLocks/>
              </p:cNvSpPr>
              <p:nvPr/>
            </p:nvSpPr>
            <p:spPr bwMode="auto">
              <a:xfrm>
                <a:off x="571" y="2885"/>
                <a:ext cx="70" cy="6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0" name="Freeform 151"/>
              <p:cNvSpPr>
                <a:spLocks/>
              </p:cNvSpPr>
              <p:nvPr/>
            </p:nvSpPr>
            <p:spPr bwMode="auto">
              <a:xfrm>
                <a:off x="616" y="2851"/>
                <a:ext cx="56" cy="63"/>
              </a:xfrm>
              <a:custGeom>
                <a:avLst/>
                <a:gdLst>
                  <a:gd name="T0" fmla="*/ 156 w 156"/>
                  <a:gd name="T1" fmla="*/ 153 h 166"/>
                  <a:gd name="T2" fmla="*/ 141 w 156"/>
                  <a:gd name="T3" fmla="*/ 166 h 166"/>
                  <a:gd name="T4" fmla="*/ 0 w 156"/>
                  <a:gd name="T5" fmla="*/ 12 h 166"/>
                  <a:gd name="T6" fmla="*/ 15 w 156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66">
                    <a:moveTo>
                      <a:pt x="156" y="153"/>
                    </a:moveTo>
                    <a:lnTo>
                      <a:pt x="141" y="166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1" name="Line 152"/>
              <p:cNvSpPr>
                <a:spLocks noChangeShapeType="1"/>
              </p:cNvSpPr>
              <p:nvPr/>
            </p:nvSpPr>
            <p:spPr bwMode="auto">
              <a:xfrm flipH="1">
                <a:off x="616" y="285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2" name="Line 153"/>
              <p:cNvSpPr>
                <a:spLocks noChangeShapeType="1"/>
              </p:cNvSpPr>
              <p:nvPr/>
            </p:nvSpPr>
            <p:spPr bwMode="auto">
              <a:xfrm flipH="1" flipV="1">
                <a:off x="558" y="4068"/>
                <a:ext cx="218" cy="2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3" name="Freeform 154"/>
              <p:cNvSpPr>
                <a:spLocks/>
              </p:cNvSpPr>
              <p:nvPr/>
            </p:nvSpPr>
            <p:spPr bwMode="auto">
              <a:xfrm>
                <a:off x="526" y="4035"/>
                <a:ext cx="60" cy="61"/>
              </a:xfrm>
              <a:custGeom>
                <a:avLst/>
                <a:gdLst>
                  <a:gd name="T0" fmla="*/ 153 w 166"/>
                  <a:gd name="T1" fmla="*/ 0 h 160"/>
                  <a:gd name="T2" fmla="*/ 166 w 166"/>
                  <a:gd name="T3" fmla="*/ 15 h 160"/>
                  <a:gd name="T4" fmla="*/ 13 w 166"/>
                  <a:gd name="T5" fmla="*/ 160 h 160"/>
                  <a:gd name="T6" fmla="*/ 0 w 166"/>
                  <a:gd name="T7" fmla="*/ 14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53" y="0"/>
                    </a:moveTo>
                    <a:lnTo>
                      <a:pt x="166" y="15"/>
                    </a:lnTo>
                    <a:lnTo>
                      <a:pt x="13" y="160"/>
                    </a:lnTo>
                    <a:lnTo>
                      <a:pt x="0" y="14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4" name="Line 155"/>
              <p:cNvSpPr>
                <a:spLocks noChangeShapeType="1"/>
              </p:cNvSpPr>
              <p:nvPr/>
            </p:nvSpPr>
            <p:spPr bwMode="auto">
              <a:xfrm>
                <a:off x="526" y="4090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5" name="Line 156"/>
              <p:cNvSpPr>
                <a:spLocks noChangeShapeType="1"/>
              </p:cNvSpPr>
              <p:nvPr/>
            </p:nvSpPr>
            <p:spPr bwMode="auto">
              <a:xfrm flipV="1">
                <a:off x="1600" y="3994"/>
                <a:ext cx="97" cy="1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6" name="Freeform 157"/>
              <p:cNvSpPr>
                <a:spLocks/>
              </p:cNvSpPr>
              <p:nvPr/>
            </p:nvSpPr>
            <p:spPr bwMode="auto">
              <a:xfrm>
                <a:off x="1669" y="3962"/>
                <a:ext cx="61" cy="57"/>
              </a:xfrm>
              <a:custGeom>
                <a:avLst/>
                <a:gdLst>
                  <a:gd name="T0" fmla="*/ 170 w 170"/>
                  <a:gd name="T1" fmla="*/ 136 h 151"/>
                  <a:gd name="T2" fmla="*/ 157 w 170"/>
                  <a:gd name="T3" fmla="*/ 151 h 151"/>
                  <a:gd name="T4" fmla="*/ 0 w 170"/>
                  <a:gd name="T5" fmla="*/ 15 h 151"/>
                  <a:gd name="T6" fmla="*/ 13 w 170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1">
                    <a:moveTo>
                      <a:pt x="170" y="136"/>
                    </a:moveTo>
                    <a:lnTo>
                      <a:pt x="157" y="151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7" name="Line 158"/>
              <p:cNvSpPr>
                <a:spLocks noChangeShapeType="1"/>
              </p:cNvSpPr>
              <p:nvPr/>
            </p:nvSpPr>
            <p:spPr bwMode="auto">
              <a:xfrm flipH="1">
                <a:off x="1669" y="3962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8" name="Arc 159"/>
              <p:cNvSpPr>
                <a:spLocks/>
              </p:cNvSpPr>
              <p:nvPr/>
            </p:nvSpPr>
            <p:spPr bwMode="auto">
              <a:xfrm>
                <a:off x="576" y="4009"/>
                <a:ext cx="72" cy="8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58 h 21598"/>
                  <a:gd name="T2" fmla="*/ 291 w 21598"/>
                  <a:gd name="T3" fmla="*/ 21598 h 21598"/>
                  <a:gd name="T4" fmla="*/ 0 w 21598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98" fill="none" extrusionOk="0">
                    <a:moveTo>
                      <a:pt x="21598" y="258"/>
                    </a:moveTo>
                    <a:cubicBezTo>
                      <a:pt x="21458" y="11972"/>
                      <a:pt x="12005" y="21440"/>
                      <a:pt x="291" y="21598"/>
                    </a:cubicBezTo>
                  </a:path>
                  <a:path w="21598" h="21598" stroke="0" extrusionOk="0">
                    <a:moveTo>
                      <a:pt x="21598" y="258"/>
                    </a:moveTo>
                    <a:cubicBezTo>
                      <a:pt x="21458" y="11972"/>
                      <a:pt x="12005" y="21440"/>
                      <a:pt x="291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9" name="Freeform 160"/>
              <p:cNvSpPr>
                <a:spLocks/>
              </p:cNvSpPr>
              <p:nvPr/>
            </p:nvSpPr>
            <p:spPr bwMode="auto">
              <a:xfrm>
                <a:off x="622" y="3977"/>
                <a:ext cx="60" cy="61"/>
              </a:xfrm>
              <a:custGeom>
                <a:avLst/>
                <a:gdLst>
                  <a:gd name="T0" fmla="*/ 166 w 166"/>
                  <a:gd name="T1" fmla="*/ 145 h 160"/>
                  <a:gd name="T2" fmla="*/ 154 w 166"/>
                  <a:gd name="T3" fmla="*/ 160 h 160"/>
                  <a:gd name="T4" fmla="*/ 0 w 166"/>
                  <a:gd name="T5" fmla="*/ 15 h 160"/>
                  <a:gd name="T6" fmla="*/ 13 w 166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66" y="145"/>
                    </a:moveTo>
                    <a:lnTo>
                      <a:pt x="154" y="160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0" name="Line 161"/>
              <p:cNvSpPr>
                <a:spLocks noChangeShapeType="1"/>
              </p:cNvSpPr>
              <p:nvPr/>
            </p:nvSpPr>
            <p:spPr bwMode="auto">
              <a:xfrm flipH="1">
                <a:off x="622" y="3977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1" name="Line 162"/>
              <p:cNvSpPr>
                <a:spLocks noChangeShapeType="1"/>
              </p:cNvSpPr>
              <p:nvPr/>
            </p:nvSpPr>
            <p:spPr bwMode="auto">
              <a:xfrm flipH="1" flipV="1">
                <a:off x="1140" y="1240"/>
                <a:ext cx="513" cy="4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2" name="Freeform 163"/>
              <p:cNvSpPr>
                <a:spLocks/>
              </p:cNvSpPr>
              <p:nvPr/>
            </p:nvSpPr>
            <p:spPr bwMode="auto">
              <a:xfrm>
                <a:off x="1110" y="1204"/>
                <a:ext cx="54" cy="67"/>
              </a:xfrm>
              <a:custGeom>
                <a:avLst/>
                <a:gdLst>
                  <a:gd name="T0" fmla="*/ 136 w 151"/>
                  <a:gd name="T1" fmla="*/ 0 h 175"/>
                  <a:gd name="T2" fmla="*/ 151 w 151"/>
                  <a:gd name="T3" fmla="*/ 13 h 175"/>
                  <a:gd name="T4" fmla="*/ 15 w 151"/>
                  <a:gd name="T5" fmla="*/ 175 h 175"/>
                  <a:gd name="T6" fmla="*/ 0 w 151"/>
                  <a:gd name="T7" fmla="*/ 16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5">
                    <a:moveTo>
                      <a:pt x="136" y="0"/>
                    </a:moveTo>
                    <a:lnTo>
                      <a:pt x="151" y="13"/>
                    </a:lnTo>
                    <a:lnTo>
                      <a:pt x="15" y="175"/>
                    </a:lnTo>
                    <a:lnTo>
                      <a:pt x="0" y="16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3" name="Line 164"/>
              <p:cNvSpPr>
                <a:spLocks noChangeShapeType="1"/>
              </p:cNvSpPr>
              <p:nvPr/>
            </p:nvSpPr>
            <p:spPr bwMode="auto">
              <a:xfrm>
                <a:off x="1110" y="1266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4" name="Freeform 165"/>
              <p:cNvSpPr>
                <a:spLocks/>
              </p:cNvSpPr>
              <p:nvPr/>
            </p:nvSpPr>
            <p:spPr bwMode="auto">
              <a:xfrm>
                <a:off x="1183" y="984"/>
                <a:ext cx="141" cy="291"/>
              </a:xfrm>
              <a:custGeom>
                <a:avLst/>
                <a:gdLst>
                  <a:gd name="T0" fmla="*/ 0 w 390"/>
                  <a:gd name="T1" fmla="*/ 764 h 764"/>
                  <a:gd name="T2" fmla="*/ 254 w 390"/>
                  <a:gd name="T3" fmla="*/ 583 h 764"/>
                  <a:gd name="T4" fmla="*/ 390 w 390"/>
                  <a:gd name="T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0" h="764">
                    <a:moveTo>
                      <a:pt x="0" y="764"/>
                    </a:moveTo>
                    <a:lnTo>
                      <a:pt x="254" y="583"/>
                    </a:lnTo>
                    <a:lnTo>
                      <a:pt x="3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5" name="Freeform 166"/>
              <p:cNvSpPr>
                <a:spLocks/>
              </p:cNvSpPr>
              <p:nvPr/>
            </p:nvSpPr>
            <p:spPr bwMode="auto">
              <a:xfrm>
                <a:off x="1287" y="967"/>
                <a:ext cx="75" cy="25"/>
              </a:xfrm>
              <a:custGeom>
                <a:avLst/>
                <a:gdLst>
                  <a:gd name="T0" fmla="*/ 209 w 209"/>
                  <a:gd name="T1" fmla="*/ 47 h 66"/>
                  <a:gd name="T2" fmla="*/ 205 w 209"/>
                  <a:gd name="T3" fmla="*/ 66 h 66"/>
                  <a:gd name="T4" fmla="*/ 0 w 209"/>
                  <a:gd name="T5" fmla="*/ 19 h 66"/>
                  <a:gd name="T6" fmla="*/ 4 w 20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9" y="47"/>
                    </a:moveTo>
                    <a:lnTo>
                      <a:pt x="205" y="66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6" name="Line 167"/>
              <p:cNvSpPr>
                <a:spLocks noChangeShapeType="1"/>
              </p:cNvSpPr>
              <p:nvPr/>
            </p:nvSpPr>
            <p:spPr bwMode="auto">
              <a:xfrm flipH="1">
                <a:off x="1287" y="967"/>
                <a:ext cx="2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7" name="Arc 168"/>
              <p:cNvSpPr>
                <a:spLocks/>
              </p:cNvSpPr>
              <p:nvPr/>
            </p:nvSpPr>
            <p:spPr bwMode="auto">
              <a:xfrm>
                <a:off x="1221" y="5092"/>
                <a:ext cx="599" cy="29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3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5"/>
                      <a:pt x="11951" y="21580"/>
                      <a:pt x="35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5"/>
                      <a:pt x="11951" y="21580"/>
                      <a:pt x="3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8" name="Freeform 169"/>
              <p:cNvSpPr>
                <a:spLocks/>
              </p:cNvSpPr>
              <p:nvPr/>
            </p:nvSpPr>
            <p:spPr bwMode="auto">
              <a:xfrm>
                <a:off x="1802" y="5092"/>
                <a:ext cx="39" cy="57"/>
              </a:xfrm>
              <a:custGeom>
                <a:avLst/>
                <a:gdLst>
                  <a:gd name="T0" fmla="*/ 20 w 39"/>
                  <a:gd name="T1" fmla="*/ 0 h 57"/>
                  <a:gd name="T2" fmla="*/ 0 w 39"/>
                  <a:gd name="T3" fmla="*/ 57 h 57"/>
                  <a:gd name="T4" fmla="*/ 20 w 39"/>
                  <a:gd name="T5" fmla="*/ 42 h 57"/>
                  <a:gd name="T6" fmla="*/ 39 w 39"/>
                  <a:gd name="T7" fmla="*/ 57 h 57"/>
                  <a:gd name="T8" fmla="*/ 20 w 39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7">
                    <a:moveTo>
                      <a:pt x="20" y="0"/>
                    </a:moveTo>
                    <a:lnTo>
                      <a:pt x="0" y="57"/>
                    </a:lnTo>
                    <a:lnTo>
                      <a:pt x="20" y="42"/>
                    </a:lnTo>
                    <a:lnTo>
                      <a:pt x="39" y="5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9" name="Freeform 170"/>
              <p:cNvSpPr>
                <a:spLocks/>
              </p:cNvSpPr>
              <p:nvPr/>
            </p:nvSpPr>
            <p:spPr bwMode="auto">
              <a:xfrm>
                <a:off x="523" y="5303"/>
                <a:ext cx="737" cy="107"/>
              </a:xfrm>
              <a:custGeom>
                <a:avLst/>
                <a:gdLst>
                  <a:gd name="T0" fmla="*/ 0 w 2049"/>
                  <a:gd name="T1" fmla="*/ 58 h 282"/>
                  <a:gd name="T2" fmla="*/ 34 w 2049"/>
                  <a:gd name="T3" fmla="*/ 0 h 282"/>
                  <a:gd name="T4" fmla="*/ 84 w 2049"/>
                  <a:gd name="T5" fmla="*/ 125 h 282"/>
                  <a:gd name="T6" fmla="*/ 154 w 2049"/>
                  <a:gd name="T7" fmla="*/ 10 h 282"/>
                  <a:gd name="T8" fmla="*/ 204 w 2049"/>
                  <a:gd name="T9" fmla="*/ 134 h 282"/>
                  <a:gd name="T10" fmla="*/ 273 w 2049"/>
                  <a:gd name="T11" fmla="*/ 20 h 282"/>
                  <a:gd name="T12" fmla="*/ 323 w 2049"/>
                  <a:gd name="T13" fmla="*/ 144 h 282"/>
                  <a:gd name="T14" fmla="*/ 393 w 2049"/>
                  <a:gd name="T15" fmla="*/ 30 h 282"/>
                  <a:gd name="T16" fmla="*/ 443 w 2049"/>
                  <a:gd name="T17" fmla="*/ 154 h 282"/>
                  <a:gd name="T18" fmla="*/ 513 w 2049"/>
                  <a:gd name="T19" fmla="*/ 39 h 282"/>
                  <a:gd name="T20" fmla="*/ 563 w 2049"/>
                  <a:gd name="T21" fmla="*/ 164 h 282"/>
                  <a:gd name="T22" fmla="*/ 632 w 2049"/>
                  <a:gd name="T23" fmla="*/ 49 h 282"/>
                  <a:gd name="T24" fmla="*/ 682 w 2049"/>
                  <a:gd name="T25" fmla="*/ 174 h 282"/>
                  <a:gd name="T26" fmla="*/ 752 w 2049"/>
                  <a:gd name="T27" fmla="*/ 59 h 282"/>
                  <a:gd name="T28" fmla="*/ 802 w 2049"/>
                  <a:gd name="T29" fmla="*/ 183 h 282"/>
                  <a:gd name="T30" fmla="*/ 871 w 2049"/>
                  <a:gd name="T31" fmla="*/ 69 h 282"/>
                  <a:gd name="T32" fmla="*/ 921 w 2049"/>
                  <a:gd name="T33" fmla="*/ 193 h 282"/>
                  <a:gd name="T34" fmla="*/ 991 w 2049"/>
                  <a:gd name="T35" fmla="*/ 79 h 282"/>
                  <a:gd name="T36" fmla="*/ 1041 w 2049"/>
                  <a:gd name="T37" fmla="*/ 203 h 282"/>
                  <a:gd name="T38" fmla="*/ 1111 w 2049"/>
                  <a:gd name="T39" fmla="*/ 88 h 282"/>
                  <a:gd name="T40" fmla="*/ 1161 w 2049"/>
                  <a:gd name="T41" fmla="*/ 213 h 282"/>
                  <a:gd name="T42" fmla="*/ 1230 w 2049"/>
                  <a:gd name="T43" fmla="*/ 98 h 282"/>
                  <a:gd name="T44" fmla="*/ 1280 w 2049"/>
                  <a:gd name="T45" fmla="*/ 223 h 282"/>
                  <a:gd name="T46" fmla="*/ 1350 w 2049"/>
                  <a:gd name="T47" fmla="*/ 108 h 282"/>
                  <a:gd name="T48" fmla="*/ 1400 w 2049"/>
                  <a:gd name="T49" fmla="*/ 233 h 282"/>
                  <a:gd name="T50" fmla="*/ 1469 w 2049"/>
                  <a:gd name="T51" fmla="*/ 118 h 282"/>
                  <a:gd name="T52" fmla="*/ 1519 w 2049"/>
                  <a:gd name="T53" fmla="*/ 242 h 282"/>
                  <a:gd name="T54" fmla="*/ 1589 w 2049"/>
                  <a:gd name="T55" fmla="*/ 128 h 282"/>
                  <a:gd name="T56" fmla="*/ 1639 w 2049"/>
                  <a:gd name="T57" fmla="*/ 252 h 282"/>
                  <a:gd name="T58" fmla="*/ 1709 w 2049"/>
                  <a:gd name="T59" fmla="*/ 137 h 282"/>
                  <a:gd name="T60" fmla="*/ 1759 w 2049"/>
                  <a:gd name="T61" fmla="*/ 262 h 282"/>
                  <a:gd name="T62" fmla="*/ 1828 w 2049"/>
                  <a:gd name="T63" fmla="*/ 147 h 282"/>
                  <a:gd name="T64" fmla="*/ 1878 w 2049"/>
                  <a:gd name="T65" fmla="*/ 272 h 282"/>
                  <a:gd name="T66" fmla="*/ 1948 w 2049"/>
                  <a:gd name="T67" fmla="*/ 157 h 282"/>
                  <a:gd name="T68" fmla="*/ 1998 w 2049"/>
                  <a:gd name="T69" fmla="*/ 282 h 282"/>
                  <a:gd name="T70" fmla="*/ 2033 w 2049"/>
                  <a:gd name="T71" fmla="*/ 224 h 282"/>
                  <a:gd name="T72" fmla="*/ 2049 w 2049"/>
                  <a:gd name="T73" fmla="*/ 22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9" h="282">
                    <a:moveTo>
                      <a:pt x="0" y="58"/>
                    </a:moveTo>
                    <a:lnTo>
                      <a:pt x="34" y="0"/>
                    </a:lnTo>
                    <a:lnTo>
                      <a:pt x="84" y="125"/>
                    </a:lnTo>
                    <a:lnTo>
                      <a:pt x="154" y="10"/>
                    </a:lnTo>
                    <a:lnTo>
                      <a:pt x="204" y="134"/>
                    </a:lnTo>
                    <a:lnTo>
                      <a:pt x="273" y="20"/>
                    </a:lnTo>
                    <a:lnTo>
                      <a:pt x="323" y="144"/>
                    </a:lnTo>
                    <a:lnTo>
                      <a:pt x="393" y="30"/>
                    </a:lnTo>
                    <a:lnTo>
                      <a:pt x="443" y="154"/>
                    </a:lnTo>
                    <a:lnTo>
                      <a:pt x="513" y="39"/>
                    </a:lnTo>
                    <a:lnTo>
                      <a:pt x="563" y="164"/>
                    </a:lnTo>
                    <a:lnTo>
                      <a:pt x="632" y="49"/>
                    </a:lnTo>
                    <a:lnTo>
                      <a:pt x="682" y="174"/>
                    </a:lnTo>
                    <a:lnTo>
                      <a:pt x="752" y="59"/>
                    </a:lnTo>
                    <a:lnTo>
                      <a:pt x="802" y="183"/>
                    </a:lnTo>
                    <a:lnTo>
                      <a:pt x="871" y="69"/>
                    </a:lnTo>
                    <a:lnTo>
                      <a:pt x="921" y="193"/>
                    </a:lnTo>
                    <a:lnTo>
                      <a:pt x="991" y="79"/>
                    </a:lnTo>
                    <a:lnTo>
                      <a:pt x="1041" y="203"/>
                    </a:lnTo>
                    <a:lnTo>
                      <a:pt x="1111" y="88"/>
                    </a:lnTo>
                    <a:lnTo>
                      <a:pt x="1161" y="213"/>
                    </a:lnTo>
                    <a:lnTo>
                      <a:pt x="1230" y="98"/>
                    </a:lnTo>
                    <a:lnTo>
                      <a:pt x="1280" y="223"/>
                    </a:lnTo>
                    <a:lnTo>
                      <a:pt x="1350" y="108"/>
                    </a:lnTo>
                    <a:lnTo>
                      <a:pt x="1400" y="233"/>
                    </a:lnTo>
                    <a:lnTo>
                      <a:pt x="1469" y="118"/>
                    </a:lnTo>
                    <a:lnTo>
                      <a:pt x="1519" y="242"/>
                    </a:lnTo>
                    <a:lnTo>
                      <a:pt x="1589" y="128"/>
                    </a:lnTo>
                    <a:lnTo>
                      <a:pt x="1639" y="252"/>
                    </a:lnTo>
                    <a:lnTo>
                      <a:pt x="1709" y="137"/>
                    </a:lnTo>
                    <a:lnTo>
                      <a:pt x="1759" y="262"/>
                    </a:lnTo>
                    <a:lnTo>
                      <a:pt x="1828" y="147"/>
                    </a:lnTo>
                    <a:lnTo>
                      <a:pt x="1878" y="272"/>
                    </a:lnTo>
                    <a:lnTo>
                      <a:pt x="1948" y="157"/>
                    </a:lnTo>
                    <a:lnTo>
                      <a:pt x="1998" y="282"/>
                    </a:lnTo>
                    <a:lnTo>
                      <a:pt x="2033" y="224"/>
                    </a:lnTo>
                    <a:lnTo>
                      <a:pt x="2049" y="22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0" name="Freeform 171"/>
              <p:cNvSpPr>
                <a:spLocks/>
              </p:cNvSpPr>
              <p:nvPr/>
            </p:nvSpPr>
            <p:spPr bwMode="auto">
              <a:xfrm>
                <a:off x="1205" y="5364"/>
                <a:ext cx="55" cy="41"/>
              </a:xfrm>
              <a:custGeom>
                <a:avLst/>
                <a:gdLst>
                  <a:gd name="T0" fmla="*/ 55 w 55"/>
                  <a:gd name="T1" fmla="*/ 25 h 41"/>
                  <a:gd name="T2" fmla="*/ 3 w 55"/>
                  <a:gd name="T3" fmla="*/ 0 h 41"/>
                  <a:gd name="T4" fmla="*/ 16 w 55"/>
                  <a:gd name="T5" fmla="*/ 22 h 41"/>
                  <a:gd name="T6" fmla="*/ 0 w 55"/>
                  <a:gd name="T7" fmla="*/ 41 h 41"/>
                  <a:gd name="T8" fmla="*/ 55 w 55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55" y="25"/>
                    </a:moveTo>
                    <a:lnTo>
                      <a:pt x="3" y="0"/>
                    </a:lnTo>
                    <a:lnTo>
                      <a:pt x="16" y="22"/>
                    </a:lnTo>
                    <a:lnTo>
                      <a:pt x="0" y="41"/>
                    </a:lnTo>
                    <a:lnTo>
                      <a:pt x="5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1" name="Freeform 172"/>
              <p:cNvSpPr>
                <a:spLocks/>
              </p:cNvSpPr>
              <p:nvPr/>
            </p:nvSpPr>
            <p:spPr bwMode="auto">
              <a:xfrm>
                <a:off x="518" y="4168"/>
                <a:ext cx="720" cy="99"/>
              </a:xfrm>
              <a:custGeom>
                <a:avLst/>
                <a:gdLst>
                  <a:gd name="T0" fmla="*/ 0 w 2002"/>
                  <a:gd name="T1" fmla="*/ 58 h 262"/>
                  <a:gd name="T2" fmla="*/ 34 w 2002"/>
                  <a:gd name="T3" fmla="*/ 0 h 262"/>
                  <a:gd name="T4" fmla="*/ 85 w 2002"/>
                  <a:gd name="T5" fmla="*/ 124 h 262"/>
                  <a:gd name="T6" fmla="*/ 154 w 2002"/>
                  <a:gd name="T7" fmla="*/ 9 h 262"/>
                  <a:gd name="T8" fmla="*/ 204 w 2002"/>
                  <a:gd name="T9" fmla="*/ 133 h 262"/>
                  <a:gd name="T10" fmla="*/ 273 w 2002"/>
                  <a:gd name="T11" fmla="*/ 18 h 262"/>
                  <a:gd name="T12" fmla="*/ 324 w 2002"/>
                  <a:gd name="T13" fmla="*/ 143 h 262"/>
                  <a:gd name="T14" fmla="*/ 393 w 2002"/>
                  <a:gd name="T15" fmla="*/ 28 h 262"/>
                  <a:gd name="T16" fmla="*/ 444 w 2002"/>
                  <a:gd name="T17" fmla="*/ 152 h 262"/>
                  <a:gd name="T18" fmla="*/ 513 w 2002"/>
                  <a:gd name="T19" fmla="*/ 37 h 262"/>
                  <a:gd name="T20" fmla="*/ 563 w 2002"/>
                  <a:gd name="T21" fmla="*/ 161 h 262"/>
                  <a:gd name="T22" fmla="*/ 632 w 2002"/>
                  <a:gd name="T23" fmla="*/ 46 h 262"/>
                  <a:gd name="T24" fmla="*/ 683 w 2002"/>
                  <a:gd name="T25" fmla="*/ 170 h 262"/>
                  <a:gd name="T26" fmla="*/ 752 w 2002"/>
                  <a:gd name="T27" fmla="*/ 55 h 262"/>
                  <a:gd name="T28" fmla="*/ 802 w 2002"/>
                  <a:gd name="T29" fmla="*/ 179 h 262"/>
                  <a:gd name="T30" fmla="*/ 872 w 2002"/>
                  <a:gd name="T31" fmla="*/ 64 h 262"/>
                  <a:gd name="T32" fmla="*/ 922 w 2002"/>
                  <a:gd name="T33" fmla="*/ 189 h 262"/>
                  <a:gd name="T34" fmla="*/ 991 w 2002"/>
                  <a:gd name="T35" fmla="*/ 74 h 262"/>
                  <a:gd name="T36" fmla="*/ 1042 w 2002"/>
                  <a:gd name="T37" fmla="*/ 198 h 262"/>
                  <a:gd name="T38" fmla="*/ 1111 w 2002"/>
                  <a:gd name="T39" fmla="*/ 83 h 262"/>
                  <a:gd name="T40" fmla="*/ 1161 w 2002"/>
                  <a:gd name="T41" fmla="*/ 207 h 262"/>
                  <a:gd name="T42" fmla="*/ 1230 w 2002"/>
                  <a:gd name="T43" fmla="*/ 92 h 262"/>
                  <a:gd name="T44" fmla="*/ 1281 w 2002"/>
                  <a:gd name="T45" fmla="*/ 216 h 262"/>
                  <a:gd name="T46" fmla="*/ 1350 w 2002"/>
                  <a:gd name="T47" fmla="*/ 101 h 262"/>
                  <a:gd name="T48" fmla="*/ 1401 w 2002"/>
                  <a:gd name="T49" fmla="*/ 225 h 262"/>
                  <a:gd name="T50" fmla="*/ 1470 w 2002"/>
                  <a:gd name="T51" fmla="*/ 110 h 262"/>
                  <a:gd name="T52" fmla="*/ 1520 w 2002"/>
                  <a:gd name="T53" fmla="*/ 235 h 262"/>
                  <a:gd name="T54" fmla="*/ 1589 w 2002"/>
                  <a:gd name="T55" fmla="*/ 120 h 262"/>
                  <a:gd name="T56" fmla="*/ 1640 w 2002"/>
                  <a:gd name="T57" fmla="*/ 244 h 262"/>
                  <a:gd name="T58" fmla="*/ 1709 w 2002"/>
                  <a:gd name="T59" fmla="*/ 129 h 262"/>
                  <a:gd name="T60" fmla="*/ 1760 w 2002"/>
                  <a:gd name="T61" fmla="*/ 253 h 262"/>
                  <a:gd name="T62" fmla="*/ 1829 w 2002"/>
                  <a:gd name="T63" fmla="*/ 138 h 262"/>
                  <a:gd name="T64" fmla="*/ 1879 w 2002"/>
                  <a:gd name="T65" fmla="*/ 262 h 262"/>
                  <a:gd name="T66" fmla="*/ 1948 w 2002"/>
                  <a:gd name="T67" fmla="*/ 147 h 262"/>
                  <a:gd name="T68" fmla="*/ 1974 w 2002"/>
                  <a:gd name="T69" fmla="*/ 209 h 262"/>
                  <a:gd name="T70" fmla="*/ 2002 w 2002"/>
                  <a:gd name="T71" fmla="*/ 21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02" h="262">
                    <a:moveTo>
                      <a:pt x="0" y="58"/>
                    </a:moveTo>
                    <a:lnTo>
                      <a:pt x="34" y="0"/>
                    </a:lnTo>
                    <a:lnTo>
                      <a:pt x="85" y="124"/>
                    </a:lnTo>
                    <a:lnTo>
                      <a:pt x="154" y="9"/>
                    </a:lnTo>
                    <a:lnTo>
                      <a:pt x="204" y="133"/>
                    </a:lnTo>
                    <a:lnTo>
                      <a:pt x="273" y="18"/>
                    </a:lnTo>
                    <a:lnTo>
                      <a:pt x="324" y="143"/>
                    </a:lnTo>
                    <a:lnTo>
                      <a:pt x="393" y="28"/>
                    </a:lnTo>
                    <a:lnTo>
                      <a:pt x="444" y="152"/>
                    </a:lnTo>
                    <a:lnTo>
                      <a:pt x="513" y="37"/>
                    </a:lnTo>
                    <a:lnTo>
                      <a:pt x="563" y="161"/>
                    </a:lnTo>
                    <a:lnTo>
                      <a:pt x="632" y="46"/>
                    </a:lnTo>
                    <a:lnTo>
                      <a:pt x="683" y="170"/>
                    </a:lnTo>
                    <a:lnTo>
                      <a:pt x="752" y="55"/>
                    </a:lnTo>
                    <a:lnTo>
                      <a:pt x="802" y="179"/>
                    </a:lnTo>
                    <a:lnTo>
                      <a:pt x="872" y="64"/>
                    </a:lnTo>
                    <a:lnTo>
                      <a:pt x="922" y="189"/>
                    </a:lnTo>
                    <a:lnTo>
                      <a:pt x="991" y="74"/>
                    </a:lnTo>
                    <a:lnTo>
                      <a:pt x="1042" y="198"/>
                    </a:lnTo>
                    <a:lnTo>
                      <a:pt x="1111" y="83"/>
                    </a:lnTo>
                    <a:lnTo>
                      <a:pt x="1161" y="207"/>
                    </a:lnTo>
                    <a:lnTo>
                      <a:pt x="1230" y="92"/>
                    </a:lnTo>
                    <a:lnTo>
                      <a:pt x="1281" y="216"/>
                    </a:lnTo>
                    <a:lnTo>
                      <a:pt x="1350" y="101"/>
                    </a:lnTo>
                    <a:lnTo>
                      <a:pt x="1401" y="225"/>
                    </a:lnTo>
                    <a:lnTo>
                      <a:pt x="1470" y="110"/>
                    </a:lnTo>
                    <a:lnTo>
                      <a:pt x="1520" y="235"/>
                    </a:lnTo>
                    <a:lnTo>
                      <a:pt x="1589" y="120"/>
                    </a:lnTo>
                    <a:lnTo>
                      <a:pt x="1640" y="244"/>
                    </a:lnTo>
                    <a:lnTo>
                      <a:pt x="1709" y="129"/>
                    </a:lnTo>
                    <a:lnTo>
                      <a:pt x="1760" y="253"/>
                    </a:lnTo>
                    <a:lnTo>
                      <a:pt x="1829" y="138"/>
                    </a:lnTo>
                    <a:lnTo>
                      <a:pt x="1879" y="262"/>
                    </a:lnTo>
                    <a:lnTo>
                      <a:pt x="1948" y="147"/>
                    </a:lnTo>
                    <a:lnTo>
                      <a:pt x="1974" y="209"/>
                    </a:lnTo>
                    <a:lnTo>
                      <a:pt x="2002" y="2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2" name="Arc 173"/>
              <p:cNvSpPr>
                <a:spLocks/>
              </p:cNvSpPr>
              <p:nvPr/>
            </p:nvSpPr>
            <p:spPr bwMode="auto">
              <a:xfrm>
                <a:off x="1238" y="4026"/>
                <a:ext cx="572" cy="2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98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97"/>
                    </a:moveTo>
                    <a:cubicBezTo>
                      <a:pt x="21545" y="11988"/>
                      <a:pt x="11891" y="21599"/>
                      <a:pt x="0" y="21600"/>
                    </a:cubicBezTo>
                  </a:path>
                  <a:path w="21600" h="21600" stroke="0" extrusionOk="0">
                    <a:moveTo>
                      <a:pt x="21599" y="97"/>
                    </a:moveTo>
                    <a:cubicBezTo>
                      <a:pt x="21545" y="11988"/>
                      <a:pt x="1189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3" name="Freeform 174"/>
              <p:cNvSpPr>
                <a:spLocks/>
              </p:cNvSpPr>
              <p:nvPr/>
            </p:nvSpPr>
            <p:spPr bwMode="auto">
              <a:xfrm>
                <a:off x="1792" y="4027"/>
                <a:ext cx="38" cy="56"/>
              </a:xfrm>
              <a:custGeom>
                <a:avLst/>
                <a:gdLst>
                  <a:gd name="T0" fmla="*/ 19 w 38"/>
                  <a:gd name="T1" fmla="*/ 0 h 56"/>
                  <a:gd name="T2" fmla="*/ 0 w 38"/>
                  <a:gd name="T3" fmla="*/ 56 h 56"/>
                  <a:gd name="T4" fmla="*/ 19 w 38"/>
                  <a:gd name="T5" fmla="*/ 42 h 56"/>
                  <a:gd name="T6" fmla="*/ 38 w 38"/>
                  <a:gd name="T7" fmla="*/ 56 h 56"/>
                  <a:gd name="T8" fmla="*/ 19 w 38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6">
                    <a:moveTo>
                      <a:pt x="19" y="0"/>
                    </a:moveTo>
                    <a:lnTo>
                      <a:pt x="0" y="56"/>
                    </a:lnTo>
                    <a:lnTo>
                      <a:pt x="19" y="42"/>
                    </a:lnTo>
                    <a:lnTo>
                      <a:pt x="38" y="5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4" name="Freeform 175"/>
              <p:cNvSpPr>
                <a:spLocks/>
              </p:cNvSpPr>
              <p:nvPr/>
            </p:nvSpPr>
            <p:spPr bwMode="auto">
              <a:xfrm>
                <a:off x="523" y="3026"/>
                <a:ext cx="765" cy="100"/>
              </a:xfrm>
              <a:custGeom>
                <a:avLst/>
                <a:gdLst>
                  <a:gd name="T0" fmla="*/ 0 w 2126"/>
                  <a:gd name="T1" fmla="*/ 58 h 263"/>
                  <a:gd name="T2" fmla="*/ 34 w 2126"/>
                  <a:gd name="T3" fmla="*/ 0 h 263"/>
                  <a:gd name="T4" fmla="*/ 85 w 2126"/>
                  <a:gd name="T5" fmla="*/ 124 h 263"/>
                  <a:gd name="T6" fmla="*/ 153 w 2126"/>
                  <a:gd name="T7" fmla="*/ 8 h 263"/>
                  <a:gd name="T8" fmla="*/ 205 w 2126"/>
                  <a:gd name="T9" fmla="*/ 133 h 263"/>
                  <a:gd name="T10" fmla="*/ 273 w 2126"/>
                  <a:gd name="T11" fmla="*/ 17 h 263"/>
                  <a:gd name="T12" fmla="*/ 324 w 2126"/>
                  <a:gd name="T13" fmla="*/ 141 h 263"/>
                  <a:gd name="T14" fmla="*/ 393 w 2126"/>
                  <a:gd name="T15" fmla="*/ 26 h 263"/>
                  <a:gd name="T16" fmla="*/ 444 w 2126"/>
                  <a:gd name="T17" fmla="*/ 150 h 263"/>
                  <a:gd name="T18" fmla="*/ 512 w 2126"/>
                  <a:gd name="T19" fmla="*/ 35 h 263"/>
                  <a:gd name="T20" fmla="*/ 564 w 2126"/>
                  <a:gd name="T21" fmla="*/ 159 h 263"/>
                  <a:gd name="T22" fmla="*/ 632 w 2126"/>
                  <a:gd name="T23" fmla="*/ 43 h 263"/>
                  <a:gd name="T24" fmla="*/ 683 w 2126"/>
                  <a:gd name="T25" fmla="*/ 167 h 263"/>
                  <a:gd name="T26" fmla="*/ 752 w 2126"/>
                  <a:gd name="T27" fmla="*/ 52 h 263"/>
                  <a:gd name="T28" fmla="*/ 803 w 2126"/>
                  <a:gd name="T29" fmla="*/ 176 h 263"/>
                  <a:gd name="T30" fmla="*/ 872 w 2126"/>
                  <a:gd name="T31" fmla="*/ 61 h 263"/>
                  <a:gd name="T32" fmla="*/ 923 w 2126"/>
                  <a:gd name="T33" fmla="*/ 185 h 263"/>
                  <a:gd name="T34" fmla="*/ 991 w 2126"/>
                  <a:gd name="T35" fmla="*/ 69 h 263"/>
                  <a:gd name="T36" fmla="*/ 1042 w 2126"/>
                  <a:gd name="T37" fmla="*/ 193 h 263"/>
                  <a:gd name="T38" fmla="*/ 1111 w 2126"/>
                  <a:gd name="T39" fmla="*/ 78 h 263"/>
                  <a:gd name="T40" fmla="*/ 1162 w 2126"/>
                  <a:gd name="T41" fmla="*/ 202 h 263"/>
                  <a:gd name="T42" fmla="*/ 1231 w 2126"/>
                  <a:gd name="T43" fmla="*/ 87 h 263"/>
                  <a:gd name="T44" fmla="*/ 1282 w 2126"/>
                  <a:gd name="T45" fmla="*/ 211 h 263"/>
                  <a:gd name="T46" fmla="*/ 1350 w 2126"/>
                  <a:gd name="T47" fmla="*/ 95 h 263"/>
                  <a:gd name="T48" fmla="*/ 1401 w 2126"/>
                  <a:gd name="T49" fmla="*/ 219 h 263"/>
                  <a:gd name="T50" fmla="*/ 1470 w 2126"/>
                  <a:gd name="T51" fmla="*/ 104 h 263"/>
                  <a:gd name="T52" fmla="*/ 1521 w 2126"/>
                  <a:gd name="T53" fmla="*/ 228 h 263"/>
                  <a:gd name="T54" fmla="*/ 1590 w 2126"/>
                  <a:gd name="T55" fmla="*/ 113 h 263"/>
                  <a:gd name="T56" fmla="*/ 1641 w 2126"/>
                  <a:gd name="T57" fmla="*/ 237 h 263"/>
                  <a:gd name="T58" fmla="*/ 1709 w 2126"/>
                  <a:gd name="T59" fmla="*/ 121 h 263"/>
                  <a:gd name="T60" fmla="*/ 1760 w 2126"/>
                  <a:gd name="T61" fmla="*/ 245 h 263"/>
                  <a:gd name="T62" fmla="*/ 1829 w 2126"/>
                  <a:gd name="T63" fmla="*/ 130 h 263"/>
                  <a:gd name="T64" fmla="*/ 1880 w 2126"/>
                  <a:gd name="T65" fmla="*/ 254 h 263"/>
                  <a:gd name="T66" fmla="*/ 1949 w 2126"/>
                  <a:gd name="T67" fmla="*/ 139 h 263"/>
                  <a:gd name="T68" fmla="*/ 2000 w 2126"/>
                  <a:gd name="T69" fmla="*/ 263 h 263"/>
                  <a:gd name="T70" fmla="*/ 2068 w 2126"/>
                  <a:gd name="T71" fmla="*/ 147 h 263"/>
                  <a:gd name="T72" fmla="*/ 2094 w 2126"/>
                  <a:gd name="T73" fmla="*/ 209 h 263"/>
                  <a:gd name="T74" fmla="*/ 2126 w 2126"/>
                  <a:gd name="T75" fmla="*/ 212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26" h="263">
                    <a:moveTo>
                      <a:pt x="0" y="58"/>
                    </a:moveTo>
                    <a:lnTo>
                      <a:pt x="34" y="0"/>
                    </a:lnTo>
                    <a:lnTo>
                      <a:pt x="85" y="124"/>
                    </a:lnTo>
                    <a:lnTo>
                      <a:pt x="153" y="8"/>
                    </a:lnTo>
                    <a:lnTo>
                      <a:pt x="205" y="133"/>
                    </a:lnTo>
                    <a:lnTo>
                      <a:pt x="273" y="17"/>
                    </a:lnTo>
                    <a:lnTo>
                      <a:pt x="324" y="141"/>
                    </a:lnTo>
                    <a:lnTo>
                      <a:pt x="393" y="26"/>
                    </a:lnTo>
                    <a:lnTo>
                      <a:pt x="444" y="150"/>
                    </a:lnTo>
                    <a:lnTo>
                      <a:pt x="512" y="35"/>
                    </a:lnTo>
                    <a:lnTo>
                      <a:pt x="564" y="159"/>
                    </a:lnTo>
                    <a:lnTo>
                      <a:pt x="632" y="43"/>
                    </a:lnTo>
                    <a:lnTo>
                      <a:pt x="683" y="167"/>
                    </a:lnTo>
                    <a:lnTo>
                      <a:pt x="752" y="52"/>
                    </a:lnTo>
                    <a:lnTo>
                      <a:pt x="803" y="176"/>
                    </a:lnTo>
                    <a:lnTo>
                      <a:pt x="872" y="61"/>
                    </a:lnTo>
                    <a:lnTo>
                      <a:pt x="923" y="185"/>
                    </a:lnTo>
                    <a:lnTo>
                      <a:pt x="991" y="69"/>
                    </a:lnTo>
                    <a:lnTo>
                      <a:pt x="1042" y="193"/>
                    </a:lnTo>
                    <a:lnTo>
                      <a:pt x="1111" y="78"/>
                    </a:lnTo>
                    <a:lnTo>
                      <a:pt x="1162" y="202"/>
                    </a:lnTo>
                    <a:lnTo>
                      <a:pt x="1231" y="87"/>
                    </a:lnTo>
                    <a:lnTo>
                      <a:pt x="1282" y="211"/>
                    </a:lnTo>
                    <a:lnTo>
                      <a:pt x="1350" y="95"/>
                    </a:lnTo>
                    <a:lnTo>
                      <a:pt x="1401" y="219"/>
                    </a:lnTo>
                    <a:lnTo>
                      <a:pt x="1470" y="104"/>
                    </a:lnTo>
                    <a:lnTo>
                      <a:pt x="1521" y="228"/>
                    </a:lnTo>
                    <a:lnTo>
                      <a:pt x="1590" y="113"/>
                    </a:lnTo>
                    <a:lnTo>
                      <a:pt x="1641" y="237"/>
                    </a:lnTo>
                    <a:lnTo>
                      <a:pt x="1709" y="121"/>
                    </a:lnTo>
                    <a:lnTo>
                      <a:pt x="1760" y="245"/>
                    </a:lnTo>
                    <a:lnTo>
                      <a:pt x="1829" y="130"/>
                    </a:lnTo>
                    <a:lnTo>
                      <a:pt x="1880" y="254"/>
                    </a:lnTo>
                    <a:lnTo>
                      <a:pt x="1949" y="139"/>
                    </a:lnTo>
                    <a:lnTo>
                      <a:pt x="2000" y="263"/>
                    </a:lnTo>
                    <a:lnTo>
                      <a:pt x="2068" y="147"/>
                    </a:lnTo>
                    <a:lnTo>
                      <a:pt x="2094" y="209"/>
                    </a:lnTo>
                    <a:lnTo>
                      <a:pt x="2126" y="2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5" name="Arc 176"/>
              <p:cNvSpPr>
                <a:spLocks/>
              </p:cNvSpPr>
              <p:nvPr/>
            </p:nvSpPr>
            <p:spPr bwMode="auto">
              <a:xfrm>
                <a:off x="1287" y="2854"/>
                <a:ext cx="528" cy="25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86 h 21600"/>
                  <a:gd name="T2" fmla="*/ 4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85"/>
                    </a:moveTo>
                    <a:cubicBezTo>
                      <a:pt x="21552" y="11966"/>
                      <a:pt x="11920" y="21577"/>
                      <a:pt x="39" y="21599"/>
                    </a:cubicBezTo>
                  </a:path>
                  <a:path w="21600" h="21600" stroke="0" extrusionOk="0">
                    <a:moveTo>
                      <a:pt x="21599" y="85"/>
                    </a:moveTo>
                    <a:cubicBezTo>
                      <a:pt x="21552" y="11966"/>
                      <a:pt x="11920" y="21577"/>
                      <a:pt x="3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6" name="Freeform 177"/>
              <p:cNvSpPr>
                <a:spLocks/>
              </p:cNvSpPr>
              <p:nvPr/>
            </p:nvSpPr>
            <p:spPr bwMode="auto">
              <a:xfrm>
                <a:off x="1797" y="2855"/>
                <a:ext cx="38" cy="58"/>
              </a:xfrm>
              <a:custGeom>
                <a:avLst/>
                <a:gdLst>
                  <a:gd name="T0" fmla="*/ 19 w 38"/>
                  <a:gd name="T1" fmla="*/ 0 h 58"/>
                  <a:gd name="T2" fmla="*/ 0 w 38"/>
                  <a:gd name="T3" fmla="*/ 58 h 58"/>
                  <a:gd name="T4" fmla="*/ 19 w 38"/>
                  <a:gd name="T5" fmla="*/ 43 h 58"/>
                  <a:gd name="T6" fmla="*/ 38 w 38"/>
                  <a:gd name="T7" fmla="*/ 58 h 58"/>
                  <a:gd name="T8" fmla="*/ 19 w 3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8">
                    <a:moveTo>
                      <a:pt x="19" y="0"/>
                    </a:moveTo>
                    <a:lnTo>
                      <a:pt x="0" y="58"/>
                    </a:lnTo>
                    <a:lnTo>
                      <a:pt x="19" y="43"/>
                    </a:lnTo>
                    <a:lnTo>
                      <a:pt x="38" y="5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7" name="Arc 178"/>
              <p:cNvSpPr>
                <a:spLocks/>
              </p:cNvSpPr>
              <p:nvPr/>
            </p:nvSpPr>
            <p:spPr bwMode="auto">
              <a:xfrm>
                <a:off x="1106" y="5336"/>
                <a:ext cx="144" cy="34"/>
              </a:xfrm>
              <a:custGeom>
                <a:avLst/>
                <a:gdLst>
                  <a:gd name="G0" fmla="+- 21591 0 0"/>
                  <a:gd name="G1" fmla="+- 0 0 0"/>
                  <a:gd name="G2" fmla="+- 21600 0 0"/>
                  <a:gd name="T0" fmla="*/ 21734 w 21734"/>
                  <a:gd name="T1" fmla="*/ 21600 h 21600"/>
                  <a:gd name="T2" fmla="*/ 0 w 21734"/>
                  <a:gd name="T3" fmla="*/ 635 h 21600"/>
                  <a:gd name="T4" fmla="*/ 21591 w 217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21733" y="21599"/>
                    </a:moveTo>
                    <a:cubicBezTo>
                      <a:pt x="21686" y="21599"/>
                      <a:pt x="21638" y="21599"/>
                      <a:pt x="21591" y="21600"/>
                    </a:cubicBezTo>
                    <a:cubicBezTo>
                      <a:pt x="9908" y="21600"/>
                      <a:pt x="343" y="12312"/>
                      <a:pt x="0" y="634"/>
                    </a:cubicBezTo>
                  </a:path>
                  <a:path w="21734" h="21600" stroke="0" extrusionOk="0">
                    <a:moveTo>
                      <a:pt x="21733" y="21599"/>
                    </a:moveTo>
                    <a:cubicBezTo>
                      <a:pt x="21686" y="21599"/>
                      <a:pt x="21638" y="21599"/>
                      <a:pt x="21591" y="21600"/>
                    </a:cubicBezTo>
                    <a:cubicBezTo>
                      <a:pt x="9908" y="21600"/>
                      <a:pt x="343" y="12312"/>
                      <a:pt x="0" y="634"/>
                    </a:cubicBezTo>
                    <a:lnTo>
                      <a:pt x="21591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8" name="Arc 179"/>
              <p:cNvSpPr>
                <a:spLocks/>
              </p:cNvSpPr>
              <p:nvPr/>
            </p:nvSpPr>
            <p:spPr bwMode="auto">
              <a:xfrm>
                <a:off x="875" y="5372"/>
                <a:ext cx="374" cy="1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9" name="Arc 180"/>
              <p:cNvSpPr>
                <a:spLocks/>
              </p:cNvSpPr>
              <p:nvPr/>
            </p:nvSpPr>
            <p:spPr bwMode="auto">
              <a:xfrm>
                <a:off x="1106" y="4200"/>
                <a:ext cx="127" cy="46"/>
              </a:xfrm>
              <a:custGeom>
                <a:avLst/>
                <a:gdLst>
                  <a:gd name="G0" fmla="+- 21595 0 0"/>
                  <a:gd name="G1" fmla="+- 0 0 0"/>
                  <a:gd name="G2" fmla="+- 21600 0 0"/>
                  <a:gd name="T0" fmla="*/ 21759 w 21759"/>
                  <a:gd name="T1" fmla="*/ 21599 h 21600"/>
                  <a:gd name="T2" fmla="*/ 0 w 21759"/>
                  <a:gd name="T3" fmla="*/ 469 h 21600"/>
                  <a:gd name="T4" fmla="*/ 21595 w 2175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9" h="21600" fill="none" extrusionOk="0">
                    <a:moveTo>
                      <a:pt x="21759" y="21599"/>
                    </a:moveTo>
                    <a:cubicBezTo>
                      <a:pt x="21704" y="21599"/>
                      <a:pt x="21649" y="21599"/>
                      <a:pt x="21595" y="21600"/>
                    </a:cubicBezTo>
                    <a:cubicBezTo>
                      <a:pt x="9848" y="21600"/>
                      <a:pt x="255" y="12212"/>
                      <a:pt x="0" y="468"/>
                    </a:cubicBezTo>
                  </a:path>
                  <a:path w="21759" h="21600" stroke="0" extrusionOk="0">
                    <a:moveTo>
                      <a:pt x="21759" y="21599"/>
                    </a:moveTo>
                    <a:cubicBezTo>
                      <a:pt x="21704" y="21599"/>
                      <a:pt x="21649" y="21599"/>
                      <a:pt x="21595" y="21600"/>
                    </a:cubicBezTo>
                    <a:cubicBezTo>
                      <a:pt x="9848" y="21600"/>
                      <a:pt x="255" y="12212"/>
                      <a:pt x="0" y="468"/>
                    </a:cubicBezTo>
                    <a:lnTo>
                      <a:pt x="2159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0" name="Arc 181"/>
              <p:cNvSpPr>
                <a:spLocks/>
              </p:cNvSpPr>
              <p:nvPr/>
            </p:nvSpPr>
            <p:spPr bwMode="auto">
              <a:xfrm>
                <a:off x="891" y="4248"/>
                <a:ext cx="341" cy="12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63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4"/>
                      <a:pt x="11967" y="21565"/>
                      <a:pt x="62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4"/>
                      <a:pt x="11967" y="21565"/>
                      <a:pt x="6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1" name="Arc 182"/>
              <p:cNvSpPr>
                <a:spLocks/>
              </p:cNvSpPr>
              <p:nvPr/>
            </p:nvSpPr>
            <p:spPr bwMode="auto">
              <a:xfrm>
                <a:off x="1111" y="3088"/>
                <a:ext cx="149" cy="28"/>
              </a:xfrm>
              <a:custGeom>
                <a:avLst/>
                <a:gdLst>
                  <a:gd name="G0" fmla="+- 21586 0 0"/>
                  <a:gd name="G1" fmla="+- 0 0 0"/>
                  <a:gd name="G2" fmla="+- 21600 0 0"/>
                  <a:gd name="T0" fmla="*/ 21722 w 21722"/>
                  <a:gd name="T1" fmla="*/ 21600 h 21600"/>
                  <a:gd name="T2" fmla="*/ 0 w 21722"/>
                  <a:gd name="T3" fmla="*/ 771 h 21600"/>
                  <a:gd name="T4" fmla="*/ 21586 w 2172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22" h="21600" fill="none" extrusionOk="0">
                    <a:moveTo>
                      <a:pt x="21721" y="21599"/>
                    </a:moveTo>
                    <a:cubicBezTo>
                      <a:pt x="21676" y="21599"/>
                      <a:pt x="21631" y="21599"/>
                      <a:pt x="21586" y="21600"/>
                    </a:cubicBezTo>
                    <a:cubicBezTo>
                      <a:pt x="9956" y="21600"/>
                      <a:pt x="414" y="12392"/>
                      <a:pt x="-1" y="771"/>
                    </a:cubicBezTo>
                  </a:path>
                  <a:path w="21722" h="21600" stroke="0" extrusionOk="0">
                    <a:moveTo>
                      <a:pt x="21721" y="21599"/>
                    </a:moveTo>
                    <a:cubicBezTo>
                      <a:pt x="21676" y="21599"/>
                      <a:pt x="21631" y="21599"/>
                      <a:pt x="21586" y="21600"/>
                    </a:cubicBezTo>
                    <a:cubicBezTo>
                      <a:pt x="9956" y="21600"/>
                      <a:pt x="414" y="12392"/>
                      <a:pt x="-1" y="771"/>
                    </a:cubicBezTo>
                    <a:lnTo>
                      <a:pt x="2158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2" name="Arc 183"/>
              <p:cNvSpPr>
                <a:spLocks/>
              </p:cNvSpPr>
              <p:nvPr/>
            </p:nvSpPr>
            <p:spPr bwMode="auto">
              <a:xfrm>
                <a:off x="891" y="3117"/>
                <a:ext cx="367" cy="12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7 h 21600"/>
                  <a:gd name="T2" fmla="*/ 58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77"/>
                    </a:moveTo>
                    <a:cubicBezTo>
                      <a:pt x="21502" y="12014"/>
                      <a:pt x="11895" y="21568"/>
                      <a:pt x="57" y="21599"/>
                    </a:cubicBezTo>
                  </a:path>
                  <a:path w="21599" h="21600" stroke="0" extrusionOk="0">
                    <a:moveTo>
                      <a:pt x="21599" y="177"/>
                    </a:moveTo>
                    <a:cubicBezTo>
                      <a:pt x="21502" y="12014"/>
                      <a:pt x="11895" y="21568"/>
                      <a:pt x="5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3" name="Arc 184"/>
              <p:cNvSpPr>
                <a:spLocks/>
              </p:cNvSpPr>
              <p:nvPr/>
            </p:nvSpPr>
            <p:spPr bwMode="auto">
              <a:xfrm>
                <a:off x="671" y="5155"/>
                <a:ext cx="109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83 h 21599"/>
                  <a:gd name="T2" fmla="*/ 195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83"/>
                    </a:moveTo>
                    <a:cubicBezTo>
                      <a:pt x="21499" y="11964"/>
                      <a:pt x="11976" y="21492"/>
                      <a:pt x="195" y="21599"/>
                    </a:cubicBezTo>
                  </a:path>
                  <a:path w="21599" h="21599" stroke="0" extrusionOk="0">
                    <a:moveTo>
                      <a:pt x="21599" y="183"/>
                    </a:moveTo>
                    <a:cubicBezTo>
                      <a:pt x="21499" y="11964"/>
                      <a:pt x="11976" y="21492"/>
                      <a:pt x="19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4" name="Freeform 185"/>
              <p:cNvSpPr>
                <a:spLocks/>
              </p:cNvSpPr>
              <p:nvPr/>
            </p:nvSpPr>
            <p:spPr bwMode="auto">
              <a:xfrm>
                <a:off x="744" y="5149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5" name="Line 186"/>
              <p:cNvSpPr>
                <a:spLocks noChangeShapeType="1"/>
              </p:cNvSpPr>
              <p:nvPr/>
            </p:nvSpPr>
            <p:spPr bwMode="auto">
              <a:xfrm>
                <a:off x="744" y="514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6" name="Arc 187"/>
              <p:cNvSpPr>
                <a:spLocks/>
              </p:cNvSpPr>
              <p:nvPr/>
            </p:nvSpPr>
            <p:spPr bwMode="auto">
              <a:xfrm>
                <a:off x="825" y="5161"/>
                <a:ext cx="136" cy="1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4 h 21599"/>
                  <a:gd name="T2" fmla="*/ 156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94"/>
                    </a:moveTo>
                    <a:cubicBezTo>
                      <a:pt x="21493" y="11986"/>
                      <a:pt x="11948" y="21514"/>
                      <a:pt x="156" y="21599"/>
                    </a:cubicBezTo>
                  </a:path>
                  <a:path w="21599" h="21599" stroke="0" extrusionOk="0">
                    <a:moveTo>
                      <a:pt x="21599" y="194"/>
                    </a:moveTo>
                    <a:cubicBezTo>
                      <a:pt x="21493" y="11986"/>
                      <a:pt x="11948" y="21514"/>
                      <a:pt x="15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7" name="Freeform 188"/>
              <p:cNvSpPr>
                <a:spLocks/>
              </p:cNvSpPr>
              <p:nvPr/>
            </p:nvSpPr>
            <p:spPr bwMode="auto">
              <a:xfrm>
                <a:off x="940" y="5125"/>
                <a:ext cx="51" cy="69"/>
              </a:xfrm>
              <a:custGeom>
                <a:avLst/>
                <a:gdLst>
                  <a:gd name="T0" fmla="*/ 143 w 143"/>
                  <a:gd name="T1" fmla="*/ 166 h 179"/>
                  <a:gd name="T2" fmla="*/ 128 w 143"/>
                  <a:gd name="T3" fmla="*/ 179 h 179"/>
                  <a:gd name="T4" fmla="*/ 0 w 143"/>
                  <a:gd name="T5" fmla="*/ 13 h 179"/>
                  <a:gd name="T6" fmla="*/ 15 w 143"/>
                  <a:gd name="T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9">
                    <a:moveTo>
                      <a:pt x="143" y="166"/>
                    </a:moveTo>
                    <a:lnTo>
                      <a:pt x="128" y="179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8" name="Line 189"/>
              <p:cNvSpPr>
                <a:spLocks noChangeShapeType="1"/>
              </p:cNvSpPr>
              <p:nvPr/>
            </p:nvSpPr>
            <p:spPr bwMode="auto">
              <a:xfrm flipH="1">
                <a:off x="940" y="512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9" name="Arc 190"/>
              <p:cNvSpPr>
                <a:spLocks/>
              </p:cNvSpPr>
              <p:nvPr/>
            </p:nvSpPr>
            <p:spPr bwMode="auto">
              <a:xfrm>
                <a:off x="974" y="5155"/>
                <a:ext cx="136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86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86"/>
                    </a:moveTo>
                    <a:cubicBezTo>
                      <a:pt x="21497" y="12042"/>
                      <a:pt x="11856" y="21599"/>
                      <a:pt x="0" y="21600"/>
                    </a:cubicBezTo>
                  </a:path>
                  <a:path w="21599" h="21600" stroke="0" extrusionOk="0">
                    <a:moveTo>
                      <a:pt x="21599" y="186"/>
                    </a:moveTo>
                    <a:cubicBezTo>
                      <a:pt x="21497" y="12042"/>
                      <a:pt x="11856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0" name="Freeform 191"/>
              <p:cNvSpPr>
                <a:spLocks/>
              </p:cNvSpPr>
              <p:nvPr/>
            </p:nvSpPr>
            <p:spPr bwMode="auto">
              <a:xfrm>
                <a:off x="1074" y="5149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" name="Line 192"/>
              <p:cNvSpPr>
                <a:spLocks noChangeShapeType="1"/>
              </p:cNvSpPr>
              <p:nvPr/>
            </p:nvSpPr>
            <p:spPr bwMode="auto">
              <a:xfrm>
                <a:off x="1074" y="514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2" name="Arc 193"/>
              <p:cNvSpPr>
                <a:spLocks/>
              </p:cNvSpPr>
              <p:nvPr/>
            </p:nvSpPr>
            <p:spPr bwMode="auto">
              <a:xfrm>
                <a:off x="1133" y="5126"/>
                <a:ext cx="148" cy="1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42 h 21600"/>
                  <a:gd name="T2" fmla="*/ 14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41"/>
                    </a:moveTo>
                    <a:cubicBezTo>
                      <a:pt x="21521" y="11959"/>
                      <a:pt x="11961" y="21520"/>
                      <a:pt x="143" y="21599"/>
                    </a:cubicBezTo>
                  </a:path>
                  <a:path w="21600" h="21600" stroke="0" extrusionOk="0">
                    <a:moveTo>
                      <a:pt x="21599" y="141"/>
                    </a:moveTo>
                    <a:cubicBezTo>
                      <a:pt x="21521" y="11959"/>
                      <a:pt x="11961" y="21520"/>
                      <a:pt x="14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3" name="Freeform 194"/>
              <p:cNvSpPr>
                <a:spLocks/>
              </p:cNvSpPr>
              <p:nvPr/>
            </p:nvSpPr>
            <p:spPr bwMode="auto">
              <a:xfrm>
                <a:off x="1245" y="5120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4" name="Line 195"/>
              <p:cNvSpPr>
                <a:spLocks noChangeShapeType="1"/>
              </p:cNvSpPr>
              <p:nvPr/>
            </p:nvSpPr>
            <p:spPr bwMode="auto">
              <a:xfrm>
                <a:off x="1245" y="512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5" name="Arc 196"/>
              <p:cNvSpPr>
                <a:spLocks/>
              </p:cNvSpPr>
              <p:nvPr/>
            </p:nvSpPr>
            <p:spPr bwMode="auto">
              <a:xfrm>
                <a:off x="671" y="4008"/>
                <a:ext cx="120" cy="1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60 h 21599"/>
                  <a:gd name="T2" fmla="*/ 177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60"/>
                    </a:moveTo>
                    <a:cubicBezTo>
                      <a:pt x="21512" y="11957"/>
                      <a:pt x="11974" y="21502"/>
                      <a:pt x="177" y="21599"/>
                    </a:cubicBezTo>
                  </a:path>
                  <a:path w="21599" h="21599" stroke="0" extrusionOk="0">
                    <a:moveTo>
                      <a:pt x="21599" y="160"/>
                    </a:moveTo>
                    <a:cubicBezTo>
                      <a:pt x="21512" y="11957"/>
                      <a:pt x="11974" y="21502"/>
                      <a:pt x="17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6" name="Freeform 197"/>
              <p:cNvSpPr>
                <a:spLocks/>
              </p:cNvSpPr>
              <p:nvPr/>
            </p:nvSpPr>
            <p:spPr bwMode="auto">
              <a:xfrm>
                <a:off x="755" y="4002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7" name="Line 198"/>
              <p:cNvSpPr>
                <a:spLocks noChangeShapeType="1"/>
              </p:cNvSpPr>
              <p:nvPr/>
            </p:nvSpPr>
            <p:spPr bwMode="auto">
              <a:xfrm>
                <a:off x="755" y="400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8" name="Arc 199"/>
              <p:cNvSpPr>
                <a:spLocks/>
              </p:cNvSpPr>
              <p:nvPr/>
            </p:nvSpPr>
            <p:spPr bwMode="auto">
              <a:xfrm>
                <a:off x="814" y="4008"/>
                <a:ext cx="153" cy="12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67 h 21600"/>
                  <a:gd name="T2" fmla="*/ 14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67"/>
                    </a:moveTo>
                    <a:cubicBezTo>
                      <a:pt x="21508" y="11976"/>
                      <a:pt x="11949" y="21523"/>
                      <a:pt x="139" y="21599"/>
                    </a:cubicBezTo>
                  </a:path>
                  <a:path w="21599" h="21600" stroke="0" extrusionOk="0">
                    <a:moveTo>
                      <a:pt x="21599" y="167"/>
                    </a:moveTo>
                    <a:cubicBezTo>
                      <a:pt x="21508" y="11976"/>
                      <a:pt x="11949" y="21523"/>
                      <a:pt x="13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9" name="Freeform 200"/>
              <p:cNvSpPr>
                <a:spLocks/>
              </p:cNvSpPr>
              <p:nvPr/>
            </p:nvSpPr>
            <p:spPr bwMode="auto">
              <a:xfrm>
                <a:off x="931" y="4002"/>
                <a:ext cx="75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0" name="Line 201"/>
              <p:cNvSpPr>
                <a:spLocks noChangeShapeType="1"/>
              </p:cNvSpPr>
              <p:nvPr/>
            </p:nvSpPr>
            <p:spPr bwMode="auto">
              <a:xfrm>
                <a:off x="931" y="400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1" name="Arc 202"/>
              <p:cNvSpPr>
                <a:spLocks/>
              </p:cNvSpPr>
              <p:nvPr/>
            </p:nvSpPr>
            <p:spPr bwMode="auto">
              <a:xfrm>
                <a:off x="984" y="4037"/>
                <a:ext cx="110" cy="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16 h 21599"/>
                  <a:gd name="T2" fmla="*/ 192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8" y="215"/>
                    </a:moveTo>
                    <a:cubicBezTo>
                      <a:pt x="21481" y="11985"/>
                      <a:pt x="11961" y="21494"/>
                      <a:pt x="192" y="21599"/>
                    </a:cubicBezTo>
                  </a:path>
                  <a:path w="21599" h="21599" stroke="0" extrusionOk="0">
                    <a:moveTo>
                      <a:pt x="21598" y="215"/>
                    </a:moveTo>
                    <a:cubicBezTo>
                      <a:pt x="21481" y="11985"/>
                      <a:pt x="11961" y="21494"/>
                      <a:pt x="19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2" name="Freeform 203"/>
              <p:cNvSpPr>
                <a:spLocks/>
              </p:cNvSpPr>
              <p:nvPr/>
            </p:nvSpPr>
            <p:spPr bwMode="auto">
              <a:xfrm>
                <a:off x="1071" y="4002"/>
                <a:ext cx="54" cy="67"/>
              </a:xfrm>
              <a:custGeom>
                <a:avLst/>
                <a:gdLst>
                  <a:gd name="T0" fmla="*/ 152 w 152"/>
                  <a:gd name="T1" fmla="*/ 162 h 175"/>
                  <a:gd name="T2" fmla="*/ 137 w 152"/>
                  <a:gd name="T3" fmla="*/ 175 h 175"/>
                  <a:gd name="T4" fmla="*/ 0 w 152"/>
                  <a:gd name="T5" fmla="*/ 13 h 175"/>
                  <a:gd name="T6" fmla="*/ 15 w 152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75">
                    <a:moveTo>
                      <a:pt x="152" y="162"/>
                    </a:moveTo>
                    <a:lnTo>
                      <a:pt x="137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3" name="Line 204"/>
              <p:cNvSpPr>
                <a:spLocks noChangeShapeType="1"/>
              </p:cNvSpPr>
              <p:nvPr/>
            </p:nvSpPr>
            <p:spPr bwMode="auto">
              <a:xfrm flipH="1">
                <a:off x="1071" y="4002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Arc 206"/>
            <p:cNvSpPr>
              <a:spLocks/>
            </p:cNvSpPr>
            <p:nvPr/>
          </p:nvSpPr>
          <p:spPr bwMode="auto">
            <a:xfrm>
              <a:off x="1144" y="4014"/>
              <a:ext cx="137" cy="1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8"/>
                    <a:pt x="12024" y="21513"/>
                    <a:pt x="156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8"/>
                    <a:pt x="12024" y="21513"/>
                    <a:pt x="1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245" y="400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245" y="400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666" y="2890"/>
              <a:ext cx="169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8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07"/>
                  </a:moveTo>
                  <a:cubicBezTo>
                    <a:pt x="21484" y="12055"/>
                    <a:pt x="11848" y="21599"/>
                    <a:pt x="0" y="21600"/>
                  </a:cubicBezTo>
                </a:path>
                <a:path w="21599" h="21600" stroke="0" extrusionOk="0">
                  <a:moveTo>
                    <a:pt x="21598" y="207"/>
                  </a:moveTo>
                  <a:cubicBezTo>
                    <a:pt x="21484" y="12055"/>
                    <a:pt x="1184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817" y="2852"/>
              <a:ext cx="45" cy="74"/>
            </a:xfrm>
            <a:custGeom>
              <a:avLst/>
              <a:gdLst>
                <a:gd name="T0" fmla="*/ 124 w 124"/>
                <a:gd name="T1" fmla="*/ 183 h 194"/>
                <a:gd name="T2" fmla="*/ 107 w 124"/>
                <a:gd name="T3" fmla="*/ 194 h 194"/>
                <a:gd name="T4" fmla="*/ 0 w 124"/>
                <a:gd name="T5" fmla="*/ 10 h 194"/>
                <a:gd name="T6" fmla="*/ 17 w 124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4">
                  <a:moveTo>
                    <a:pt x="124" y="183"/>
                  </a:moveTo>
                  <a:lnTo>
                    <a:pt x="107" y="194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>
              <a:off x="817" y="285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831" y="2890"/>
              <a:ext cx="158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7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07"/>
                  </a:moveTo>
                  <a:cubicBezTo>
                    <a:pt x="21485" y="12055"/>
                    <a:pt x="11848" y="21599"/>
                    <a:pt x="0" y="21600"/>
                  </a:cubicBezTo>
                </a:path>
                <a:path w="21599" h="21600" stroke="0" extrusionOk="0">
                  <a:moveTo>
                    <a:pt x="21599" y="207"/>
                  </a:moveTo>
                  <a:cubicBezTo>
                    <a:pt x="21485" y="12055"/>
                    <a:pt x="1184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970" y="2852"/>
              <a:ext cx="46" cy="72"/>
            </a:xfrm>
            <a:custGeom>
              <a:avLst/>
              <a:gdLst>
                <a:gd name="T0" fmla="*/ 128 w 128"/>
                <a:gd name="T1" fmla="*/ 179 h 189"/>
                <a:gd name="T2" fmla="*/ 111 w 128"/>
                <a:gd name="T3" fmla="*/ 189 h 189"/>
                <a:gd name="T4" fmla="*/ 0 w 128"/>
                <a:gd name="T5" fmla="*/ 11 h 189"/>
                <a:gd name="T6" fmla="*/ 17 w 128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89">
                  <a:moveTo>
                    <a:pt x="128" y="179"/>
                  </a:moveTo>
                  <a:lnTo>
                    <a:pt x="111" y="189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H="1">
              <a:off x="970" y="2852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979" y="2844"/>
              <a:ext cx="126" cy="14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7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3"/>
                    <a:pt x="12032" y="21505"/>
                    <a:pt x="170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3"/>
                    <a:pt x="12032" y="21505"/>
                    <a:pt x="17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069" y="2837"/>
              <a:ext cx="75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069" y="28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1144" y="2908"/>
              <a:ext cx="105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0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0"/>
                    <a:pt x="12052" y="21487"/>
                    <a:pt x="203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0"/>
                    <a:pt x="12052" y="21487"/>
                    <a:pt x="20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227" y="2872"/>
              <a:ext cx="51" cy="68"/>
            </a:xfrm>
            <a:custGeom>
              <a:avLst/>
              <a:gdLst>
                <a:gd name="T0" fmla="*/ 142 w 142"/>
                <a:gd name="T1" fmla="*/ 166 h 179"/>
                <a:gd name="T2" fmla="*/ 128 w 142"/>
                <a:gd name="T3" fmla="*/ 179 h 179"/>
                <a:gd name="T4" fmla="*/ 0 w 142"/>
                <a:gd name="T5" fmla="*/ 13 h 179"/>
                <a:gd name="T6" fmla="*/ 15 w 142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79">
                  <a:moveTo>
                    <a:pt x="142" y="166"/>
                  </a:moveTo>
                  <a:lnTo>
                    <a:pt x="128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H="1">
              <a:off x="1227" y="287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287" y="4923"/>
              <a:ext cx="445" cy="34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0"/>
                    <a:pt x="11958" y="21573"/>
                    <a:pt x="4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0"/>
                    <a:pt x="11958" y="21573"/>
                    <a:pt x="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696" y="4916"/>
              <a:ext cx="75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1696" y="49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303" y="3887"/>
              <a:ext cx="407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8"/>
                    <a:pt x="11961" y="21570"/>
                    <a:pt x="5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8"/>
                    <a:pt x="11961" y="21570"/>
                    <a:pt x="5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674" y="3880"/>
              <a:ext cx="75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674" y="38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7"/>
            <p:cNvSpPr>
              <a:spLocks/>
            </p:cNvSpPr>
            <p:nvPr/>
          </p:nvSpPr>
          <p:spPr bwMode="auto">
            <a:xfrm>
              <a:off x="1293" y="2709"/>
              <a:ext cx="440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5"/>
                  </a:moveTo>
                  <a:cubicBezTo>
                    <a:pt x="21557" y="11975"/>
                    <a:pt x="11899" y="21599"/>
                    <a:pt x="0" y="21600"/>
                  </a:cubicBezTo>
                </a:path>
                <a:path w="21600" h="21600" stroke="0" extrusionOk="0">
                  <a:moveTo>
                    <a:pt x="21599" y="75"/>
                  </a:moveTo>
                  <a:cubicBezTo>
                    <a:pt x="21557" y="11975"/>
                    <a:pt x="1189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696" y="2703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1696" y="27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458" y="5145"/>
              <a:ext cx="22" cy="59"/>
            </a:xfrm>
            <a:custGeom>
              <a:avLst/>
              <a:gdLst>
                <a:gd name="T0" fmla="*/ 0 w 62"/>
                <a:gd name="T1" fmla="*/ 154 h 154"/>
                <a:gd name="T2" fmla="*/ 62 w 62"/>
                <a:gd name="T3" fmla="*/ 45 h 154"/>
                <a:gd name="T4" fmla="*/ 17 w 62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54">
                  <a:moveTo>
                    <a:pt x="0" y="154"/>
                  </a:moveTo>
                  <a:lnTo>
                    <a:pt x="62" y="45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432" y="5111"/>
              <a:ext cx="59" cy="62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6" name="Line 232"/>
            <p:cNvSpPr>
              <a:spLocks noChangeShapeType="1"/>
            </p:cNvSpPr>
            <p:nvPr/>
          </p:nvSpPr>
          <p:spPr bwMode="auto">
            <a:xfrm>
              <a:off x="1432" y="516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7" name="Freeform 233"/>
            <p:cNvSpPr>
              <a:spLocks/>
            </p:cNvSpPr>
            <p:nvPr/>
          </p:nvSpPr>
          <p:spPr bwMode="auto">
            <a:xfrm>
              <a:off x="1607" y="5081"/>
              <a:ext cx="61" cy="169"/>
            </a:xfrm>
            <a:custGeom>
              <a:avLst/>
              <a:gdLst>
                <a:gd name="T0" fmla="*/ 0 w 169"/>
                <a:gd name="T1" fmla="*/ 443 h 443"/>
                <a:gd name="T2" fmla="*/ 169 w 169"/>
                <a:gd name="T3" fmla="*/ 121 h 443"/>
                <a:gd name="T4" fmla="*/ 77 w 169"/>
                <a:gd name="T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443">
                  <a:moveTo>
                    <a:pt x="0" y="443"/>
                  </a:moveTo>
                  <a:lnTo>
                    <a:pt x="169" y="121"/>
                  </a:lnTo>
                  <a:lnTo>
                    <a:pt x="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9" name="Freeform 234"/>
            <p:cNvSpPr>
              <a:spLocks/>
            </p:cNvSpPr>
            <p:nvPr/>
          </p:nvSpPr>
          <p:spPr bwMode="auto">
            <a:xfrm>
              <a:off x="1600" y="5051"/>
              <a:ext cx="64" cy="54"/>
            </a:xfrm>
            <a:custGeom>
              <a:avLst/>
              <a:gdLst>
                <a:gd name="T0" fmla="*/ 166 w 179"/>
                <a:gd name="T1" fmla="*/ 0 h 143"/>
                <a:gd name="T2" fmla="*/ 179 w 179"/>
                <a:gd name="T3" fmla="*/ 15 h 143"/>
                <a:gd name="T4" fmla="*/ 13 w 179"/>
                <a:gd name="T5" fmla="*/ 143 h 143"/>
                <a:gd name="T6" fmla="*/ 0 w 179"/>
                <a:gd name="T7" fmla="*/ 12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3">
                  <a:moveTo>
                    <a:pt x="166" y="0"/>
                  </a:moveTo>
                  <a:lnTo>
                    <a:pt x="179" y="15"/>
                  </a:lnTo>
                  <a:lnTo>
                    <a:pt x="13" y="143"/>
                  </a:lnTo>
                  <a:lnTo>
                    <a:pt x="0" y="1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0" name="Line 235"/>
            <p:cNvSpPr>
              <a:spLocks noChangeShapeType="1"/>
            </p:cNvSpPr>
            <p:nvPr/>
          </p:nvSpPr>
          <p:spPr bwMode="auto">
            <a:xfrm>
              <a:off x="1600" y="510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1" name="Freeform 236"/>
            <p:cNvSpPr>
              <a:spLocks/>
            </p:cNvSpPr>
            <p:nvPr/>
          </p:nvSpPr>
          <p:spPr bwMode="auto">
            <a:xfrm>
              <a:off x="1453" y="3997"/>
              <a:ext cx="22" cy="70"/>
            </a:xfrm>
            <a:custGeom>
              <a:avLst/>
              <a:gdLst>
                <a:gd name="T0" fmla="*/ 0 w 62"/>
                <a:gd name="T1" fmla="*/ 184 h 184"/>
                <a:gd name="T2" fmla="*/ 62 w 62"/>
                <a:gd name="T3" fmla="*/ 62 h 184"/>
                <a:gd name="T4" fmla="*/ 15 w 62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84">
                  <a:moveTo>
                    <a:pt x="0" y="184"/>
                  </a:moveTo>
                  <a:lnTo>
                    <a:pt x="62" y="6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2" name="Freeform 237"/>
            <p:cNvSpPr>
              <a:spLocks/>
            </p:cNvSpPr>
            <p:nvPr/>
          </p:nvSpPr>
          <p:spPr bwMode="auto">
            <a:xfrm>
              <a:off x="1423" y="3968"/>
              <a:ext cx="65" cy="54"/>
            </a:xfrm>
            <a:custGeom>
              <a:avLst/>
              <a:gdLst>
                <a:gd name="T0" fmla="*/ 166 w 179"/>
                <a:gd name="T1" fmla="*/ 0 h 142"/>
                <a:gd name="T2" fmla="*/ 179 w 179"/>
                <a:gd name="T3" fmla="*/ 14 h 142"/>
                <a:gd name="T4" fmla="*/ 13 w 179"/>
                <a:gd name="T5" fmla="*/ 142 h 142"/>
                <a:gd name="T6" fmla="*/ 0 w 179"/>
                <a:gd name="T7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66" y="0"/>
                  </a:moveTo>
                  <a:lnTo>
                    <a:pt x="179" y="14"/>
                  </a:lnTo>
                  <a:lnTo>
                    <a:pt x="13" y="142"/>
                  </a:lnTo>
                  <a:lnTo>
                    <a:pt x="0" y="12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3" name="Line 238"/>
            <p:cNvSpPr>
              <a:spLocks noChangeShapeType="1"/>
            </p:cNvSpPr>
            <p:nvPr/>
          </p:nvSpPr>
          <p:spPr bwMode="auto">
            <a:xfrm>
              <a:off x="1423" y="4016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4" name="Freeform 239"/>
            <p:cNvSpPr>
              <a:spLocks/>
            </p:cNvSpPr>
            <p:nvPr/>
          </p:nvSpPr>
          <p:spPr bwMode="auto">
            <a:xfrm>
              <a:off x="1458" y="2879"/>
              <a:ext cx="33" cy="53"/>
            </a:xfrm>
            <a:custGeom>
              <a:avLst/>
              <a:gdLst>
                <a:gd name="T0" fmla="*/ 0 w 92"/>
                <a:gd name="T1" fmla="*/ 139 h 139"/>
                <a:gd name="T2" fmla="*/ 92 w 92"/>
                <a:gd name="T3" fmla="*/ 30 h 139"/>
                <a:gd name="T4" fmla="*/ 47 w 92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39">
                  <a:moveTo>
                    <a:pt x="0" y="139"/>
                  </a:moveTo>
                  <a:lnTo>
                    <a:pt x="92" y="30"/>
                  </a:lnTo>
                  <a:lnTo>
                    <a:pt x="4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5" name="Freeform 240"/>
            <p:cNvSpPr>
              <a:spLocks/>
            </p:cNvSpPr>
            <p:nvPr/>
          </p:nvSpPr>
          <p:spPr bwMode="auto">
            <a:xfrm>
              <a:off x="1448" y="2842"/>
              <a:ext cx="47" cy="71"/>
            </a:xfrm>
            <a:custGeom>
              <a:avLst/>
              <a:gdLst>
                <a:gd name="T0" fmla="*/ 115 w 132"/>
                <a:gd name="T1" fmla="*/ 0 h 186"/>
                <a:gd name="T2" fmla="*/ 132 w 132"/>
                <a:gd name="T3" fmla="*/ 11 h 186"/>
                <a:gd name="T4" fmla="*/ 17 w 132"/>
                <a:gd name="T5" fmla="*/ 186 h 186"/>
                <a:gd name="T6" fmla="*/ 0 w 132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6">
                  <a:moveTo>
                    <a:pt x="115" y="0"/>
                  </a:moveTo>
                  <a:lnTo>
                    <a:pt x="132" y="11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6" name="Line 241"/>
            <p:cNvSpPr>
              <a:spLocks noChangeShapeType="1"/>
            </p:cNvSpPr>
            <p:nvPr/>
          </p:nvSpPr>
          <p:spPr bwMode="auto">
            <a:xfrm>
              <a:off x="1448" y="290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7" name="Line 242"/>
            <p:cNvSpPr>
              <a:spLocks noChangeShapeType="1"/>
            </p:cNvSpPr>
            <p:nvPr/>
          </p:nvSpPr>
          <p:spPr bwMode="auto">
            <a:xfrm flipV="1">
              <a:off x="1596" y="2809"/>
              <a:ext cx="11" cy="1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Freeform 243"/>
            <p:cNvSpPr>
              <a:spLocks/>
            </p:cNvSpPr>
            <p:nvPr/>
          </p:nvSpPr>
          <p:spPr bwMode="auto">
            <a:xfrm>
              <a:off x="1569" y="2799"/>
              <a:ext cx="75" cy="13"/>
            </a:xfrm>
            <a:custGeom>
              <a:avLst/>
              <a:gdLst>
                <a:gd name="T0" fmla="*/ 209 w 209"/>
                <a:gd name="T1" fmla="*/ 13 h 32"/>
                <a:gd name="T2" fmla="*/ 209 w 209"/>
                <a:gd name="T3" fmla="*/ 32 h 32"/>
                <a:gd name="T4" fmla="*/ 0 w 209"/>
                <a:gd name="T5" fmla="*/ 20 h 32"/>
                <a:gd name="T6" fmla="*/ 0 w 20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13"/>
                  </a:moveTo>
                  <a:lnTo>
                    <a:pt x="209" y="32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9" name="Line 244"/>
            <p:cNvSpPr>
              <a:spLocks noChangeShapeType="1"/>
            </p:cNvSpPr>
            <p:nvPr/>
          </p:nvSpPr>
          <p:spPr bwMode="auto">
            <a:xfrm>
              <a:off x="1569" y="2799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0" name="Arc 245"/>
            <p:cNvSpPr>
              <a:spLocks/>
            </p:cNvSpPr>
            <p:nvPr/>
          </p:nvSpPr>
          <p:spPr bwMode="auto">
            <a:xfrm>
              <a:off x="1720" y="1580"/>
              <a:ext cx="543" cy="3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9 h 21600"/>
                <a:gd name="T2" fmla="*/ 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8"/>
                  </a:moveTo>
                  <a:cubicBezTo>
                    <a:pt x="21561" y="11955"/>
                    <a:pt x="11926" y="21577"/>
                    <a:pt x="39" y="21599"/>
                  </a:cubicBezTo>
                </a:path>
                <a:path w="21600" h="21600" stroke="0" extrusionOk="0">
                  <a:moveTo>
                    <a:pt x="21599" y="68"/>
                  </a:moveTo>
                  <a:cubicBezTo>
                    <a:pt x="21561" y="11955"/>
                    <a:pt x="11926" y="21577"/>
                    <a:pt x="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1" name="Arc 246"/>
            <p:cNvSpPr>
              <a:spLocks/>
            </p:cNvSpPr>
            <p:nvPr/>
          </p:nvSpPr>
          <p:spPr bwMode="auto">
            <a:xfrm>
              <a:off x="2136" y="1492"/>
              <a:ext cx="134" cy="9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58 w 21758"/>
                <a:gd name="T1" fmla="*/ 21599 h 21600"/>
                <a:gd name="T2" fmla="*/ 0 w 21758"/>
                <a:gd name="T3" fmla="*/ 235 h 21600"/>
                <a:gd name="T4" fmla="*/ 21599 w 217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8" h="21600" fill="none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599" y="21600"/>
                  </a:cubicBezTo>
                  <a:cubicBezTo>
                    <a:pt x="9761" y="21600"/>
                    <a:pt x="129" y="12071"/>
                    <a:pt x="0" y="234"/>
                  </a:cubicBezTo>
                </a:path>
                <a:path w="21758" h="21600" stroke="0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599" y="21600"/>
                  </a:cubicBezTo>
                  <a:cubicBezTo>
                    <a:pt x="9761" y="21600"/>
                    <a:pt x="129" y="12071"/>
                    <a:pt x="0" y="23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2" name="Arc 247"/>
            <p:cNvSpPr>
              <a:spLocks/>
            </p:cNvSpPr>
            <p:nvPr/>
          </p:nvSpPr>
          <p:spPr bwMode="auto">
            <a:xfrm>
              <a:off x="2275" y="894"/>
              <a:ext cx="1030" cy="6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0"/>
                  </a:moveTo>
                  <a:cubicBezTo>
                    <a:pt x="21582" y="11948"/>
                    <a:pt x="11917" y="21599"/>
                    <a:pt x="0" y="21600"/>
                  </a:cubicBezTo>
                </a:path>
                <a:path w="21600" h="21600" stroke="0" extrusionOk="0">
                  <a:moveTo>
                    <a:pt x="21599" y="30"/>
                  </a:moveTo>
                  <a:cubicBezTo>
                    <a:pt x="21582" y="11948"/>
                    <a:pt x="1191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3" name="Freeform 248"/>
            <p:cNvSpPr>
              <a:spLocks/>
            </p:cNvSpPr>
            <p:nvPr/>
          </p:nvSpPr>
          <p:spPr bwMode="auto">
            <a:xfrm>
              <a:off x="3287" y="895"/>
              <a:ext cx="39" cy="57"/>
            </a:xfrm>
            <a:custGeom>
              <a:avLst/>
              <a:gdLst>
                <a:gd name="T0" fmla="*/ 19 w 39"/>
                <a:gd name="T1" fmla="*/ 0 h 57"/>
                <a:gd name="T2" fmla="*/ 0 w 39"/>
                <a:gd name="T3" fmla="*/ 57 h 57"/>
                <a:gd name="T4" fmla="*/ 19 w 39"/>
                <a:gd name="T5" fmla="*/ 42 h 57"/>
                <a:gd name="T6" fmla="*/ 39 w 39"/>
                <a:gd name="T7" fmla="*/ 57 h 57"/>
                <a:gd name="T8" fmla="*/ 19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19" y="0"/>
                  </a:moveTo>
                  <a:lnTo>
                    <a:pt x="0" y="57"/>
                  </a:lnTo>
                  <a:lnTo>
                    <a:pt x="19" y="42"/>
                  </a:lnTo>
                  <a:lnTo>
                    <a:pt x="39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Freeform 249"/>
            <p:cNvSpPr>
              <a:spLocks/>
            </p:cNvSpPr>
            <p:nvPr/>
          </p:nvSpPr>
          <p:spPr bwMode="auto">
            <a:xfrm>
              <a:off x="1151" y="1536"/>
              <a:ext cx="1124" cy="72"/>
            </a:xfrm>
            <a:custGeom>
              <a:avLst/>
              <a:gdLst>
                <a:gd name="T0" fmla="*/ 0 w 3123"/>
                <a:gd name="T1" fmla="*/ 60 h 189"/>
                <a:gd name="T2" fmla="*/ 31 w 3123"/>
                <a:gd name="T3" fmla="*/ 0 h 189"/>
                <a:gd name="T4" fmla="*/ 88 w 3123"/>
                <a:gd name="T5" fmla="*/ 122 h 189"/>
                <a:gd name="T6" fmla="*/ 151 w 3123"/>
                <a:gd name="T7" fmla="*/ 3 h 189"/>
                <a:gd name="T8" fmla="*/ 208 w 3123"/>
                <a:gd name="T9" fmla="*/ 124 h 189"/>
                <a:gd name="T10" fmla="*/ 271 w 3123"/>
                <a:gd name="T11" fmla="*/ 6 h 189"/>
                <a:gd name="T12" fmla="*/ 328 w 3123"/>
                <a:gd name="T13" fmla="*/ 127 h 189"/>
                <a:gd name="T14" fmla="*/ 391 w 3123"/>
                <a:gd name="T15" fmla="*/ 8 h 189"/>
                <a:gd name="T16" fmla="*/ 448 w 3123"/>
                <a:gd name="T17" fmla="*/ 130 h 189"/>
                <a:gd name="T18" fmla="*/ 511 w 3123"/>
                <a:gd name="T19" fmla="*/ 11 h 189"/>
                <a:gd name="T20" fmla="*/ 568 w 3123"/>
                <a:gd name="T21" fmla="*/ 132 h 189"/>
                <a:gd name="T22" fmla="*/ 631 w 3123"/>
                <a:gd name="T23" fmla="*/ 14 h 189"/>
                <a:gd name="T24" fmla="*/ 688 w 3123"/>
                <a:gd name="T25" fmla="*/ 135 h 189"/>
                <a:gd name="T26" fmla="*/ 751 w 3123"/>
                <a:gd name="T27" fmla="*/ 16 h 189"/>
                <a:gd name="T28" fmla="*/ 808 w 3123"/>
                <a:gd name="T29" fmla="*/ 138 h 189"/>
                <a:gd name="T30" fmla="*/ 871 w 3123"/>
                <a:gd name="T31" fmla="*/ 19 h 189"/>
                <a:gd name="T32" fmla="*/ 928 w 3123"/>
                <a:gd name="T33" fmla="*/ 140 h 189"/>
                <a:gd name="T34" fmla="*/ 991 w 3123"/>
                <a:gd name="T35" fmla="*/ 22 h 189"/>
                <a:gd name="T36" fmla="*/ 1048 w 3123"/>
                <a:gd name="T37" fmla="*/ 143 h 189"/>
                <a:gd name="T38" fmla="*/ 1111 w 3123"/>
                <a:gd name="T39" fmla="*/ 24 h 189"/>
                <a:gd name="T40" fmla="*/ 1168 w 3123"/>
                <a:gd name="T41" fmla="*/ 146 h 189"/>
                <a:gd name="T42" fmla="*/ 1230 w 3123"/>
                <a:gd name="T43" fmla="*/ 27 h 189"/>
                <a:gd name="T44" fmla="*/ 1288 w 3123"/>
                <a:gd name="T45" fmla="*/ 148 h 189"/>
                <a:gd name="T46" fmla="*/ 1350 w 3123"/>
                <a:gd name="T47" fmla="*/ 30 h 189"/>
                <a:gd name="T48" fmla="*/ 1408 w 3123"/>
                <a:gd name="T49" fmla="*/ 151 h 189"/>
                <a:gd name="T50" fmla="*/ 1470 w 3123"/>
                <a:gd name="T51" fmla="*/ 32 h 189"/>
                <a:gd name="T52" fmla="*/ 1528 w 3123"/>
                <a:gd name="T53" fmla="*/ 154 h 189"/>
                <a:gd name="T54" fmla="*/ 1590 w 3123"/>
                <a:gd name="T55" fmla="*/ 35 h 189"/>
                <a:gd name="T56" fmla="*/ 1648 w 3123"/>
                <a:gd name="T57" fmla="*/ 156 h 189"/>
                <a:gd name="T58" fmla="*/ 1710 w 3123"/>
                <a:gd name="T59" fmla="*/ 38 h 189"/>
                <a:gd name="T60" fmla="*/ 1768 w 3123"/>
                <a:gd name="T61" fmla="*/ 159 h 189"/>
                <a:gd name="T62" fmla="*/ 1830 w 3123"/>
                <a:gd name="T63" fmla="*/ 41 h 189"/>
                <a:gd name="T64" fmla="*/ 1888 w 3123"/>
                <a:gd name="T65" fmla="*/ 162 h 189"/>
                <a:gd name="T66" fmla="*/ 1950 w 3123"/>
                <a:gd name="T67" fmla="*/ 43 h 189"/>
                <a:gd name="T68" fmla="*/ 2008 w 3123"/>
                <a:gd name="T69" fmla="*/ 165 h 189"/>
                <a:gd name="T70" fmla="*/ 2070 w 3123"/>
                <a:gd name="T71" fmla="*/ 46 h 189"/>
                <a:gd name="T72" fmla="*/ 2128 w 3123"/>
                <a:gd name="T73" fmla="*/ 167 h 189"/>
                <a:gd name="T74" fmla="*/ 2190 w 3123"/>
                <a:gd name="T75" fmla="*/ 49 h 189"/>
                <a:gd name="T76" fmla="*/ 2248 w 3123"/>
                <a:gd name="T77" fmla="*/ 170 h 189"/>
                <a:gd name="T78" fmla="*/ 2310 w 3123"/>
                <a:gd name="T79" fmla="*/ 51 h 189"/>
                <a:gd name="T80" fmla="*/ 2367 w 3123"/>
                <a:gd name="T81" fmla="*/ 173 h 189"/>
                <a:gd name="T82" fmla="*/ 2430 w 3123"/>
                <a:gd name="T83" fmla="*/ 54 h 189"/>
                <a:gd name="T84" fmla="*/ 2487 w 3123"/>
                <a:gd name="T85" fmla="*/ 175 h 189"/>
                <a:gd name="T86" fmla="*/ 2550 w 3123"/>
                <a:gd name="T87" fmla="*/ 57 h 189"/>
                <a:gd name="T88" fmla="*/ 2607 w 3123"/>
                <a:gd name="T89" fmla="*/ 178 h 189"/>
                <a:gd name="T90" fmla="*/ 2670 w 3123"/>
                <a:gd name="T91" fmla="*/ 59 h 189"/>
                <a:gd name="T92" fmla="*/ 2727 w 3123"/>
                <a:gd name="T93" fmla="*/ 181 h 189"/>
                <a:gd name="T94" fmla="*/ 2790 w 3123"/>
                <a:gd name="T95" fmla="*/ 62 h 189"/>
                <a:gd name="T96" fmla="*/ 2847 w 3123"/>
                <a:gd name="T97" fmla="*/ 183 h 189"/>
                <a:gd name="T98" fmla="*/ 2910 w 3123"/>
                <a:gd name="T99" fmla="*/ 65 h 189"/>
                <a:gd name="T100" fmla="*/ 2967 w 3123"/>
                <a:gd name="T101" fmla="*/ 186 h 189"/>
                <a:gd name="T102" fmla="*/ 3030 w 3123"/>
                <a:gd name="T103" fmla="*/ 67 h 189"/>
                <a:gd name="T104" fmla="*/ 3087 w 3123"/>
                <a:gd name="T105" fmla="*/ 189 h 189"/>
                <a:gd name="T106" fmla="*/ 3119 w 3123"/>
                <a:gd name="T107" fmla="*/ 129 h 189"/>
                <a:gd name="T108" fmla="*/ 3123 w 3123"/>
                <a:gd name="T109" fmla="*/ 1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3" h="189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8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2"/>
                  </a:lnTo>
                  <a:lnTo>
                    <a:pt x="631" y="14"/>
                  </a:lnTo>
                  <a:lnTo>
                    <a:pt x="688" y="135"/>
                  </a:lnTo>
                  <a:lnTo>
                    <a:pt x="751" y="16"/>
                  </a:lnTo>
                  <a:lnTo>
                    <a:pt x="808" y="138"/>
                  </a:lnTo>
                  <a:lnTo>
                    <a:pt x="871" y="19"/>
                  </a:lnTo>
                  <a:lnTo>
                    <a:pt x="928" y="140"/>
                  </a:lnTo>
                  <a:lnTo>
                    <a:pt x="991" y="22"/>
                  </a:lnTo>
                  <a:lnTo>
                    <a:pt x="1048" y="143"/>
                  </a:lnTo>
                  <a:lnTo>
                    <a:pt x="1111" y="24"/>
                  </a:lnTo>
                  <a:lnTo>
                    <a:pt x="1168" y="146"/>
                  </a:lnTo>
                  <a:lnTo>
                    <a:pt x="1230" y="27"/>
                  </a:lnTo>
                  <a:lnTo>
                    <a:pt x="1288" y="148"/>
                  </a:lnTo>
                  <a:lnTo>
                    <a:pt x="1350" y="30"/>
                  </a:lnTo>
                  <a:lnTo>
                    <a:pt x="1408" y="151"/>
                  </a:lnTo>
                  <a:lnTo>
                    <a:pt x="1470" y="32"/>
                  </a:lnTo>
                  <a:lnTo>
                    <a:pt x="1528" y="154"/>
                  </a:lnTo>
                  <a:lnTo>
                    <a:pt x="1590" y="35"/>
                  </a:lnTo>
                  <a:lnTo>
                    <a:pt x="1648" y="156"/>
                  </a:lnTo>
                  <a:lnTo>
                    <a:pt x="1710" y="38"/>
                  </a:lnTo>
                  <a:lnTo>
                    <a:pt x="1768" y="159"/>
                  </a:lnTo>
                  <a:lnTo>
                    <a:pt x="1830" y="41"/>
                  </a:lnTo>
                  <a:lnTo>
                    <a:pt x="1888" y="162"/>
                  </a:lnTo>
                  <a:lnTo>
                    <a:pt x="1950" y="43"/>
                  </a:lnTo>
                  <a:lnTo>
                    <a:pt x="2008" y="165"/>
                  </a:lnTo>
                  <a:lnTo>
                    <a:pt x="2070" y="46"/>
                  </a:lnTo>
                  <a:lnTo>
                    <a:pt x="2128" y="167"/>
                  </a:lnTo>
                  <a:lnTo>
                    <a:pt x="2190" y="49"/>
                  </a:lnTo>
                  <a:lnTo>
                    <a:pt x="2248" y="170"/>
                  </a:lnTo>
                  <a:lnTo>
                    <a:pt x="2310" y="51"/>
                  </a:lnTo>
                  <a:lnTo>
                    <a:pt x="2367" y="173"/>
                  </a:lnTo>
                  <a:lnTo>
                    <a:pt x="2430" y="54"/>
                  </a:lnTo>
                  <a:lnTo>
                    <a:pt x="2487" y="175"/>
                  </a:lnTo>
                  <a:lnTo>
                    <a:pt x="2550" y="57"/>
                  </a:lnTo>
                  <a:lnTo>
                    <a:pt x="2607" y="178"/>
                  </a:lnTo>
                  <a:lnTo>
                    <a:pt x="2670" y="59"/>
                  </a:lnTo>
                  <a:lnTo>
                    <a:pt x="2727" y="181"/>
                  </a:lnTo>
                  <a:lnTo>
                    <a:pt x="2790" y="62"/>
                  </a:lnTo>
                  <a:lnTo>
                    <a:pt x="2847" y="183"/>
                  </a:lnTo>
                  <a:lnTo>
                    <a:pt x="2910" y="65"/>
                  </a:lnTo>
                  <a:lnTo>
                    <a:pt x="2967" y="186"/>
                  </a:lnTo>
                  <a:lnTo>
                    <a:pt x="3030" y="67"/>
                  </a:lnTo>
                  <a:lnTo>
                    <a:pt x="3087" y="189"/>
                  </a:lnTo>
                  <a:lnTo>
                    <a:pt x="3119" y="129"/>
                  </a:lnTo>
                  <a:lnTo>
                    <a:pt x="3123" y="1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Line 250"/>
            <p:cNvSpPr>
              <a:spLocks noChangeShapeType="1"/>
            </p:cNvSpPr>
            <p:nvPr/>
          </p:nvSpPr>
          <p:spPr bwMode="auto">
            <a:xfrm flipH="1">
              <a:off x="2270" y="1586"/>
              <a:ext cx="5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Arc 251"/>
            <p:cNvSpPr>
              <a:spLocks/>
            </p:cNvSpPr>
            <p:nvPr/>
          </p:nvSpPr>
          <p:spPr bwMode="auto">
            <a:xfrm>
              <a:off x="2451" y="773"/>
              <a:ext cx="740" cy="5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7 h 21600"/>
                <a:gd name="T2" fmla="*/ 2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6"/>
                  </a:moveTo>
                  <a:cubicBezTo>
                    <a:pt x="21579" y="11940"/>
                    <a:pt x="11932" y="21583"/>
                    <a:pt x="28" y="21599"/>
                  </a:cubicBezTo>
                </a:path>
                <a:path w="21600" h="21600" stroke="0" extrusionOk="0">
                  <a:moveTo>
                    <a:pt x="21599" y="36"/>
                  </a:moveTo>
                  <a:cubicBezTo>
                    <a:pt x="21579" y="11940"/>
                    <a:pt x="11932" y="21583"/>
                    <a:pt x="2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Freeform 252"/>
            <p:cNvSpPr>
              <a:spLocks/>
            </p:cNvSpPr>
            <p:nvPr/>
          </p:nvSpPr>
          <p:spPr bwMode="auto">
            <a:xfrm>
              <a:off x="3155" y="767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Line 253"/>
            <p:cNvSpPr>
              <a:spLocks noChangeShapeType="1"/>
            </p:cNvSpPr>
            <p:nvPr/>
          </p:nvSpPr>
          <p:spPr bwMode="auto">
            <a:xfrm>
              <a:off x="3155" y="76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Freeform 254"/>
            <p:cNvSpPr>
              <a:spLocks/>
            </p:cNvSpPr>
            <p:nvPr/>
          </p:nvSpPr>
          <p:spPr bwMode="auto">
            <a:xfrm>
              <a:off x="2731" y="1125"/>
              <a:ext cx="46" cy="126"/>
            </a:xfrm>
            <a:custGeom>
              <a:avLst/>
              <a:gdLst>
                <a:gd name="T0" fmla="*/ 0 w 128"/>
                <a:gd name="T1" fmla="*/ 330 h 330"/>
                <a:gd name="T2" fmla="*/ 128 w 128"/>
                <a:gd name="T3" fmla="*/ 188 h 330"/>
                <a:gd name="T4" fmla="*/ 128 w 128"/>
                <a:gd name="T5" fmla="*/ 28 h 330"/>
                <a:gd name="T6" fmla="*/ 43 w 128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330">
                  <a:moveTo>
                    <a:pt x="0" y="330"/>
                  </a:moveTo>
                  <a:lnTo>
                    <a:pt x="128" y="188"/>
                  </a:lnTo>
                  <a:lnTo>
                    <a:pt x="128" y="28"/>
                  </a:lnTo>
                  <a:lnTo>
                    <a:pt x="4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Freeform 255"/>
            <p:cNvSpPr>
              <a:spLocks/>
            </p:cNvSpPr>
            <p:nvPr/>
          </p:nvSpPr>
          <p:spPr bwMode="auto">
            <a:xfrm>
              <a:off x="2728" y="1085"/>
              <a:ext cx="30" cy="79"/>
            </a:xfrm>
            <a:custGeom>
              <a:avLst/>
              <a:gdLst>
                <a:gd name="T0" fmla="*/ 64 w 84"/>
                <a:gd name="T1" fmla="*/ 0 h 206"/>
                <a:gd name="T2" fmla="*/ 84 w 84"/>
                <a:gd name="T3" fmla="*/ 6 h 206"/>
                <a:gd name="T4" fmla="*/ 20 w 84"/>
                <a:gd name="T5" fmla="*/ 206 h 206"/>
                <a:gd name="T6" fmla="*/ 0 w 84"/>
                <a:gd name="T7" fmla="*/ 20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206">
                  <a:moveTo>
                    <a:pt x="64" y="0"/>
                  </a:moveTo>
                  <a:lnTo>
                    <a:pt x="84" y="6"/>
                  </a:lnTo>
                  <a:lnTo>
                    <a:pt x="20" y="206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1" name="Line 256"/>
            <p:cNvSpPr>
              <a:spLocks noChangeShapeType="1"/>
            </p:cNvSpPr>
            <p:nvPr/>
          </p:nvSpPr>
          <p:spPr bwMode="auto">
            <a:xfrm>
              <a:off x="2728" y="1161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2" name="Freeform 257"/>
            <p:cNvSpPr>
              <a:spLocks/>
            </p:cNvSpPr>
            <p:nvPr/>
          </p:nvSpPr>
          <p:spPr bwMode="auto">
            <a:xfrm>
              <a:off x="1411" y="1038"/>
              <a:ext cx="191" cy="219"/>
            </a:xfrm>
            <a:custGeom>
              <a:avLst/>
              <a:gdLst>
                <a:gd name="T0" fmla="*/ 0 w 532"/>
                <a:gd name="T1" fmla="*/ 575 h 575"/>
                <a:gd name="T2" fmla="*/ 532 w 532"/>
                <a:gd name="T3" fmla="*/ 230 h 575"/>
                <a:gd name="T4" fmla="*/ 532 w 532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2" h="575">
                  <a:moveTo>
                    <a:pt x="0" y="575"/>
                  </a:moveTo>
                  <a:lnTo>
                    <a:pt x="532" y="230"/>
                  </a:lnTo>
                  <a:lnTo>
                    <a:pt x="5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Freeform 258"/>
            <p:cNvSpPr>
              <a:spLocks/>
            </p:cNvSpPr>
            <p:nvPr/>
          </p:nvSpPr>
          <p:spPr bwMode="auto">
            <a:xfrm>
              <a:off x="1565" y="103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4" name="Line 259"/>
            <p:cNvSpPr>
              <a:spLocks noChangeShapeType="1"/>
            </p:cNvSpPr>
            <p:nvPr/>
          </p:nvSpPr>
          <p:spPr bwMode="auto">
            <a:xfrm>
              <a:off x="1565" y="103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5" name="Freeform 260"/>
            <p:cNvSpPr>
              <a:spLocks/>
            </p:cNvSpPr>
            <p:nvPr/>
          </p:nvSpPr>
          <p:spPr bwMode="auto">
            <a:xfrm>
              <a:off x="1685" y="1158"/>
              <a:ext cx="114" cy="105"/>
            </a:xfrm>
            <a:custGeom>
              <a:avLst/>
              <a:gdLst>
                <a:gd name="T0" fmla="*/ 0 w 315"/>
                <a:gd name="T1" fmla="*/ 275 h 275"/>
                <a:gd name="T2" fmla="*/ 315 w 315"/>
                <a:gd name="T3" fmla="*/ 115 h 275"/>
                <a:gd name="T4" fmla="*/ 315 w 31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5" h="275">
                  <a:moveTo>
                    <a:pt x="0" y="275"/>
                  </a:moveTo>
                  <a:lnTo>
                    <a:pt x="315" y="115"/>
                  </a:lnTo>
                  <a:lnTo>
                    <a:pt x="3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6" name="Freeform 261"/>
            <p:cNvSpPr>
              <a:spLocks/>
            </p:cNvSpPr>
            <p:nvPr/>
          </p:nvSpPr>
          <p:spPr bwMode="auto">
            <a:xfrm>
              <a:off x="1761" y="115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7" name="Line 262"/>
            <p:cNvSpPr>
              <a:spLocks noChangeShapeType="1"/>
            </p:cNvSpPr>
            <p:nvPr/>
          </p:nvSpPr>
          <p:spPr bwMode="auto">
            <a:xfrm>
              <a:off x="1761" y="11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8" name="Freeform 263"/>
            <p:cNvSpPr>
              <a:spLocks/>
            </p:cNvSpPr>
            <p:nvPr/>
          </p:nvSpPr>
          <p:spPr bwMode="auto">
            <a:xfrm>
              <a:off x="1939" y="1042"/>
              <a:ext cx="165" cy="215"/>
            </a:xfrm>
            <a:custGeom>
              <a:avLst/>
              <a:gdLst>
                <a:gd name="T0" fmla="*/ 0 w 460"/>
                <a:gd name="T1" fmla="*/ 564 h 564"/>
                <a:gd name="T2" fmla="*/ 432 w 460"/>
                <a:gd name="T3" fmla="*/ 277 h 564"/>
                <a:gd name="T4" fmla="*/ 460 w 460"/>
                <a:gd name="T5" fmla="*/ 2 h 564"/>
                <a:gd name="T6" fmla="*/ 457 w 460"/>
                <a:gd name="T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564">
                  <a:moveTo>
                    <a:pt x="0" y="564"/>
                  </a:moveTo>
                  <a:lnTo>
                    <a:pt x="432" y="277"/>
                  </a:lnTo>
                  <a:lnTo>
                    <a:pt x="460" y="2"/>
                  </a:lnTo>
                  <a:lnTo>
                    <a:pt x="45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9" name="Freeform 264"/>
            <p:cNvSpPr>
              <a:spLocks/>
            </p:cNvSpPr>
            <p:nvPr/>
          </p:nvSpPr>
          <p:spPr bwMode="auto">
            <a:xfrm>
              <a:off x="2071" y="1008"/>
              <a:ext cx="59" cy="62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0" name="Line 265"/>
            <p:cNvSpPr>
              <a:spLocks noChangeShapeType="1"/>
            </p:cNvSpPr>
            <p:nvPr/>
          </p:nvSpPr>
          <p:spPr bwMode="auto">
            <a:xfrm>
              <a:off x="2071" y="1065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1" name="Freeform 266"/>
            <p:cNvSpPr>
              <a:spLocks/>
            </p:cNvSpPr>
            <p:nvPr/>
          </p:nvSpPr>
          <p:spPr bwMode="auto">
            <a:xfrm>
              <a:off x="2244" y="1169"/>
              <a:ext cx="73" cy="88"/>
            </a:xfrm>
            <a:custGeom>
              <a:avLst/>
              <a:gdLst>
                <a:gd name="T0" fmla="*/ 0 w 203"/>
                <a:gd name="T1" fmla="*/ 230 h 230"/>
                <a:gd name="T2" fmla="*/ 203 w 203"/>
                <a:gd name="T3" fmla="*/ 143 h 230"/>
                <a:gd name="T4" fmla="*/ 203 w 203"/>
                <a:gd name="T5" fmla="*/ 143 h 230"/>
                <a:gd name="T6" fmla="*/ 203 w 203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230">
                  <a:moveTo>
                    <a:pt x="0" y="230"/>
                  </a:moveTo>
                  <a:lnTo>
                    <a:pt x="203" y="143"/>
                  </a:lnTo>
                  <a:lnTo>
                    <a:pt x="203" y="143"/>
                  </a:lnTo>
                  <a:lnTo>
                    <a:pt x="20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2" name="Freeform 267"/>
            <p:cNvSpPr>
              <a:spLocks/>
            </p:cNvSpPr>
            <p:nvPr/>
          </p:nvSpPr>
          <p:spPr bwMode="auto">
            <a:xfrm>
              <a:off x="2279" y="116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3" name="Line 268"/>
            <p:cNvSpPr>
              <a:spLocks noChangeShapeType="1"/>
            </p:cNvSpPr>
            <p:nvPr/>
          </p:nvSpPr>
          <p:spPr bwMode="auto">
            <a:xfrm>
              <a:off x="5932" y="3050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553201" cy="15705138"/>
            <a:chOff x="144" y="144"/>
            <a:chExt cx="4128" cy="989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888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171"/>
              <a:ext cx="4100" cy="5315"/>
              <a:chOff x="172" y="171"/>
              <a:chExt cx="4100" cy="5315"/>
            </a:xfrm>
          </p:grpSpPr>
          <p:sp>
            <p:nvSpPr>
              <p:cNvPr id="20544" name="Rectangle 5"/>
              <p:cNvSpPr>
                <a:spLocks noChangeArrowheads="1"/>
              </p:cNvSpPr>
              <p:nvPr/>
            </p:nvSpPr>
            <p:spPr bwMode="auto">
              <a:xfrm>
                <a:off x="172" y="4444"/>
                <a:ext cx="1901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5" name="Rectangle 6"/>
              <p:cNvSpPr>
                <a:spLocks noChangeArrowheads="1"/>
              </p:cNvSpPr>
              <p:nvPr/>
            </p:nvSpPr>
            <p:spPr bwMode="auto">
              <a:xfrm>
                <a:off x="172" y="2269"/>
                <a:ext cx="1901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6" name="Rectangle 7"/>
              <p:cNvSpPr>
                <a:spLocks noChangeArrowheads="1"/>
              </p:cNvSpPr>
              <p:nvPr/>
            </p:nvSpPr>
            <p:spPr bwMode="auto">
              <a:xfrm>
                <a:off x="172" y="3356"/>
                <a:ext cx="1901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7" name="Rectangle 8"/>
              <p:cNvSpPr>
                <a:spLocks noChangeArrowheads="1"/>
              </p:cNvSpPr>
              <p:nvPr/>
            </p:nvSpPr>
            <p:spPr bwMode="auto">
              <a:xfrm>
                <a:off x="610" y="327"/>
                <a:ext cx="3294" cy="18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8" name="Oval 9"/>
              <p:cNvSpPr>
                <a:spLocks noChangeArrowheads="1"/>
              </p:cNvSpPr>
              <p:nvPr/>
            </p:nvSpPr>
            <p:spPr bwMode="auto">
              <a:xfrm>
                <a:off x="529" y="396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9" name="Rectangle 10"/>
              <p:cNvSpPr>
                <a:spLocks noChangeArrowheads="1"/>
              </p:cNvSpPr>
              <p:nvPr/>
            </p:nvSpPr>
            <p:spPr bwMode="auto">
              <a:xfrm>
                <a:off x="1534" y="3755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0" name="Oval 11"/>
              <p:cNvSpPr>
                <a:spLocks noChangeArrowheads="1"/>
              </p:cNvSpPr>
              <p:nvPr/>
            </p:nvSpPr>
            <p:spPr bwMode="auto">
              <a:xfrm>
                <a:off x="1532" y="3883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1" name="Rectangle 12"/>
              <p:cNvSpPr>
                <a:spLocks noChangeArrowheads="1"/>
              </p:cNvSpPr>
              <p:nvPr/>
            </p:nvSpPr>
            <p:spPr bwMode="auto">
              <a:xfrm>
                <a:off x="1211" y="375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2" name="Oval 13"/>
              <p:cNvSpPr>
                <a:spLocks noChangeArrowheads="1"/>
              </p:cNvSpPr>
              <p:nvPr/>
            </p:nvSpPr>
            <p:spPr bwMode="auto">
              <a:xfrm>
                <a:off x="1368" y="3883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3" name="Rectangle 14"/>
              <p:cNvSpPr>
                <a:spLocks noChangeArrowheads="1"/>
              </p:cNvSpPr>
              <p:nvPr/>
            </p:nvSpPr>
            <p:spPr bwMode="auto">
              <a:xfrm>
                <a:off x="893" y="3755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4" name="Rectangle 15"/>
              <p:cNvSpPr>
                <a:spLocks noChangeArrowheads="1"/>
              </p:cNvSpPr>
              <p:nvPr/>
            </p:nvSpPr>
            <p:spPr bwMode="auto">
              <a:xfrm>
                <a:off x="1211" y="3883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5" name="Line 16"/>
              <p:cNvSpPr>
                <a:spLocks noChangeShapeType="1"/>
              </p:cNvSpPr>
              <p:nvPr/>
            </p:nvSpPr>
            <p:spPr bwMode="auto">
              <a:xfrm>
                <a:off x="1211" y="3883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6" name="Line 17"/>
              <p:cNvSpPr>
                <a:spLocks noChangeShapeType="1"/>
              </p:cNvSpPr>
              <p:nvPr/>
            </p:nvSpPr>
            <p:spPr bwMode="auto">
              <a:xfrm flipV="1">
                <a:off x="1211" y="3883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7" name="Rectangle 18"/>
              <p:cNvSpPr>
                <a:spLocks noChangeArrowheads="1"/>
              </p:cNvSpPr>
              <p:nvPr/>
            </p:nvSpPr>
            <p:spPr bwMode="auto">
              <a:xfrm>
                <a:off x="1689" y="375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8" name="Oval 19"/>
              <p:cNvSpPr>
                <a:spLocks noChangeArrowheads="1"/>
              </p:cNvSpPr>
              <p:nvPr/>
            </p:nvSpPr>
            <p:spPr bwMode="auto">
              <a:xfrm>
                <a:off x="1047" y="3883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9" name="Rectangle 20"/>
              <p:cNvSpPr>
                <a:spLocks noChangeArrowheads="1"/>
              </p:cNvSpPr>
              <p:nvPr/>
            </p:nvSpPr>
            <p:spPr bwMode="auto">
              <a:xfrm>
                <a:off x="1374" y="366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0" name="Oval 21"/>
              <p:cNvSpPr>
                <a:spLocks noChangeArrowheads="1"/>
              </p:cNvSpPr>
              <p:nvPr/>
            </p:nvSpPr>
            <p:spPr bwMode="auto">
              <a:xfrm>
                <a:off x="890" y="3883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1" name="Rectangle 22"/>
              <p:cNvSpPr>
                <a:spLocks noChangeArrowheads="1"/>
              </p:cNvSpPr>
              <p:nvPr/>
            </p:nvSpPr>
            <p:spPr bwMode="auto">
              <a:xfrm>
                <a:off x="1053" y="366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2" name="Oval 23"/>
              <p:cNvSpPr>
                <a:spLocks noChangeArrowheads="1"/>
              </p:cNvSpPr>
              <p:nvPr/>
            </p:nvSpPr>
            <p:spPr bwMode="auto">
              <a:xfrm>
                <a:off x="732" y="3883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3" name="Rectangle 24"/>
              <p:cNvSpPr>
                <a:spLocks noChangeArrowheads="1"/>
              </p:cNvSpPr>
              <p:nvPr/>
            </p:nvSpPr>
            <p:spPr bwMode="auto">
              <a:xfrm>
                <a:off x="682" y="376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4" name="Oval 25"/>
              <p:cNvSpPr>
                <a:spLocks noChangeArrowheads="1"/>
              </p:cNvSpPr>
              <p:nvPr/>
            </p:nvSpPr>
            <p:spPr bwMode="auto">
              <a:xfrm>
                <a:off x="1211" y="3981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5" name="Rectangle 26"/>
              <p:cNvSpPr>
                <a:spLocks noChangeArrowheads="1"/>
              </p:cNvSpPr>
              <p:nvPr/>
            </p:nvSpPr>
            <p:spPr bwMode="auto">
              <a:xfrm>
                <a:off x="1853" y="366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6" name="Oval 27"/>
              <p:cNvSpPr>
                <a:spLocks noChangeArrowheads="1"/>
              </p:cNvSpPr>
              <p:nvPr/>
            </p:nvSpPr>
            <p:spPr bwMode="auto">
              <a:xfrm>
                <a:off x="1689" y="3965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7" name="Rectangle 28"/>
              <p:cNvSpPr>
                <a:spLocks noChangeArrowheads="1"/>
              </p:cNvSpPr>
              <p:nvPr/>
            </p:nvSpPr>
            <p:spPr bwMode="auto">
              <a:xfrm>
                <a:off x="372" y="364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8" name="Oval 29"/>
              <p:cNvSpPr>
                <a:spLocks noChangeArrowheads="1"/>
              </p:cNvSpPr>
              <p:nvPr/>
            </p:nvSpPr>
            <p:spPr bwMode="auto">
              <a:xfrm>
                <a:off x="1211" y="412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9" name="Rectangle 30"/>
              <p:cNvSpPr>
                <a:spLocks noChangeArrowheads="1"/>
              </p:cNvSpPr>
              <p:nvPr/>
            </p:nvSpPr>
            <p:spPr bwMode="auto">
              <a:xfrm>
                <a:off x="1132" y="3404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0" name="Oval 31"/>
              <p:cNvSpPr>
                <a:spLocks noChangeArrowheads="1"/>
              </p:cNvSpPr>
              <p:nvPr/>
            </p:nvSpPr>
            <p:spPr bwMode="auto">
              <a:xfrm>
                <a:off x="614" y="3877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1" name="Rectangle 32"/>
              <p:cNvSpPr>
                <a:spLocks noChangeArrowheads="1"/>
              </p:cNvSpPr>
              <p:nvPr/>
            </p:nvSpPr>
            <p:spPr bwMode="auto">
              <a:xfrm>
                <a:off x="707" y="3640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2" name="Oval 33"/>
              <p:cNvSpPr>
                <a:spLocks noChangeArrowheads="1"/>
              </p:cNvSpPr>
              <p:nvPr/>
            </p:nvSpPr>
            <p:spPr bwMode="auto">
              <a:xfrm>
                <a:off x="586" y="505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3" name="Rectangle 34"/>
              <p:cNvSpPr>
                <a:spLocks noChangeArrowheads="1"/>
              </p:cNvSpPr>
              <p:nvPr/>
            </p:nvSpPr>
            <p:spPr bwMode="auto">
              <a:xfrm>
                <a:off x="1602" y="484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4" name="Oval 35"/>
              <p:cNvSpPr>
                <a:spLocks noChangeArrowheads="1"/>
              </p:cNvSpPr>
              <p:nvPr/>
            </p:nvSpPr>
            <p:spPr bwMode="auto">
              <a:xfrm>
                <a:off x="1593" y="497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5" name="Rectangle 36"/>
              <p:cNvSpPr>
                <a:spLocks noChangeArrowheads="1"/>
              </p:cNvSpPr>
              <p:nvPr/>
            </p:nvSpPr>
            <p:spPr bwMode="auto">
              <a:xfrm>
                <a:off x="1279" y="4843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6" name="Oval 37"/>
              <p:cNvSpPr>
                <a:spLocks noChangeArrowheads="1"/>
              </p:cNvSpPr>
              <p:nvPr/>
            </p:nvSpPr>
            <p:spPr bwMode="auto">
              <a:xfrm>
                <a:off x="1436" y="4972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7" name="Rectangle 38"/>
              <p:cNvSpPr>
                <a:spLocks noChangeArrowheads="1"/>
              </p:cNvSpPr>
              <p:nvPr/>
            </p:nvSpPr>
            <p:spPr bwMode="auto">
              <a:xfrm>
                <a:off x="960" y="484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8" name="Rectangle 39"/>
              <p:cNvSpPr>
                <a:spLocks noChangeArrowheads="1"/>
              </p:cNvSpPr>
              <p:nvPr/>
            </p:nvSpPr>
            <p:spPr bwMode="auto">
              <a:xfrm>
                <a:off x="1278" y="4972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9" name="Line 40"/>
              <p:cNvSpPr>
                <a:spLocks noChangeShapeType="1"/>
              </p:cNvSpPr>
              <p:nvPr/>
            </p:nvSpPr>
            <p:spPr bwMode="auto">
              <a:xfrm>
                <a:off x="1278" y="4972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0" name="Line 41"/>
              <p:cNvSpPr>
                <a:spLocks noChangeShapeType="1"/>
              </p:cNvSpPr>
              <p:nvPr/>
            </p:nvSpPr>
            <p:spPr bwMode="auto">
              <a:xfrm flipV="1">
                <a:off x="1278" y="4972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1" name="Rectangle 42"/>
              <p:cNvSpPr>
                <a:spLocks noChangeArrowheads="1"/>
              </p:cNvSpPr>
              <p:nvPr/>
            </p:nvSpPr>
            <p:spPr bwMode="auto">
              <a:xfrm>
                <a:off x="555" y="4799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2" name="Oval 43"/>
              <p:cNvSpPr>
                <a:spLocks noChangeArrowheads="1"/>
              </p:cNvSpPr>
              <p:nvPr/>
            </p:nvSpPr>
            <p:spPr bwMode="auto">
              <a:xfrm>
                <a:off x="1115" y="4972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3" name="Rectangle 44"/>
              <p:cNvSpPr>
                <a:spLocks noChangeArrowheads="1"/>
              </p:cNvSpPr>
              <p:nvPr/>
            </p:nvSpPr>
            <p:spPr bwMode="auto">
              <a:xfrm>
                <a:off x="1599" y="475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4" name="Oval 45"/>
              <p:cNvSpPr>
                <a:spLocks noChangeArrowheads="1"/>
              </p:cNvSpPr>
              <p:nvPr/>
            </p:nvSpPr>
            <p:spPr bwMode="auto">
              <a:xfrm>
                <a:off x="957" y="4972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5" name="Rectangle 46"/>
              <p:cNvSpPr>
                <a:spLocks noChangeArrowheads="1"/>
              </p:cNvSpPr>
              <p:nvPr/>
            </p:nvSpPr>
            <p:spPr bwMode="auto">
              <a:xfrm>
                <a:off x="1279" y="475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6" name="Oval 47"/>
              <p:cNvSpPr>
                <a:spLocks noChangeArrowheads="1"/>
              </p:cNvSpPr>
              <p:nvPr/>
            </p:nvSpPr>
            <p:spPr bwMode="auto">
              <a:xfrm>
                <a:off x="794" y="497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7" name="Rectangle 48"/>
              <p:cNvSpPr>
                <a:spLocks noChangeArrowheads="1"/>
              </p:cNvSpPr>
              <p:nvPr/>
            </p:nvSpPr>
            <p:spPr bwMode="auto">
              <a:xfrm>
                <a:off x="958" y="476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8" name="Oval 49"/>
              <p:cNvSpPr>
                <a:spLocks noChangeArrowheads="1"/>
              </p:cNvSpPr>
              <p:nvPr/>
            </p:nvSpPr>
            <p:spPr bwMode="auto">
              <a:xfrm>
                <a:off x="1278" y="506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9" name="Rectangle 50"/>
              <p:cNvSpPr>
                <a:spLocks noChangeArrowheads="1"/>
              </p:cNvSpPr>
              <p:nvPr/>
            </p:nvSpPr>
            <p:spPr bwMode="auto">
              <a:xfrm>
                <a:off x="1875" y="479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0" name="Oval 51"/>
              <p:cNvSpPr>
                <a:spLocks noChangeArrowheads="1"/>
              </p:cNvSpPr>
              <p:nvPr/>
            </p:nvSpPr>
            <p:spPr bwMode="auto">
              <a:xfrm>
                <a:off x="1757" y="5059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1" name="Rectangle 52"/>
              <p:cNvSpPr>
                <a:spLocks noChangeArrowheads="1"/>
              </p:cNvSpPr>
              <p:nvPr/>
            </p:nvSpPr>
            <p:spPr bwMode="auto">
              <a:xfrm>
                <a:off x="322" y="470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2" name="Oval 53"/>
              <p:cNvSpPr>
                <a:spLocks noChangeArrowheads="1"/>
              </p:cNvSpPr>
              <p:nvPr/>
            </p:nvSpPr>
            <p:spPr bwMode="auto">
              <a:xfrm>
                <a:off x="1278" y="5212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3" name="Rectangle 54"/>
              <p:cNvSpPr>
                <a:spLocks noChangeArrowheads="1"/>
              </p:cNvSpPr>
              <p:nvPr/>
            </p:nvSpPr>
            <p:spPr bwMode="auto">
              <a:xfrm>
                <a:off x="1205" y="4553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4" name="Oval 55"/>
              <p:cNvSpPr>
                <a:spLocks noChangeArrowheads="1"/>
              </p:cNvSpPr>
              <p:nvPr/>
            </p:nvSpPr>
            <p:spPr bwMode="auto">
              <a:xfrm>
                <a:off x="665" y="497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5" name="Rectangle 56"/>
              <p:cNvSpPr>
                <a:spLocks noChangeArrowheads="1"/>
              </p:cNvSpPr>
              <p:nvPr/>
            </p:nvSpPr>
            <p:spPr bwMode="auto">
              <a:xfrm>
                <a:off x="713" y="4854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6" name="Oval 57"/>
              <p:cNvSpPr>
                <a:spLocks noChangeArrowheads="1"/>
              </p:cNvSpPr>
              <p:nvPr/>
            </p:nvSpPr>
            <p:spPr bwMode="auto">
              <a:xfrm>
                <a:off x="726" y="287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7" name="Rectangle 58"/>
              <p:cNvSpPr>
                <a:spLocks noChangeArrowheads="1"/>
              </p:cNvSpPr>
              <p:nvPr/>
            </p:nvSpPr>
            <p:spPr bwMode="auto">
              <a:xfrm>
                <a:off x="1658" y="274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8" name="Oval 59"/>
              <p:cNvSpPr>
                <a:spLocks noChangeArrowheads="1"/>
              </p:cNvSpPr>
              <p:nvPr/>
            </p:nvSpPr>
            <p:spPr bwMode="auto">
              <a:xfrm>
                <a:off x="1650" y="287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9" name="Rectangle 60"/>
              <p:cNvSpPr>
                <a:spLocks noChangeArrowheads="1"/>
              </p:cNvSpPr>
              <p:nvPr/>
            </p:nvSpPr>
            <p:spPr bwMode="auto">
              <a:xfrm>
                <a:off x="1416" y="274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0" name="Oval 61"/>
              <p:cNvSpPr>
                <a:spLocks noChangeArrowheads="1"/>
              </p:cNvSpPr>
              <p:nvPr/>
            </p:nvSpPr>
            <p:spPr bwMode="auto">
              <a:xfrm>
                <a:off x="1492" y="2871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1" name="Rectangle 62"/>
              <p:cNvSpPr>
                <a:spLocks noChangeArrowheads="1"/>
              </p:cNvSpPr>
              <p:nvPr/>
            </p:nvSpPr>
            <p:spPr bwMode="auto">
              <a:xfrm>
                <a:off x="1095" y="274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2" name="Rectangle 63"/>
              <p:cNvSpPr>
                <a:spLocks noChangeArrowheads="1"/>
              </p:cNvSpPr>
              <p:nvPr/>
            </p:nvSpPr>
            <p:spPr bwMode="auto">
              <a:xfrm>
                <a:off x="1329" y="2871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3" name="Line 64"/>
              <p:cNvSpPr>
                <a:spLocks noChangeShapeType="1"/>
              </p:cNvSpPr>
              <p:nvPr/>
            </p:nvSpPr>
            <p:spPr bwMode="auto">
              <a:xfrm>
                <a:off x="1329" y="2871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4" name="Line 65"/>
              <p:cNvSpPr>
                <a:spLocks noChangeShapeType="1"/>
              </p:cNvSpPr>
              <p:nvPr/>
            </p:nvSpPr>
            <p:spPr bwMode="auto">
              <a:xfrm flipV="1">
                <a:off x="1329" y="2871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5" name="Rectangle 66"/>
              <p:cNvSpPr>
                <a:spLocks noChangeArrowheads="1"/>
              </p:cNvSpPr>
              <p:nvPr/>
            </p:nvSpPr>
            <p:spPr bwMode="auto">
              <a:xfrm>
                <a:off x="1819" y="266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6" name="Oval 67"/>
              <p:cNvSpPr>
                <a:spLocks noChangeArrowheads="1"/>
              </p:cNvSpPr>
              <p:nvPr/>
            </p:nvSpPr>
            <p:spPr bwMode="auto">
              <a:xfrm>
                <a:off x="1172" y="287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7" name="Rectangle 68"/>
              <p:cNvSpPr>
                <a:spLocks noChangeArrowheads="1"/>
              </p:cNvSpPr>
              <p:nvPr/>
            </p:nvSpPr>
            <p:spPr bwMode="auto">
              <a:xfrm>
                <a:off x="1492" y="265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8" name="Oval 69"/>
              <p:cNvSpPr>
                <a:spLocks noChangeArrowheads="1"/>
              </p:cNvSpPr>
              <p:nvPr/>
            </p:nvSpPr>
            <p:spPr bwMode="auto">
              <a:xfrm>
                <a:off x="1014" y="287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9" name="Rectangle 70"/>
              <p:cNvSpPr>
                <a:spLocks noChangeArrowheads="1"/>
              </p:cNvSpPr>
              <p:nvPr/>
            </p:nvSpPr>
            <p:spPr bwMode="auto">
              <a:xfrm>
                <a:off x="1177" y="265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0" name="Oval 71"/>
              <p:cNvSpPr>
                <a:spLocks noChangeArrowheads="1"/>
              </p:cNvSpPr>
              <p:nvPr/>
            </p:nvSpPr>
            <p:spPr bwMode="auto">
              <a:xfrm>
                <a:off x="850" y="287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1" name="Rectangle 72"/>
              <p:cNvSpPr>
                <a:spLocks noChangeArrowheads="1"/>
              </p:cNvSpPr>
              <p:nvPr/>
            </p:nvSpPr>
            <p:spPr bwMode="auto">
              <a:xfrm>
                <a:off x="915" y="2743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2" name="Oval 73"/>
              <p:cNvSpPr>
                <a:spLocks noChangeArrowheads="1"/>
              </p:cNvSpPr>
              <p:nvPr/>
            </p:nvSpPr>
            <p:spPr bwMode="auto">
              <a:xfrm>
                <a:off x="1329" y="296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3" name="Rectangle 74"/>
              <p:cNvSpPr>
                <a:spLocks noChangeArrowheads="1"/>
              </p:cNvSpPr>
              <p:nvPr/>
            </p:nvSpPr>
            <p:spPr bwMode="auto">
              <a:xfrm>
                <a:off x="1977" y="250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4" name="Oval 75"/>
              <p:cNvSpPr>
                <a:spLocks noChangeArrowheads="1"/>
              </p:cNvSpPr>
              <p:nvPr/>
            </p:nvSpPr>
            <p:spPr bwMode="auto">
              <a:xfrm>
                <a:off x="1813" y="2975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5" name="Rectangle 76"/>
              <p:cNvSpPr>
                <a:spLocks noChangeArrowheads="1"/>
              </p:cNvSpPr>
              <p:nvPr/>
            </p:nvSpPr>
            <p:spPr bwMode="auto">
              <a:xfrm>
                <a:off x="671" y="277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6" name="Oval 77"/>
              <p:cNvSpPr>
                <a:spLocks noChangeArrowheads="1"/>
              </p:cNvSpPr>
              <p:nvPr/>
            </p:nvSpPr>
            <p:spPr bwMode="auto">
              <a:xfrm>
                <a:off x="1329" y="3128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7" name="Rectangle 78"/>
              <p:cNvSpPr>
                <a:spLocks noChangeArrowheads="1"/>
              </p:cNvSpPr>
              <p:nvPr/>
            </p:nvSpPr>
            <p:spPr bwMode="auto">
              <a:xfrm>
                <a:off x="1155" y="2409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8" name="Oval 79"/>
              <p:cNvSpPr>
                <a:spLocks noChangeArrowheads="1"/>
              </p:cNvSpPr>
              <p:nvPr/>
            </p:nvSpPr>
            <p:spPr bwMode="auto">
              <a:xfrm>
                <a:off x="597" y="295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9" name="Rectangle 80"/>
              <p:cNvSpPr>
                <a:spLocks noChangeArrowheads="1"/>
              </p:cNvSpPr>
              <p:nvPr/>
            </p:nvSpPr>
            <p:spPr bwMode="auto">
              <a:xfrm>
                <a:off x="445" y="266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0" name="Oval 81"/>
              <p:cNvSpPr>
                <a:spLocks noChangeArrowheads="1"/>
              </p:cNvSpPr>
              <p:nvPr/>
            </p:nvSpPr>
            <p:spPr bwMode="auto">
              <a:xfrm>
                <a:off x="1399" y="1271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1" name="Rectangle 82"/>
              <p:cNvSpPr>
                <a:spLocks noChangeArrowheads="1"/>
              </p:cNvSpPr>
              <p:nvPr/>
            </p:nvSpPr>
            <p:spPr bwMode="auto">
              <a:xfrm>
                <a:off x="2765" y="1044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2" name="Oval 83"/>
              <p:cNvSpPr>
                <a:spLocks noChangeArrowheads="1"/>
              </p:cNvSpPr>
              <p:nvPr/>
            </p:nvSpPr>
            <p:spPr bwMode="auto">
              <a:xfrm>
                <a:off x="3004" y="1265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3" name="Rectangle 84"/>
              <p:cNvSpPr>
                <a:spLocks noChangeArrowheads="1"/>
              </p:cNvSpPr>
              <p:nvPr/>
            </p:nvSpPr>
            <p:spPr bwMode="auto">
              <a:xfrm>
                <a:off x="2376" y="1066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4" name="Oval 85"/>
              <p:cNvSpPr>
                <a:spLocks noChangeArrowheads="1"/>
              </p:cNvSpPr>
              <p:nvPr/>
            </p:nvSpPr>
            <p:spPr bwMode="auto">
              <a:xfrm>
                <a:off x="2728" y="1265"/>
                <a:ext cx="111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5" name="Rectangle 86"/>
              <p:cNvSpPr>
                <a:spLocks noChangeArrowheads="1"/>
              </p:cNvSpPr>
              <p:nvPr/>
            </p:nvSpPr>
            <p:spPr bwMode="auto">
              <a:xfrm>
                <a:off x="2022" y="1093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6" name="Rectangle 87"/>
              <p:cNvSpPr>
                <a:spLocks noChangeArrowheads="1"/>
              </p:cNvSpPr>
              <p:nvPr/>
            </p:nvSpPr>
            <p:spPr bwMode="auto">
              <a:xfrm>
                <a:off x="2452" y="1265"/>
                <a:ext cx="111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7" name="Line 88"/>
              <p:cNvSpPr>
                <a:spLocks noChangeShapeType="1"/>
              </p:cNvSpPr>
              <p:nvPr/>
            </p:nvSpPr>
            <p:spPr bwMode="auto">
              <a:xfrm>
                <a:off x="2452" y="1265"/>
                <a:ext cx="107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8" name="Line 89"/>
              <p:cNvSpPr>
                <a:spLocks noChangeShapeType="1"/>
              </p:cNvSpPr>
              <p:nvPr/>
            </p:nvSpPr>
            <p:spPr bwMode="auto">
              <a:xfrm flipV="1">
                <a:off x="2452" y="1265"/>
                <a:ext cx="107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9" name="Rectangle 90"/>
              <p:cNvSpPr>
                <a:spLocks noChangeArrowheads="1"/>
              </p:cNvSpPr>
              <p:nvPr/>
            </p:nvSpPr>
            <p:spPr bwMode="auto">
              <a:xfrm>
                <a:off x="3080" y="1044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0" name="Oval 91"/>
              <p:cNvSpPr>
                <a:spLocks noChangeArrowheads="1"/>
              </p:cNvSpPr>
              <p:nvPr/>
            </p:nvSpPr>
            <p:spPr bwMode="auto">
              <a:xfrm>
                <a:off x="2176" y="1265"/>
                <a:ext cx="111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1" name="Rectangle 92"/>
              <p:cNvSpPr>
                <a:spLocks noChangeArrowheads="1"/>
              </p:cNvSpPr>
              <p:nvPr/>
            </p:nvSpPr>
            <p:spPr bwMode="auto">
              <a:xfrm>
                <a:off x="2585" y="907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2" name="Oval 93"/>
              <p:cNvSpPr>
                <a:spLocks noChangeArrowheads="1"/>
              </p:cNvSpPr>
              <p:nvPr/>
            </p:nvSpPr>
            <p:spPr bwMode="auto">
              <a:xfrm>
                <a:off x="1900" y="1265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3" name="Rectangle 94"/>
              <p:cNvSpPr>
                <a:spLocks noChangeArrowheads="1"/>
              </p:cNvSpPr>
              <p:nvPr/>
            </p:nvSpPr>
            <p:spPr bwMode="auto">
              <a:xfrm>
                <a:off x="1965" y="902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4" name="Oval 95"/>
              <p:cNvSpPr>
                <a:spLocks noChangeArrowheads="1"/>
              </p:cNvSpPr>
              <p:nvPr/>
            </p:nvSpPr>
            <p:spPr bwMode="auto">
              <a:xfrm>
                <a:off x="1619" y="1265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5" name="Rectangle 96"/>
              <p:cNvSpPr>
                <a:spLocks noChangeArrowheads="1"/>
              </p:cNvSpPr>
              <p:nvPr/>
            </p:nvSpPr>
            <p:spPr bwMode="auto">
              <a:xfrm>
                <a:off x="1582" y="1082"/>
                <a:ext cx="17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6" name="Oval 97"/>
              <p:cNvSpPr>
                <a:spLocks noChangeArrowheads="1"/>
              </p:cNvSpPr>
              <p:nvPr/>
            </p:nvSpPr>
            <p:spPr bwMode="auto">
              <a:xfrm>
                <a:off x="2452" y="1435"/>
                <a:ext cx="111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7" name="Rectangle 98"/>
              <p:cNvSpPr>
                <a:spLocks noChangeArrowheads="1"/>
              </p:cNvSpPr>
              <p:nvPr/>
            </p:nvSpPr>
            <p:spPr bwMode="auto">
              <a:xfrm>
                <a:off x="3446" y="880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8" name="Oval 99"/>
              <p:cNvSpPr>
                <a:spLocks noChangeArrowheads="1"/>
              </p:cNvSpPr>
              <p:nvPr/>
            </p:nvSpPr>
            <p:spPr bwMode="auto">
              <a:xfrm>
                <a:off x="3263" y="1457"/>
                <a:ext cx="110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9" name="Rectangle 100"/>
              <p:cNvSpPr>
                <a:spLocks noChangeArrowheads="1"/>
              </p:cNvSpPr>
              <p:nvPr/>
            </p:nvSpPr>
            <p:spPr bwMode="auto">
              <a:xfrm>
                <a:off x="1312" y="689"/>
                <a:ext cx="17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0" name="Oval 101"/>
              <p:cNvSpPr>
                <a:spLocks noChangeArrowheads="1"/>
              </p:cNvSpPr>
              <p:nvPr/>
            </p:nvSpPr>
            <p:spPr bwMode="auto">
              <a:xfrm>
                <a:off x="2452" y="1616"/>
                <a:ext cx="111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1" name="Rectangle 102"/>
              <p:cNvSpPr>
                <a:spLocks noChangeArrowheads="1"/>
              </p:cNvSpPr>
              <p:nvPr/>
            </p:nvSpPr>
            <p:spPr bwMode="auto">
              <a:xfrm>
                <a:off x="2179" y="574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2" name="Oval 103"/>
              <p:cNvSpPr>
                <a:spLocks noChangeArrowheads="1"/>
              </p:cNvSpPr>
              <p:nvPr/>
            </p:nvSpPr>
            <p:spPr bwMode="auto">
              <a:xfrm>
                <a:off x="1169" y="1441"/>
                <a:ext cx="110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3" name="Rectangle 104"/>
              <p:cNvSpPr>
                <a:spLocks noChangeArrowheads="1"/>
              </p:cNvSpPr>
              <p:nvPr/>
            </p:nvSpPr>
            <p:spPr bwMode="auto">
              <a:xfrm>
                <a:off x="1292" y="1082"/>
                <a:ext cx="2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4" name="Rectangle 105"/>
              <p:cNvSpPr>
                <a:spLocks noChangeArrowheads="1"/>
              </p:cNvSpPr>
              <p:nvPr/>
            </p:nvSpPr>
            <p:spPr bwMode="auto">
              <a:xfrm>
                <a:off x="370" y="3180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5" name="Rectangle 106"/>
              <p:cNvSpPr>
                <a:spLocks noChangeArrowheads="1"/>
              </p:cNvSpPr>
              <p:nvPr/>
            </p:nvSpPr>
            <p:spPr bwMode="auto">
              <a:xfrm>
                <a:off x="210" y="5318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6" name="Rectangle 107"/>
              <p:cNvSpPr>
                <a:spLocks noChangeArrowheads="1"/>
              </p:cNvSpPr>
              <p:nvPr/>
            </p:nvSpPr>
            <p:spPr bwMode="auto">
              <a:xfrm>
                <a:off x="210" y="4229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7" name="Rectangle 108"/>
              <p:cNvSpPr>
                <a:spLocks noChangeArrowheads="1"/>
              </p:cNvSpPr>
              <p:nvPr/>
            </p:nvSpPr>
            <p:spPr bwMode="auto">
              <a:xfrm>
                <a:off x="3609" y="1936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8" name="Rectangle 109"/>
              <p:cNvSpPr>
                <a:spLocks noChangeArrowheads="1"/>
              </p:cNvSpPr>
              <p:nvPr/>
            </p:nvSpPr>
            <p:spPr bwMode="auto">
              <a:xfrm>
                <a:off x="1637" y="171"/>
                <a:ext cx="414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9" name="Rectangle 110"/>
              <p:cNvSpPr>
                <a:spLocks noChangeArrowheads="1"/>
              </p:cNvSpPr>
              <p:nvPr/>
            </p:nvSpPr>
            <p:spPr bwMode="auto">
              <a:xfrm>
                <a:off x="1968" y="171"/>
                <a:ext cx="188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 Tight Liz 49 Belly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0" name="Rectangle 111"/>
              <p:cNvSpPr>
                <a:spLocks noChangeArrowheads="1"/>
              </p:cNvSpPr>
              <p:nvPr/>
            </p:nvSpPr>
            <p:spPr bwMode="auto">
              <a:xfrm>
                <a:off x="2109" y="2286"/>
                <a:ext cx="15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R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1" name="Rectangle 112"/>
              <p:cNvSpPr>
                <a:spLocks noChangeArrowheads="1"/>
              </p:cNvSpPr>
              <p:nvPr/>
            </p:nvSpPr>
            <p:spPr bwMode="auto">
              <a:xfrm>
                <a:off x="2244" y="2286"/>
                <a:ext cx="5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2" name="Rectangle 113"/>
              <p:cNvSpPr>
                <a:spLocks noChangeArrowheads="1"/>
              </p:cNvSpPr>
              <p:nvPr/>
            </p:nvSpPr>
            <p:spPr bwMode="auto">
              <a:xfrm>
                <a:off x="2109" y="2516"/>
                <a:ext cx="20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3" name="Rectangle 114"/>
              <p:cNvSpPr>
                <a:spLocks noChangeArrowheads="1"/>
              </p:cNvSpPr>
              <p:nvPr/>
            </p:nvSpPr>
            <p:spPr bwMode="auto">
              <a:xfrm>
                <a:off x="2252" y="2516"/>
                <a:ext cx="10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4" name="Rectangle 115"/>
              <p:cNvSpPr>
                <a:spLocks noChangeArrowheads="1"/>
              </p:cNvSpPr>
              <p:nvPr/>
            </p:nvSpPr>
            <p:spPr bwMode="auto">
              <a:xfrm>
                <a:off x="2109" y="2746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5" name="Rectangle 116"/>
              <p:cNvSpPr>
                <a:spLocks noChangeArrowheads="1"/>
              </p:cNvSpPr>
              <p:nvPr/>
            </p:nvSpPr>
            <p:spPr bwMode="auto">
              <a:xfrm>
                <a:off x="2252" y="2746"/>
                <a:ext cx="13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6" name="Rectangle 117"/>
              <p:cNvSpPr>
                <a:spLocks noChangeArrowheads="1"/>
              </p:cNvSpPr>
              <p:nvPr/>
            </p:nvSpPr>
            <p:spPr bwMode="auto">
              <a:xfrm>
                <a:off x="2109" y="2976"/>
                <a:ext cx="22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7" name="Rectangle 118"/>
              <p:cNvSpPr>
                <a:spLocks noChangeArrowheads="1"/>
              </p:cNvSpPr>
              <p:nvPr/>
            </p:nvSpPr>
            <p:spPr bwMode="auto">
              <a:xfrm>
                <a:off x="2256" y="2976"/>
                <a:ext cx="99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8" name="Rectangle 119"/>
              <p:cNvSpPr>
                <a:spLocks noChangeArrowheads="1"/>
              </p:cNvSpPr>
              <p:nvPr/>
            </p:nvSpPr>
            <p:spPr bwMode="auto">
              <a:xfrm>
                <a:off x="2109" y="3205"/>
                <a:ext cx="22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9" name="Rectangle 120"/>
              <p:cNvSpPr>
                <a:spLocks noChangeArrowheads="1"/>
              </p:cNvSpPr>
              <p:nvPr/>
            </p:nvSpPr>
            <p:spPr bwMode="auto">
              <a:xfrm>
                <a:off x="2238" y="3205"/>
                <a:ext cx="178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Pull-Kick out contain. If gap inside 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0" name="Rectangle 121"/>
              <p:cNvSpPr>
                <a:spLocks noChangeArrowheads="1"/>
              </p:cNvSpPr>
              <p:nvPr/>
            </p:nvSpPr>
            <p:spPr bwMode="auto">
              <a:xfrm>
                <a:off x="2109" y="3320"/>
                <a:ext cx="130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taken-stay home and reach.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1" name="Rectangle 122"/>
              <p:cNvSpPr>
                <a:spLocks noChangeArrowheads="1"/>
              </p:cNvSpPr>
              <p:nvPr/>
            </p:nvSpPr>
            <p:spPr bwMode="auto">
              <a:xfrm>
                <a:off x="2109" y="3550"/>
                <a:ext cx="20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2" name="Rectangle 123"/>
              <p:cNvSpPr>
                <a:spLocks noChangeArrowheads="1"/>
              </p:cNvSpPr>
              <p:nvPr/>
            </p:nvSpPr>
            <p:spPr bwMode="auto">
              <a:xfrm>
                <a:off x="2204" y="3550"/>
                <a:ext cx="10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3" name="Rectangle 124"/>
              <p:cNvSpPr>
                <a:spLocks noChangeArrowheads="1"/>
              </p:cNvSpPr>
              <p:nvPr/>
            </p:nvSpPr>
            <p:spPr bwMode="auto">
              <a:xfrm>
                <a:off x="2109" y="3780"/>
                <a:ext cx="15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4" name="Rectangle 125"/>
              <p:cNvSpPr>
                <a:spLocks noChangeArrowheads="1"/>
              </p:cNvSpPr>
              <p:nvPr/>
            </p:nvSpPr>
            <p:spPr bwMode="auto">
              <a:xfrm>
                <a:off x="2252" y="3780"/>
                <a:ext cx="10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5" name="Rectangle 126"/>
              <p:cNvSpPr>
                <a:spLocks noChangeArrowheads="1"/>
              </p:cNvSpPr>
              <p:nvPr/>
            </p:nvSpPr>
            <p:spPr bwMode="auto">
              <a:xfrm>
                <a:off x="2109" y="4010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6" name="Rectangle 127"/>
              <p:cNvSpPr>
                <a:spLocks noChangeArrowheads="1"/>
              </p:cNvSpPr>
              <p:nvPr/>
            </p:nvSpPr>
            <p:spPr bwMode="auto">
              <a:xfrm>
                <a:off x="2224" y="4010"/>
                <a:ext cx="195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over midline. Ride quick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7" name="Rectangle 128"/>
              <p:cNvSpPr>
                <a:spLocks noChangeArrowheads="1"/>
              </p:cNvSpPr>
              <p:nvPr/>
            </p:nvSpPr>
            <p:spPr bwMode="auto">
              <a:xfrm>
                <a:off x="2109" y="4124"/>
                <a:ext cx="208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Belly 1 step. Turn back to LOS and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8" name="Rectangle 129"/>
              <p:cNvSpPr>
                <a:spLocks noChangeArrowheads="1"/>
              </p:cNvSpPr>
              <p:nvPr/>
            </p:nvSpPr>
            <p:spPr bwMode="auto">
              <a:xfrm>
                <a:off x="2109" y="4239"/>
                <a:ext cx="62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 to wing.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9" name="Rectangle 130"/>
              <p:cNvSpPr>
                <a:spLocks noChangeArrowheads="1"/>
              </p:cNvSpPr>
              <p:nvPr/>
            </p:nvSpPr>
            <p:spPr bwMode="auto">
              <a:xfrm>
                <a:off x="2109" y="4469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0" name="Rectangle 131"/>
              <p:cNvSpPr>
                <a:spLocks noChangeArrowheads="1"/>
              </p:cNvSpPr>
              <p:nvPr/>
            </p:nvSpPr>
            <p:spPr bwMode="auto">
              <a:xfrm>
                <a:off x="2249" y="4469"/>
                <a:ext cx="183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Triangle step. Wall off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1" name="Rectangle 132"/>
              <p:cNvSpPr>
                <a:spLocks noChangeArrowheads="1"/>
              </p:cNvSpPr>
              <p:nvPr/>
            </p:nvSpPr>
            <p:spPr bwMode="auto">
              <a:xfrm>
                <a:off x="2109" y="4699"/>
                <a:ext cx="22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2" name="Rectangle 133"/>
              <p:cNvSpPr>
                <a:spLocks noChangeArrowheads="1"/>
              </p:cNvSpPr>
              <p:nvPr/>
            </p:nvSpPr>
            <p:spPr bwMode="auto">
              <a:xfrm>
                <a:off x="2268" y="4699"/>
                <a:ext cx="20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1ft. behind FB .Follow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3" name="Rectangle 134"/>
              <p:cNvSpPr>
                <a:spLocks noChangeArrowheads="1"/>
              </p:cNvSpPr>
              <p:nvPr/>
            </p:nvSpPr>
            <p:spPr bwMode="auto">
              <a:xfrm>
                <a:off x="2109" y="4814"/>
                <a:ext cx="38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guards.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4" name="Rectangle 135"/>
              <p:cNvSpPr>
                <a:spLocks noChangeArrowheads="1"/>
              </p:cNvSpPr>
              <p:nvPr/>
            </p:nvSpPr>
            <p:spPr bwMode="auto">
              <a:xfrm>
                <a:off x="2109" y="5043"/>
                <a:ext cx="19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5" name="Rectangle 136"/>
              <p:cNvSpPr>
                <a:spLocks noChangeArrowheads="1"/>
              </p:cNvSpPr>
              <p:nvPr/>
            </p:nvSpPr>
            <p:spPr bwMode="auto">
              <a:xfrm>
                <a:off x="2216" y="5043"/>
                <a:ext cx="200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Belly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path.Wind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back fill for BSG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6" name="Rectangle 137"/>
              <p:cNvSpPr>
                <a:spLocks noChangeArrowheads="1"/>
              </p:cNvSpPr>
              <p:nvPr/>
            </p:nvSpPr>
            <p:spPr bwMode="auto">
              <a:xfrm>
                <a:off x="2109" y="5273"/>
                <a:ext cx="85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7" name="Line 138"/>
              <p:cNvSpPr>
                <a:spLocks noChangeShapeType="1"/>
              </p:cNvSpPr>
              <p:nvPr/>
            </p:nvSpPr>
            <p:spPr bwMode="auto">
              <a:xfrm flipH="1">
                <a:off x="2439" y="1557"/>
                <a:ext cx="859" cy="19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8" name="Arc 139"/>
              <p:cNvSpPr>
                <a:spLocks/>
              </p:cNvSpPr>
              <p:nvPr/>
            </p:nvSpPr>
            <p:spPr bwMode="auto">
              <a:xfrm>
                <a:off x="1240" y="1252"/>
                <a:ext cx="1199" cy="4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18 w 21618"/>
                  <a:gd name="T1" fmla="*/ 21600 h 21600"/>
                  <a:gd name="T2" fmla="*/ 0 w 21618"/>
                  <a:gd name="T3" fmla="*/ 0 h 21600"/>
                  <a:gd name="T4" fmla="*/ 21600 w 2161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8" h="21600" fill="none" extrusionOk="0">
                    <a:moveTo>
                      <a:pt x="21617" y="21599"/>
                    </a:moveTo>
                    <a:cubicBezTo>
                      <a:pt x="21611" y="21599"/>
                      <a:pt x="2160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18" h="21600" stroke="0" extrusionOk="0">
                    <a:moveTo>
                      <a:pt x="21617" y="21599"/>
                    </a:moveTo>
                    <a:cubicBezTo>
                      <a:pt x="21611" y="21599"/>
                      <a:pt x="2160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9" name="Freeform 140"/>
              <p:cNvSpPr>
                <a:spLocks/>
              </p:cNvSpPr>
              <p:nvPr/>
            </p:nvSpPr>
            <p:spPr bwMode="auto">
              <a:xfrm>
                <a:off x="1220" y="1252"/>
                <a:ext cx="40" cy="55"/>
              </a:xfrm>
              <a:custGeom>
                <a:avLst/>
                <a:gdLst>
                  <a:gd name="T0" fmla="*/ 20 w 40"/>
                  <a:gd name="T1" fmla="*/ 0 h 55"/>
                  <a:gd name="T2" fmla="*/ 0 w 40"/>
                  <a:gd name="T3" fmla="*/ 55 h 55"/>
                  <a:gd name="T4" fmla="*/ 20 w 40"/>
                  <a:gd name="T5" fmla="*/ 41 h 55"/>
                  <a:gd name="T6" fmla="*/ 40 w 40"/>
                  <a:gd name="T7" fmla="*/ 55 h 55"/>
                  <a:gd name="T8" fmla="*/ 20 w 4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40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0" name="Arc 141"/>
              <p:cNvSpPr>
                <a:spLocks/>
              </p:cNvSpPr>
              <p:nvPr/>
            </p:nvSpPr>
            <p:spPr bwMode="auto">
              <a:xfrm>
                <a:off x="657" y="5010"/>
                <a:ext cx="473" cy="1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2 w 21642"/>
                  <a:gd name="T1" fmla="*/ 21600 h 21600"/>
                  <a:gd name="T2" fmla="*/ 0 w 21642"/>
                  <a:gd name="T3" fmla="*/ 0 h 21600"/>
                  <a:gd name="T4" fmla="*/ 21600 w 2164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2" h="21600" fill="none" extrusionOk="0">
                    <a:moveTo>
                      <a:pt x="21641" y="21599"/>
                    </a:moveTo>
                    <a:cubicBezTo>
                      <a:pt x="21627" y="21599"/>
                      <a:pt x="2161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42" h="21600" stroke="0" extrusionOk="0">
                    <a:moveTo>
                      <a:pt x="21641" y="21599"/>
                    </a:moveTo>
                    <a:cubicBezTo>
                      <a:pt x="21627" y="21599"/>
                      <a:pt x="2161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1" name="Arc 142"/>
              <p:cNvSpPr>
                <a:spLocks/>
              </p:cNvSpPr>
              <p:nvPr/>
            </p:nvSpPr>
            <p:spPr bwMode="auto">
              <a:xfrm>
                <a:off x="576" y="4901"/>
                <a:ext cx="81" cy="10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2" name="Arc 143"/>
              <p:cNvSpPr>
                <a:spLocks/>
              </p:cNvSpPr>
              <p:nvPr/>
            </p:nvSpPr>
            <p:spPr bwMode="auto">
              <a:xfrm>
                <a:off x="576" y="4846"/>
                <a:ext cx="53" cy="5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 w 21600"/>
                  <a:gd name="T1" fmla="*/ 21996 h 21996"/>
                  <a:gd name="T2" fmla="*/ 21600 w 21600"/>
                  <a:gd name="T3" fmla="*/ 0 h 21996"/>
                  <a:gd name="T4" fmla="*/ 21600 w 21600"/>
                  <a:gd name="T5" fmla="*/ 21600 h 21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96" fill="none" extrusionOk="0">
                    <a:moveTo>
                      <a:pt x="3" y="21996"/>
                    </a:moveTo>
                    <a:cubicBezTo>
                      <a:pt x="1" y="21864"/>
                      <a:pt x="0" y="21732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996" stroke="0" extrusionOk="0">
                    <a:moveTo>
                      <a:pt x="3" y="21996"/>
                    </a:moveTo>
                    <a:cubicBezTo>
                      <a:pt x="1" y="21864"/>
                      <a:pt x="0" y="21732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3" name="Freeform 144"/>
              <p:cNvSpPr>
                <a:spLocks/>
              </p:cNvSpPr>
              <p:nvPr/>
            </p:nvSpPr>
            <p:spPr bwMode="auto">
              <a:xfrm>
                <a:off x="629" y="4808"/>
                <a:ext cx="8" cy="76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4" name="Line 145"/>
              <p:cNvSpPr>
                <a:spLocks noChangeShapeType="1"/>
              </p:cNvSpPr>
              <p:nvPr/>
            </p:nvSpPr>
            <p:spPr bwMode="auto">
              <a:xfrm flipH="1">
                <a:off x="629" y="4808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5" name="Arc 146"/>
              <p:cNvSpPr>
                <a:spLocks/>
              </p:cNvSpPr>
              <p:nvPr/>
            </p:nvSpPr>
            <p:spPr bwMode="auto">
              <a:xfrm>
                <a:off x="612" y="4810"/>
                <a:ext cx="287" cy="2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87 h 21687"/>
                  <a:gd name="T2" fmla="*/ 21600 w 21600"/>
                  <a:gd name="T3" fmla="*/ 0 h 21687"/>
                  <a:gd name="T4" fmla="*/ 21600 w 21600"/>
                  <a:gd name="T5" fmla="*/ 21600 h 21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7" fill="none" extrusionOk="0">
                    <a:moveTo>
                      <a:pt x="0" y="21686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687" stroke="0" extrusionOk="0">
                    <a:moveTo>
                      <a:pt x="0" y="21686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6" name="Freeform 147"/>
              <p:cNvSpPr>
                <a:spLocks/>
              </p:cNvSpPr>
              <p:nvPr/>
            </p:nvSpPr>
            <p:spPr bwMode="auto">
              <a:xfrm>
                <a:off x="899" y="4772"/>
                <a:ext cx="8" cy="76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7" name="Line 148"/>
              <p:cNvSpPr>
                <a:spLocks noChangeShapeType="1"/>
              </p:cNvSpPr>
              <p:nvPr/>
            </p:nvSpPr>
            <p:spPr bwMode="auto">
              <a:xfrm flipH="1">
                <a:off x="899" y="4772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8" name="Line 149"/>
              <p:cNvSpPr>
                <a:spLocks noChangeShapeType="1"/>
              </p:cNvSpPr>
              <p:nvPr/>
            </p:nvSpPr>
            <p:spPr bwMode="auto">
              <a:xfrm flipV="1">
                <a:off x="694" y="4929"/>
                <a:ext cx="51" cy="4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9" name="Freeform 150"/>
              <p:cNvSpPr>
                <a:spLocks/>
              </p:cNvSpPr>
              <p:nvPr/>
            </p:nvSpPr>
            <p:spPr bwMode="auto">
              <a:xfrm>
                <a:off x="718" y="4896"/>
                <a:ext cx="60" cy="60"/>
              </a:xfrm>
              <a:custGeom>
                <a:avLst/>
                <a:gdLst>
                  <a:gd name="T0" fmla="*/ 159 w 159"/>
                  <a:gd name="T1" fmla="*/ 154 h 166"/>
                  <a:gd name="T2" fmla="*/ 144 w 159"/>
                  <a:gd name="T3" fmla="*/ 166 h 166"/>
                  <a:gd name="T4" fmla="*/ 0 w 159"/>
                  <a:gd name="T5" fmla="*/ 13 h 166"/>
                  <a:gd name="T6" fmla="*/ 14 w 159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66">
                    <a:moveTo>
                      <a:pt x="159" y="154"/>
                    </a:moveTo>
                    <a:lnTo>
                      <a:pt x="144" y="166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0" name="Line 151"/>
              <p:cNvSpPr>
                <a:spLocks noChangeShapeType="1"/>
              </p:cNvSpPr>
              <p:nvPr/>
            </p:nvSpPr>
            <p:spPr bwMode="auto">
              <a:xfrm flipH="1">
                <a:off x="718" y="4896"/>
                <a:ext cx="5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1" name="Arc 152"/>
              <p:cNvSpPr>
                <a:spLocks/>
              </p:cNvSpPr>
              <p:nvPr/>
            </p:nvSpPr>
            <p:spPr bwMode="auto">
              <a:xfrm>
                <a:off x="609" y="3946"/>
                <a:ext cx="460" cy="1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4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2"/>
                      <a:pt x="11954" y="21576"/>
                      <a:pt x="4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2"/>
                      <a:pt x="11954" y="21576"/>
                      <a:pt x="4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2" name="Arc 153"/>
              <p:cNvSpPr>
                <a:spLocks/>
              </p:cNvSpPr>
              <p:nvPr/>
            </p:nvSpPr>
            <p:spPr bwMode="auto">
              <a:xfrm>
                <a:off x="538" y="3836"/>
                <a:ext cx="72" cy="12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76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8" y="21600"/>
                      <a:pt x="96" y="12036"/>
                      <a:pt x="-1" y="176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8" y="21600"/>
                      <a:pt x="96" y="12036"/>
                      <a:pt x="-1" y="176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3" name="Arc 154"/>
              <p:cNvSpPr>
                <a:spLocks/>
              </p:cNvSpPr>
              <p:nvPr/>
            </p:nvSpPr>
            <p:spPr bwMode="auto">
              <a:xfrm>
                <a:off x="537" y="3769"/>
                <a:ext cx="53" cy="6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 w 21600"/>
                  <a:gd name="T1" fmla="*/ 21919 h 21919"/>
                  <a:gd name="T2" fmla="*/ 21600 w 21600"/>
                  <a:gd name="T3" fmla="*/ 0 h 21919"/>
                  <a:gd name="T4" fmla="*/ 21600 w 21600"/>
                  <a:gd name="T5" fmla="*/ 21600 h 2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19" fill="none" extrusionOk="0">
                    <a:moveTo>
                      <a:pt x="2" y="21918"/>
                    </a:moveTo>
                    <a:cubicBezTo>
                      <a:pt x="0" y="21812"/>
                      <a:pt x="0" y="21706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919" stroke="0" extrusionOk="0">
                    <a:moveTo>
                      <a:pt x="2" y="21918"/>
                    </a:moveTo>
                    <a:cubicBezTo>
                      <a:pt x="0" y="21812"/>
                      <a:pt x="0" y="21706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4" name="Freeform 155"/>
              <p:cNvSpPr>
                <a:spLocks/>
              </p:cNvSpPr>
              <p:nvPr/>
            </p:nvSpPr>
            <p:spPr bwMode="auto">
              <a:xfrm>
                <a:off x="590" y="3731"/>
                <a:ext cx="8" cy="76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5" name="Line 156"/>
              <p:cNvSpPr>
                <a:spLocks noChangeShapeType="1"/>
              </p:cNvSpPr>
              <p:nvPr/>
            </p:nvSpPr>
            <p:spPr bwMode="auto">
              <a:xfrm flipH="1">
                <a:off x="590" y="3731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6" name="Arc 157"/>
              <p:cNvSpPr>
                <a:spLocks/>
              </p:cNvSpPr>
              <p:nvPr/>
            </p:nvSpPr>
            <p:spPr bwMode="auto">
              <a:xfrm>
                <a:off x="573" y="3711"/>
                <a:ext cx="126" cy="25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772"/>
                  <a:gd name="T1" fmla="*/ 21684 h 21684"/>
                  <a:gd name="T2" fmla="*/ 21772 w 21772"/>
                  <a:gd name="T3" fmla="*/ 1 h 21684"/>
                  <a:gd name="T4" fmla="*/ 21600 w 21772"/>
                  <a:gd name="T5" fmla="*/ 21600 h 21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2" h="21684" fill="none" extrusionOk="0">
                    <a:moveTo>
                      <a:pt x="0" y="21683"/>
                    </a:moveTo>
                    <a:cubicBezTo>
                      <a:pt x="0" y="21655"/>
                      <a:pt x="0" y="2162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57" y="-1"/>
                      <a:pt x="21714" y="0"/>
                      <a:pt x="21772" y="0"/>
                    </a:cubicBezTo>
                  </a:path>
                  <a:path w="21772" h="21684" stroke="0" extrusionOk="0">
                    <a:moveTo>
                      <a:pt x="0" y="21683"/>
                    </a:moveTo>
                    <a:cubicBezTo>
                      <a:pt x="0" y="21655"/>
                      <a:pt x="0" y="2162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57" y="-1"/>
                      <a:pt x="21714" y="0"/>
                      <a:pt x="21772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7" name="Freeform 158"/>
              <p:cNvSpPr>
                <a:spLocks/>
              </p:cNvSpPr>
              <p:nvPr/>
            </p:nvSpPr>
            <p:spPr bwMode="auto">
              <a:xfrm>
                <a:off x="700" y="3673"/>
                <a:ext cx="8" cy="76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8" name="Line 159"/>
              <p:cNvSpPr>
                <a:spLocks noChangeShapeType="1"/>
              </p:cNvSpPr>
              <p:nvPr/>
            </p:nvSpPr>
            <p:spPr bwMode="auto">
              <a:xfrm flipH="1">
                <a:off x="700" y="367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9" name="Line 160"/>
              <p:cNvSpPr>
                <a:spLocks noChangeShapeType="1"/>
              </p:cNvSpPr>
              <p:nvPr/>
            </p:nvSpPr>
            <p:spPr bwMode="auto">
              <a:xfrm flipV="1">
                <a:off x="649" y="3839"/>
                <a:ext cx="48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0" name="Freeform 161"/>
              <p:cNvSpPr>
                <a:spLocks/>
              </p:cNvSpPr>
              <p:nvPr/>
            </p:nvSpPr>
            <p:spPr bwMode="auto">
              <a:xfrm>
                <a:off x="668" y="3807"/>
                <a:ext cx="63" cy="59"/>
              </a:xfrm>
              <a:custGeom>
                <a:avLst/>
                <a:gdLst>
                  <a:gd name="T0" fmla="*/ 167 w 167"/>
                  <a:gd name="T1" fmla="*/ 145 h 160"/>
                  <a:gd name="T2" fmla="*/ 154 w 167"/>
                  <a:gd name="T3" fmla="*/ 160 h 160"/>
                  <a:gd name="T4" fmla="*/ 0 w 167"/>
                  <a:gd name="T5" fmla="*/ 15 h 160"/>
                  <a:gd name="T6" fmla="*/ 13 w 167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60">
                    <a:moveTo>
                      <a:pt x="167" y="145"/>
                    </a:moveTo>
                    <a:lnTo>
                      <a:pt x="154" y="160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1" name="Line 162"/>
              <p:cNvSpPr>
                <a:spLocks noChangeShapeType="1"/>
              </p:cNvSpPr>
              <p:nvPr/>
            </p:nvSpPr>
            <p:spPr bwMode="auto">
              <a:xfrm flipH="1">
                <a:off x="668" y="3807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2" name="Arc 163"/>
              <p:cNvSpPr>
                <a:spLocks/>
              </p:cNvSpPr>
              <p:nvPr/>
            </p:nvSpPr>
            <p:spPr bwMode="auto">
              <a:xfrm>
                <a:off x="692" y="2930"/>
                <a:ext cx="509" cy="10"/>
              </a:xfrm>
              <a:custGeom>
                <a:avLst/>
                <a:gdLst>
                  <a:gd name="G0" fmla="+- 21493 0 0"/>
                  <a:gd name="G1" fmla="+- 0 0 0"/>
                  <a:gd name="G2" fmla="+- 21600 0 0"/>
                  <a:gd name="T0" fmla="*/ 21528 w 21528"/>
                  <a:gd name="T1" fmla="*/ 21600 h 21600"/>
                  <a:gd name="T2" fmla="*/ 0 w 21528"/>
                  <a:gd name="T3" fmla="*/ 2149 h 21600"/>
                  <a:gd name="T4" fmla="*/ 21493 w 2152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28" h="21600" fill="none" extrusionOk="0">
                    <a:moveTo>
                      <a:pt x="21527" y="21599"/>
                    </a:moveTo>
                    <a:cubicBezTo>
                      <a:pt x="21516" y="21599"/>
                      <a:pt x="21504" y="21599"/>
                      <a:pt x="21493" y="21600"/>
                    </a:cubicBezTo>
                    <a:cubicBezTo>
                      <a:pt x="10395" y="21600"/>
                      <a:pt x="1104" y="13191"/>
                      <a:pt x="0" y="2148"/>
                    </a:cubicBezTo>
                  </a:path>
                  <a:path w="21528" h="21600" stroke="0" extrusionOk="0">
                    <a:moveTo>
                      <a:pt x="21527" y="21599"/>
                    </a:moveTo>
                    <a:cubicBezTo>
                      <a:pt x="21516" y="21599"/>
                      <a:pt x="21504" y="21599"/>
                      <a:pt x="21493" y="21600"/>
                    </a:cubicBezTo>
                    <a:cubicBezTo>
                      <a:pt x="10395" y="21600"/>
                      <a:pt x="1104" y="13191"/>
                      <a:pt x="0" y="2148"/>
                    </a:cubicBezTo>
                    <a:lnTo>
                      <a:pt x="21493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3" name="Arc 164"/>
              <p:cNvSpPr>
                <a:spLocks/>
              </p:cNvSpPr>
              <p:nvPr/>
            </p:nvSpPr>
            <p:spPr bwMode="auto">
              <a:xfrm>
                <a:off x="668" y="2879"/>
                <a:ext cx="20" cy="5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674 w 22674"/>
                  <a:gd name="T1" fmla="*/ 21573 h 21600"/>
                  <a:gd name="T2" fmla="*/ 0 w 22674"/>
                  <a:gd name="T3" fmla="*/ 0 h 21600"/>
                  <a:gd name="T4" fmla="*/ 21600 w 226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674" h="21600" fill="none" extrusionOk="0">
                    <a:moveTo>
                      <a:pt x="22674" y="21573"/>
                    </a:moveTo>
                    <a:cubicBezTo>
                      <a:pt x="22316" y="21591"/>
                      <a:pt x="219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2674" h="21600" stroke="0" extrusionOk="0">
                    <a:moveTo>
                      <a:pt x="22674" y="21573"/>
                    </a:moveTo>
                    <a:cubicBezTo>
                      <a:pt x="22316" y="21591"/>
                      <a:pt x="219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4" name="Arc 165"/>
              <p:cNvSpPr>
                <a:spLocks/>
              </p:cNvSpPr>
              <p:nvPr/>
            </p:nvSpPr>
            <p:spPr bwMode="auto">
              <a:xfrm>
                <a:off x="668" y="2805"/>
                <a:ext cx="74" cy="7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 w 21896"/>
                  <a:gd name="T1" fmla="*/ 21896 h 21896"/>
                  <a:gd name="T2" fmla="*/ 21896 w 21896"/>
                  <a:gd name="T3" fmla="*/ 2 h 21896"/>
                  <a:gd name="T4" fmla="*/ 21600 w 21896"/>
                  <a:gd name="T5" fmla="*/ 21600 h 2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96" h="21896" fill="none" extrusionOk="0">
                    <a:moveTo>
                      <a:pt x="2" y="21895"/>
                    </a:moveTo>
                    <a:cubicBezTo>
                      <a:pt x="0" y="21797"/>
                      <a:pt x="0" y="2169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98" y="-1"/>
                      <a:pt x="21797" y="0"/>
                      <a:pt x="21895" y="2"/>
                    </a:cubicBezTo>
                  </a:path>
                  <a:path w="21896" h="21896" stroke="0" extrusionOk="0">
                    <a:moveTo>
                      <a:pt x="2" y="21895"/>
                    </a:moveTo>
                    <a:cubicBezTo>
                      <a:pt x="0" y="21797"/>
                      <a:pt x="0" y="2169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98" y="-1"/>
                      <a:pt x="21797" y="0"/>
                      <a:pt x="21895" y="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5" name="Freeform 166"/>
              <p:cNvSpPr>
                <a:spLocks/>
              </p:cNvSpPr>
              <p:nvPr/>
            </p:nvSpPr>
            <p:spPr bwMode="auto">
              <a:xfrm>
                <a:off x="742" y="2767"/>
                <a:ext cx="8" cy="77"/>
              </a:xfrm>
              <a:custGeom>
                <a:avLst/>
                <a:gdLst>
                  <a:gd name="T0" fmla="*/ 22 w 22"/>
                  <a:gd name="T1" fmla="*/ 209 h 209"/>
                  <a:gd name="T2" fmla="*/ 0 w 22"/>
                  <a:gd name="T3" fmla="*/ 209 h 209"/>
                  <a:gd name="T4" fmla="*/ 0 w 22"/>
                  <a:gd name="T5" fmla="*/ 0 h 209"/>
                  <a:gd name="T6" fmla="*/ 22 w 2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9">
                    <a:moveTo>
                      <a:pt x="22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6" name="Line 167"/>
              <p:cNvSpPr>
                <a:spLocks noChangeShapeType="1"/>
              </p:cNvSpPr>
              <p:nvPr/>
            </p:nvSpPr>
            <p:spPr bwMode="auto">
              <a:xfrm flipH="1">
                <a:off x="742" y="2767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7" name="Arc 168"/>
              <p:cNvSpPr>
                <a:spLocks/>
              </p:cNvSpPr>
              <p:nvPr/>
            </p:nvSpPr>
            <p:spPr bwMode="auto">
              <a:xfrm>
                <a:off x="627" y="2661"/>
                <a:ext cx="289" cy="30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8" name="Freeform 169"/>
              <p:cNvSpPr>
                <a:spLocks/>
              </p:cNvSpPr>
              <p:nvPr/>
            </p:nvSpPr>
            <p:spPr bwMode="auto">
              <a:xfrm>
                <a:off x="916" y="2623"/>
                <a:ext cx="8" cy="76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9" name="Line 170"/>
              <p:cNvSpPr>
                <a:spLocks noChangeShapeType="1"/>
              </p:cNvSpPr>
              <p:nvPr/>
            </p:nvSpPr>
            <p:spPr bwMode="auto">
              <a:xfrm flipH="1">
                <a:off x="916" y="262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0" name="Line 171"/>
              <p:cNvSpPr>
                <a:spLocks noChangeShapeType="1"/>
              </p:cNvSpPr>
              <p:nvPr/>
            </p:nvSpPr>
            <p:spPr bwMode="auto">
              <a:xfrm flipV="1">
                <a:off x="883" y="2713"/>
                <a:ext cx="160" cy="8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1" name="Freeform 172"/>
              <p:cNvSpPr>
                <a:spLocks/>
              </p:cNvSpPr>
              <p:nvPr/>
            </p:nvSpPr>
            <p:spPr bwMode="auto">
              <a:xfrm>
                <a:off x="1025" y="2676"/>
                <a:ext cx="43" cy="71"/>
              </a:xfrm>
              <a:custGeom>
                <a:avLst/>
                <a:gdLst>
                  <a:gd name="T0" fmla="*/ 115 w 115"/>
                  <a:gd name="T1" fmla="*/ 187 h 196"/>
                  <a:gd name="T2" fmla="*/ 98 w 115"/>
                  <a:gd name="T3" fmla="*/ 196 h 196"/>
                  <a:gd name="T4" fmla="*/ 0 w 115"/>
                  <a:gd name="T5" fmla="*/ 8 h 196"/>
                  <a:gd name="T6" fmla="*/ 18 w 115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115" y="187"/>
                    </a:moveTo>
                    <a:lnTo>
                      <a:pt x="98" y="196"/>
                    </a:lnTo>
                    <a:lnTo>
                      <a:pt x="0" y="8"/>
                    </a:lnTo>
                    <a:lnTo>
                      <a:pt x="1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2" name="Line 173"/>
              <p:cNvSpPr>
                <a:spLocks noChangeShapeType="1"/>
              </p:cNvSpPr>
              <p:nvPr/>
            </p:nvSpPr>
            <p:spPr bwMode="auto">
              <a:xfrm flipH="1">
                <a:off x="1025" y="2676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3" name="Line 174"/>
              <p:cNvSpPr>
                <a:spLocks noChangeShapeType="1"/>
              </p:cNvSpPr>
              <p:nvPr/>
            </p:nvSpPr>
            <p:spPr bwMode="auto">
              <a:xfrm flipV="1">
                <a:off x="776" y="2805"/>
                <a:ext cx="118" cy="7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4" name="Freeform 175"/>
              <p:cNvSpPr>
                <a:spLocks/>
              </p:cNvSpPr>
              <p:nvPr/>
            </p:nvSpPr>
            <p:spPr bwMode="auto">
              <a:xfrm>
                <a:off x="873" y="2769"/>
                <a:ext cx="48" cy="69"/>
              </a:xfrm>
              <a:custGeom>
                <a:avLst/>
                <a:gdLst>
                  <a:gd name="T0" fmla="*/ 128 w 128"/>
                  <a:gd name="T1" fmla="*/ 179 h 190"/>
                  <a:gd name="T2" fmla="*/ 111 w 128"/>
                  <a:gd name="T3" fmla="*/ 190 h 190"/>
                  <a:gd name="T4" fmla="*/ 0 w 128"/>
                  <a:gd name="T5" fmla="*/ 11 h 190"/>
                  <a:gd name="T6" fmla="*/ 17 w 128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90">
                    <a:moveTo>
                      <a:pt x="128" y="179"/>
                    </a:moveTo>
                    <a:lnTo>
                      <a:pt x="111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5" name="Line 176"/>
              <p:cNvSpPr>
                <a:spLocks noChangeShapeType="1"/>
              </p:cNvSpPr>
              <p:nvPr/>
            </p:nvSpPr>
            <p:spPr bwMode="auto">
              <a:xfrm flipH="1">
                <a:off x="873" y="2769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6" name="Arc 177"/>
              <p:cNvSpPr>
                <a:spLocks/>
              </p:cNvSpPr>
              <p:nvPr/>
            </p:nvSpPr>
            <p:spPr bwMode="auto">
              <a:xfrm>
                <a:off x="1383" y="1347"/>
                <a:ext cx="798" cy="5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65 h 21600"/>
                  <a:gd name="T2" fmla="*/ 26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64"/>
                    </a:moveTo>
                    <a:cubicBezTo>
                      <a:pt x="21397" y="12140"/>
                      <a:pt x="11802" y="21585"/>
                      <a:pt x="25" y="21599"/>
                    </a:cubicBezTo>
                  </a:path>
                  <a:path w="21597" h="21600" stroke="0" extrusionOk="0">
                    <a:moveTo>
                      <a:pt x="21596" y="364"/>
                    </a:moveTo>
                    <a:cubicBezTo>
                      <a:pt x="21397" y="12140"/>
                      <a:pt x="11802" y="21585"/>
                      <a:pt x="2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7" name="Arc 178"/>
              <p:cNvSpPr>
                <a:spLocks/>
              </p:cNvSpPr>
              <p:nvPr/>
            </p:nvSpPr>
            <p:spPr bwMode="auto">
              <a:xfrm>
                <a:off x="1322" y="1281"/>
                <a:ext cx="62" cy="12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947 w 21947"/>
                  <a:gd name="T1" fmla="*/ 21597 h 21600"/>
                  <a:gd name="T2" fmla="*/ 0 w 21947"/>
                  <a:gd name="T3" fmla="*/ 173 h 21600"/>
                  <a:gd name="T4" fmla="*/ 21599 w 2194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47" h="21600" fill="none" extrusionOk="0">
                    <a:moveTo>
                      <a:pt x="21947" y="21597"/>
                    </a:moveTo>
                    <a:cubicBezTo>
                      <a:pt x="21831" y="21599"/>
                      <a:pt x="21715" y="21599"/>
                      <a:pt x="21599" y="21600"/>
                    </a:cubicBezTo>
                    <a:cubicBezTo>
                      <a:pt x="9737" y="21600"/>
                      <a:pt x="94" y="12034"/>
                      <a:pt x="-1" y="173"/>
                    </a:cubicBezTo>
                  </a:path>
                  <a:path w="21947" h="21600" stroke="0" extrusionOk="0">
                    <a:moveTo>
                      <a:pt x="21947" y="21597"/>
                    </a:moveTo>
                    <a:cubicBezTo>
                      <a:pt x="21831" y="21599"/>
                      <a:pt x="21715" y="21599"/>
                      <a:pt x="21599" y="21600"/>
                    </a:cubicBezTo>
                    <a:cubicBezTo>
                      <a:pt x="9737" y="21600"/>
                      <a:pt x="94" y="12034"/>
                      <a:pt x="-1" y="17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8" name="Arc 179"/>
              <p:cNvSpPr>
                <a:spLocks/>
              </p:cNvSpPr>
              <p:nvPr/>
            </p:nvSpPr>
            <p:spPr bwMode="auto">
              <a:xfrm>
                <a:off x="1322" y="1206"/>
                <a:ext cx="62" cy="7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947"/>
                  <a:gd name="T1" fmla="*/ 21600 h 21600"/>
                  <a:gd name="T2" fmla="*/ 21947 w 21947"/>
                  <a:gd name="T3" fmla="*/ 3 h 21600"/>
                  <a:gd name="T4" fmla="*/ 21600 w 219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47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15" y="0"/>
                      <a:pt x="21831" y="0"/>
                      <a:pt x="21947" y="2"/>
                    </a:cubicBezTo>
                  </a:path>
                  <a:path w="21947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15" y="0"/>
                      <a:pt x="21831" y="0"/>
                      <a:pt x="21947" y="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9" name="Freeform 180"/>
              <p:cNvSpPr>
                <a:spLocks/>
              </p:cNvSpPr>
              <p:nvPr/>
            </p:nvSpPr>
            <p:spPr bwMode="auto">
              <a:xfrm>
                <a:off x="1353" y="1176"/>
                <a:ext cx="67" cy="52"/>
              </a:xfrm>
              <a:custGeom>
                <a:avLst/>
                <a:gdLst>
                  <a:gd name="T0" fmla="*/ 179 w 179"/>
                  <a:gd name="T1" fmla="*/ 128 h 142"/>
                  <a:gd name="T2" fmla="*/ 166 w 179"/>
                  <a:gd name="T3" fmla="*/ 142 h 142"/>
                  <a:gd name="T4" fmla="*/ 0 w 179"/>
                  <a:gd name="T5" fmla="*/ 15 h 142"/>
                  <a:gd name="T6" fmla="*/ 13 w 179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79" y="128"/>
                    </a:moveTo>
                    <a:lnTo>
                      <a:pt x="166" y="142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0" name="Line 181"/>
              <p:cNvSpPr>
                <a:spLocks noChangeShapeType="1"/>
              </p:cNvSpPr>
              <p:nvPr/>
            </p:nvSpPr>
            <p:spPr bwMode="auto">
              <a:xfrm flipH="1">
                <a:off x="1353" y="1176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1" name="Arc 182"/>
              <p:cNvSpPr>
                <a:spLocks/>
              </p:cNvSpPr>
              <p:nvPr/>
            </p:nvSpPr>
            <p:spPr bwMode="auto">
              <a:xfrm>
                <a:off x="1243" y="992"/>
                <a:ext cx="574" cy="45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38"/>
                  <a:gd name="T1" fmla="*/ 21647 h 21647"/>
                  <a:gd name="T2" fmla="*/ 21638 w 21638"/>
                  <a:gd name="T3" fmla="*/ 0 h 21647"/>
                  <a:gd name="T4" fmla="*/ 21600 w 21638"/>
                  <a:gd name="T5" fmla="*/ 21600 h 2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8" h="21647" fill="none" extrusionOk="0">
                    <a:moveTo>
                      <a:pt x="0" y="21646"/>
                    </a:moveTo>
                    <a:cubicBezTo>
                      <a:pt x="0" y="21631"/>
                      <a:pt x="0" y="2161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12" y="-1"/>
                      <a:pt x="21625" y="0"/>
                      <a:pt x="21637" y="0"/>
                    </a:cubicBezTo>
                  </a:path>
                  <a:path w="21638" h="21647" stroke="0" extrusionOk="0">
                    <a:moveTo>
                      <a:pt x="0" y="21646"/>
                    </a:moveTo>
                    <a:cubicBezTo>
                      <a:pt x="0" y="21631"/>
                      <a:pt x="0" y="2161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12" y="-1"/>
                      <a:pt x="21625" y="0"/>
                      <a:pt x="21637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2" name="Freeform 183"/>
              <p:cNvSpPr>
                <a:spLocks/>
              </p:cNvSpPr>
              <p:nvPr/>
            </p:nvSpPr>
            <p:spPr bwMode="auto">
              <a:xfrm>
                <a:off x="1817" y="954"/>
                <a:ext cx="8" cy="76"/>
              </a:xfrm>
              <a:custGeom>
                <a:avLst/>
                <a:gdLst>
                  <a:gd name="T0" fmla="*/ 22 w 22"/>
                  <a:gd name="T1" fmla="*/ 208 h 208"/>
                  <a:gd name="T2" fmla="*/ 0 w 22"/>
                  <a:gd name="T3" fmla="*/ 208 h 208"/>
                  <a:gd name="T4" fmla="*/ 0 w 22"/>
                  <a:gd name="T5" fmla="*/ 0 h 208"/>
                  <a:gd name="T6" fmla="*/ 22 w 22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8">
                    <a:moveTo>
                      <a:pt x="22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3" name="Line 184"/>
              <p:cNvSpPr>
                <a:spLocks noChangeShapeType="1"/>
              </p:cNvSpPr>
              <p:nvPr/>
            </p:nvSpPr>
            <p:spPr bwMode="auto">
              <a:xfrm flipH="1">
                <a:off x="1817" y="954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4" name="Line 185"/>
              <p:cNvSpPr>
                <a:spLocks noChangeShapeType="1"/>
              </p:cNvSpPr>
              <p:nvPr/>
            </p:nvSpPr>
            <p:spPr bwMode="auto">
              <a:xfrm flipV="1">
                <a:off x="1457" y="1194"/>
                <a:ext cx="118" cy="7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5" name="Freeform 186"/>
              <p:cNvSpPr>
                <a:spLocks/>
              </p:cNvSpPr>
              <p:nvPr/>
            </p:nvSpPr>
            <p:spPr bwMode="auto">
              <a:xfrm>
                <a:off x="1554" y="1158"/>
                <a:ext cx="48" cy="69"/>
              </a:xfrm>
              <a:custGeom>
                <a:avLst/>
                <a:gdLst>
                  <a:gd name="T0" fmla="*/ 127 w 127"/>
                  <a:gd name="T1" fmla="*/ 179 h 189"/>
                  <a:gd name="T2" fmla="*/ 110 w 127"/>
                  <a:gd name="T3" fmla="*/ 189 h 189"/>
                  <a:gd name="T4" fmla="*/ 0 w 127"/>
                  <a:gd name="T5" fmla="*/ 10 h 189"/>
                  <a:gd name="T6" fmla="*/ 17 w 127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89">
                    <a:moveTo>
                      <a:pt x="127" y="179"/>
                    </a:moveTo>
                    <a:lnTo>
                      <a:pt x="110" y="189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6" name="Line 187"/>
              <p:cNvSpPr>
                <a:spLocks noChangeShapeType="1"/>
              </p:cNvSpPr>
              <p:nvPr/>
            </p:nvSpPr>
            <p:spPr bwMode="auto">
              <a:xfrm flipH="1">
                <a:off x="1554" y="1158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7" name="Line 188"/>
              <p:cNvSpPr>
                <a:spLocks noChangeShapeType="1"/>
              </p:cNvSpPr>
              <p:nvPr/>
            </p:nvSpPr>
            <p:spPr bwMode="auto">
              <a:xfrm flipH="1">
                <a:off x="1295" y="5112"/>
                <a:ext cx="497" cy="18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8" name="Arc 189"/>
              <p:cNvSpPr>
                <a:spLocks/>
              </p:cNvSpPr>
              <p:nvPr/>
            </p:nvSpPr>
            <p:spPr bwMode="auto">
              <a:xfrm>
                <a:off x="572" y="4970"/>
                <a:ext cx="723" cy="33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66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6" y="21600"/>
                      <a:pt x="36" y="11969"/>
                      <a:pt x="0" y="65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6" y="21600"/>
                      <a:pt x="36" y="11969"/>
                      <a:pt x="0" y="6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9" name="Freeform 190"/>
              <p:cNvSpPr>
                <a:spLocks/>
              </p:cNvSpPr>
              <p:nvPr/>
            </p:nvSpPr>
            <p:spPr bwMode="auto">
              <a:xfrm>
                <a:off x="552" y="4971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0" name="Arc 191"/>
              <p:cNvSpPr>
                <a:spLocks/>
              </p:cNvSpPr>
              <p:nvPr/>
            </p:nvSpPr>
            <p:spPr bwMode="auto">
              <a:xfrm>
                <a:off x="1235" y="5121"/>
                <a:ext cx="107" cy="6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37 h 21599"/>
                  <a:gd name="T2" fmla="*/ 196 w 21597"/>
                  <a:gd name="T3" fmla="*/ 21599 h 21599"/>
                  <a:gd name="T4" fmla="*/ 0 w 21597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599" fill="none" extrusionOk="0">
                    <a:moveTo>
                      <a:pt x="21597" y="337"/>
                    </a:moveTo>
                    <a:cubicBezTo>
                      <a:pt x="21414" y="12057"/>
                      <a:pt x="11917" y="21492"/>
                      <a:pt x="196" y="21599"/>
                    </a:cubicBezTo>
                  </a:path>
                  <a:path w="21597" h="21599" stroke="0" extrusionOk="0">
                    <a:moveTo>
                      <a:pt x="21597" y="337"/>
                    </a:moveTo>
                    <a:cubicBezTo>
                      <a:pt x="21414" y="12057"/>
                      <a:pt x="11917" y="21492"/>
                      <a:pt x="19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1" name="Arc 192"/>
              <p:cNvSpPr>
                <a:spLocks/>
              </p:cNvSpPr>
              <p:nvPr/>
            </p:nvSpPr>
            <p:spPr bwMode="auto">
              <a:xfrm>
                <a:off x="1219" y="5138"/>
                <a:ext cx="17" cy="4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905 w 22905"/>
                  <a:gd name="T1" fmla="*/ 21561 h 21600"/>
                  <a:gd name="T2" fmla="*/ 0 w 22905"/>
                  <a:gd name="T3" fmla="*/ 0 h 21600"/>
                  <a:gd name="T4" fmla="*/ 21600 w 2290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05" h="21600" fill="none" extrusionOk="0">
                    <a:moveTo>
                      <a:pt x="22904" y="21560"/>
                    </a:moveTo>
                    <a:cubicBezTo>
                      <a:pt x="22470" y="21586"/>
                      <a:pt x="2203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2905" h="21600" stroke="0" extrusionOk="0">
                    <a:moveTo>
                      <a:pt x="22904" y="21560"/>
                    </a:moveTo>
                    <a:cubicBezTo>
                      <a:pt x="22470" y="21586"/>
                      <a:pt x="2203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2" name="Arc 193"/>
              <p:cNvSpPr>
                <a:spLocks/>
              </p:cNvSpPr>
              <p:nvPr/>
            </p:nvSpPr>
            <p:spPr bwMode="auto">
              <a:xfrm>
                <a:off x="1219" y="5137"/>
                <a:ext cx="32" cy="15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277 w 22277"/>
                  <a:gd name="T1" fmla="*/ 21589 h 21600"/>
                  <a:gd name="T2" fmla="*/ 0 w 22277"/>
                  <a:gd name="T3" fmla="*/ 136 h 21600"/>
                  <a:gd name="T4" fmla="*/ 21600 w 2227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77" h="21600" fill="none" extrusionOk="0">
                    <a:moveTo>
                      <a:pt x="22277" y="21589"/>
                    </a:moveTo>
                    <a:cubicBezTo>
                      <a:pt x="22051" y="21596"/>
                      <a:pt x="21825" y="21599"/>
                      <a:pt x="21600" y="21600"/>
                    </a:cubicBezTo>
                    <a:cubicBezTo>
                      <a:pt x="9723" y="21600"/>
                      <a:pt x="75" y="12012"/>
                      <a:pt x="0" y="135"/>
                    </a:cubicBezTo>
                  </a:path>
                  <a:path w="22277" h="21600" stroke="0" extrusionOk="0">
                    <a:moveTo>
                      <a:pt x="22277" y="21589"/>
                    </a:moveTo>
                    <a:cubicBezTo>
                      <a:pt x="22051" y="21596"/>
                      <a:pt x="21825" y="21599"/>
                      <a:pt x="21600" y="21600"/>
                    </a:cubicBezTo>
                    <a:cubicBezTo>
                      <a:pt x="9723" y="21600"/>
                      <a:pt x="75" y="12012"/>
                      <a:pt x="0" y="13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3" name="Arc 194"/>
              <p:cNvSpPr>
                <a:spLocks/>
              </p:cNvSpPr>
              <p:nvPr/>
            </p:nvSpPr>
            <p:spPr bwMode="auto">
              <a:xfrm>
                <a:off x="1252" y="5295"/>
                <a:ext cx="210" cy="2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4" name="Freeform 195"/>
              <p:cNvSpPr>
                <a:spLocks/>
              </p:cNvSpPr>
              <p:nvPr/>
            </p:nvSpPr>
            <p:spPr bwMode="auto">
              <a:xfrm>
                <a:off x="1404" y="5295"/>
                <a:ext cx="58" cy="39"/>
              </a:xfrm>
              <a:custGeom>
                <a:avLst/>
                <a:gdLst>
                  <a:gd name="T0" fmla="*/ 58 w 58"/>
                  <a:gd name="T1" fmla="*/ 26 h 39"/>
                  <a:gd name="T2" fmla="*/ 5 w 58"/>
                  <a:gd name="T3" fmla="*/ 0 h 39"/>
                  <a:gd name="T4" fmla="*/ 17 w 58"/>
                  <a:gd name="T5" fmla="*/ 22 h 39"/>
                  <a:gd name="T6" fmla="*/ 0 w 58"/>
                  <a:gd name="T7" fmla="*/ 39 h 39"/>
                  <a:gd name="T8" fmla="*/ 58 w 58"/>
                  <a:gd name="T9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9">
                    <a:moveTo>
                      <a:pt x="58" y="26"/>
                    </a:moveTo>
                    <a:lnTo>
                      <a:pt x="5" y="0"/>
                    </a:lnTo>
                    <a:lnTo>
                      <a:pt x="17" y="22"/>
                    </a:lnTo>
                    <a:lnTo>
                      <a:pt x="0" y="39"/>
                    </a:lnTo>
                    <a:lnTo>
                      <a:pt x="58" y="26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5" name="Arc 196"/>
              <p:cNvSpPr>
                <a:spLocks/>
              </p:cNvSpPr>
              <p:nvPr/>
            </p:nvSpPr>
            <p:spPr bwMode="auto">
              <a:xfrm>
                <a:off x="1182" y="5111"/>
                <a:ext cx="135" cy="1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0 w 21760"/>
                  <a:gd name="T1" fmla="*/ 21599 h 21600"/>
                  <a:gd name="T2" fmla="*/ 0 w 21760"/>
                  <a:gd name="T3" fmla="*/ 129 h 21600"/>
                  <a:gd name="T4" fmla="*/ 21600 w 217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0" h="21600" fill="none" extrusionOk="0">
                    <a:moveTo>
                      <a:pt x="21760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720" y="21600"/>
                      <a:pt x="71" y="12007"/>
                      <a:pt x="0" y="128"/>
                    </a:cubicBezTo>
                  </a:path>
                  <a:path w="21760" h="21600" stroke="0" extrusionOk="0">
                    <a:moveTo>
                      <a:pt x="21760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720" y="21600"/>
                      <a:pt x="71" y="12007"/>
                      <a:pt x="0" y="128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6" name="Line 197"/>
              <p:cNvSpPr>
                <a:spLocks noChangeShapeType="1"/>
              </p:cNvSpPr>
              <p:nvPr/>
            </p:nvSpPr>
            <p:spPr bwMode="auto">
              <a:xfrm flipV="1">
                <a:off x="1182" y="4860"/>
                <a:ext cx="264" cy="2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7" name="Freeform 198"/>
              <p:cNvSpPr>
                <a:spLocks/>
              </p:cNvSpPr>
              <p:nvPr/>
            </p:nvSpPr>
            <p:spPr bwMode="auto">
              <a:xfrm>
                <a:off x="1419" y="4828"/>
                <a:ext cx="60" cy="59"/>
              </a:xfrm>
              <a:custGeom>
                <a:avLst/>
                <a:gdLst>
                  <a:gd name="T0" fmla="*/ 159 w 159"/>
                  <a:gd name="T1" fmla="*/ 149 h 162"/>
                  <a:gd name="T2" fmla="*/ 144 w 159"/>
                  <a:gd name="T3" fmla="*/ 162 h 162"/>
                  <a:gd name="T4" fmla="*/ 0 w 159"/>
                  <a:gd name="T5" fmla="*/ 13 h 162"/>
                  <a:gd name="T6" fmla="*/ 14 w 159"/>
                  <a:gd name="T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62">
                    <a:moveTo>
                      <a:pt x="159" y="149"/>
                    </a:moveTo>
                    <a:lnTo>
                      <a:pt x="144" y="162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8" name="Line 199"/>
              <p:cNvSpPr>
                <a:spLocks noChangeShapeType="1"/>
              </p:cNvSpPr>
              <p:nvPr/>
            </p:nvSpPr>
            <p:spPr bwMode="auto">
              <a:xfrm flipH="1">
                <a:off x="1419" y="4828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9" name="Freeform 200"/>
              <p:cNvSpPr>
                <a:spLocks/>
              </p:cNvSpPr>
              <p:nvPr/>
            </p:nvSpPr>
            <p:spPr bwMode="auto">
              <a:xfrm>
                <a:off x="377" y="4797"/>
                <a:ext cx="1096" cy="278"/>
              </a:xfrm>
              <a:custGeom>
                <a:avLst/>
                <a:gdLst>
                  <a:gd name="T0" fmla="*/ 2922 w 2922"/>
                  <a:gd name="T1" fmla="*/ 647 h 762"/>
                  <a:gd name="T2" fmla="*/ 2792 w 2922"/>
                  <a:gd name="T3" fmla="*/ 762 h 762"/>
                  <a:gd name="T4" fmla="*/ 1340 w 2922"/>
                  <a:gd name="T5" fmla="*/ 762 h 762"/>
                  <a:gd name="T6" fmla="*/ 0 w 2922"/>
                  <a:gd name="T7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22" h="762">
                    <a:moveTo>
                      <a:pt x="2922" y="647"/>
                    </a:moveTo>
                    <a:lnTo>
                      <a:pt x="2792" y="762"/>
                    </a:lnTo>
                    <a:lnTo>
                      <a:pt x="1340" y="76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0" name="Freeform 201"/>
              <p:cNvSpPr>
                <a:spLocks/>
              </p:cNvSpPr>
              <p:nvPr/>
            </p:nvSpPr>
            <p:spPr bwMode="auto">
              <a:xfrm>
                <a:off x="351" y="4761"/>
                <a:ext cx="45" cy="69"/>
              </a:xfrm>
              <a:custGeom>
                <a:avLst/>
                <a:gdLst>
                  <a:gd name="T0" fmla="*/ 102 w 119"/>
                  <a:gd name="T1" fmla="*/ 0 h 191"/>
                  <a:gd name="T2" fmla="*/ 119 w 119"/>
                  <a:gd name="T3" fmla="*/ 8 h 191"/>
                  <a:gd name="T4" fmla="*/ 17 w 119"/>
                  <a:gd name="T5" fmla="*/ 191 h 191"/>
                  <a:gd name="T6" fmla="*/ 0 w 119"/>
                  <a:gd name="T7" fmla="*/ 18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1">
                    <a:moveTo>
                      <a:pt x="102" y="0"/>
                    </a:moveTo>
                    <a:lnTo>
                      <a:pt x="119" y="8"/>
                    </a:lnTo>
                    <a:lnTo>
                      <a:pt x="17" y="191"/>
                    </a:lnTo>
                    <a:lnTo>
                      <a:pt x="0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1" name="Line 202"/>
              <p:cNvSpPr>
                <a:spLocks noChangeShapeType="1"/>
              </p:cNvSpPr>
              <p:nvPr/>
            </p:nvSpPr>
            <p:spPr bwMode="auto">
              <a:xfrm>
                <a:off x="351" y="4828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2" name="Freeform 203"/>
              <p:cNvSpPr>
                <a:spLocks/>
              </p:cNvSpPr>
              <p:nvPr/>
            </p:nvSpPr>
            <p:spPr bwMode="auto">
              <a:xfrm>
                <a:off x="1262" y="4912"/>
                <a:ext cx="27" cy="59"/>
              </a:xfrm>
              <a:custGeom>
                <a:avLst/>
                <a:gdLst>
                  <a:gd name="T0" fmla="*/ 72 w 72"/>
                  <a:gd name="T1" fmla="*/ 160 h 160"/>
                  <a:gd name="T2" fmla="*/ 0 w 72"/>
                  <a:gd name="T3" fmla="*/ 72 h 160"/>
                  <a:gd name="T4" fmla="*/ 0 w 72"/>
                  <a:gd name="T5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160">
                    <a:moveTo>
                      <a:pt x="72" y="160"/>
                    </a:moveTo>
                    <a:lnTo>
                      <a:pt x="0" y="7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3" name="Freeform 204"/>
              <p:cNvSpPr>
                <a:spLocks/>
              </p:cNvSpPr>
              <p:nvPr/>
            </p:nvSpPr>
            <p:spPr bwMode="auto">
              <a:xfrm>
                <a:off x="1223" y="4905"/>
                <a:ext cx="7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223" y="490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V="1">
              <a:off x="1003" y="4818"/>
              <a:ext cx="249" cy="1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232" y="4782"/>
              <a:ext cx="47" cy="69"/>
            </a:xfrm>
            <a:custGeom>
              <a:avLst/>
              <a:gdLst>
                <a:gd name="T0" fmla="*/ 124 w 124"/>
                <a:gd name="T1" fmla="*/ 179 h 190"/>
                <a:gd name="T2" fmla="*/ 107 w 124"/>
                <a:gd name="T3" fmla="*/ 190 h 190"/>
                <a:gd name="T4" fmla="*/ 0 w 124"/>
                <a:gd name="T5" fmla="*/ 11 h 190"/>
                <a:gd name="T6" fmla="*/ 17 w 124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0">
                  <a:moveTo>
                    <a:pt x="124" y="179"/>
                  </a:moveTo>
                  <a:lnTo>
                    <a:pt x="107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1232" y="4782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 flipH="1">
              <a:off x="1265" y="4030"/>
              <a:ext cx="453" cy="17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1"/>
            <p:cNvSpPr>
              <a:spLocks/>
            </p:cNvSpPr>
            <p:nvPr/>
          </p:nvSpPr>
          <p:spPr bwMode="auto">
            <a:xfrm>
              <a:off x="508" y="3862"/>
              <a:ext cx="756" cy="3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8 w 21628"/>
                <a:gd name="T1" fmla="*/ 21600 h 21600"/>
                <a:gd name="T2" fmla="*/ 0 w 21628"/>
                <a:gd name="T3" fmla="*/ 64 h 21600"/>
                <a:gd name="T4" fmla="*/ 21600 w 216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8" h="21600" fill="none" extrusionOk="0">
                  <a:moveTo>
                    <a:pt x="21627" y="21599"/>
                  </a:moveTo>
                  <a:cubicBezTo>
                    <a:pt x="21618" y="21599"/>
                    <a:pt x="21609" y="21599"/>
                    <a:pt x="21600" y="21600"/>
                  </a:cubicBezTo>
                  <a:cubicBezTo>
                    <a:pt x="9695" y="21600"/>
                    <a:pt x="35" y="11968"/>
                    <a:pt x="0" y="63"/>
                  </a:cubicBezTo>
                </a:path>
                <a:path w="21628" h="21600" stroke="0" extrusionOk="0">
                  <a:moveTo>
                    <a:pt x="21627" y="21599"/>
                  </a:moveTo>
                  <a:cubicBezTo>
                    <a:pt x="21618" y="21599"/>
                    <a:pt x="21609" y="21599"/>
                    <a:pt x="21600" y="21600"/>
                  </a:cubicBezTo>
                  <a:cubicBezTo>
                    <a:pt x="9695" y="21600"/>
                    <a:pt x="35" y="11968"/>
                    <a:pt x="0" y="6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489" y="3863"/>
              <a:ext cx="40" cy="54"/>
            </a:xfrm>
            <a:custGeom>
              <a:avLst/>
              <a:gdLst>
                <a:gd name="T0" fmla="*/ 19 w 40"/>
                <a:gd name="T1" fmla="*/ 0 h 54"/>
                <a:gd name="T2" fmla="*/ 0 w 40"/>
                <a:gd name="T3" fmla="*/ 54 h 54"/>
                <a:gd name="T4" fmla="*/ 19 w 40"/>
                <a:gd name="T5" fmla="*/ 40 h 54"/>
                <a:gd name="T6" fmla="*/ 40 w 40"/>
                <a:gd name="T7" fmla="*/ 54 h 54"/>
                <a:gd name="T8" fmla="*/ 19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40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172" y="4024"/>
              <a:ext cx="101" cy="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90 h 21599"/>
                <a:gd name="T2" fmla="*/ 208 w 21598"/>
                <a:gd name="T3" fmla="*/ 21599 h 21599"/>
                <a:gd name="T4" fmla="*/ 0 w 21598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9" fill="none" extrusionOk="0">
                  <a:moveTo>
                    <a:pt x="21598" y="290"/>
                  </a:moveTo>
                  <a:cubicBezTo>
                    <a:pt x="21440" y="12024"/>
                    <a:pt x="11942" y="21485"/>
                    <a:pt x="207" y="21598"/>
                  </a:cubicBezTo>
                </a:path>
                <a:path w="21598" h="21599" stroke="0" extrusionOk="0">
                  <a:moveTo>
                    <a:pt x="21598" y="290"/>
                  </a:moveTo>
                  <a:cubicBezTo>
                    <a:pt x="21440" y="12024"/>
                    <a:pt x="11942" y="21485"/>
                    <a:pt x="207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164" y="4066"/>
              <a:ext cx="9" cy="31"/>
            </a:xfrm>
            <a:custGeom>
              <a:avLst/>
              <a:gdLst>
                <a:gd name="G0" fmla="+- 21590 0 0"/>
                <a:gd name="G1" fmla="+- 0 0 0"/>
                <a:gd name="G2" fmla="+- 21600 0 0"/>
                <a:gd name="T0" fmla="*/ 21590 w 21590"/>
                <a:gd name="T1" fmla="*/ 21600 h 21600"/>
                <a:gd name="T2" fmla="*/ 0 w 21590"/>
                <a:gd name="T3" fmla="*/ 662 h 21600"/>
                <a:gd name="T4" fmla="*/ 21590 w 215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0" h="21600" fill="none" extrusionOk="0">
                  <a:moveTo>
                    <a:pt x="21590" y="21600"/>
                  </a:moveTo>
                  <a:cubicBezTo>
                    <a:pt x="9918" y="21600"/>
                    <a:pt x="357" y="12328"/>
                    <a:pt x="0" y="661"/>
                  </a:cubicBezTo>
                </a:path>
                <a:path w="21590" h="21600" stroke="0" extrusionOk="0">
                  <a:moveTo>
                    <a:pt x="21590" y="21600"/>
                  </a:moveTo>
                  <a:cubicBezTo>
                    <a:pt x="9918" y="21600"/>
                    <a:pt x="357" y="12328"/>
                    <a:pt x="0" y="661"/>
                  </a:cubicBezTo>
                  <a:lnTo>
                    <a:pt x="2159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1163" y="4066"/>
              <a:ext cx="43" cy="1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09 w 22109"/>
                <a:gd name="T1" fmla="*/ 21594 h 21600"/>
                <a:gd name="T2" fmla="*/ 0 w 22109"/>
                <a:gd name="T3" fmla="*/ 143 h 21600"/>
                <a:gd name="T4" fmla="*/ 21600 w 2210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09" h="21600" fill="none" extrusionOk="0">
                  <a:moveTo>
                    <a:pt x="22109" y="21594"/>
                  </a:moveTo>
                  <a:cubicBezTo>
                    <a:pt x="21939" y="21598"/>
                    <a:pt x="21769" y="21599"/>
                    <a:pt x="21600" y="21600"/>
                  </a:cubicBezTo>
                  <a:cubicBezTo>
                    <a:pt x="9726" y="21600"/>
                    <a:pt x="79" y="12016"/>
                    <a:pt x="0" y="142"/>
                  </a:cubicBezTo>
                </a:path>
                <a:path w="22109" h="21600" stroke="0" extrusionOk="0">
                  <a:moveTo>
                    <a:pt x="22109" y="21594"/>
                  </a:moveTo>
                  <a:cubicBezTo>
                    <a:pt x="21939" y="21598"/>
                    <a:pt x="21769" y="21599"/>
                    <a:pt x="21600" y="21600"/>
                  </a:cubicBezTo>
                  <a:cubicBezTo>
                    <a:pt x="9726" y="21600"/>
                    <a:pt x="79" y="12016"/>
                    <a:pt x="0" y="14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206" y="4218"/>
              <a:ext cx="151" cy="20"/>
            </a:xfrm>
            <a:custGeom>
              <a:avLst/>
              <a:gdLst>
                <a:gd name="G0" fmla="+- 21573 0 0"/>
                <a:gd name="G1" fmla="+- 0 0 0"/>
                <a:gd name="G2" fmla="+- 21600 0 0"/>
                <a:gd name="T0" fmla="*/ 21704 w 21704"/>
                <a:gd name="T1" fmla="*/ 21600 h 21600"/>
                <a:gd name="T2" fmla="*/ 0 w 21704"/>
                <a:gd name="T3" fmla="*/ 1079 h 21600"/>
                <a:gd name="T4" fmla="*/ 21573 w 217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4" h="21600" fill="none" extrusionOk="0">
                  <a:moveTo>
                    <a:pt x="21703" y="21599"/>
                  </a:moveTo>
                  <a:cubicBezTo>
                    <a:pt x="21660" y="21599"/>
                    <a:pt x="21616" y="21599"/>
                    <a:pt x="21573" y="21600"/>
                  </a:cubicBezTo>
                  <a:cubicBezTo>
                    <a:pt x="10063" y="21600"/>
                    <a:pt x="574" y="12574"/>
                    <a:pt x="-1" y="1079"/>
                  </a:cubicBezTo>
                </a:path>
                <a:path w="21704" h="21600" stroke="0" extrusionOk="0">
                  <a:moveTo>
                    <a:pt x="21703" y="21599"/>
                  </a:moveTo>
                  <a:cubicBezTo>
                    <a:pt x="21660" y="21599"/>
                    <a:pt x="21616" y="21599"/>
                    <a:pt x="21573" y="21600"/>
                  </a:cubicBezTo>
                  <a:cubicBezTo>
                    <a:pt x="10063" y="21600"/>
                    <a:pt x="574" y="12574"/>
                    <a:pt x="-1" y="1079"/>
                  </a:cubicBezTo>
                  <a:lnTo>
                    <a:pt x="2157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298" y="4213"/>
              <a:ext cx="59" cy="39"/>
            </a:xfrm>
            <a:custGeom>
              <a:avLst/>
              <a:gdLst>
                <a:gd name="T0" fmla="*/ 59 w 59"/>
                <a:gd name="T1" fmla="*/ 27 h 39"/>
                <a:gd name="T2" fmla="*/ 6 w 59"/>
                <a:gd name="T3" fmla="*/ 0 h 39"/>
                <a:gd name="T4" fmla="*/ 18 w 59"/>
                <a:gd name="T5" fmla="*/ 22 h 39"/>
                <a:gd name="T6" fmla="*/ 0 w 59"/>
                <a:gd name="T7" fmla="*/ 39 h 39"/>
                <a:gd name="T8" fmla="*/ 59 w 59"/>
                <a:gd name="T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59" y="27"/>
                  </a:moveTo>
                  <a:lnTo>
                    <a:pt x="6" y="0"/>
                  </a:lnTo>
                  <a:lnTo>
                    <a:pt x="18" y="22"/>
                  </a:lnTo>
                  <a:lnTo>
                    <a:pt x="0" y="39"/>
                  </a:lnTo>
                  <a:lnTo>
                    <a:pt x="59" y="2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1141" y="4020"/>
              <a:ext cx="113" cy="1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1 w 21791"/>
                <a:gd name="T1" fmla="*/ 21599 h 21600"/>
                <a:gd name="T2" fmla="*/ 0 w 21791"/>
                <a:gd name="T3" fmla="*/ 0 h 21600"/>
                <a:gd name="T4" fmla="*/ 21600 w 217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1" h="21600" fill="none" extrusionOk="0">
                  <a:moveTo>
                    <a:pt x="21791" y="21599"/>
                  </a:moveTo>
                  <a:cubicBezTo>
                    <a:pt x="21727" y="21599"/>
                    <a:pt x="2166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91" h="21600" stroke="0" extrusionOk="0">
                  <a:moveTo>
                    <a:pt x="21791" y="21599"/>
                  </a:moveTo>
                  <a:cubicBezTo>
                    <a:pt x="21727" y="21599"/>
                    <a:pt x="2166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1141" y="3768"/>
              <a:ext cx="226" cy="2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337" y="3737"/>
              <a:ext cx="65" cy="56"/>
            </a:xfrm>
            <a:custGeom>
              <a:avLst/>
              <a:gdLst>
                <a:gd name="T0" fmla="*/ 171 w 171"/>
                <a:gd name="T1" fmla="*/ 137 h 152"/>
                <a:gd name="T2" fmla="*/ 158 w 171"/>
                <a:gd name="T3" fmla="*/ 152 h 152"/>
                <a:gd name="T4" fmla="*/ 0 w 171"/>
                <a:gd name="T5" fmla="*/ 15 h 152"/>
                <a:gd name="T6" fmla="*/ 13 w 171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52">
                  <a:moveTo>
                    <a:pt x="171" y="137"/>
                  </a:moveTo>
                  <a:lnTo>
                    <a:pt x="158" y="152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337" y="3737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433" y="3737"/>
              <a:ext cx="961" cy="246"/>
            </a:xfrm>
            <a:custGeom>
              <a:avLst/>
              <a:gdLst>
                <a:gd name="T0" fmla="*/ 2563 w 2563"/>
                <a:gd name="T1" fmla="*/ 590 h 675"/>
                <a:gd name="T2" fmla="*/ 2433 w 2563"/>
                <a:gd name="T3" fmla="*/ 675 h 675"/>
                <a:gd name="T4" fmla="*/ 937 w 2563"/>
                <a:gd name="T5" fmla="*/ 675 h 675"/>
                <a:gd name="T6" fmla="*/ 0 w 2563"/>
                <a:gd name="T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3" h="675">
                  <a:moveTo>
                    <a:pt x="2563" y="590"/>
                  </a:moveTo>
                  <a:lnTo>
                    <a:pt x="2433" y="675"/>
                  </a:lnTo>
                  <a:lnTo>
                    <a:pt x="937" y="67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403" y="3702"/>
              <a:ext cx="53" cy="66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403" y="3764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V="1">
              <a:off x="1108" y="3720"/>
              <a:ext cx="151" cy="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254" y="3682"/>
              <a:ext cx="18" cy="77"/>
            </a:xfrm>
            <a:custGeom>
              <a:avLst/>
              <a:gdLst>
                <a:gd name="T0" fmla="*/ 49 w 49"/>
                <a:gd name="T1" fmla="*/ 209 h 211"/>
                <a:gd name="T2" fmla="*/ 29 w 49"/>
                <a:gd name="T3" fmla="*/ 211 h 211"/>
                <a:gd name="T4" fmla="*/ 0 w 49"/>
                <a:gd name="T5" fmla="*/ 2 h 211"/>
                <a:gd name="T6" fmla="*/ 19 w 49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49" y="209"/>
                  </a:moveTo>
                  <a:lnTo>
                    <a:pt x="29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H="1">
              <a:off x="1254" y="3682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V="1">
              <a:off x="935" y="3752"/>
              <a:ext cx="136" cy="1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042" y="3720"/>
              <a:ext cx="62" cy="59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H="1">
              <a:off x="1042" y="3720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 flipH="1">
              <a:off x="1344" y="3042"/>
              <a:ext cx="496" cy="1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0" name="Arc 232"/>
            <p:cNvSpPr>
              <a:spLocks/>
            </p:cNvSpPr>
            <p:nvPr/>
          </p:nvSpPr>
          <p:spPr bwMode="auto">
            <a:xfrm>
              <a:off x="496" y="2816"/>
              <a:ext cx="848" cy="4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5 w 21625"/>
                <a:gd name="T1" fmla="*/ 21600 h 21600"/>
                <a:gd name="T2" fmla="*/ 0 w 21625"/>
                <a:gd name="T3" fmla="*/ 53 h 21600"/>
                <a:gd name="T4" fmla="*/ 21600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91" y="21600"/>
                    <a:pt x="29" y="11961"/>
                    <a:pt x="0" y="52"/>
                  </a:cubicBezTo>
                </a:path>
                <a:path w="21625" h="21600" stroke="0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91" y="21600"/>
                    <a:pt x="29" y="11961"/>
                    <a:pt x="0" y="5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1" name="Freeform 233"/>
            <p:cNvSpPr>
              <a:spLocks/>
            </p:cNvSpPr>
            <p:nvPr/>
          </p:nvSpPr>
          <p:spPr bwMode="auto">
            <a:xfrm>
              <a:off x="476" y="2817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2" name="Arc 234"/>
            <p:cNvSpPr>
              <a:spLocks/>
            </p:cNvSpPr>
            <p:nvPr/>
          </p:nvSpPr>
          <p:spPr bwMode="auto">
            <a:xfrm>
              <a:off x="1268" y="3011"/>
              <a:ext cx="129" cy="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4" name="Arc 235"/>
            <p:cNvSpPr>
              <a:spLocks/>
            </p:cNvSpPr>
            <p:nvPr/>
          </p:nvSpPr>
          <p:spPr bwMode="auto">
            <a:xfrm>
              <a:off x="1269" y="3105"/>
              <a:ext cx="10" cy="9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2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6" y="21600"/>
                    <a:pt x="121" y="12064"/>
                    <a:pt x="0" y="221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6" y="21600"/>
                    <a:pt x="121" y="12064"/>
                    <a:pt x="0" y="22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5" name="Arc 236"/>
            <p:cNvSpPr>
              <a:spLocks/>
            </p:cNvSpPr>
            <p:nvPr/>
          </p:nvSpPr>
          <p:spPr bwMode="auto">
            <a:xfrm>
              <a:off x="1279" y="3199"/>
              <a:ext cx="243" cy="52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682 w 21682"/>
                <a:gd name="T1" fmla="*/ 21600 h 21600"/>
                <a:gd name="T2" fmla="*/ 0 w 21682"/>
                <a:gd name="T3" fmla="*/ 415 h 21600"/>
                <a:gd name="T4" fmla="*/ 21596 w 216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2" h="21600" fill="none" extrusionOk="0">
                  <a:moveTo>
                    <a:pt x="21681" y="21599"/>
                  </a:moveTo>
                  <a:cubicBezTo>
                    <a:pt x="21653" y="21599"/>
                    <a:pt x="21624" y="21599"/>
                    <a:pt x="21596" y="21600"/>
                  </a:cubicBezTo>
                  <a:cubicBezTo>
                    <a:pt x="9828" y="21600"/>
                    <a:pt x="226" y="12180"/>
                    <a:pt x="-1" y="415"/>
                  </a:cubicBezTo>
                </a:path>
                <a:path w="21682" h="21600" stroke="0" extrusionOk="0">
                  <a:moveTo>
                    <a:pt x="21681" y="21599"/>
                  </a:moveTo>
                  <a:cubicBezTo>
                    <a:pt x="21653" y="21599"/>
                    <a:pt x="21624" y="21599"/>
                    <a:pt x="21596" y="21600"/>
                  </a:cubicBezTo>
                  <a:cubicBezTo>
                    <a:pt x="9828" y="21600"/>
                    <a:pt x="226" y="12180"/>
                    <a:pt x="-1" y="415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6" name="Freeform 237"/>
            <p:cNvSpPr>
              <a:spLocks/>
            </p:cNvSpPr>
            <p:nvPr/>
          </p:nvSpPr>
          <p:spPr bwMode="auto">
            <a:xfrm>
              <a:off x="1463" y="3222"/>
              <a:ext cx="59" cy="38"/>
            </a:xfrm>
            <a:custGeom>
              <a:avLst/>
              <a:gdLst>
                <a:gd name="T0" fmla="*/ 59 w 59"/>
                <a:gd name="T1" fmla="*/ 31 h 38"/>
                <a:gd name="T2" fmla="*/ 9 w 59"/>
                <a:gd name="T3" fmla="*/ 0 h 38"/>
                <a:gd name="T4" fmla="*/ 19 w 59"/>
                <a:gd name="T5" fmla="*/ 22 h 38"/>
                <a:gd name="T6" fmla="*/ 0 w 59"/>
                <a:gd name="T7" fmla="*/ 38 h 38"/>
                <a:gd name="T8" fmla="*/ 59 w 59"/>
                <a:gd name="T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9" y="31"/>
                  </a:moveTo>
                  <a:lnTo>
                    <a:pt x="9" y="0"/>
                  </a:lnTo>
                  <a:lnTo>
                    <a:pt x="19" y="22"/>
                  </a:lnTo>
                  <a:lnTo>
                    <a:pt x="0" y="38"/>
                  </a:lnTo>
                  <a:lnTo>
                    <a:pt x="59" y="31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7" name="Arc 238"/>
            <p:cNvSpPr>
              <a:spLocks/>
            </p:cNvSpPr>
            <p:nvPr/>
          </p:nvSpPr>
          <p:spPr bwMode="auto">
            <a:xfrm>
              <a:off x="1581" y="2832"/>
              <a:ext cx="119" cy="10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9 w 21779"/>
                <a:gd name="T1" fmla="*/ 21599 h 21600"/>
                <a:gd name="T2" fmla="*/ 0 w 21779"/>
                <a:gd name="T3" fmla="*/ 209 h 21600"/>
                <a:gd name="T4" fmla="*/ 21599 w 217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9" h="21600" fill="none" extrusionOk="0">
                  <a:moveTo>
                    <a:pt x="21779" y="21599"/>
                  </a:moveTo>
                  <a:cubicBezTo>
                    <a:pt x="21719" y="21599"/>
                    <a:pt x="21659" y="21599"/>
                    <a:pt x="21599" y="21600"/>
                  </a:cubicBezTo>
                  <a:cubicBezTo>
                    <a:pt x="9751" y="21600"/>
                    <a:pt x="114" y="12056"/>
                    <a:pt x="0" y="208"/>
                  </a:cubicBezTo>
                </a:path>
                <a:path w="21779" h="21600" stroke="0" extrusionOk="0">
                  <a:moveTo>
                    <a:pt x="21779" y="21599"/>
                  </a:moveTo>
                  <a:cubicBezTo>
                    <a:pt x="21719" y="21599"/>
                    <a:pt x="21659" y="21599"/>
                    <a:pt x="21599" y="21600"/>
                  </a:cubicBezTo>
                  <a:cubicBezTo>
                    <a:pt x="9751" y="21600"/>
                    <a:pt x="114" y="12056"/>
                    <a:pt x="0" y="20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8" name="Freeform 239"/>
            <p:cNvSpPr>
              <a:spLocks/>
            </p:cNvSpPr>
            <p:nvPr/>
          </p:nvSpPr>
          <p:spPr bwMode="auto">
            <a:xfrm>
              <a:off x="1542" y="2826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9" name="Line 240"/>
            <p:cNvSpPr>
              <a:spLocks noChangeShapeType="1"/>
            </p:cNvSpPr>
            <p:nvPr/>
          </p:nvSpPr>
          <p:spPr bwMode="auto">
            <a:xfrm>
              <a:off x="1542" y="282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0" name="Arc 241"/>
            <p:cNvSpPr>
              <a:spLocks/>
            </p:cNvSpPr>
            <p:nvPr/>
          </p:nvSpPr>
          <p:spPr bwMode="auto">
            <a:xfrm>
              <a:off x="1246" y="3032"/>
              <a:ext cx="119" cy="1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2 w 21782"/>
                <a:gd name="T1" fmla="*/ 21599 h 21600"/>
                <a:gd name="T2" fmla="*/ 0 w 21782"/>
                <a:gd name="T3" fmla="*/ 0 h 21600"/>
                <a:gd name="T4" fmla="*/ 21600 w 217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2" h="21600" fill="none" extrusionOk="0">
                  <a:moveTo>
                    <a:pt x="21782" y="21599"/>
                  </a:moveTo>
                  <a:cubicBezTo>
                    <a:pt x="21721" y="21599"/>
                    <a:pt x="2166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82" h="21600" stroke="0" extrusionOk="0">
                  <a:moveTo>
                    <a:pt x="21782" y="21599"/>
                  </a:moveTo>
                  <a:cubicBezTo>
                    <a:pt x="21721" y="21599"/>
                    <a:pt x="2166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1" name="Line 242"/>
            <p:cNvSpPr>
              <a:spLocks noChangeShapeType="1"/>
            </p:cNvSpPr>
            <p:nvPr/>
          </p:nvSpPr>
          <p:spPr bwMode="auto">
            <a:xfrm flipV="1">
              <a:off x="1246" y="2728"/>
              <a:ext cx="184" cy="30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2" name="Freeform 243"/>
            <p:cNvSpPr>
              <a:spLocks/>
            </p:cNvSpPr>
            <p:nvPr/>
          </p:nvSpPr>
          <p:spPr bwMode="auto">
            <a:xfrm>
              <a:off x="1396" y="2702"/>
              <a:ext cx="73" cy="45"/>
            </a:xfrm>
            <a:custGeom>
              <a:avLst/>
              <a:gdLst>
                <a:gd name="T0" fmla="*/ 194 w 194"/>
                <a:gd name="T1" fmla="*/ 107 h 124"/>
                <a:gd name="T2" fmla="*/ 183 w 194"/>
                <a:gd name="T3" fmla="*/ 124 h 124"/>
                <a:gd name="T4" fmla="*/ 0 w 194"/>
                <a:gd name="T5" fmla="*/ 17 h 124"/>
                <a:gd name="T6" fmla="*/ 10 w 194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124">
                  <a:moveTo>
                    <a:pt x="194" y="107"/>
                  </a:moveTo>
                  <a:lnTo>
                    <a:pt x="183" y="124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3" name="Line 244"/>
            <p:cNvSpPr>
              <a:spLocks noChangeShapeType="1"/>
            </p:cNvSpPr>
            <p:nvPr/>
          </p:nvSpPr>
          <p:spPr bwMode="auto">
            <a:xfrm flipH="1">
              <a:off x="1396" y="2702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4" name="Freeform 245"/>
            <p:cNvSpPr>
              <a:spLocks/>
            </p:cNvSpPr>
            <p:nvPr/>
          </p:nvSpPr>
          <p:spPr bwMode="auto">
            <a:xfrm>
              <a:off x="490" y="2707"/>
              <a:ext cx="1032" cy="268"/>
            </a:xfrm>
            <a:custGeom>
              <a:avLst/>
              <a:gdLst>
                <a:gd name="T0" fmla="*/ 2750 w 2750"/>
                <a:gd name="T1" fmla="*/ 620 h 735"/>
                <a:gd name="T2" fmla="*/ 2533 w 2750"/>
                <a:gd name="T3" fmla="*/ 720 h 735"/>
                <a:gd name="T4" fmla="*/ 865 w 2750"/>
                <a:gd name="T5" fmla="*/ 735 h 735"/>
                <a:gd name="T6" fmla="*/ 0 w 2750"/>
                <a:gd name="T7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0" h="735">
                  <a:moveTo>
                    <a:pt x="2750" y="620"/>
                  </a:moveTo>
                  <a:lnTo>
                    <a:pt x="2533" y="720"/>
                  </a:lnTo>
                  <a:lnTo>
                    <a:pt x="865" y="73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5" name="Freeform 246"/>
            <p:cNvSpPr>
              <a:spLocks/>
            </p:cNvSpPr>
            <p:nvPr/>
          </p:nvSpPr>
          <p:spPr bwMode="auto">
            <a:xfrm>
              <a:off x="459" y="2673"/>
              <a:ext cx="57" cy="63"/>
            </a:xfrm>
            <a:custGeom>
              <a:avLst/>
              <a:gdLst>
                <a:gd name="T0" fmla="*/ 137 w 152"/>
                <a:gd name="T1" fmla="*/ 0 h 175"/>
                <a:gd name="T2" fmla="*/ 152 w 152"/>
                <a:gd name="T3" fmla="*/ 13 h 175"/>
                <a:gd name="T4" fmla="*/ 15 w 152"/>
                <a:gd name="T5" fmla="*/ 175 h 175"/>
                <a:gd name="T6" fmla="*/ 0 w 152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75">
                  <a:moveTo>
                    <a:pt x="137" y="0"/>
                  </a:moveTo>
                  <a:lnTo>
                    <a:pt x="152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6" name="Line 247"/>
            <p:cNvSpPr>
              <a:spLocks noChangeShapeType="1"/>
            </p:cNvSpPr>
            <p:nvPr/>
          </p:nvSpPr>
          <p:spPr bwMode="auto">
            <a:xfrm>
              <a:off x="459" y="2732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7" name="Freeform 248"/>
            <p:cNvSpPr>
              <a:spLocks/>
            </p:cNvSpPr>
            <p:nvPr/>
          </p:nvSpPr>
          <p:spPr bwMode="auto">
            <a:xfrm>
              <a:off x="1322" y="2811"/>
              <a:ext cx="87" cy="58"/>
            </a:xfrm>
            <a:custGeom>
              <a:avLst/>
              <a:gdLst>
                <a:gd name="T0" fmla="*/ 85 w 230"/>
                <a:gd name="T1" fmla="*/ 158 h 158"/>
                <a:gd name="T2" fmla="*/ 0 w 230"/>
                <a:gd name="T3" fmla="*/ 73 h 158"/>
                <a:gd name="T4" fmla="*/ 230 w 23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58">
                  <a:moveTo>
                    <a:pt x="85" y="158"/>
                  </a:moveTo>
                  <a:lnTo>
                    <a:pt x="0" y="73"/>
                  </a:lnTo>
                  <a:lnTo>
                    <a:pt x="2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8" name="Freeform 249"/>
            <p:cNvSpPr>
              <a:spLocks/>
            </p:cNvSpPr>
            <p:nvPr/>
          </p:nvSpPr>
          <p:spPr bwMode="auto">
            <a:xfrm>
              <a:off x="1397" y="2773"/>
              <a:ext cx="31" cy="75"/>
            </a:xfrm>
            <a:custGeom>
              <a:avLst/>
              <a:gdLst>
                <a:gd name="T0" fmla="*/ 83 w 83"/>
                <a:gd name="T1" fmla="*/ 200 h 206"/>
                <a:gd name="T2" fmla="*/ 64 w 83"/>
                <a:gd name="T3" fmla="*/ 206 h 206"/>
                <a:gd name="T4" fmla="*/ 0 w 83"/>
                <a:gd name="T5" fmla="*/ 6 h 206"/>
                <a:gd name="T6" fmla="*/ 19 w 83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6">
                  <a:moveTo>
                    <a:pt x="83" y="200"/>
                  </a:moveTo>
                  <a:lnTo>
                    <a:pt x="64" y="206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9" name="Line 250"/>
            <p:cNvSpPr>
              <a:spLocks noChangeShapeType="1"/>
            </p:cNvSpPr>
            <p:nvPr/>
          </p:nvSpPr>
          <p:spPr bwMode="auto">
            <a:xfrm flipH="1">
              <a:off x="1397" y="2773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0" name="Line 251"/>
            <p:cNvSpPr>
              <a:spLocks noChangeShapeType="1"/>
            </p:cNvSpPr>
            <p:nvPr/>
          </p:nvSpPr>
          <p:spPr bwMode="auto">
            <a:xfrm flipV="1">
              <a:off x="1058" y="2827"/>
              <a:ext cx="54" cy="3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1" name="Freeform 252"/>
            <p:cNvSpPr>
              <a:spLocks/>
            </p:cNvSpPr>
            <p:nvPr/>
          </p:nvSpPr>
          <p:spPr bwMode="auto">
            <a:xfrm>
              <a:off x="1088" y="2792"/>
              <a:ext cx="53" cy="66"/>
            </a:xfrm>
            <a:custGeom>
              <a:avLst/>
              <a:gdLst>
                <a:gd name="T0" fmla="*/ 140 w 140"/>
                <a:gd name="T1" fmla="*/ 171 h 181"/>
                <a:gd name="T2" fmla="*/ 123 w 140"/>
                <a:gd name="T3" fmla="*/ 181 h 181"/>
                <a:gd name="T4" fmla="*/ 0 w 140"/>
                <a:gd name="T5" fmla="*/ 11 h 181"/>
                <a:gd name="T6" fmla="*/ 17 w 140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40" y="171"/>
                  </a:moveTo>
                  <a:lnTo>
                    <a:pt x="123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2" name="Line 253"/>
            <p:cNvSpPr>
              <a:spLocks noChangeShapeType="1"/>
            </p:cNvSpPr>
            <p:nvPr/>
          </p:nvSpPr>
          <p:spPr bwMode="auto">
            <a:xfrm flipH="1">
              <a:off x="1088" y="2792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3" name="Line 254"/>
            <p:cNvSpPr>
              <a:spLocks noChangeShapeType="1"/>
            </p:cNvSpPr>
            <p:nvPr/>
          </p:nvSpPr>
          <p:spPr bwMode="auto">
            <a:xfrm flipV="1">
              <a:off x="901" y="2833"/>
              <a:ext cx="37" cy="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4" name="Freeform 255"/>
            <p:cNvSpPr>
              <a:spLocks/>
            </p:cNvSpPr>
            <p:nvPr/>
          </p:nvSpPr>
          <p:spPr bwMode="auto">
            <a:xfrm>
              <a:off x="911" y="2800"/>
              <a:ext cx="61" cy="60"/>
            </a:xfrm>
            <a:custGeom>
              <a:avLst/>
              <a:gdLst>
                <a:gd name="T0" fmla="*/ 164 w 164"/>
                <a:gd name="T1" fmla="*/ 150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50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5" name="Line 256"/>
            <p:cNvSpPr>
              <a:spLocks noChangeShapeType="1"/>
            </p:cNvSpPr>
            <p:nvPr/>
          </p:nvSpPr>
          <p:spPr bwMode="auto">
            <a:xfrm flipH="1">
              <a:off x="911" y="2800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6" name="Arc 257"/>
            <p:cNvSpPr>
              <a:spLocks/>
            </p:cNvSpPr>
            <p:nvPr/>
          </p:nvSpPr>
          <p:spPr bwMode="auto">
            <a:xfrm>
              <a:off x="2406" y="1536"/>
              <a:ext cx="140" cy="5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7" name="Arc 258"/>
            <p:cNvSpPr>
              <a:spLocks/>
            </p:cNvSpPr>
            <p:nvPr/>
          </p:nvSpPr>
          <p:spPr bwMode="auto">
            <a:xfrm>
              <a:off x="2381" y="1541"/>
              <a:ext cx="25" cy="52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07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25" y="21600"/>
                    <a:pt x="221" y="12175"/>
                    <a:pt x="-1" y="407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25" y="21600"/>
                    <a:pt x="221" y="12175"/>
                    <a:pt x="-1" y="407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8" name="Arc 259"/>
            <p:cNvSpPr>
              <a:spLocks/>
            </p:cNvSpPr>
            <p:nvPr/>
          </p:nvSpPr>
          <p:spPr bwMode="auto">
            <a:xfrm>
              <a:off x="2380" y="1541"/>
              <a:ext cx="291" cy="3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74 w 21674"/>
                <a:gd name="T1" fmla="*/ 21600 h 21600"/>
                <a:gd name="T2" fmla="*/ 0 w 21674"/>
                <a:gd name="T3" fmla="*/ 65 h 21600"/>
                <a:gd name="T4" fmla="*/ 21600 w 2167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4" h="21600" fill="none" extrusionOk="0">
                  <a:moveTo>
                    <a:pt x="21673" y="21599"/>
                  </a:moveTo>
                  <a:cubicBezTo>
                    <a:pt x="21649" y="21599"/>
                    <a:pt x="21624" y="21599"/>
                    <a:pt x="21600" y="21600"/>
                  </a:cubicBezTo>
                  <a:cubicBezTo>
                    <a:pt x="9696" y="21600"/>
                    <a:pt x="35" y="11968"/>
                    <a:pt x="0" y="64"/>
                  </a:cubicBezTo>
                </a:path>
                <a:path w="21674" h="21600" stroke="0" extrusionOk="0">
                  <a:moveTo>
                    <a:pt x="21673" y="21599"/>
                  </a:moveTo>
                  <a:cubicBezTo>
                    <a:pt x="21649" y="21599"/>
                    <a:pt x="21624" y="21599"/>
                    <a:pt x="21600" y="21600"/>
                  </a:cubicBezTo>
                  <a:cubicBezTo>
                    <a:pt x="9696" y="21600"/>
                    <a:pt x="35" y="11968"/>
                    <a:pt x="0" y="6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9" name="Freeform 260"/>
            <p:cNvSpPr>
              <a:spLocks/>
            </p:cNvSpPr>
            <p:nvPr/>
          </p:nvSpPr>
          <p:spPr bwMode="auto">
            <a:xfrm>
              <a:off x="2616" y="1853"/>
              <a:ext cx="56" cy="39"/>
            </a:xfrm>
            <a:custGeom>
              <a:avLst/>
              <a:gdLst>
                <a:gd name="T0" fmla="*/ 56 w 56"/>
                <a:gd name="T1" fmla="*/ 19 h 39"/>
                <a:gd name="T2" fmla="*/ 0 w 56"/>
                <a:gd name="T3" fmla="*/ 0 h 39"/>
                <a:gd name="T4" fmla="*/ 14 w 56"/>
                <a:gd name="T5" fmla="*/ 19 h 39"/>
                <a:gd name="T6" fmla="*/ 0 w 56"/>
                <a:gd name="T7" fmla="*/ 39 h 39"/>
                <a:gd name="T8" fmla="*/ 56 w 56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56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9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0" name="Arc 261"/>
            <p:cNvSpPr>
              <a:spLocks/>
            </p:cNvSpPr>
            <p:nvPr/>
          </p:nvSpPr>
          <p:spPr bwMode="auto">
            <a:xfrm>
              <a:off x="2331" y="1509"/>
              <a:ext cx="184" cy="2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7 w 21717"/>
                <a:gd name="T1" fmla="*/ 21600 h 21600"/>
                <a:gd name="T2" fmla="*/ 0 w 21717"/>
                <a:gd name="T3" fmla="*/ 0 h 21600"/>
                <a:gd name="T4" fmla="*/ 21600 w 217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7" h="21600" fill="none" extrusionOk="0">
                  <a:moveTo>
                    <a:pt x="21716" y="21599"/>
                  </a:moveTo>
                  <a:cubicBezTo>
                    <a:pt x="21677" y="21599"/>
                    <a:pt x="2163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17" h="21600" stroke="0" extrusionOk="0">
                  <a:moveTo>
                    <a:pt x="21716" y="21599"/>
                  </a:moveTo>
                  <a:cubicBezTo>
                    <a:pt x="21677" y="21599"/>
                    <a:pt x="2163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1" name="Line 262"/>
            <p:cNvSpPr>
              <a:spLocks noChangeShapeType="1"/>
            </p:cNvSpPr>
            <p:nvPr/>
          </p:nvSpPr>
          <p:spPr bwMode="auto">
            <a:xfrm flipV="1">
              <a:off x="2331" y="1248"/>
              <a:ext cx="302" cy="26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2" name="Freeform 263"/>
            <p:cNvSpPr>
              <a:spLocks/>
            </p:cNvSpPr>
            <p:nvPr/>
          </p:nvSpPr>
          <p:spPr bwMode="auto">
            <a:xfrm>
              <a:off x="2607" y="1214"/>
              <a:ext cx="58" cy="62"/>
            </a:xfrm>
            <a:custGeom>
              <a:avLst/>
              <a:gdLst>
                <a:gd name="T0" fmla="*/ 155 w 155"/>
                <a:gd name="T1" fmla="*/ 158 h 170"/>
                <a:gd name="T2" fmla="*/ 140 w 155"/>
                <a:gd name="T3" fmla="*/ 170 h 170"/>
                <a:gd name="T4" fmla="*/ 0 w 155"/>
                <a:gd name="T5" fmla="*/ 13 h 170"/>
                <a:gd name="T6" fmla="*/ 15 w 155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0">
                  <a:moveTo>
                    <a:pt x="155" y="158"/>
                  </a:moveTo>
                  <a:lnTo>
                    <a:pt x="140" y="170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3" name="Line 264"/>
            <p:cNvSpPr>
              <a:spLocks noChangeShapeType="1"/>
            </p:cNvSpPr>
            <p:nvPr/>
          </p:nvSpPr>
          <p:spPr bwMode="auto">
            <a:xfrm flipH="1">
              <a:off x="2607" y="1214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4" name="Arc 265"/>
            <p:cNvSpPr>
              <a:spLocks/>
            </p:cNvSpPr>
            <p:nvPr/>
          </p:nvSpPr>
          <p:spPr bwMode="auto">
            <a:xfrm>
              <a:off x="2828" y="1200"/>
              <a:ext cx="232" cy="1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93 w 21693"/>
                <a:gd name="T1" fmla="*/ 21600 h 21600"/>
                <a:gd name="T2" fmla="*/ 0 w 21693"/>
                <a:gd name="T3" fmla="*/ 125 h 21600"/>
                <a:gd name="T4" fmla="*/ 21600 w 216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3" h="21600" fill="none" extrusionOk="0">
                  <a:moveTo>
                    <a:pt x="21692" y="21599"/>
                  </a:moveTo>
                  <a:cubicBezTo>
                    <a:pt x="21661" y="21599"/>
                    <a:pt x="21630" y="21599"/>
                    <a:pt x="21600" y="21600"/>
                  </a:cubicBezTo>
                  <a:cubicBezTo>
                    <a:pt x="9719" y="21600"/>
                    <a:pt x="69" y="12005"/>
                    <a:pt x="0" y="124"/>
                  </a:cubicBezTo>
                </a:path>
                <a:path w="21693" h="21600" stroke="0" extrusionOk="0">
                  <a:moveTo>
                    <a:pt x="21692" y="21599"/>
                  </a:moveTo>
                  <a:cubicBezTo>
                    <a:pt x="21661" y="21599"/>
                    <a:pt x="21630" y="21599"/>
                    <a:pt x="21600" y="21600"/>
                  </a:cubicBezTo>
                  <a:cubicBezTo>
                    <a:pt x="9719" y="21600"/>
                    <a:pt x="69" y="12005"/>
                    <a:pt x="0" y="12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5" name="Freeform 266"/>
            <p:cNvSpPr>
              <a:spLocks/>
            </p:cNvSpPr>
            <p:nvPr/>
          </p:nvSpPr>
          <p:spPr bwMode="auto">
            <a:xfrm>
              <a:off x="2789" y="1194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6" name="Line 267"/>
            <p:cNvSpPr>
              <a:spLocks noChangeShapeType="1"/>
            </p:cNvSpPr>
            <p:nvPr/>
          </p:nvSpPr>
          <p:spPr bwMode="auto">
            <a:xfrm>
              <a:off x="2789" y="119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7" name="Freeform 268"/>
            <p:cNvSpPr>
              <a:spLocks/>
            </p:cNvSpPr>
            <p:nvPr/>
          </p:nvSpPr>
          <p:spPr bwMode="auto">
            <a:xfrm>
              <a:off x="1035" y="995"/>
              <a:ext cx="1723" cy="421"/>
            </a:xfrm>
            <a:custGeom>
              <a:avLst/>
              <a:gdLst>
                <a:gd name="T0" fmla="*/ 4592 w 4592"/>
                <a:gd name="T1" fmla="*/ 1008 h 1153"/>
                <a:gd name="T2" fmla="*/ 4347 w 4592"/>
                <a:gd name="T3" fmla="*/ 1153 h 1153"/>
                <a:gd name="T4" fmla="*/ 1295 w 4592"/>
                <a:gd name="T5" fmla="*/ 1138 h 1153"/>
                <a:gd name="T6" fmla="*/ 0 w 4592"/>
                <a:gd name="T7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92" h="1153">
                  <a:moveTo>
                    <a:pt x="4592" y="1008"/>
                  </a:moveTo>
                  <a:lnTo>
                    <a:pt x="4347" y="1153"/>
                  </a:lnTo>
                  <a:lnTo>
                    <a:pt x="1295" y="113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8" name="Freeform 269"/>
            <p:cNvSpPr>
              <a:spLocks/>
            </p:cNvSpPr>
            <p:nvPr/>
          </p:nvSpPr>
          <p:spPr bwMode="auto">
            <a:xfrm>
              <a:off x="1003" y="962"/>
              <a:ext cx="57" cy="62"/>
            </a:xfrm>
            <a:custGeom>
              <a:avLst/>
              <a:gdLst>
                <a:gd name="T0" fmla="*/ 136 w 151"/>
                <a:gd name="T1" fmla="*/ 0 h 170"/>
                <a:gd name="T2" fmla="*/ 151 w 151"/>
                <a:gd name="T3" fmla="*/ 13 h 170"/>
                <a:gd name="T4" fmla="*/ 15 w 151"/>
                <a:gd name="T5" fmla="*/ 170 h 170"/>
                <a:gd name="T6" fmla="*/ 0 w 151"/>
                <a:gd name="T7" fmla="*/ 15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0">
                  <a:moveTo>
                    <a:pt x="136" y="0"/>
                  </a:moveTo>
                  <a:lnTo>
                    <a:pt x="151" y="13"/>
                  </a:lnTo>
                  <a:lnTo>
                    <a:pt x="15" y="170"/>
                  </a:lnTo>
                  <a:lnTo>
                    <a:pt x="0" y="15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9" name="Line 270"/>
            <p:cNvSpPr>
              <a:spLocks noChangeShapeType="1"/>
            </p:cNvSpPr>
            <p:nvPr/>
          </p:nvSpPr>
          <p:spPr bwMode="auto">
            <a:xfrm>
              <a:off x="1003" y="1019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0" name="Line 271"/>
            <p:cNvSpPr>
              <a:spLocks noChangeShapeType="1"/>
            </p:cNvSpPr>
            <p:nvPr/>
          </p:nvSpPr>
          <p:spPr bwMode="auto">
            <a:xfrm flipV="1">
              <a:off x="1963" y="1132"/>
              <a:ext cx="309" cy="13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1" name="Freeform 272"/>
            <p:cNvSpPr>
              <a:spLocks/>
            </p:cNvSpPr>
            <p:nvPr/>
          </p:nvSpPr>
          <p:spPr bwMode="auto">
            <a:xfrm>
              <a:off x="2256" y="1094"/>
              <a:ext cx="39" cy="73"/>
            </a:xfrm>
            <a:custGeom>
              <a:avLst/>
              <a:gdLst>
                <a:gd name="T0" fmla="*/ 104 w 104"/>
                <a:gd name="T1" fmla="*/ 192 h 200"/>
                <a:gd name="T2" fmla="*/ 85 w 104"/>
                <a:gd name="T3" fmla="*/ 200 h 200"/>
                <a:gd name="T4" fmla="*/ 0 w 104"/>
                <a:gd name="T5" fmla="*/ 8 h 200"/>
                <a:gd name="T6" fmla="*/ 19 w 10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104" y="192"/>
                  </a:moveTo>
                  <a:lnTo>
                    <a:pt x="85" y="200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2" name="Line 273"/>
            <p:cNvSpPr>
              <a:spLocks noChangeShapeType="1"/>
            </p:cNvSpPr>
            <p:nvPr/>
          </p:nvSpPr>
          <p:spPr bwMode="auto">
            <a:xfrm flipH="1">
              <a:off x="2256" y="1094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3" name="Freeform 274"/>
            <p:cNvSpPr>
              <a:spLocks/>
            </p:cNvSpPr>
            <p:nvPr/>
          </p:nvSpPr>
          <p:spPr bwMode="auto">
            <a:xfrm>
              <a:off x="2363" y="1195"/>
              <a:ext cx="109" cy="74"/>
            </a:xfrm>
            <a:custGeom>
              <a:avLst/>
              <a:gdLst>
                <a:gd name="T0" fmla="*/ 290 w 290"/>
                <a:gd name="T1" fmla="*/ 202 h 202"/>
                <a:gd name="T2" fmla="*/ 0 w 290"/>
                <a:gd name="T3" fmla="*/ 115 h 202"/>
                <a:gd name="T4" fmla="*/ 0 w 290"/>
                <a:gd name="T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" h="202">
                  <a:moveTo>
                    <a:pt x="290" y="202"/>
                  </a:moveTo>
                  <a:lnTo>
                    <a:pt x="0" y="11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4" name="Freeform 275"/>
            <p:cNvSpPr>
              <a:spLocks/>
            </p:cNvSpPr>
            <p:nvPr/>
          </p:nvSpPr>
          <p:spPr bwMode="auto">
            <a:xfrm>
              <a:off x="2324" y="1188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5" name="Line 276"/>
            <p:cNvSpPr>
              <a:spLocks noChangeShapeType="1"/>
            </p:cNvSpPr>
            <p:nvPr/>
          </p:nvSpPr>
          <p:spPr bwMode="auto">
            <a:xfrm>
              <a:off x="2324" y="118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6" name="Line 277"/>
            <p:cNvSpPr>
              <a:spLocks noChangeShapeType="1"/>
            </p:cNvSpPr>
            <p:nvPr/>
          </p:nvSpPr>
          <p:spPr bwMode="auto">
            <a:xfrm flipV="1">
              <a:off x="1683" y="1174"/>
              <a:ext cx="216" cy="9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7" name="Freeform 278"/>
            <p:cNvSpPr>
              <a:spLocks/>
            </p:cNvSpPr>
            <p:nvPr/>
          </p:nvSpPr>
          <p:spPr bwMode="auto">
            <a:xfrm>
              <a:off x="1883" y="1136"/>
              <a:ext cx="39" cy="73"/>
            </a:xfrm>
            <a:custGeom>
              <a:avLst/>
              <a:gdLst>
                <a:gd name="T0" fmla="*/ 104 w 104"/>
                <a:gd name="T1" fmla="*/ 192 h 200"/>
                <a:gd name="T2" fmla="*/ 85 w 104"/>
                <a:gd name="T3" fmla="*/ 200 h 200"/>
                <a:gd name="T4" fmla="*/ 0 w 104"/>
                <a:gd name="T5" fmla="*/ 8 h 200"/>
                <a:gd name="T6" fmla="*/ 19 w 10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104" y="192"/>
                  </a:moveTo>
                  <a:lnTo>
                    <a:pt x="85" y="200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8" name="Line 279"/>
            <p:cNvSpPr>
              <a:spLocks noChangeShapeType="1"/>
            </p:cNvSpPr>
            <p:nvPr/>
          </p:nvSpPr>
          <p:spPr bwMode="auto">
            <a:xfrm flipH="1">
              <a:off x="1883" y="1136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9" name="Line 280"/>
            <p:cNvSpPr>
              <a:spLocks noChangeShapeType="1"/>
            </p:cNvSpPr>
            <p:nvPr/>
          </p:nvSpPr>
          <p:spPr bwMode="auto">
            <a:xfrm flipV="1">
              <a:off x="849" y="4902"/>
              <a:ext cx="121" cy="6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0" name="Freeform 281"/>
            <p:cNvSpPr>
              <a:spLocks/>
            </p:cNvSpPr>
            <p:nvPr/>
          </p:nvSpPr>
          <p:spPr bwMode="auto">
            <a:xfrm>
              <a:off x="952" y="4865"/>
              <a:ext cx="43" cy="71"/>
            </a:xfrm>
            <a:custGeom>
              <a:avLst/>
              <a:gdLst>
                <a:gd name="T0" fmla="*/ 115 w 115"/>
                <a:gd name="T1" fmla="*/ 187 h 196"/>
                <a:gd name="T2" fmla="*/ 97 w 115"/>
                <a:gd name="T3" fmla="*/ 196 h 196"/>
                <a:gd name="T4" fmla="*/ 0 w 115"/>
                <a:gd name="T5" fmla="*/ 8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7"/>
                  </a:moveTo>
                  <a:lnTo>
                    <a:pt x="97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1" name="Line 282"/>
            <p:cNvSpPr>
              <a:spLocks noChangeShapeType="1"/>
            </p:cNvSpPr>
            <p:nvPr/>
          </p:nvSpPr>
          <p:spPr bwMode="auto">
            <a:xfrm flipH="1">
              <a:off x="952" y="4865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2" name="Freeform 283"/>
            <p:cNvSpPr>
              <a:spLocks/>
            </p:cNvSpPr>
            <p:nvPr/>
          </p:nvSpPr>
          <p:spPr bwMode="auto">
            <a:xfrm>
              <a:off x="1584" y="4925"/>
              <a:ext cx="52" cy="38"/>
            </a:xfrm>
            <a:custGeom>
              <a:avLst/>
              <a:gdLst>
                <a:gd name="T0" fmla="*/ 139 w 139"/>
                <a:gd name="T1" fmla="*/ 106 h 106"/>
                <a:gd name="T2" fmla="*/ 0 w 139"/>
                <a:gd name="T3" fmla="*/ 62 h 106"/>
                <a:gd name="T4" fmla="*/ 0 w 139"/>
                <a:gd name="T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06">
                  <a:moveTo>
                    <a:pt x="139" y="106"/>
                  </a:moveTo>
                  <a:lnTo>
                    <a:pt x="0" y="6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3" name="Freeform 284"/>
            <p:cNvSpPr>
              <a:spLocks/>
            </p:cNvSpPr>
            <p:nvPr/>
          </p:nvSpPr>
          <p:spPr bwMode="auto">
            <a:xfrm>
              <a:off x="1545" y="4918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4" name="Line 285"/>
            <p:cNvSpPr>
              <a:spLocks noChangeShapeType="1"/>
            </p:cNvSpPr>
            <p:nvPr/>
          </p:nvSpPr>
          <p:spPr bwMode="auto">
            <a:xfrm>
              <a:off x="1545" y="491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5" name="Line 286"/>
            <p:cNvSpPr>
              <a:spLocks noChangeShapeType="1"/>
            </p:cNvSpPr>
            <p:nvPr/>
          </p:nvSpPr>
          <p:spPr bwMode="auto">
            <a:xfrm flipV="1">
              <a:off x="771" y="3798"/>
              <a:ext cx="132" cy="7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6" name="Freeform 287"/>
            <p:cNvSpPr>
              <a:spLocks/>
            </p:cNvSpPr>
            <p:nvPr/>
          </p:nvSpPr>
          <p:spPr bwMode="auto">
            <a:xfrm>
              <a:off x="882" y="3762"/>
              <a:ext cx="48" cy="69"/>
            </a:xfrm>
            <a:custGeom>
              <a:avLst/>
              <a:gdLst>
                <a:gd name="T0" fmla="*/ 128 w 128"/>
                <a:gd name="T1" fmla="*/ 179 h 190"/>
                <a:gd name="T2" fmla="*/ 111 w 128"/>
                <a:gd name="T3" fmla="*/ 190 h 190"/>
                <a:gd name="T4" fmla="*/ 0 w 128"/>
                <a:gd name="T5" fmla="*/ 11 h 190"/>
                <a:gd name="T6" fmla="*/ 17 w 128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28" y="179"/>
                  </a:moveTo>
                  <a:lnTo>
                    <a:pt x="111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7" name="Line 288"/>
            <p:cNvSpPr>
              <a:spLocks noChangeShapeType="1"/>
            </p:cNvSpPr>
            <p:nvPr/>
          </p:nvSpPr>
          <p:spPr bwMode="auto">
            <a:xfrm flipH="1">
              <a:off x="882" y="3762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8" name="Freeform 289"/>
            <p:cNvSpPr>
              <a:spLocks/>
            </p:cNvSpPr>
            <p:nvPr/>
          </p:nvSpPr>
          <p:spPr bwMode="auto">
            <a:xfrm>
              <a:off x="1224" y="3826"/>
              <a:ext cx="29" cy="56"/>
            </a:xfrm>
            <a:custGeom>
              <a:avLst/>
              <a:gdLst>
                <a:gd name="T0" fmla="*/ 77 w 77"/>
                <a:gd name="T1" fmla="*/ 154 h 154"/>
                <a:gd name="T2" fmla="*/ 0 w 77"/>
                <a:gd name="T3" fmla="*/ 47 h 154"/>
                <a:gd name="T4" fmla="*/ 0 w 77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54">
                  <a:moveTo>
                    <a:pt x="77" y="154"/>
                  </a:moveTo>
                  <a:lnTo>
                    <a:pt x="0" y="4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9" name="Freeform 290"/>
            <p:cNvSpPr>
              <a:spLocks/>
            </p:cNvSpPr>
            <p:nvPr/>
          </p:nvSpPr>
          <p:spPr bwMode="auto">
            <a:xfrm>
              <a:off x="1185" y="3819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0" name="Line 291"/>
            <p:cNvSpPr>
              <a:spLocks noChangeShapeType="1"/>
            </p:cNvSpPr>
            <p:nvPr/>
          </p:nvSpPr>
          <p:spPr bwMode="auto">
            <a:xfrm>
              <a:off x="1185" y="381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1" name="Freeform 292"/>
            <p:cNvSpPr>
              <a:spLocks/>
            </p:cNvSpPr>
            <p:nvPr/>
          </p:nvSpPr>
          <p:spPr bwMode="auto">
            <a:xfrm>
              <a:off x="1499" y="3805"/>
              <a:ext cx="41" cy="105"/>
            </a:xfrm>
            <a:custGeom>
              <a:avLst/>
              <a:gdLst>
                <a:gd name="T0" fmla="*/ 108 w 108"/>
                <a:gd name="T1" fmla="*/ 289 h 289"/>
                <a:gd name="T2" fmla="*/ 0 w 108"/>
                <a:gd name="T3" fmla="*/ 151 h 289"/>
                <a:gd name="T4" fmla="*/ 0 w 108"/>
                <a:gd name="T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89">
                  <a:moveTo>
                    <a:pt x="108" y="289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2" name="Freeform 293"/>
            <p:cNvSpPr>
              <a:spLocks/>
            </p:cNvSpPr>
            <p:nvPr/>
          </p:nvSpPr>
          <p:spPr bwMode="auto">
            <a:xfrm>
              <a:off x="1460" y="3797"/>
              <a:ext cx="78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3" name="Line 294"/>
            <p:cNvSpPr>
              <a:spLocks noChangeShapeType="1"/>
            </p:cNvSpPr>
            <p:nvPr/>
          </p:nvSpPr>
          <p:spPr bwMode="auto">
            <a:xfrm>
              <a:off x="3506" y="10017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400800" cy="8610600"/>
            <a:chOff x="144" y="144"/>
            <a:chExt cx="4032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032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80" y="25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7" y="25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80" y="24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7" y="24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80" y="238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7" y="238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80" y="230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7" y="230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80" y="2235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58" y="221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8" y="221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80" y="215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7" y="215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80" y="208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7" y="208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80" y="20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7" y="20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80" y="19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7" y="19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80" y="1850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58" y="1827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8" y="1827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80" y="177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7" y="177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80" y="169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7" y="169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80" y="1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4" name="Line 32"/>
            <p:cNvSpPr>
              <a:spLocks noChangeShapeType="1"/>
            </p:cNvSpPr>
            <p:nvPr/>
          </p:nvSpPr>
          <p:spPr bwMode="auto">
            <a:xfrm>
              <a:off x="4087" y="1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5" name="Line 33"/>
            <p:cNvSpPr>
              <a:spLocks noChangeShapeType="1"/>
            </p:cNvSpPr>
            <p:nvPr/>
          </p:nvSpPr>
          <p:spPr bwMode="auto">
            <a:xfrm>
              <a:off x="180" y="15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7" name="Line 34"/>
            <p:cNvSpPr>
              <a:spLocks noChangeShapeType="1"/>
            </p:cNvSpPr>
            <p:nvPr/>
          </p:nvSpPr>
          <p:spPr bwMode="auto">
            <a:xfrm>
              <a:off x="4087" y="15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8" name="Line 35"/>
            <p:cNvSpPr>
              <a:spLocks noChangeShapeType="1"/>
            </p:cNvSpPr>
            <p:nvPr/>
          </p:nvSpPr>
          <p:spPr bwMode="auto">
            <a:xfrm>
              <a:off x="180" y="1470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9" name="Line 36"/>
            <p:cNvSpPr>
              <a:spLocks noChangeShapeType="1"/>
            </p:cNvSpPr>
            <p:nvPr/>
          </p:nvSpPr>
          <p:spPr bwMode="auto">
            <a:xfrm>
              <a:off x="1658" y="144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0" name="Line 37"/>
            <p:cNvSpPr>
              <a:spLocks noChangeShapeType="1"/>
            </p:cNvSpPr>
            <p:nvPr/>
          </p:nvSpPr>
          <p:spPr bwMode="auto">
            <a:xfrm>
              <a:off x="2658" y="144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1" name="Line 38"/>
            <p:cNvSpPr>
              <a:spLocks noChangeShapeType="1"/>
            </p:cNvSpPr>
            <p:nvPr/>
          </p:nvSpPr>
          <p:spPr bwMode="auto">
            <a:xfrm>
              <a:off x="180" y="13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2" name="Line 39"/>
            <p:cNvSpPr>
              <a:spLocks noChangeShapeType="1"/>
            </p:cNvSpPr>
            <p:nvPr/>
          </p:nvSpPr>
          <p:spPr bwMode="auto">
            <a:xfrm>
              <a:off x="4087" y="13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3" name="Line 40"/>
            <p:cNvSpPr>
              <a:spLocks noChangeShapeType="1"/>
            </p:cNvSpPr>
            <p:nvPr/>
          </p:nvSpPr>
          <p:spPr bwMode="auto">
            <a:xfrm>
              <a:off x="180" y="13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4" name="Line 41"/>
            <p:cNvSpPr>
              <a:spLocks noChangeShapeType="1"/>
            </p:cNvSpPr>
            <p:nvPr/>
          </p:nvSpPr>
          <p:spPr bwMode="auto">
            <a:xfrm>
              <a:off x="4087" y="13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5" name="Line 42"/>
            <p:cNvSpPr>
              <a:spLocks noChangeShapeType="1"/>
            </p:cNvSpPr>
            <p:nvPr/>
          </p:nvSpPr>
          <p:spPr bwMode="auto">
            <a:xfrm>
              <a:off x="180" y="123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Line 43"/>
            <p:cNvSpPr>
              <a:spLocks noChangeShapeType="1"/>
            </p:cNvSpPr>
            <p:nvPr/>
          </p:nvSpPr>
          <p:spPr bwMode="auto">
            <a:xfrm>
              <a:off x="4087" y="123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7" name="Line 44"/>
            <p:cNvSpPr>
              <a:spLocks noChangeShapeType="1"/>
            </p:cNvSpPr>
            <p:nvPr/>
          </p:nvSpPr>
          <p:spPr bwMode="auto">
            <a:xfrm>
              <a:off x="180" y="116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8" name="Line 45"/>
            <p:cNvSpPr>
              <a:spLocks noChangeShapeType="1"/>
            </p:cNvSpPr>
            <p:nvPr/>
          </p:nvSpPr>
          <p:spPr bwMode="auto">
            <a:xfrm>
              <a:off x="4087" y="116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9" name="Line 46"/>
            <p:cNvSpPr>
              <a:spLocks noChangeShapeType="1"/>
            </p:cNvSpPr>
            <p:nvPr/>
          </p:nvSpPr>
          <p:spPr bwMode="auto">
            <a:xfrm>
              <a:off x="180" y="1085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0" name="Line 47"/>
            <p:cNvSpPr>
              <a:spLocks noChangeShapeType="1"/>
            </p:cNvSpPr>
            <p:nvPr/>
          </p:nvSpPr>
          <p:spPr bwMode="auto">
            <a:xfrm>
              <a:off x="1658" y="106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1" name="Line 48"/>
            <p:cNvSpPr>
              <a:spLocks noChangeShapeType="1"/>
            </p:cNvSpPr>
            <p:nvPr/>
          </p:nvSpPr>
          <p:spPr bwMode="auto">
            <a:xfrm>
              <a:off x="2658" y="106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2" name="Line 49"/>
            <p:cNvSpPr>
              <a:spLocks noChangeShapeType="1"/>
            </p:cNvSpPr>
            <p:nvPr/>
          </p:nvSpPr>
          <p:spPr bwMode="auto">
            <a:xfrm>
              <a:off x="180" y="101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3" name="Line 50"/>
            <p:cNvSpPr>
              <a:spLocks noChangeShapeType="1"/>
            </p:cNvSpPr>
            <p:nvPr/>
          </p:nvSpPr>
          <p:spPr bwMode="auto">
            <a:xfrm>
              <a:off x="4087" y="101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4" name="Line 51"/>
            <p:cNvSpPr>
              <a:spLocks noChangeShapeType="1"/>
            </p:cNvSpPr>
            <p:nvPr/>
          </p:nvSpPr>
          <p:spPr bwMode="auto">
            <a:xfrm>
              <a:off x="180" y="9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5" name="Line 52"/>
            <p:cNvSpPr>
              <a:spLocks noChangeShapeType="1"/>
            </p:cNvSpPr>
            <p:nvPr/>
          </p:nvSpPr>
          <p:spPr bwMode="auto">
            <a:xfrm>
              <a:off x="4087" y="9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6" name="Line 53"/>
            <p:cNvSpPr>
              <a:spLocks noChangeShapeType="1"/>
            </p:cNvSpPr>
            <p:nvPr/>
          </p:nvSpPr>
          <p:spPr bwMode="auto">
            <a:xfrm>
              <a:off x="180" y="8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7" name="Line 54"/>
            <p:cNvSpPr>
              <a:spLocks noChangeShapeType="1"/>
            </p:cNvSpPr>
            <p:nvPr/>
          </p:nvSpPr>
          <p:spPr bwMode="auto">
            <a:xfrm>
              <a:off x="4087" y="8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8" name="Line 55"/>
            <p:cNvSpPr>
              <a:spLocks noChangeShapeType="1"/>
            </p:cNvSpPr>
            <p:nvPr/>
          </p:nvSpPr>
          <p:spPr bwMode="auto">
            <a:xfrm>
              <a:off x="180" y="77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9" name="Line 56"/>
            <p:cNvSpPr>
              <a:spLocks noChangeShapeType="1"/>
            </p:cNvSpPr>
            <p:nvPr/>
          </p:nvSpPr>
          <p:spPr bwMode="auto">
            <a:xfrm>
              <a:off x="4087" y="77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0" name="Line 57"/>
            <p:cNvSpPr>
              <a:spLocks noChangeShapeType="1"/>
            </p:cNvSpPr>
            <p:nvPr/>
          </p:nvSpPr>
          <p:spPr bwMode="auto">
            <a:xfrm>
              <a:off x="180" y="705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1" name="Line 58"/>
            <p:cNvSpPr>
              <a:spLocks noChangeShapeType="1"/>
            </p:cNvSpPr>
            <p:nvPr/>
          </p:nvSpPr>
          <p:spPr bwMode="auto">
            <a:xfrm>
              <a:off x="1658" y="68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2" name="Line 59"/>
            <p:cNvSpPr>
              <a:spLocks noChangeShapeType="1"/>
            </p:cNvSpPr>
            <p:nvPr/>
          </p:nvSpPr>
          <p:spPr bwMode="auto">
            <a:xfrm>
              <a:off x="2658" y="68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3" name="Line 60"/>
            <p:cNvSpPr>
              <a:spLocks noChangeShapeType="1"/>
            </p:cNvSpPr>
            <p:nvPr/>
          </p:nvSpPr>
          <p:spPr bwMode="auto">
            <a:xfrm>
              <a:off x="180" y="62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4" name="Line 61"/>
            <p:cNvSpPr>
              <a:spLocks noChangeShapeType="1"/>
            </p:cNvSpPr>
            <p:nvPr/>
          </p:nvSpPr>
          <p:spPr bwMode="auto">
            <a:xfrm>
              <a:off x="4087" y="62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5" name="Line 62"/>
            <p:cNvSpPr>
              <a:spLocks noChangeShapeType="1"/>
            </p:cNvSpPr>
            <p:nvPr/>
          </p:nvSpPr>
          <p:spPr bwMode="auto">
            <a:xfrm>
              <a:off x="180" y="5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6" name="Line 63"/>
            <p:cNvSpPr>
              <a:spLocks noChangeShapeType="1"/>
            </p:cNvSpPr>
            <p:nvPr/>
          </p:nvSpPr>
          <p:spPr bwMode="auto">
            <a:xfrm>
              <a:off x="4087" y="5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7" name="Line 64"/>
            <p:cNvSpPr>
              <a:spLocks noChangeShapeType="1"/>
            </p:cNvSpPr>
            <p:nvPr/>
          </p:nvSpPr>
          <p:spPr bwMode="auto">
            <a:xfrm>
              <a:off x="180" y="4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8" name="Line 65"/>
            <p:cNvSpPr>
              <a:spLocks noChangeShapeType="1"/>
            </p:cNvSpPr>
            <p:nvPr/>
          </p:nvSpPr>
          <p:spPr bwMode="auto">
            <a:xfrm>
              <a:off x="4087" y="4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9" name="Line 66"/>
            <p:cNvSpPr>
              <a:spLocks noChangeShapeType="1"/>
            </p:cNvSpPr>
            <p:nvPr/>
          </p:nvSpPr>
          <p:spPr bwMode="auto">
            <a:xfrm>
              <a:off x="180" y="3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0" name="Line 67"/>
            <p:cNvSpPr>
              <a:spLocks noChangeShapeType="1"/>
            </p:cNvSpPr>
            <p:nvPr/>
          </p:nvSpPr>
          <p:spPr bwMode="auto">
            <a:xfrm>
              <a:off x="4087" y="3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1" name="Rectangle 68"/>
            <p:cNvSpPr>
              <a:spLocks noChangeArrowheads="1"/>
            </p:cNvSpPr>
            <p:nvPr/>
          </p:nvSpPr>
          <p:spPr bwMode="auto">
            <a:xfrm>
              <a:off x="172" y="325"/>
              <a:ext cx="3966" cy="2287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2" name="Oval 69"/>
            <p:cNvSpPr>
              <a:spLocks noChangeArrowheads="1"/>
            </p:cNvSpPr>
            <p:nvPr/>
          </p:nvSpPr>
          <p:spPr bwMode="auto">
            <a:xfrm>
              <a:off x="866" y="2179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3" name="Rectangle 70"/>
            <p:cNvSpPr>
              <a:spLocks noChangeArrowheads="1"/>
            </p:cNvSpPr>
            <p:nvPr/>
          </p:nvSpPr>
          <p:spPr bwMode="auto">
            <a:xfrm>
              <a:off x="2450" y="1890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4" name="Oval 71"/>
            <p:cNvSpPr>
              <a:spLocks noChangeArrowheads="1"/>
            </p:cNvSpPr>
            <p:nvPr/>
          </p:nvSpPr>
          <p:spPr bwMode="auto">
            <a:xfrm>
              <a:off x="2299" y="2184"/>
              <a:ext cx="132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5" name="Rectangle 72"/>
            <p:cNvSpPr>
              <a:spLocks noChangeArrowheads="1"/>
            </p:cNvSpPr>
            <p:nvPr/>
          </p:nvSpPr>
          <p:spPr bwMode="auto">
            <a:xfrm>
              <a:off x="1966" y="1901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6" name="Oval 73"/>
            <p:cNvSpPr>
              <a:spLocks noChangeArrowheads="1"/>
            </p:cNvSpPr>
            <p:nvPr/>
          </p:nvSpPr>
          <p:spPr bwMode="auto">
            <a:xfrm>
              <a:off x="2050" y="2179"/>
              <a:ext cx="131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7" name="Rectangle 74"/>
            <p:cNvSpPr>
              <a:spLocks noChangeArrowheads="1"/>
            </p:cNvSpPr>
            <p:nvPr/>
          </p:nvSpPr>
          <p:spPr bwMode="auto">
            <a:xfrm>
              <a:off x="1366" y="1935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8" name="Rectangle 75"/>
            <p:cNvSpPr>
              <a:spLocks noChangeArrowheads="1"/>
            </p:cNvSpPr>
            <p:nvPr/>
          </p:nvSpPr>
          <p:spPr bwMode="auto">
            <a:xfrm>
              <a:off x="1794" y="2179"/>
              <a:ext cx="131" cy="13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9" name="Line 76"/>
            <p:cNvSpPr>
              <a:spLocks noChangeShapeType="1"/>
            </p:cNvSpPr>
            <p:nvPr/>
          </p:nvSpPr>
          <p:spPr bwMode="auto">
            <a:xfrm>
              <a:off x="1794" y="2179"/>
              <a:ext cx="128" cy="1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0" name="Line 77"/>
            <p:cNvSpPr>
              <a:spLocks noChangeShapeType="1"/>
            </p:cNvSpPr>
            <p:nvPr/>
          </p:nvSpPr>
          <p:spPr bwMode="auto">
            <a:xfrm flipV="1">
              <a:off x="1794" y="2179"/>
              <a:ext cx="128" cy="1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1" name="Rectangle 78"/>
            <p:cNvSpPr>
              <a:spLocks noChangeArrowheads="1"/>
            </p:cNvSpPr>
            <p:nvPr/>
          </p:nvSpPr>
          <p:spPr bwMode="auto">
            <a:xfrm>
              <a:off x="2105" y="1697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2" name="Oval 79"/>
            <p:cNvSpPr>
              <a:spLocks noChangeArrowheads="1"/>
            </p:cNvSpPr>
            <p:nvPr/>
          </p:nvSpPr>
          <p:spPr bwMode="auto">
            <a:xfrm>
              <a:off x="1538" y="2179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3" name="Rectangle 80"/>
            <p:cNvSpPr>
              <a:spLocks noChangeArrowheads="1"/>
            </p:cNvSpPr>
            <p:nvPr/>
          </p:nvSpPr>
          <p:spPr bwMode="auto">
            <a:xfrm>
              <a:off x="1505" y="1720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4" name="Oval 81"/>
            <p:cNvSpPr>
              <a:spLocks noChangeArrowheads="1"/>
            </p:cNvSpPr>
            <p:nvPr/>
          </p:nvSpPr>
          <p:spPr bwMode="auto">
            <a:xfrm>
              <a:off x="1272" y="2179"/>
              <a:ext cx="131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5" name="Rectangle 82"/>
            <p:cNvSpPr>
              <a:spLocks noChangeArrowheads="1"/>
            </p:cNvSpPr>
            <p:nvPr/>
          </p:nvSpPr>
          <p:spPr bwMode="auto">
            <a:xfrm>
              <a:off x="1027" y="1720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6" name="Oval 83"/>
            <p:cNvSpPr>
              <a:spLocks noChangeArrowheads="1"/>
            </p:cNvSpPr>
            <p:nvPr/>
          </p:nvSpPr>
          <p:spPr bwMode="auto">
            <a:xfrm>
              <a:off x="1066" y="2184"/>
              <a:ext cx="132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7" name="Rectangle 84"/>
            <p:cNvSpPr>
              <a:spLocks noChangeArrowheads="1"/>
            </p:cNvSpPr>
            <p:nvPr/>
          </p:nvSpPr>
          <p:spPr bwMode="auto">
            <a:xfrm>
              <a:off x="800" y="1878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8" name="Oval 85"/>
            <p:cNvSpPr>
              <a:spLocks noChangeArrowheads="1"/>
            </p:cNvSpPr>
            <p:nvPr/>
          </p:nvSpPr>
          <p:spPr bwMode="auto">
            <a:xfrm>
              <a:off x="1794" y="2315"/>
              <a:ext cx="131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9" name="Rectangle 86"/>
            <p:cNvSpPr>
              <a:spLocks noChangeArrowheads="1"/>
            </p:cNvSpPr>
            <p:nvPr/>
          </p:nvSpPr>
          <p:spPr bwMode="auto">
            <a:xfrm>
              <a:off x="2922" y="1839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0" name="Oval 87"/>
            <p:cNvSpPr>
              <a:spLocks noChangeArrowheads="1"/>
            </p:cNvSpPr>
            <p:nvPr/>
          </p:nvSpPr>
          <p:spPr bwMode="auto">
            <a:xfrm>
              <a:off x="2221" y="2683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1" name="Rectangle 88"/>
            <p:cNvSpPr>
              <a:spLocks noChangeArrowheads="1"/>
            </p:cNvSpPr>
            <p:nvPr/>
          </p:nvSpPr>
          <p:spPr bwMode="auto">
            <a:xfrm>
              <a:off x="450" y="1697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2" name="Oval 89"/>
            <p:cNvSpPr>
              <a:spLocks noChangeArrowheads="1"/>
            </p:cNvSpPr>
            <p:nvPr/>
          </p:nvSpPr>
          <p:spPr bwMode="auto">
            <a:xfrm>
              <a:off x="2683" y="2411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3" name="Rectangle 90"/>
            <p:cNvSpPr>
              <a:spLocks noChangeArrowheads="1"/>
            </p:cNvSpPr>
            <p:nvPr/>
          </p:nvSpPr>
          <p:spPr bwMode="auto">
            <a:xfrm>
              <a:off x="1903" y="1181"/>
              <a:ext cx="30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4" name="Oval 91"/>
            <p:cNvSpPr>
              <a:spLocks noChangeArrowheads="1"/>
            </p:cNvSpPr>
            <p:nvPr/>
          </p:nvSpPr>
          <p:spPr bwMode="auto">
            <a:xfrm>
              <a:off x="788" y="2360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5" name="Rectangle 92"/>
            <p:cNvSpPr>
              <a:spLocks noChangeArrowheads="1"/>
            </p:cNvSpPr>
            <p:nvPr/>
          </p:nvSpPr>
          <p:spPr bwMode="auto">
            <a:xfrm>
              <a:off x="911" y="1181"/>
              <a:ext cx="31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6" name="Rectangle 93"/>
            <p:cNvSpPr>
              <a:spLocks noChangeArrowheads="1"/>
            </p:cNvSpPr>
            <p:nvPr/>
          </p:nvSpPr>
          <p:spPr bwMode="auto">
            <a:xfrm>
              <a:off x="237" y="2690"/>
              <a:ext cx="32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7" name="Rectangle 94"/>
            <p:cNvSpPr>
              <a:spLocks noChangeArrowheads="1"/>
            </p:cNvSpPr>
            <p:nvPr/>
          </p:nvSpPr>
          <p:spPr bwMode="auto">
            <a:xfrm>
              <a:off x="1554" y="172"/>
              <a:ext cx="419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8" name="Rectangle 95"/>
            <p:cNvSpPr>
              <a:spLocks noChangeArrowheads="1"/>
            </p:cNvSpPr>
            <p:nvPr/>
          </p:nvSpPr>
          <p:spPr bwMode="auto">
            <a:xfrm>
              <a:off x="1943" y="172"/>
              <a:ext cx="204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Tight Liz (+) 28 Jet Arrow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9" name="Rectangle 96"/>
            <p:cNvSpPr>
              <a:spLocks noChangeArrowheads="1"/>
            </p:cNvSpPr>
            <p:nvPr/>
          </p:nvSpPr>
          <p:spPr bwMode="auto">
            <a:xfrm>
              <a:off x="244" y="2957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0" name="Rectangle 97"/>
            <p:cNvSpPr>
              <a:spLocks noChangeArrowheads="1"/>
            </p:cNvSpPr>
            <p:nvPr/>
          </p:nvSpPr>
          <p:spPr bwMode="auto">
            <a:xfrm>
              <a:off x="432" y="2957"/>
              <a:ext cx="3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1" name="Rectangle 98"/>
            <p:cNvSpPr>
              <a:spLocks noChangeArrowheads="1"/>
            </p:cNvSpPr>
            <p:nvPr/>
          </p:nvSpPr>
          <p:spPr bwMode="auto">
            <a:xfrm>
              <a:off x="244" y="3172"/>
              <a:ext cx="19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2" name="Rectangle 99"/>
            <p:cNvSpPr>
              <a:spLocks noChangeArrowheads="1"/>
            </p:cNvSpPr>
            <p:nvPr/>
          </p:nvSpPr>
          <p:spPr bwMode="auto">
            <a:xfrm>
              <a:off x="432" y="3172"/>
              <a:ext cx="61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3" name="Rectangle 100"/>
            <p:cNvSpPr>
              <a:spLocks noChangeArrowheads="1"/>
            </p:cNvSpPr>
            <p:nvPr/>
          </p:nvSpPr>
          <p:spPr bwMode="auto">
            <a:xfrm>
              <a:off x="244" y="3387"/>
              <a:ext cx="19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4" name="Rectangle 101"/>
            <p:cNvSpPr>
              <a:spLocks noChangeArrowheads="1"/>
            </p:cNvSpPr>
            <p:nvPr/>
          </p:nvSpPr>
          <p:spPr bwMode="auto">
            <a:xfrm>
              <a:off x="479" y="3387"/>
              <a:ext cx="57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5" name="Rectangle 102"/>
            <p:cNvSpPr>
              <a:spLocks noChangeArrowheads="1"/>
            </p:cNvSpPr>
            <p:nvPr/>
          </p:nvSpPr>
          <p:spPr bwMode="auto">
            <a:xfrm>
              <a:off x="244" y="3603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6" name="Rectangle 103"/>
            <p:cNvSpPr>
              <a:spLocks noChangeArrowheads="1"/>
            </p:cNvSpPr>
            <p:nvPr/>
          </p:nvSpPr>
          <p:spPr bwMode="auto">
            <a:xfrm>
              <a:off x="480" y="3603"/>
              <a:ext cx="3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7" name="Rectangle 104"/>
            <p:cNvSpPr>
              <a:spLocks noChangeArrowheads="1"/>
            </p:cNvSpPr>
            <p:nvPr/>
          </p:nvSpPr>
          <p:spPr bwMode="auto">
            <a:xfrm>
              <a:off x="244" y="3818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8" name="Rectangle 105"/>
            <p:cNvSpPr>
              <a:spLocks noChangeArrowheads="1"/>
            </p:cNvSpPr>
            <p:nvPr/>
          </p:nvSpPr>
          <p:spPr bwMode="auto">
            <a:xfrm>
              <a:off x="480" y="3818"/>
              <a:ext cx="3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9" name="Rectangle 106"/>
            <p:cNvSpPr>
              <a:spLocks noChangeArrowheads="1"/>
            </p:cNvSpPr>
            <p:nvPr/>
          </p:nvSpPr>
          <p:spPr bwMode="auto">
            <a:xfrm>
              <a:off x="244" y="4034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0" name="Rectangle 107"/>
            <p:cNvSpPr>
              <a:spLocks noChangeArrowheads="1"/>
            </p:cNvSpPr>
            <p:nvPr/>
          </p:nvSpPr>
          <p:spPr bwMode="auto">
            <a:xfrm>
              <a:off x="480" y="4034"/>
              <a:ext cx="3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1" name="Rectangle 108"/>
            <p:cNvSpPr>
              <a:spLocks noChangeArrowheads="1"/>
            </p:cNvSpPr>
            <p:nvPr/>
          </p:nvSpPr>
          <p:spPr bwMode="auto">
            <a:xfrm>
              <a:off x="244" y="4249"/>
              <a:ext cx="14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2" name="Rectangle 109"/>
            <p:cNvSpPr>
              <a:spLocks noChangeArrowheads="1"/>
            </p:cNvSpPr>
            <p:nvPr/>
          </p:nvSpPr>
          <p:spPr bwMode="auto">
            <a:xfrm>
              <a:off x="480" y="4249"/>
              <a:ext cx="269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Inside Release. 16 -14 Yard Curl over where the Wing lined up.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3" name="Rectangle 110"/>
            <p:cNvSpPr>
              <a:spLocks noChangeArrowheads="1"/>
            </p:cNvSpPr>
            <p:nvPr/>
          </p:nvSpPr>
          <p:spPr bwMode="auto">
            <a:xfrm>
              <a:off x="244" y="4464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4" name="Rectangle 111"/>
            <p:cNvSpPr>
              <a:spLocks noChangeArrowheads="1"/>
            </p:cNvSpPr>
            <p:nvPr/>
          </p:nvSpPr>
          <p:spPr bwMode="auto">
            <a:xfrm>
              <a:off x="480" y="4464"/>
              <a:ext cx="273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Full Sprint Out. Pass/Run option. 3 level stretch.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5" name="Rectangle 112"/>
            <p:cNvSpPr>
              <a:spLocks noChangeArrowheads="1"/>
            </p:cNvSpPr>
            <p:nvPr/>
          </p:nvSpPr>
          <p:spPr bwMode="auto">
            <a:xfrm>
              <a:off x="244" y="4680"/>
              <a:ext cx="19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6" name="Rectangle 113"/>
            <p:cNvSpPr>
              <a:spLocks noChangeArrowheads="1"/>
            </p:cNvSpPr>
            <p:nvPr/>
          </p:nvSpPr>
          <p:spPr bwMode="auto">
            <a:xfrm>
              <a:off x="519" y="4680"/>
              <a:ext cx="8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18 yard Diagonal.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7" name="Rectangle 114"/>
            <p:cNvSpPr>
              <a:spLocks noChangeArrowheads="1"/>
            </p:cNvSpPr>
            <p:nvPr/>
          </p:nvSpPr>
          <p:spPr bwMode="auto">
            <a:xfrm>
              <a:off x="244" y="4895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8" name="Rectangle 115"/>
            <p:cNvSpPr>
              <a:spLocks noChangeArrowheads="1"/>
            </p:cNvSpPr>
            <p:nvPr/>
          </p:nvSpPr>
          <p:spPr bwMode="auto">
            <a:xfrm>
              <a:off x="528" y="4895"/>
              <a:ext cx="170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Run a arrow to the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9" name="Rectangle 116"/>
            <p:cNvSpPr>
              <a:spLocks noChangeArrowheads="1"/>
            </p:cNvSpPr>
            <p:nvPr/>
          </p:nvSpPr>
          <p:spPr bwMode="auto">
            <a:xfrm>
              <a:off x="244" y="5110"/>
              <a:ext cx="17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0" name="Rectangle 117"/>
            <p:cNvSpPr>
              <a:spLocks noChangeArrowheads="1"/>
            </p:cNvSpPr>
            <p:nvPr/>
          </p:nvSpPr>
          <p:spPr bwMode="auto">
            <a:xfrm>
              <a:off x="535" y="5110"/>
              <a:ext cx="248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Traingle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Step. Fire and cut Last man on line of scrimmage.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1" name="Rectangle 118"/>
            <p:cNvSpPr>
              <a:spLocks noChangeArrowheads="1"/>
            </p:cNvSpPr>
            <p:nvPr/>
          </p:nvSpPr>
          <p:spPr bwMode="auto">
            <a:xfrm>
              <a:off x="244" y="5326"/>
              <a:ext cx="75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2" name="Line 119"/>
            <p:cNvSpPr>
              <a:spLocks noChangeShapeType="1"/>
            </p:cNvSpPr>
            <p:nvPr/>
          </p:nvSpPr>
          <p:spPr bwMode="auto">
            <a:xfrm flipV="1">
              <a:off x="2788" y="1301"/>
              <a:ext cx="1145" cy="11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3" name="Freeform 120"/>
            <p:cNvSpPr>
              <a:spLocks/>
            </p:cNvSpPr>
            <p:nvPr/>
          </p:nvSpPr>
          <p:spPr bwMode="auto">
            <a:xfrm>
              <a:off x="3879" y="1301"/>
              <a:ext cx="54" cy="53"/>
            </a:xfrm>
            <a:custGeom>
              <a:avLst/>
              <a:gdLst>
                <a:gd name="T0" fmla="*/ 54 w 54"/>
                <a:gd name="T1" fmla="*/ 0 h 53"/>
                <a:gd name="T2" fmla="*/ 0 w 54"/>
                <a:gd name="T3" fmla="*/ 24 h 53"/>
                <a:gd name="T4" fmla="*/ 24 w 54"/>
                <a:gd name="T5" fmla="*/ 28 h 53"/>
                <a:gd name="T6" fmla="*/ 28 w 54"/>
                <a:gd name="T7" fmla="*/ 53 h 53"/>
                <a:gd name="T8" fmla="*/ 54 w 5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54" y="0"/>
                  </a:moveTo>
                  <a:lnTo>
                    <a:pt x="0" y="24"/>
                  </a:lnTo>
                  <a:lnTo>
                    <a:pt x="24" y="28"/>
                  </a:lnTo>
                  <a:lnTo>
                    <a:pt x="28" y="5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4" name="Arc 121"/>
            <p:cNvSpPr>
              <a:spLocks/>
            </p:cNvSpPr>
            <p:nvPr/>
          </p:nvSpPr>
          <p:spPr bwMode="auto">
            <a:xfrm>
              <a:off x="971" y="2167"/>
              <a:ext cx="100" cy="5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5" name="Arc 122"/>
            <p:cNvSpPr>
              <a:spLocks/>
            </p:cNvSpPr>
            <p:nvPr/>
          </p:nvSpPr>
          <p:spPr bwMode="auto">
            <a:xfrm>
              <a:off x="1027" y="2167"/>
              <a:ext cx="44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6" name="Freeform 123"/>
            <p:cNvSpPr>
              <a:spLocks/>
            </p:cNvSpPr>
            <p:nvPr/>
          </p:nvSpPr>
          <p:spPr bwMode="auto">
            <a:xfrm>
              <a:off x="988" y="2322"/>
              <a:ext cx="77" cy="28"/>
            </a:xfrm>
            <a:custGeom>
              <a:avLst/>
              <a:gdLst>
                <a:gd name="T0" fmla="*/ 0 w 208"/>
                <a:gd name="T1" fmla="*/ 19 h 74"/>
                <a:gd name="T2" fmla="*/ 4 w 208"/>
                <a:gd name="T3" fmla="*/ 0 h 74"/>
                <a:gd name="T4" fmla="*/ 208 w 208"/>
                <a:gd name="T5" fmla="*/ 55 h 74"/>
                <a:gd name="T6" fmla="*/ 204 w 20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74">
                  <a:moveTo>
                    <a:pt x="0" y="19"/>
                  </a:moveTo>
                  <a:lnTo>
                    <a:pt x="4" y="0"/>
                  </a:lnTo>
                  <a:lnTo>
                    <a:pt x="208" y="55"/>
                  </a:lnTo>
                  <a:lnTo>
                    <a:pt x="204" y="7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7" name="Line 124"/>
            <p:cNvSpPr>
              <a:spLocks noChangeShapeType="1"/>
            </p:cNvSpPr>
            <p:nvPr/>
          </p:nvSpPr>
          <p:spPr bwMode="auto">
            <a:xfrm flipV="1">
              <a:off x="1063" y="2343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8" name="Arc 125"/>
            <p:cNvSpPr>
              <a:spLocks/>
            </p:cNvSpPr>
            <p:nvPr/>
          </p:nvSpPr>
          <p:spPr bwMode="auto">
            <a:xfrm>
              <a:off x="1176" y="2184"/>
              <a:ext cx="88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3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38"/>
                    <a:pt x="12070" y="21471"/>
                    <a:pt x="232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38"/>
                    <a:pt x="12070" y="21471"/>
                    <a:pt x="23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9" name="Arc 126"/>
            <p:cNvSpPr>
              <a:spLocks/>
            </p:cNvSpPr>
            <p:nvPr/>
          </p:nvSpPr>
          <p:spPr bwMode="auto">
            <a:xfrm>
              <a:off x="1237" y="2184"/>
              <a:ext cx="28" cy="14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86"/>
                <a:gd name="T2" fmla="*/ 777 w 21600"/>
                <a:gd name="T3" fmla="*/ 21586 h 21586"/>
                <a:gd name="T4" fmla="*/ 0 w 21600"/>
                <a:gd name="T5" fmla="*/ 0 h 2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6" fill="none" extrusionOk="0">
                  <a:moveTo>
                    <a:pt x="21600" y="0"/>
                  </a:moveTo>
                  <a:cubicBezTo>
                    <a:pt x="21600" y="11626"/>
                    <a:pt x="12396" y="21167"/>
                    <a:pt x="777" y="21586"/>
                  </a:cubicBezTo>
                </a:path>
                <a:path w="21600" h="21586" stroke="0" extrusionOk="0">
                  <a:moveTo>
                    <a:pt x="21600" y="0"/>
                  </a:moveTo>
                  <a:cubicBezTo>
                    <a:pt x="21600" y="11626"/>
                    <a:pt x="12396" y="21167"/>
                    <a:pt x="777" y="2158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0" name="Freeform 127"/>
            <p:cNvSpPr>
              <a:spLocks/>
            </p:cNvSpPr>
            <p:nvPr/>
          </p:nvSpPr>
          <p:spPr bwMode="auto">
            <a:xfrm>
              <a:off x="1198" y="2325"/>
              <a:ext cx="78" cy="22"/>
            </a:xfrm>
            <a:custGeom>
              <a:avLst/>
              <a:gdLst>
                <a:gd name="T0" fmla="*/ 0 w 211"/>
                <a:gd name="T1" fmla="*/ 19 h 58"/>
                <a:gd name="T2" fmla="*/ 3 w 211"/>
                <a:gd name="T3" fmla="*/ 0 h 58"/>
                <a:gd name="T4" fmla="*/ 211 w 211"/>
                <a:gd name="T5" fmla="*/ 39 h 58"/>
                <a:gd name="T6" fmla="*/ 209 w 21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8">
                  <a:moveTo>
                    <a:pt x="0" y="19"/>
                  </a:moveTo>
                  <a:lnTo>
                    <a:pt x="3" y="0"/>
                  </a:lnTo>
                  <a:lnTo>
                    <a:pt x="211" y="39"/>
                  </a:lnTo>
                  <a:lnTo>
                    <a:pt x="209" y="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1" name="Line 128"/>
            <p:cNvSpPr>
              <a:spLocks noChangeShapeType="1"/>
            </p:cNvSpPr>
            <p:nvPr/>
          </p:nvSpPr>
          <p:spPr bwMode="auto">
            <a:xfrm flipV="1">
              <a:off x="1275" y="2340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2" name="Freeform 129"/>
            <p:cNvSpPr>
              <a:spLocks/>
            </p:cNvSpPr>
            <p:nvPr/>
          </p:nvSpPr>
          <p:spPr bwMode="auto">
            <a:xfrm>
              <a:off x="2304" y="1000"/>
              <a:ext cx="639" cy="1184"/>
            </a:xfrm>
            <a:custGeom>
              <a:avLst/>
              <a:gdLst>
                <a:gd name="T0" fmla="*/ 121 w 1725"/>
                <a:gd name="T1" fmla="*/ 3134 h 3134"/>
                <a:gd name="T2" fmla="*/ 0 w 1725"/>
                <a:gd name="T3" fmla="*/ 2910 h 3134"/>
                <a:gd name="T4" fmla="*/ 1516 w 1725"/>
                <a:gd name="T5" fmla="*/ 0 h 3134"/>
                <a:gd name="T6" fmla="*/ 1725 w 1725"/>
                <a:gd name="T7" fmla="*/ 390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5" h="3134">
                  <a:moveTo>
                    <a:pt x="121" y="3134"/>
                  </a:moveTo>
                  <a:lnTo>
                    <a:pt x="0" y="2910"/>
                  </a:lnTo>
                  <a:lnTo>
                    <a:pt x="1516" y="0"/>
                  </a:lnTo>
                  <a:lnTo>
                    <a:pt x="1725" y="39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3" name="Freeform 130"/>
            <p:cNvSpPr>
              <a:spLocks/>
            </p:cNvSpPr>
            <p:nvPr/>
          </p:nvSpPr>
          <p:spPr bwMode="auto">
            <a:xfrm>
              <a:off x="2900" y="1088"/>
              <a:ext cx="43" cy="60"/>
            </a:xfrm>
            <a:custGeom>
              <a:avLst/>
              <a:gdLst>
                <a:gd name="T0" fmla="*/ 43 w 43"/>
                <a:gd name="T1" fmla="*/ 60 h 60"/>
                <a:gd name="T2" fmla="*/ 35 w 43"/>
                <a:gd name="T3" fmla="*/ 0 h 60"/>
                <a:gd name="T4" fmla="*/ 24 w 43"/>
                <a:gd name="T5" fmla="*/ 23 h 60"/>
                <a:gd name="T6" fmla="*/ 0 w 43"/>
                <a:gd name="T7" fmla="*/ 20 h 60"/>
                <a:gd name="T8" fmla="*/ 43 w 4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60">
                  <a:moveTo>
                    <a:pt x="43" y="60"/>
                  </a:moveTo>
                  <a:lnTo>
                    <a:pt x="35" y="0"/>
                  </a:lnTo>
                  <a:lnTo>
                    <a:pt x="24" y="23"/>
                  </a:lnTo>
                  <a:lnTo>
                    <a:pt x="0" y="20"/>
                  </a:lnTo>
                  <a:lnTo>
                    <a:pt x="43" y="6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4" name="Freeform 131"/>
            <p:cNvSpPr>
              <a:spLocks/>
            </p:cNvSpPr>
            <p:nvPr/>
          </p:nvSpPr>
          <p:spPr bwMode="auto">
            <a:xfrm>
              <a:off x="938" y="2100"/>
              <a:ext cx="2911" cy="379"/>
            </a:xfrm>
            <a:custGeom>
              <a:avLst/>
              <a:gdLst>
                <a:gd name="T0" fmla="*/ 0 w 7859"/>
                <a:gd name="T1" fmla="*/ 946 h 1005"/>
                <a:gd name="T2" fmla="*/ 29 w 7859"/>
                <a:gd name="T3" fmla="*/ 885 h 1005"/>
                <a:gd name="T4" fmla="*/ 90 w 7859"/>
                <a:gd name="T5" fmla="*/ 1005 h 1005"/>
                <a:gd name="T6" fmla="*/ 149 w 7859"/>
                <a:gd name="T7" fmla="*/ 885 h 1005"/>
                <a:gd name="T8" fmla="*/ 210 w 7859"/>
                <a:gd name="T9" fmla="*/ 1004 h 1005"/>
                <a:gd name="T10" fmla="*/ 269 w 7859"/>
                <a:gd name="T11" fmla="*/ 884 h 1005"/>
                <a:gd name="T12" fmla="*/ 330 w 7859"/>
                <a:gd name="T13" fmla="*/ 1003 h 1005"/>
                <a:gd name="T14" fmla="*/ 389 w 7859"/>
                <a:gd name="T15" fmla="*/ 883 h 1005"/>
                <a:gd name="T16" fmla="*/ 450 w 7859"/>
                <a:gd name="T17" fmla="*/ 1003 h 1005"/>
                <a:gd name="T18" fmla="*/ 509 w 7859"/>
                <a:gd name="T19" fmla="*/ 882 h 1005"/>
                <a:gd name="T20" fmla="*/ 570 w 7859"/>
                <a:gd name="T21" fmla="*/ 1002 h 1005"/>
                <a:gd name="T22" fmla="*/ 629 w 7859"/>
                <a:gd name="T23" fmla="*/ 881 h 1005"/>
                <a:gd name="T24" fmla="*/ 690 w 7859"/>
                <a:gd name="T25" fmla="*/ 1001 h 1005"/>
                <a:gd name="T26" fmla="*/ 749 w 7859"/>
                <a:gd name="T27" fmla="*/ 881 h 1005"/>
                <a:gd name="T28" fmla="*/ 810 w 7859"/>
                <a:gd name="T29" fmla="*/ 1000 h 1005"/>
                <a:gd name="T30" fmla="*/ 869 w 7859"/>
                <a:gd name="T31" fmla="*/ 880 h 1005"/>
                <a:gd name="T32" fmla="*/ 930 w 7859"/>
                <a:gd name="T33" fmla="*/ 1000 h 1005"/>
                <a:gd name="T34" fmla="*/ 989 w 7859"/>
                <a:gd name="T35" fmla="*/ 879 h 1005"/>
                <a:gd name="T36" fmla="*/ 1050 w 7859"/>
                <a:gd name="T37" fmla="*/ 999 h 1005"/>
                <a:gd name="T38" fmla="*/ 1109 w 7859"/>
                <a:gd name="T39" fmla="*/ 878 h 1005"/>
                <a:gd name="T40" fmla="*/ 1170 w 7859"/>
                <a:gd name="T41" fmla="*/ 998 h 1005"/>
                <a:gd name="T42" fmla="*/ 1229 w 7859"/>
                <a:gd name="T43" fmla="*/ 878 h 1005"/>
                <a:gd name="T44" fmla="*/ 1290 w 7859"/>
                <a:gd name="T45" fmla="*/ 997 h 1005"/>
                <a:gd name="T46" fmla="*/ 1349 w 7859"/>
                <a:gd name="T47" fmla="*/ 877 h 1005"/>
                <a:gd name="T48" fmla="*/ 1410 w 7859"/>
                <a:gd name="T49" fmla="*/ 996 h 1005"/>
                <a:gd name="T50" fmla="*/ 1469 w 7859"/>
                <a:gd name="T51" fmla="*/ 876 h 1005"/>
                <a:gd name="T52" fmla="*/ 1530 w 7859"/>
                <a:gd name="T53" fmla="*/ 996 h 1005"/>
                <a:gd name="T54" fmla="*/ 1589 w 7859"/>
                <a:gd name="T55" fmla="*/ 875 h 1005"/>
                <a:gd name="T56" fmla="*/ 1650 w 7859"/>
                <a:gd name="T57" fmla="*/ 995 h 1005"/>
                <a:gd name="T58" fmla="*/ 1709 w 7859"/>
                <a:gd name="T59" fmla="*/ 875 h 1005"/>
                <a:gd name="T60" fmla="*/ 1770 w 7859"/>
                <a:gd name="T61" fmla="*/ 994 h 1005"/>
                <a:gd name="T62" fmla="*/ 1829 w 7859"/>
                <a:gd name="T63" fmla="*/ 874 h 1005"/>
                <a:gd name="T64" fmla="*/ 1890 w 7859"/>
                <a:gd name="T65" fmla="*/ 993 h 1005"/>
                <a:gd name="T66" fmla="*/ 1949 w 7859"/>
                <a:gd name="T67" fmla="*/ 873 h 1005"/>
                <a:gd name="T68" fmla="*/ 2010 w 7859"/>
                <a:gd name="T69" fmla="*/ 993 h 1005"/>
                <a:gd name="T70" fmla="*/ 2069 w 7859"/>
                <a:gd name="T71" fmla="*/ 872 h 1005"/>
                <a:gd name="T72" fmla="*/ 2130 w 7859"/>
                <a:gd name="T73" fmla="*/ 992 h 1005"/>
                <a:gd name="T74" fmla="*/ 2189 w 7859"/>
                <a:gd name="T75" fmla="*/ 871 h 1005"/>
                <a:gd name="T76" fmla="*/ 2250 w 7859"/>
                <a:gd name="T77" fmla="*/ 991 h 1005"/>
                <a:gd name="T78" fmla="*/ 2309 w 7859"/>
                <a:gd name="T79" fmla="*/ 871 h 1005"/>
                <a:gd name="T80" fmla="*/ 2370 w 7859"/>
                <a:gd name="T81" fmla="*/ 990 h 1005"/>
                <a:gd name="T82" fmla="*/ 2429 w 7859"/>
                <a:gd name="T83" fmla="*/ 870 h 1005"/>
                <a:gd name="T84" fmla="*/ 2490 w 7859"/>
                <a:gd name="T85" fmla="*/ 990 h 1005"/>
                <a:gd name="T86" fmla="*/ 2549 w 7859"/>
                <a:gd name="T87" fmla="*/ 869 h 1005"/>
                <a:gd name="T88" fmla="*/ 2610 w 7859"/>
                <a:gd name="T89" fmla="*/ 989 h 1005"/>
                <a:gd name="T90" fmla="*/ 2639 w 7859"/>
                <a:gd name="T91" fmla="*/ 929 h 1005"/>
                <a:gd name="T92" fmla="*/ 2656 w 7859"/>
                <a:gd name="T93" fmla="*/ 929 h 1005"/>
                <a:gd name="T94" fmla="*/ 7859 w 7859"/>
                <a:gd name="T95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59" h="1005">
                  <a:moveTo>
                    <a:pt x="0" y="946"/>
                  </a:moveTo>
                  <a:lnTo>
                    <a:pt x="29" y="885"/>
                  </a:lnTo>
                  <a:lnTo>
                    <a:pt x="90" y="1005"/>
                  </a:lnTo>
                  <a:lnTo>
                    <a:pt x="149" y="885"/>
                  </a:lnTo>
                  <a:lnTo>
                    <a:pt x="210" y="1004"/>
                  </a:lnTo>
                  <a:lnTo>
                    <a:pt x="269" y="884"/>
                  </a:lnTo>
                  <a:lnTo>
                    <a:pt x="330" y="1003"/>
                  </a:lnTo>
                  <a:lnTo>
                    <a:pt x="389" y="883"/>
                  </a:lnTo>
                  <a:lnTo>
                    <a:pt x="450" y="1003"/>
                  </a:lnTo>
                  <a:lnTo>
                    <a:pt x="509" y="882"/>
                  </a:lnTo>
                  <a:lnTo>
                    <a:pt x="570" y="1002"/>
                  </a:lnTo>
                  <a:lnTo>
                    <a:pt x="629" y="881"/>
                  </a:lnTo>
                  <a:lnTo>
                    <a:pt x="690" y="1001"/>
                  </a:lnTo>
                  <a:lnTo>
                    <a:pt x="749" y="881"/>
                  </a:lnTo>
                  <a:lnTo>
                    <a:pt x="810" y="1000"/>
                  </a:lnTo>
                  <a:lnTo>
                    <a:pt x="869" y="880"/>
                  </a:lnTo>
                  <a:lnTo>
                    <a:pt x="930" y="1000"/>
                  </a:lnTo>
                  <a:lnTo>
                    <a:pt x="989" y="879"/>
                  </a:lnTo>
                  <a:lnTo>
                    <a:pt x="1050" y="999"/>
                  </a:lnTo>
                  <a:lnTo>
                    <a:pt x="1109" y="878"/>
                  </a:lnTo>
                  <a:lnTo>
                    <a:pt x="1170" y="998"/>
                  </a:lnTo>
                  <a:lnTo>
                    <a:pt x="1229" y="878"/>
                  </a:lnTo>
                  <a:lnTo>
                    <a:pt x="1290" y="997"/>
                  </a:lnTo>
                  <a:lnTo>
                    <a:pt x="1349" y="877"/>
                  </a:lnTo>
                  <a:lnTo>
                    <a:pt x="1410" y="996"/>
                  </a:lnTo>
                  <a:lnTo>
                    <a:pt x="1469" y="876"/>
                  </a:lnTo>
                  <a:lnTo>
                    <a:pt x="1530" y="996"/>
                  </a:lnTo>
                  <a:lnTo>
                    <a:pt x="1589" y="875"/>
                  </a:lnTo>
                  <a:lnTo>
                    <a:pt x="1650" y="995"/>
                  </a:lnTo>
                  <a:lnTo>
                    <a:pt x="1709" y="875"/>
                  </a:lnTo>
                  <a:lnTo>
                    <a:pt x="1770" y="994"/>
                  </a:lnTo>
                  <a:lnTo>
                    <a:pt x="1829" y="874"/>
                  </a:lnTo>
                  <a:lnTo>
                    <a:pt x="1890" y="993"/>
                  </a:lnTo>
                  <a:lnTo>
                    <a:pt x="1949" y="873"/>
                  </a:lnTo>
                  <a:lnTo>
                    <a:pt x="2010" y="993"/>
                  </a:lnTo>
                  <a:lnTo>
                    <a:pt x="2069" y="872"/>
                  </a:lnTo>
                  <a:lnTo>
                    <a:pt x="2130" y="992"/>
                  </a:lnTo>
                  <a:lnTo>
                    <a:pt x="2189" y="871"/>
                  </a:lnTo>
                  <a:lnTo>
                    <a:pt x="2250" y="991"/>
                  </a:lnTo>
                  <a:lnTo>
                    <a:pt x="2309" y="871"/>
                  </a:lnTo>
                  <a:lnTo>
                    <a:pt x="2370" y="990"/>
                  </a:lnTo>
                  <a:lnTo>
                    <a:pt x="2429" y="870"/>
                  </a:lnTo>
                  <a:lnTo>
                    <a:pt x="2490" y="990"/>
                  </a:lnTo>
                  <a:lnTo>
                    <a:pt x="2549" y="869"/>
                  </a:lnTo>
                  <a:lnTo>
                    <a:pt x="2610" y="989"/>
                  </a:lnTo>
                  <a:lnTo>
                    <a:pt x="2639" y="929"/>
                  </a:lnTo>
                  <a:lnTo>
                    <a:pt x="2656" y="929"/>
                  </a:lnTo>
                  <a:lnTo>
                    <a:pt x="785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5" name="Freeform 132"/>
            <p:cNvSpPr>
              <a:spLocks/>
            </p:cNvSpPr>
            <p:nvPr/>
          </p:nvSpPr>
          <p:spPr bwMode="auto">
            <a:xfrm>
              <a:off x="3791" y="2090"/>
              <a:ext cx="58" cy="40"/>
            </a:xfrm>
            <a:custGeom>
              <a:avLst/>
              <a:gdLst>
                <a:gd name="T0" fmla="*/ 58 w 58"/>
                <a:gd name="T1" fmla="*/ 10 h 40"/>
                <a:gd name="T2" fmla="*/ 0 w 58"/>
                <a:gd name="T3" fmla="*/ 0 h 40"/>
                <a:gd name="T4" fmla="*/ 18 w 58"/>
                <a:gd name="T5" fmla="*/ 17 h 40"/>
                <a:gd name="T6" fmla="*/ 7 w 58"/>
                <a:gd name="T7" fmla="*/ 40 h 40"/>
                <a:gd name="T8" fmla="*/ 58 w 58"/>
                <a:gd name="T9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0">
                  <a:moveTo>
                    <a:pt x="58" y="10"/>
                  </a:moveTo>
                  <a:lnTo>
                    <a:pt x="0" y="0"/>
                  </a:lnTo>
                  <a:lnTo>
                    <a:pt x="18" y="17"/>
                  </a:lnTo>
                  <a:lnTo>
                    <a:pt x="7" y="40"/>
                  </a:lnTo>
                  <a:lnTo>
                    <a:pt x="58" y="1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6" name="Arc 133"/>
            <p:cNvSpPr>
              <a:spLocks/>
            </p:cNvSpPr>
            <p:nvPr/>
          </p:nvSpPr>
          <p:spPr bwMode="auto">
            <a:xfrm>
              <a:off x="2170" y="2116"/>
              <a:ext cx="72" cy="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1 h 21598"/>
                <a:gd name="T2" fmla="*/ 294 w 21599"/>
                <a:gd name="T3" fmla="*/ 21598 h 21598"/>
                <a:gd name="T4" fmla="*/ 0 w 21599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8" fill="none" extrusionOk="0">
                  <a:moveTo>
                    <a:pt x="21598" y="220"/>
                  </a:moveTo>
                  <a:cubicBezTo>
                    <a:pt x="21478" y="11949"/>
                    <a:pt x="12021" y="21438"/>
                    <a:pt x="293" y="21597"/>
                  </a:cubicBezTo>
                </a:path>
                <a:path w="21599" h="21598" stroke="0" extrusionOk="0">
                  <a:moveTo>
                    <a:pt x="21598" y="220"/>
                  </a:moveTo>
                  <a:cubicBezTo>
                    <a:pt x="21478" y="11949"/>
                    <a:pt x="12021" y="21438"/>
                    <a:pt x="293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7" name="Freeform 134"/>
            <p:cNvSpPr>
              <a:spLocks/>
            </p:cNvSpPr>
            <p:nvPr/>
          </p:nvSpPr>
          <p:spPr bwMode="auto">
            <a:xfrm>
              <a:off x="2213" y="2087"/>
              <a:ext cx="66" cy="54"/>
            </a:xfrm>
            <a:custGeom>
              <a:avLst/>
              <a:gdLst>
                <a:gd name="T0" fmla="*/ 179 w 179"/>
                <a:gd name="T1" fmla="*/ 128 h 142"/>
                <a:gd name="T2" fmla="*/ 166 w 179"/>
                <a:gd name="T3" fmla="*/ 142 h 142"/>
                <a:gd name="T4" fmla="*/ 0 w 179"/>
                <a:gd name="T5" fmla="*/ 15 h 142"/>
                <a:gd name="T6" fmla="*/ 12 w 179"/>
                <a:gd name="T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79" y="128"/>
                  </a:moveTo>
                  <a:lnTo>
                    <a:pt x="166" y="142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8" name="Line 135"/>
            <p:cNvSpPr>
              <a:spLocks noChangeShapeType="1"/>
            </p:cNvSpPr>
            <p:nvPr/>
          </p:nvSpPr>
          <p:spPr bwMode="auto">
            <a:xfrm flipH="1">
              <a:off x="2213" y="2087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9" name="Arc 136"/>
            <p:cNvSpPr>
              <a:spLocks/>
            </p:cNvSpPr>
            <p:nvPr/>
          </p:nvSpPr>
          <p:spPr bwMode="auto">
            <a:xfrm>
              <a:off x="1932" y="2173"/>
              <a:ext cx="88" cy="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44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34"/>
                    <a:pt x="12077" y="21464"/>
                    <a:pt x="243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34"/>
                    <a:pt x="12077" y="21464"/>
                    <a:pt x="24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" name="Arc 137"/>
            <p:cNvSpPr>
              <a:spLocks/>
            </p:cNvSpPr>
            <p:nvPr/>
          </p:nvSpPr>
          <p:spPr bwMode="auto">
            <a:xfrm>
              <a:off x="1992" y="2172"/>
              <a:ext cx="27" cy="15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7 h 21586"/>
                <a:gd name="T2" fmla="*/ 789 w 21600"/>
                <a:gd name="T3" fmla="*/ 21586 h 21586"/>
                <a:gd name="T4" fmla="*/ 0 w 21600"/>
                <a:gd name="T5" fmla="*/ 0 h 2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6" fill="none" extrusionOk="0">
                  <a:moveTo>
                    <a:pt x="21599" y="126"/>
                  </a:moveTo>
                  <a:cubicBezTo>
                    <a:pt x="21531" y="11699"/>
                    <a:pt x="12354" y="21162"/>
                    <a:pt x="788" y="21585"/>
                  </a:cubicBezTo>
                </a:path>
                <a:path w="21600" h="21586" stroke="0" extrusionOk="0">
                  <a:moveTo>
                    <a:pt x="21599" y="126"/>
                  </a:moveTo>
                  <a:cubicBezTo>
                    <a:pt x="21531" y="11699"/>
                    <a:pt x="12354" y="21162"/>
                    <a:pt x="788" y="2158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1" name="Freeform 138"/>
            <p:cNvSpPr>
              <a:spLocks/>
            </p:cNvSpPr>
            <p:nvPr/>
          </p:nvSpPr>
          <p:spPr bwMode="auto">
            <a:xfrm>
              <a:off x="1954" y="2326"/>
              <a:ext cx="78" cy="20"/>
            </a:xfrm>
            <a:custGeom>
              <a:avLst/>
              <a:gdLst>
                <a:gd name="T0" fmla="*/ 0 w 211"/>
                <a:gd name="T1" fmla="*/ 20 h 54"/>
                <a:gd name="T2" fmla="*/ 2 w 211"/>
                <a:gd name="T3" fmla="*/ 0 h 54"/>
                <a:gd name="T4" fmla="*/ 211 w 211"/>
                <a:gd name="T5" fmla="*/ 34 h 54"/>
                <a:gd name="T6" fmla="*/ 209 w 211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4">
                  <a:moveTo>
                    <a:pt x="0" y="20"/>
                  </a:moveTo>
                  <a:lnTo>
                    <a:pt x="2" y="0"/>
                  </a:lnTo>
                  <a:lnTo>
                    <a:pt x="211" y="34"/>
                  </a:lnTo>
                  <a:lnTo>
                    <a:pt x="209" y="5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2" name="Line 139"/>
            <p:cNvSpPr>
              <a:spLocks noChangeShapeType="1"/>
            </p:cNvSpPr>
            <p:nvPr/>
          </p:nvSpPr>
          <p:spPr bwMode="auto">
            <a:xfrm flipV="1">
              <a:off x="2031" y="233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3" name="Arc 140"/>
            <p:cNvSpPr>
              <a:spLocks/>
            </p:cNvSpPr>
            <p:nvPr/>
          </p:nvSpPr>
          <p:spPr bwMode="auto">
            <a:xfrm>
              <a:off x="1665" y="2150"/>
              <a:ext cx="104" cy="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0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0"/>
                    <a:pt x="12052" y="21487"/>
                    <a:pt x="203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0"/>
                    <a:pt x="12052" y="21487"/>
                    <a:pt x="20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4" name="Arc 141"/>
            <p:cNvSpPr>
              <a:spLocks/>
            </p:cNvSpPr>
            <p:nvPr/>
          </p:nvSpPr>
          <p:spPr bwMode="auto">
            <a:xfrm>
              <a:off x="1737" y="2150"/>
              <a:ext cx="33" cy="1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0"/>
                <a:gd name="T2" fmla="*/ 659 w 21600"/>
                <a:gd name="T3" fmla="*/ 21590 h 21590"/>
                <a:gd name="T4" fmla="*/ 0 w 21600"/>
                <a:gd name="T5" fmla="*/ 0 h 2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0" fill="none" extrusionOk="0">
                  <a:moveTo>
                    <a:pt x="21600" y="0"/>
                  </a:moveTo>
                  <a:cubicBezTo>
                    <a:pt x="21600" y="11672"/>
                    <a:pt x="12326" y="21233"/>
                    <a:pt x="658" y="21589"/>
                  </a:cubicBezTo>
                </a:path>
                <a:path w="21600" h="21590" stroke="0" extrusionOk="0">
                  <a:moveTo>
                    <a:pt x="21600" y="0"/>
                  </a:moveTo>
                  <a:cubicBezTo>
                    <a:pt x="21600" y="11672"/>
                    <a:pt x="12326" y="21233"/>
                    <a:pt x="658" y="2158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5" name="Freeform 142"/>
            <p:cNvSpPr>
              <a:spLocks/>
            </p:cNvSpPr>
            <p:nvPr/>
          </p:nvSpPr>
          <p:spPr bwMode="auto">
            <a:xfrm>
              <a:off x="1698" y="2325"/>
              <a:ext cx="79" cy="22"/>
            </a:xfrm>
            <a:custGeom>
              <a:avLst/>
              <a:gdLst>
                <a:gd name="T0" fmla="*/ 0 w 211"/>
                <a:gd name="T1" fmla="*/ 19 h 58"/>
                <a:gd name="T2" fmla="*/ 2 w 211"/>
                <a:gd name="T3" fmla="*/ 0 h 58"/>
                <a:gd name="T4" fmla="*/ 211 w 211"/>
                <a:gd name="T5" fmla="*/ 39 h 58"/>
                <a:gd name="T6" fmla="*/ 209 w 21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8">
                  <a:moveTo>
                    <a:pt x="0" y="19"/>
                  </a:moveTo>
                  <a:lnTo>
                    <a:pt x="2" y="0"/>
                  </a:lnTo>
                  <a:lnTo>
                    <a:pt x="211" y="39"/>
                  </a:lnTo>
                  <a:lnTo>
                    <a:pt x="209" y="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6" name="Line 143"/>
            <p:cNvSpPr>
              <a:spLocks noChangeShapeType="1"/>
            </p:cNvSpPr>
            <p:nvPr/>
          </p:nvSpPr>
          <p:spPr bwMode="auto">
            <a:xfrm flipV="1">
              <a:off x="1776" y="2340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7" name="Arc 144"/>
            <p:cNvSpPr>
              <a:spLocks/>
            </p:cNvSpPr>
            <p:nvPr/>
          </p:nvSpPr>
          <p:spPr bwMode="auto">
            <a:xfrm>
              <a:off x="1388" y="2173"/>
              <a:ext cx="115" cy="5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8" name="Arc 145"/>
            <p:cNvSpPr>
              <a:spLocks/>
            </p:cNvSpPr>
            <p:nvPr/>
          </p:nvSpPr>
          <p:spPr bwMode="auto">
            <a:xfrm>
              <a:off x="1471" y="2172"/>
              <a:ext cx="33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9"/>
                  </a:moveTo>
                  <a:cubicBezTo>
                    <a:pt x="21528" y="12008"/>
                    <a:pt x="11878" y="21599"/>
                    <a:pt x="0" y="21600"/>
                  </a:cubicBezTo>
                </a:path>
                <a:path w="21600" h="21600" stroke="0" extrusionOk="0">
                  <a:moveTo>
                    <a:pt x="21599" y="129"/>
                  </a:moveTo>
                  <a:cubicBezTo>
                    <a:pt x="21528" y="12008"/>
                    <a:pt x="1187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9" name="Freeform 146"/>
            <p:cNvSpPr>
              <a:spLocks/>
            </p:cNvSpPr>
            <p:nvPr/>
          </p:nvSpPr>
          <p:spPr bwMode="auto">
            <a:xfrm>
              <a:off x="1432" y="2330"/>
              <a:ext cx="77" cy="23"/>
            </a:xfrm>
            <a:custGeom>
              <a:avLst/>
              <a:gdLst>
                <a:gd name="T0" fmla="*/ 0 w 209"/>
                <a:gd name="T1" fmla="*/ 19 h 62"/>
                <a:gd name="T2" fmla="*/ 4 w 209"/>
                <a:gd name="T3" fmla="*/ 0 h 62"/>
                <a:gd name="T4" fmla="*/ 209 w 209"/>
                <a:gd name="T5" fmla="*/ 43 h 62"/>
                <a:gd name="T6" fmla="*/ 204 w 209"/>
                <a:gd name="T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0" y="19"/>
                  </a:moveTo>
                  <a:lnTo>
                    <a:pt x="4" y="0"/>
                  </a:lnTo>
                  <a:lnTo>
                    <a:pt x="209" y="43"/>
                  </a:lnTo>
                  <a:lnTo>
                    <a:pt x="204" y="6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0" name="Line 147"/>
            <p:cNvSpPr>
              <a:spLocks noChangeShapeType="1"/>
            </p:cNvSpPr>
            <p:nvPr/>
          </p:nvSpPr>
          <p:spPr bwMode="auto">
            <a:xfrm flipV="1">
              <a:off x="1507" y="2346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1" name="Line 148"/>
            <p:cNvSpPr>
              <a:spLocks noChangeShapeType="1"/>
            </p:cNvSpPr>
            <p:nvPr/>
          </p:nvSpPr>
          <p:spPr bwMode="auto">
            <a:xfrm flipV="1">
              <a:off x="2327" y="2286"/>
              <a:ext cx="200" cy="4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2" name="Freeform 149"/>
            <p:cNvSpPr>
              <a:spLocks/>
            </p:cNvSpPr>
            <p:nvPr/>
          </p:nvSpPr>
          <p:spPr bwMode="auto">
            <a:xfrm>
              <a:off x="2492" y="2263"/>
              <a:ext cx="73" cy="40"/>
            </a:xfrm>
            <a:custGeom>
              <a:avLst/>
              <a:gdLst>
                <a:gd name="T0" fmla="*/ 196 w 196"/>
                <a:gd name="T1" fmla="*/ 90 h 107"/>
                <a:gd name="T2" fmla="*/ 187 w 196"/>
                <a:gd name="T3" fmla="*/ 107 h 107"/>
                <a:gd name="T4" fmla="*/ 0 w 196"/>
                <a:gd name="T5" fmla="*/ 17 h 107"/>
                <a:gd name="T6" fmla="*/ 8 w 196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7">
                  <a:moveTo>
                    <a:pt x="196" y="90"/>
                  </a:moveTo>
                  <a:lnTo>
                    <a:pt x="187" y="107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3" name="Line 150"/>
            <p:cNvSpPr>
              <a:spLocks noChangeShapeType="1"/>
            </p:cNvSpPr>
            <p:nvPr/>
          </p:nvSpPr>
          <p:spPr bwMode="auto">
            <a:xfrm flipH="1">
              <a:off x="2492" y="2263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4" name="Arc 151"/>
            <p:cNvSpPr>
              <a:spLocks/>
            </p:cNvSpPr>
            <p:nvPr/>
          </p:nvSpPr>
          <p:spPr bwMode="auto">
            <a:xfrm>
              <a:off x="1800" y="2393"/>
              <a:ext cx="104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2" y="21600"/>
                    <a:pt x="59" y="11995"/>
                    <a:pt x="0" y="10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2" y="21600"/>
                    <a:pt x="59" y="11995"/>
                    <a:pt x="0" y="10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5" name="Arc 152"/>
            <p:cNvSpPr>
              <a:spLocks/>
            </p:cNvSpPr>
            <p:nvPr/>
          </p:nvSpPr>
          <p:spPr bwMode="auto">
            <a:xfrm>
              <a:off x="1904" y="2593"/>
              <a:ext cx="867" cy="16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6" name="Arc 153"/>
            <p:cNvSpPr>
              <a:spLocks/>
            </p:cNvSpPr>
            <p:nvPr/>
          </p:nvSpPr>
          <p:spPr bwMode="auto">
            <a:xfrm>
              <a:off x="2770" y="2439"/>
              <a:ext cx="421" cy="32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9"/>
                    <a:pt x="11960" y="21571"/>
                    <a:pt x="5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9"/>
                    <a:pt x="11960" y="21571"/>
                    <a:pt x="5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7" name="Freeform 154"/>
            <p:cNvSpPr>
              <a:spLocks/>
            </p:cNvSpPr>
            <p:nvPr/>
          </p:nvSpPr>
          <p:spPr bwMode="auto">
            <a:xfrm>
              <a:off x="3174" y="2439"/>
              <a:ext cx="39" cy="57"/>
            </a:xfrm>
            <a:custGeom>
              <a:avLst/>
              <a:gdLst>
                <a:gd name="T0" fmla="*/ 19 w 39"/>
                <a:gd name="T1" fmla="*/ 0 h 57"/>
                <a:gd name="T2" fmla="*/ 0 w 39"/>
                <a:gd name="T3" fmla="*/ 57 h 57"/>
                <a:gd name="T4" fmla="*/ 19 w 39"/>
                <a:gd name="T5" fmla="*/ 42 h 57"/>
                <a:gd name="T6" fmla="*/ 39 w 39"/>
                <a:gd name="T7" fmla="*/ 57 h 57"/>
                <a:gd name="T8" fmla="*/ 19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19" y="0"/>
                  </a:moveTo>
                  <a:lnTo>
                    <a:pt x="0" y="57"/>
                  </a:lnTo>
                  <a:lnTo>
                    <a:pt x="19" y="42"/>
                  </a:lnTo>
                  <a:lnTo>
                    <a:pt x="39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10364788" cy="8610600"/>
            <a:chOff x="192" y="144"/>
            <a:chExt cx="6529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5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8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38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3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3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3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213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77" y="2213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0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20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20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2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92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5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827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77" y="1827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7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6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8" name="Line 32"/>
            <p:cNvSpPr>
              <a:spLocks noChangeShapeType="1"/>
            </p:cNvSpPr>
            <p:nvPr/>
          </p:nvSpPr>
          <p:spPr bwMode="auto">
            <a:xfrm>
              <a:off x="4088" y="16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9" name="Line 33"/>
            <p:cNvSpPr>
              <a:spLocks noChangeShapeType="1"/>
            </p:cNvSpPr>
            <p:nvPr/>
          </p:nvSpPr>
          <p:spPr bwMode="auto">
            <a:xfrm>
              <a:off x="227" y="15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1" name="Line 34"/>
            <p:cNvSpPr>
              <a:spLocks noChangeShapeType="1"/>
            </p:cNvSpPr>
            <p:nvPr/>
          </p:nvSpPr>
          <p:spPr bwMode="auto">
            <a:xfrm>
              <a:off x="4088" y="15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2" name="Line 35"/>
            <p:cNvSpPr>
              <a:spLocks noChangeShapeType="1"/>
            </p:cNvSpPr>
            <p:nvPr/>
          </p:nvSpPr>
          <p:spPr bwMode="auto">
            <a:xfrm>
              <a:off x="227" y="147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3" name="Line 36"/>
            <p:cNvSpPr>
              <a:spLocks noChangeShapeType="1"/>
            </p:cNvSpPr>
            <p:nvPr/>
          </p:nvSpPr>
          <p:spPr bwMode="auto">
            <a:xfrm>
              <a:off x="1688" y="144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4" name="Line 37"/>
            <p:cNvSpPr>
              <a:spLocks noChangeShapeType="1"/>
            </p:cNvSpPr>
            <p:nvPr/>
          </p:nvSpPr>
          <p:spPr bwMode="auto">
            <a:xfrm>
              <a:off x="2677" y="144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5" name="Line 38"/>
            <p:cNvSpPr>
              <a:spLocks noChangeShapeType="1"/>
            </p:cNvSpPr>
            <p:nvPr/>
          </p:nvSpPr>
          <p:spPr bwMode="auto">
            <a:xfrm>
              <a:off x="227" y="13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6" name="Line 39"/>
            <p:cNvSpPr>
              <a:spLocks noChangeShapeType="1"/>
            </p:cNvSpPr>
            <p:nvPr/>
          </p:nvSpPr>
          <p:spPr bwMode="auto">
            <a:xfrm>
              <a:off x="4088" y="13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7" name="Line 40"/>
            <p:cNvSpPr>
              <a:spLocks noChangeShapeType="1"/>
            </p:cNvSpPr>
            <p:nvPr/>
          </p:nvSpPr>
          <p:spPr bwMode="auto">
            <a:xfrm>
              <a:off x="227" y="131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8" name="Line 41"/>
            <p:cNvSpPr>
              <a:spLocks noChangeShapeType="1"/>
            </p:cNvSpPr>
            <p:nvPr/>
          </p:nvSpPr>
          <p:spPr bwMode="auto">
            <a:xfrm>
              <a:off x="4088" y="131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9" name="Line 42"/>
            <p:cNvSpPr>
              <a:spLocks noChangeShapeType="1"/>
            </p:cNvSpPr>
            <p:nvPr/>
          </p:nvSpPr>
          <p:spPr bwMode="auto">
            <a:xfrm>
              <a:off x="227" y="12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0" name="Line 43"/>
            <p:cNvSpPr>
              <a:spLocks noChangeShapeType="1"/>
            </p:cNvSpPr>
            <p:nvPr/>
          </p:nvSpPr>
          <p:spPr bwMode="auto">
            <a:xfrm>
              <a:off x="4088" y="12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1" name="Line 44"/>
            <p:cNvSpPr>
              <a:spLocks noChangeShapeType="1"/>
            </p:cNvSpPr>
            <p:nvPr/>
          </p:nvSpPr>
          <p:spPr bwMode="auto">
            <a:xfrm>
              <a:off x="227" y="11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2" name="Line 45"/>
            <p:cNvSpPr>
              <a:spLocks noChangeShapeType="1"/>
            </p:cNvSpPr>
            <p:nvPr/>
          </p:nvSpPr>
          <p:spPr bwMode="auto">
            <a:xfrm>
              <a:off x="4088" y="11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3" name="Line 46"/>
            <p:cNvSpPr>
              <a:spLocks noChangeShapeType="1"/>
            </p:cNvSpPr>
            <p:nvPr/>
          </p:nvSpPr>
          <p:spPr bwMode="auto">
            <a:xfrm>
              <a:off x="227" y="108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4" name="Line 47"/>
            <p:cNvSpPr>
              <a:spLocks noChangeShapeType="1"/>
            </p:cNvSpPr>
            <p:nvPr/>
          </p:nvSpPr>
          <p:spPr bwMode="auto">
            <a:xfrm>
              <a:off x="1688" y="106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5" name="Line 48"/>
            <p:cNvSpPr>
              <a:spLocks noChangeShapeType="1"/>
            </p:cNvSpPr>
            <p:nvPr/>
          </p:nvSpPr>
          <p:spPr bwMode="auto">
            <a:xfrm>
              <a:off x="2677" y="106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6" name="Line 49"/>
            <p:cNvSpPr>
              <a:spLocks noChangeShapeType="1"/>
            </p:cNvSpPr>
            <p:nvPr/>
          </p:nvSpPr>
          <p:spPr bwMode="auto">
            <a:xfrm>
              <a:off x="227" y="10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7" name="Line 50"/>
            <p:cNvSpPr>
              <a:spLocks noChangeShapeType="1"/>
            </p:cNvSpPr>
            <p:nvPr/>
          </p:nvSpPr>
          <p:spPr bwMode="auto">
            <a:xfrm>
              <a:off x="4088" y="10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8" name="Line 51"/>
            <p:cNvSpPr>
              <a:spLocks noChangeShapeType="1"/>
            </p:cNvSpPr>
            <p:nvPr/>
          </p:nvSpPr>
          <p:spPr bwMode="auto">
            <a:xfrm>
              <a:off x="227" y="9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9" name="Line 52"/>
            <p:cNvSpPr>
              <a:spLocks noChangeShapeType="1"/>
            </p:cNvSpPr>
            <p:nvPr/>
          </p:nvSpPr>
          <p:spPr bwMode="auto">
            <a:xfrm>
              <a:off x="4088" y="9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0" name="Line 53"/>
            <p:cNvSpPr>
              <a:spLocks noChangeShapeType="1"/>
            </p:cNvSpPr>
            <p:nvPr/>
          </p:nvSpPr>
          <p:spPr bwMode="auto">
            <a:xfrm>
              <a:off x="227" y="85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1" name="Line 54"/>
            <p:cNvSpPr>
              <a:spLocks noChangeShapeType="1"/>
            </p:cNvSpPr>
            <p:nvPr/>
          </p:nvSpPr>
          <p:spPr bwMode="auto">
            <a:xfrm>
              <a:off x="4088" y="85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2" name="Line 55"/>
            <p:cNvSpPr>
              <a:spLocks noChangeShapeType="1"/>
            </p:cNvSpPr>
            <p:nvPr/>
          </p:nvSpPr>
          <p:spPr bwMode="auto">
            <a:xfrm>
              <a:off x="227" y="7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3" name="Line 56"/>
            <p:cNvSpPr>
              <a:spLocks noChangeShapeType="1"/>
            </p:cNvSpPr>
            <p:nvPr/>
          </p:nvSpPr>
          <p:spPr bwMode="auto">
            <a:xfrm>
              <a:off x="4088" y="7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4" name="Line 57"/>
            <p:cNvSpPr>
              <a:spLocks noChangeShapeType="1"/>
            </p:cNvSpPr>
            <p:nvPr/>
          </p:nvSpPr>
          <p:spPr bwMode="auto">
            <a:xfrm>
              <a:off x="227" y="70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5" name="Line 58"/>
            <p:cNvSpPr>
              <a:spLocks noChangeShapeType="1"/>
            </p:cNvSpPr>
            <p:nvPr/>
          </p:nvSpPr>
          <p:spPr bwMode="auto">
            <a:xfrm>
              <a:off x="1688" y="68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6" name="Line 59"/>
            <p:cNvSpPr>
              <a:spLocks noChangeShapeType="1"/>
            </p:cNvSpPr>
            <p:nvPr/>
          </p:nvSpPr>
          <p:spPr bwMode="auto">
            <a:xfrm>
              <a:off x="2677" y="68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7" name="Line 60"/>
            <p:cNvSpPr>
              <a:spLocks noChangeShapeType="1"/>
            </p:cNvSpPr>
            <p:nvPr/>
          </p:nvSpPr>
          <p:spPr bwMode="auto">
            <a:xfrm>
              <a:off x="227" y="6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8" name="Line 61"/>
            <p:cNvSpPr>
              <a:spLocks noChangeShapeType="1"/>
            </p:cNvSpPr>
            <p:nvPr/>
          </p:nvSpPr>
          <p:spPr bwMode="auto">
            <a:xfrm>
              <a:off x="4088" y="6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9" name="Line 62"/>
            <p:cNvSpPr>
              <a:spLocks noChangeShapeType="1"/>
            </p:cNvSpPr>
            <p:nvPr/>
          </p:nvSpPr>
          <p:spPr bwMode="auto">
            <a:xfrm>
              <a:off x="227" y="5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0" name="Line 63"/>
            <p:cNvSpPr>
              <a:spLocks noChangeShapeType="1"/>
            </p:cNvSpPr>
            <p:nvPr/>
          </p:nvSpPr>
          <p:spPr bwMode="auto">
            <a:xfrm>
              <a:off x="4088" y="5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1" name="Line 64"/>
            <p:cNvSpPr>
              <a:spLocks noChangeShapeType="1"/>
            </p:cNvSpPr>
            <p:nvPr/>
          </p:nvSpPr>
          <p:spPr bwMode="auto">
            <a:xfrm>
              <a:off x="227" y="4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2" name="Line 65"/>
            <p:cNvSpPr>
              <a:spLocks noChangeShapeType="1"/>
            </p:cNvSpPr>
            <p:nvPr/>
          </p:nvSpPr>
          <p:spPr bwMode="auto">
            <a:xfrm>
              <a:off x="4088" y="4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3" name="Line 66"/>
            <p:cNvSpPr>
              <a:spLocks noChangeShapeType="1"/>
            </p:cNvSpPr>
            <p:nvPr/>
          </p:nvSpPr>
          <p:spPr bwMode="auto">
            <a:xfrm>
              <a:off x="227" y="3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4" name="Line 67"/>
            <p:cNvSpPr>
              <a:spLocks noChangeShapeType="1"/>
            </p:cNvSpPr>
            <p:nvPr/>
          </p:nvSpPr>
          <p:spPr bwMode="auto">
            <a:xfrm>
              <a:off x="4088" y="3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5" name="Rectangle 68"/>
            <p:cNvSpPr>
              <a:spLocks noChangeArrowheads="1"/>
            </p:cNvSpPr>
            <p:nvPr/>
          </p:nvSpPr>
          <p:spPr bwMode="auto">
            <a:xfrm>
              <a:off x="219" y="325"/>
              <a:ext cx="3920" cy="228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6" name="Oval 69"/>
            <p:cNvSpPr>
              <a:spLocks noChangeArrowheads="1"/>
            </p:cNvSpPr>
            <p:nvPr/>
          </p:nvSpPr>
          <p:spPr bwMode="auto">
            <a:xfrm>
              <a:off x="1422" y="2173"/>
              <a:ext cx="130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7" name="Rectangle 70"/>
            <p:cNvSpPr>
              <a:spLocks noChangeArrowheads="1"/>
            </p:cNvSpPr>
            <p:nvPr/>
          </p:nvSpPr>
          <p:spPr bwMode="auto">
            <a:xfrm>
              <a:off x="1872" y="1901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68" name="Oval 71"/>
            <p:cNvSpPr>
              <a:spLocks noChangeArrowheads="1"/>
            </p:cNvSpPr>
            <p:nvPr/>
          </p:nvSpPr>
          <p:spPr bwMode="auto">
            <a:xfrm>
              <a:off x="1872" y="2184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9" name="Rectangle 72"/>
            <p:cNvSpPr>
              <a:spLocks noChangeArrowheads="1"/>
            </p:cNvSpPr>
            <p:nvPr/>
          </p:nvSpPr>
          <p:spPr bwMode="auto">
            <a:xfrm>
              <a:off x="2207" y="1901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0" name="Oval 73"/>
            <p:cNvSpPr>
              <a:spLocks noChangeArrowheads="1"/>
            </p:cNvSpPr>
            <p:nvPr/>
          </p:nvSpPr>
          <p:spPr bwMode="auto">
            <a:xfrm>
              <a:off x="2113" y="2179"/>
              <a:ext cx="130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1" name="Rectangle 74"/>
            <p:cNvSpPr>
              <a:spLocks noChangeArrowheads="1"/>
            </p:cNvSpPr>
            <p:nvPr/>
          </p:nvSpPr>
          <p:spPr bwMode="auto">
            <a:xfrm>
              <a:off x="2624" y="1901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2" name="Rectangle 75"/>
            <p:cNvSpPr>
              <a:spLocks noChangeArrowheads="1"/>
            </p:cNvSpPr>
            <p:nvPr/>
          </p:nvSpPr>
          <p:spPr bwMode="auto">
            <a:xfrm>
              <a:off x="2371" y="2179"/>
              <a:ext cx="130" cy="13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3" name="Line 76"/>
            <p:cNvSpPr>
              <a:spLocks noChangeShapeType="1"/>
            </p:cNvSpPr>
            <p:nvPr/>
          </p:nvSpPr>
          <p:spPr bwMode="auto">
            <a:xfrm>
              <a:off x="2371" y="2179"/>
              <a:ext cx="127" cy="1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4" name="Line 77"/>
            <p:cNvSpPr>
              <a:spLocks noChangeShapeType="1"/>
            </p:cNvSpPr>
            <p:nvPr/>
          </p:nvSpPr>
          <p:spPr bwMode="auto">
            <a:xfrm flipV="1">
              <a:off x="2371" y="2179"/>
              <a:ext cx="127" cy="1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5" name="Rectangle 78"/>
            <p:cNvSpPr>
              <a:spLocks noChangeArrowheads="1"/>
            </p:cNvSpPr>
            <p:nvPr/>
          </p:nvSpPr>
          <p:spPr bwMode="auto">
            <a:xfrm>
              <a:off x="1511" y="1853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6" name="Oval 79"/>
            <p:cNvSpPr>
              <a:spLocks noChangeArrowheads="1"/>
            </p:cNvSpPr>
            <p:nvPr/>
          </p:nvSpPr>
          <p:spPr bwMode="auto">
            <a:xfrm>
              <a:off x="2618" y="2179"/>
              <a:ext cx="131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7" name="Rectangle 80"/>
            <p:cNvSpPr>
              <a:spLocks noChangeArrowheads="1"/>
            </p:cNvSpPr>
            <p:nvPr/>
          </p:nvSpPr>
          <p:spPr bwMode="auto">
            <a:xfrm>
              <a:off x="2064" y="1697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8" name="Oval 81"/>
            <p:cNvSpPr>
              <a:spLocks noChangeArrowheads="1"/>
            </p:cNvSpPr>
            <p:nvPr/>
          </p:nvSpPr>
          <p:spPr bwMode="auto">
            <a:xfrm>
              <a:off x="2888" y="2179"/>
              <a:ext cx="130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9" name="Rectangle 82"/>
            <p:cNvSpPr>
              <a:spLocks noChangeArrowheads="1"/>
            </p:cNvSpPr>
            <p:nvPr/>
          </p:nvSpPr>
          <p:spPr bwMode="auto">
            <a:xfrm>
              <a:off x="2723" y="1697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0" name="Oval 83"/>
            <p:cNvSpPr>
              <a:spLocks noChangeArrowheads="1"/>
            </p:cNvSpPr>
            <p:nvPr/>
          </p:nvSpPr>
          <p:spPr bwMode="auto">
            <a:xfrm>
              <a:off x="1647" y="2179"/>
              <a:ext cx="130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1" name="Rectangle 84"/>
            <p:cNvSpPr>
              <a:spLocks noChangeArrowheads="1"/>
            </p:cNvSpPr>
            <p:nvPr/>
          </p:nvSpPr>
          <p:spPr bwMode="auto">
            <a:xfrm>
              <a:off x="2981" y="1901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2" name="Oval 85"/>
            <p:cNvSpPr>
              <a:spLocks noChangeArrowheads="1"/>
            </p:cNvSpPr>
            <p:nvPr/>
          </p:nvSpPr>
          <p:spPr bwMode="auto">
            <a:xfrm>
              <a:off x="2371" y="2315"/>
              <a:ext cx="130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3" name="Rectangle 86"/>
            <p:cNvSpPr>
              <a:spLocks noChangeArrowheads="1"/>
            </p:cNvSpPr>
            <p:nvPr/>
          </p:nvSpPr>
          <p:spPr bwMode="auto">
            <a:xfrm>
              <a:off x="840" y="1788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4" name="Oval 87"/>
            <p:cNvSpPr>
              <a:spLocks noChangeArrowheads="1"/>
            </p:cNvSpPr>
            <p:nvPr/>
          </p:nvSpPr>
          <p:spPr bwMode="auto">
            <a:xfrm>
              <a:off x="2371" y="2558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5" name="Rectangle 88"/>
            <p:cNvSpPr>
              <a:spLocks noChangeArrowheads="1"/>
            </p:cNvSpPr>
            <p:nvPr/>
          </p:nvSpPr>
          <p:spPr bwMode="auto">
            <a:xfrm>
              <a:off x="3299" y="182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6" name="Oval 89"/>
            <p:cNvSpPr>
              <a:spLocks noChangeArrowheads="1"/>
            </p:cNvSpPr>
            <p:nvPr/>
          </p:nvSpPr>
          <p:spPr bwMode="auto">
            <a:xfrm>
              <a:off x="1175" y="2354"/>
              <a:ext cx="130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7" name="Rectangle 90"/>
            <p:cNvSpPr>
              <a:spLocks noChangeArrowheads="1"/>
            </p:cNvSpPr>
            <p:nvPr/>
          </p:nvSpPr>
          <p:spPr bwMode="auto">
            <a:xfrm>
              <a:off x="2045" y="1193"/>
              <a:ext cx="30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8" name="Oval 91"/>
            <p:cNvSpPr>
              <a:spLocks noChangeArrowheads="1"/>
            </p:cNvSpPr>
            <p:nvPr/>
          </p:nvSpPr>
          <p:spPr bwMode="auto">
            <a:xfrm>
              <a:off x="3146" y="2315"/>
              <a:ext cx="129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9" name="Rectangle 92"/>
            <p:cNvSpPr>
              <a:spLocks noChangeArrowheads="1"/>
            </p:cNvSpPr>
            <p:nvPr/>
          </p:nvSpPr>
          <p:spPr bwMode="auto">
            <a:xfrm>
              <a:off x="1142" y="1884"/>
              <a:ext cx="3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0" name="Rectangle 93"/>
            <p:cNvSpPr>
              <a:spLocks noChangeArrowheads="1"/>
            </p:cNvSpPr>
            <p:nvPr/>
          </p:nvSpPr>
          <p:spPr bwMode="auto">
            <a:xfrm>
              <a:off x="283" y="2690"/>
              <a:ext cx="46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Eagle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1" name="Rectangle 94"/>
            <p:cNvSpPr>
              <a:spLocks noChangeArrowheads="1"/>
            </p:cNvSpPr>
            <p:nvPr/>
          </p:nvSpPr>
          <p:spPr bwMode="auto">
            <a:xfrm>
              <a:off x="1585" y="172"/>
              <a:ext cx="414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2" name="Rectangle 95"/>
            <p:cNvSpPr>
              <a:spLocks noChangeArrowheads="1"/>
            </p:cNvSpPr>
            <p:nvPr/>
          </p:nvSpPr>
          <p:spPr bwMode="auto">
            <a:xfrm>
              <a:off x="1970" y="172"/>
              <a:ext cx="225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Tight Liz 34 Belly Keep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3" name="Rectangle 96"/>
            <p:cNvSpPr>
              <a:spLocks noChangeArrowheads="1"/>
            </p:cNvSpPr>
            <p:nvPr/>
          </p:nvSpPr>
          <p:spPr bwMode="auto">
            <a:xfrm>
              <a:off x="291" y="2957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4" name="Rectangle 97"/>
            <p:cNvSpPr>
              <a:spLocks noChangeArrowheads="1"/>
            </p:cNvSpPr>
            <p:nvPr/>
          </p:nvSpPr>
          <p:spPr bwMode="auto">
            <a:xfrm>
              <a:off x="480" y="2957"/>
              <a:ext cx="4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5" name="Rectangle 98"/>
            <p:cNvSpPr>
              <a:spLocks noChangeArrowheads="1"/>
            </p:cNvSpPr>
            <p:nvPr/>
          </p:nvSpPr>
          <p:spPr bwMode="auto">
            <a:xfrm>
              <a:off x="291" y="317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6" name="Rectangle 99"/>
            <p:cNvSpPr>
              <a:spLocks noChangeArrowheads="1"/>
            </p:cNvSpPr>
            <p:nvPr/>
          </p:nvSpPr>
          <p:spPr bwMode="auto">
            <a:xfrm>
              <a:off x="480" y="3172"/>
              <a:ext cx="64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7" name="Rectangle 100"/>
            <p:cNvSpPr>
              <a:spLocks noChangeArrowheads="1"/>
            </p:cNvSpPr>
            <p:nvPr/>
          </p:nvSpPr>
          <p:spPr bwMode="auto">
            <a:xfrm>
              <a:off x="291" y="338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8" name="Rectangle 101"/>
            <p:cNvSpPr>
              <a:spLocks noChangeArrowheads="1"/>
            </p:cNvSpPr>
            <p:nvPr/>
          </p:nvSpPr>
          <p:spPr bwMode="auto">
            <a:xfrm>
              <a:off x="512" y="3387"/>
              <a:ext cx="4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9" name="Rectangle 102"/>
            <p:cNvSpPr>
              <a:spLocks noChangeArrowheads="1"/>
            </p:cNvSpPr>
            <p:nvPr/>
          </p:nvSpPr>
          <p:spPr bwMode="auto">
            <a:xfrm>
              <a:off x="291" y="3603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0" name="Rectangle 103"/>
            <p:cNvSpPr>
              <a:spLocks noChangeArrowheads="1"/>
            </p:cNvSpPr>
            <p:nvPr/>
          </p:nvSpPr>
          <p:spPr bwMode="auto">
            <a:xfrm>
              <a:off x="528" y="3603"/>
              <a:ext cx="4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1" name="Rectangle 104"/>
            <p:cNvSpPr>
              <a:spLocks noChangeArrowheads="1"/>
            </p:cNvSpPr>
            <p:nvPr/>
          </p:nvSpPr>
          <p:spPr bwMode="auto">
            <a:xfrm>
              <a:off x="291" y="3818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2" name="Rectangle 105"/>
            <p:cNvSpPr>
              <a:spLocks noChangeArrowheads="1"/>
            </p:cNvSpPr>
            <p:nvPr/>
          </p:nvSpPr>
          <p:spPr bwMode="auto">
            <a:xfrm>
              <a:off x="528" y="3818"/>
              <a:ext cx="4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3" name="Rectangle 106"/>
            <p:cNvSpPr>
              <a:spLocks noChangeArrowheads="1"/>
            </p:cNvSpPr>
            <p:nvPr/>
          </p:nvSpPr>
          <p:spPr bwMode="auto">
            <a:xfrm>
              <a:off x="291" y="4034"/>
              <a:ext cx="14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4" name="Rectangle 107"/>
            <p:cNvSpPr>
              <a:spLocks noChangeArrowheads="1"/>
            </p:cNvSpPr>
            <p:nvPr/>
          </p:nvSpPr>
          <p:spPr bwMode="auto">
            <a:xfrm>
              <a:off x="528" y="4034"/>
              <a:ext cx="22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pattern. Come back 17-15yds.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5" name="Rectangle 108"/>
            <p:cNvSpPr>
              <a:spLocks noChangeArrowheads="1"/>
            </p:cNvSpPr>
            <p:nvPr/>
          </p:nvSpPr>
          <p:spPr bwMode="auto">
            <a:xfrm>
              <a:off x="291" y="4249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6" name="Rectangle 109"/>
            <p:cNvSpPr>
              <a:spLocks noChangeArrowheads="1"/>
            </p:cNvSpPr>
            <p:nvPr/>
          </p:nvSpPr>
          <p:spPr bwMode="auto">
            <a:xfrm>
              <a:off x="528" y="4249"/>
              <a:ext cx="78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7" name="Rectangle 110"/>
            <p:cNvSpPr>
              <a:spLocks noChangeArrowheads="1"/>
            </p:cNvSpPr>
            <p:nvPr/>
          </p:nvSpPr>
          <p:spPr bwMode="auto">
            <a:xfrm>
              <a:off x="291" y="4464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8" name="Rectangle 111"/>
            <p:cNvSpPr>
              <a:spLocks noChangeArrowheads="1"/>
            </p:cNvSpPr>
            <p:nvPr/>
          </p:nvSpPr>
          <p:spPr bwMode="auto">
            <a:xfrm>
              <a:off x="550" y="4464"/>
              <a:ext cx="29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as on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Belly.Poke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FB and Keep. Run/Pass Option.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9" name="Rectangle 112"/>
            <p:cNvSpPr>
              <a:spLocks noChangeArrowheads="1"/>
            </p:cNvSpPr>
            <p:nvPr/>
          </p:nvSpPr>
          <p:spPr bwMode="auto">
            <a:xfrm>
              <a:off x="291" y="4680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0" name="Rectangle 113"/>
            <p:cNvSpPr>
              <a:spLocks noChangeArrowheads="1"/>
            </p:cNvSpPr>
            <p:nvPr/>
          </p:nvSpPr>
          <p:spPr bwMode="auto">
            <a:xfrm>
              <a:off x="528" y="4680"/>
              <a:ext cx="215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Slide Motion. Triangle step run arrow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1" name="Rectangle 114"/>
            <p:cNvSpPr>
              <a:spLocks noChangeArrowheads="1"/>
            </p:cNvSpPr>
            <p:nvPr/>
          </p:nvSpPr>
          <p:spPr bwMode="auto">
            <a:xfrm>
              <a:off x="291" y="4895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2" name="Rectangle 115"/>
            <p:cNvSpPr>
              <a:spLocks noChangeArrowheads="1"/>
            </p:cNvSpPr>
            <p:nvPr/>
          </p:nvSpPr>
          <p:spPr bwMode="auto">
            <a:xfrm>
              <a:off x="528" y="4895"/>
              <a:ext cx="121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down 1st man inside.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3" name="Rectangle 116"/>
            <p:cNvSpPr>
              <a:spLocks noChangeArrowheads="1"/>
            </p:cNvSpPr>
            <p:nvPr/>
          </p:nvSpPr>
          <p:spPr bwMode="auto">
            <a:xfrm>
              <a:off x="291" y="5110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4" name="Rectangle 117"/>
            <p:cNvSpPr>
              <a:spLocks noChangeArrowheads="1"/>
            </p:cNvSpPr>
            <p:nvPr/>
          </p:nvSpPr>
          <p:spPr bwMode="auto">
            <a:xfrm>
              <a:off x="528" y="5110"/>
              <a:ext cx="127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Belly. Block B gap 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5" name="Rectangle 118"/>
            <p:cNvSpPr>
              <a:spLocks noChangeArrowheads="1"/>
            </p:cNvSpPr>
            <p:nvPr/>
          </p:nvSpPr>
          <p:spPr bwMode="auto">
            <a:xfrm>
              <a:off x="291" y="5326"/>
              <a:ext cx="74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6" name="Line 119"/>
            <p:cNvSpPr>
              <a:spLocks noChangeShapeType="1"/>
            </p:cNvSpPr>
            <p:nvPr/>
          </p:nvSpPr>
          <p:spPr bwMode="auto">
            <a:xfrm flipH="1" flipV="1">
              <a:off x="3081" y="2063"/>
              <a:ext cx="129" cy="2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7" name="Freeform 120"/>
            <p:cNvSpPr>
              <a:spLocks/>
            </p:cNvSpPr>
            <p:nvPr/>
          </p:nvSpPr>
          <p:spPr bwMode="auto">
            <a:xfrm>
              <a:off x="3044" y="2039"/>
              <a:ext cx="71" cy="43"/>
            </a:xfrm>
            <a:custGeom>
              <a:avLst/>
              <a:gdLst>
                <a:gd name="T0" fmla="*/ 188 w 196"/>
                <a:gd name="T1" fmla="*/ 0 h 115"/>
                <a:gd name="T2" fmla="*/ 196 w 196"/>
                <a:gd name="T3" fmla="*/ 17 h 115"/>
                <a:gd name="T4" fmla="*/ 9 w 196"/>
                <a:gd name="T5" fmla="*/ 115 h 115"/>
                <a:gd name="T6" fmla="*/ 0 w 196"/>
                <a:gd name="T7" fmla="*/ 9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5">
                  <a:moveTo>
                    <a:pt x="188" y="0"/>
                  </a:moveTo>
                  <a:lnTo>
                    <a:pt x="196" y="17"/>
                  </a:lnTo>
                  <a:lnTo>
                    <a:pt x="9" y="115"/>
                  </a:lnTo>
                  <a:lnTo>
                    <a:pt x="0" y="9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8" name="Line 121"/>
            <p:cNvSpPr>
              <a:spLocks noChangeShapeType="1"/>
            </p:cNvSpPr>
            <p:nvPr/>
          </p:nvSpPr>
          <p:spPr bwMode="auto">
            <a:xfrm>
              <a:off x="3044" y="207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2" name="Freeform 125"/>
            <p:cNvSpPr>
              <a:spLocks/>
            </p:cNvSpPr>
            <p:nvPr/>
          </p:nvSpPr>
          <p:spPr bwMode="auto">
            <a:xfrm>
              <a:off x="1305" y="2422"/>
              <a:ext cx="1109" cy="51"/>
            </a:xfrm>
            <a:custGeom>
              <a:avLst/>
              <a:gdLst>
                <a:gd name="T0" fmla="*/ 0 w 3029"/>
                <a:gd name="T1" fmla="*/ 60 h 134"/>
                <a:gd name="T2" fmla="*/ 30 w 3029"/>
                <a:gd name="T3" fmla="*/ 0 h 134"/>
                <a:gd name="T4" fmla="*/ 89 w 3029"/>
                <a:gd name="T5" fmla="*/ 120 h 134"/>
                <a:gd name="T6" fmla="*/ 150 w 3029"/>
                <a:gd name="T7" fmla="*/ 0 h 134"/>
                <a:gd name="T8" fmla="*/ 209 w 3029"/>
                <a:gd name="T9" fmla="*/ 121 h 134"/>
                <a:gd name="T10" fmla="*/ 270 w 3029"/>
                <a:gd name="T11" fmla="*/ 1 h 134"/>
                <a:gd name="T12" fmla="*/ 329 w 3029"/>
                <a:gd name="T13" fmla="*/ 121 h 134"/>
                <a:gd name="T14" fmla="*/ 390 w 3029"/>
                <a:gd name="T15" fmla="*/ 1 h 134"/>
                <a:gd name="T16" fmla="*/ 449 w 3029"/>
                <a:gd name="T17" fmla="*/ 122 h 134"/>
                <a:gd name="T18" fmla="*/ 510 w 3029"/>
                <a:gd name="T19" fmla="*/ 2 h 134"/>
                <a:gd name="T20" fmla="*/ 569 w 3029"/>
                <a:gd name="T21" fmla="*/ 122 h 134"/>
                <a:gd name="T22" fmla="*/ 630 w 3029"/>
                <a:gd name="T23" fmla="*/ 3 h 134"/>
                <a:gd name="T24" fmla="*/ 689 w 3029"/>
                <a:gd name="T25" fmla="*/ 123 h 134"/>
                <a:gd name="T26" fmla="*/ 750 w 3029"/>
                <a:gd name="T27" fmla="*/ 3 h 134"/>
                <a:gd name="T28" fmla="*/ 809 w 3029"/>
                <a:gd name="T29" fmla="*/ 124 h 134"/>
                <a:gd name="T30" fmla="*/ 870 w 3029"/>
                <a:gd name="T31" fmla="*/ 4 h 134"/>
                <a:gd name="T32" fmla="*/ 929 w 3029"/>
                <a:gd name="T33" fmla="*/ 124 h 134"/>
                <a:gd name="T34" fmla="*/ 990 w 3029"/>
                <a:gd name="T35" fmla="*/ 4 h 134"/>
                <a:gd name="T36" fmla="*/ 1049 w 3029"/>
                <a:gd name="T37" fmla="*/ 125 h 134"/>
                <a:gd name="T38" fmla="*/ 1110 w 3029"/>
                <a:gd name="T39" fmla="*/ 5 h 134"/>
                <a:gd name="T40" fmla="*/ 1169 w 3029"/>
                <a:gd name="T41" fmla="*/ 125 h 134"/>
                <a:gd name="T42" fmla="*/ 1230 w 3029"/>
                <a:gd name="T43" fmla="*/ 6 h 134"/>
                <a:gd name="T44" fmla="*/ 1289 w 3029"/>
                <a:gd name="T45" fmla="*/ 126 h 134"/>
                <a:gd name="T46" fmla="*/ 1350 w 3029"/>
                <a:gd name="T47" fmla="*/ 6 h 134"/>
                <a:gd name="T48" fmla="*/ 1409 w 3029"/>
                <a:gd name="T49" fmla="*/ 126 h 134"/>
                <a:gd name="T50" fmla="*/ 1470 w 3029"/>
                <a:gd name="T51" fmla="*/ 7 h 134"/>
                <a:gd name="T52" fmla="*/ 1529 w 3029"/>
                <a:gd name="T53" fmla="*/ 127 h 134"/>
                <a:gd name="T54" fmla="*/ 1590 w 3029"/>
                <a:gd name="T55" fmla="*/ 7 h 134"/>
                <a:gd name="T56" fmla="*/ 1649 w 3029"/>
                <a:gd name="T57" fmla="*/ 128 h 134"/>
                <a:gd name="T58" fmla="*/ 1710 w 3029"/>
                <a:gd name="T59" fmla="*/ 8 h 134"/>
                <a:gd name="T60" fmla="*/ 1769 w 3029"/>
                <a:gd name="T61" fmla="*/ 128 h 134"/>
                <a:gd name="T62" fmla="*/ 1830 w 3029"/>
                <a:gd name="T63" fmla="*/ 9 h 134"/>
                <a:gd name="T64" fmla="*/ 1889 w 3029"/>
                <a:gd name="T65" fmla="*/ 129 h 134"/>
                <a:gd name="T66" fmla="*/ 1950 w 3029"/>
                <a:gd name="T67" fmla="*/ 9 h 134"/>
                <a:gd name="T68" fmla="*/ 2009 w 3029"/>
                <a:gd name="T69" fmla="*/ 129 h 134"/>
                <a:gd name="T70" fmla="*/ 2070 w 3029"/>
                <a:gd name="T71" fmla="*/ 10 h 134"/>
                <a:gd name="T72" fmla="*/ 2129 w 3029"/>
                <a:gd name="T73" fmla="*/ 130 h 134"/>
                <a:gd name="T74" fmla="*/ 2190 w 3029"/>
                <a:gd name="T75" fmla="*/ 10 h 134"/>
                <a:gd name="T76" fmla="*/ 2249 w 3029"/>
                <a:gd name="T77" fmla="*/ 131 h 134"/>
                <a:gd name="T78" fmla="*/ 2310 w 3029"/>
                <a:gd name="T79" fmla="*/ 11 h 134"/>
                <a:gd name="T80" fmla="*/ 2369 w 3029"/>
                <a:gd name="T81" fmla="*/ 131 h 134"/>
                <a:gd name="T82" fmla="*/ 2430 w 3029"/>
                <a:gd name="T83" fmla="*/ 12 h 134"/>
                <a:gd name="T84" fmla="*/ 2489 w 3029"/>
                <a:gd name="T85" fmla="*/ 132 h 134"/>
                <a:gd name="T86" fmla="*/ 2550 w 3029"/>
                <a:gd name="T87" fmla="*/ 12 h 134"/>
                <a:gd name="T88" fmla="*/ 2609 w 3029"/>
                <a:gd name="T89" fmla="*/ 132 h 134"/>
                <a:gd name="T90" fmla="*/ 2670 w 3029"/>
                <a:gd name="T91" fmla="*/ 13 h 134"/>
                <a:gd name="T92" fmla="*/ 2729 w 3029"/>
                <a:gd name="T93" fmla="*/ 133 h 134"/>
                <a:gd name="T94" fmla="*/ 2790 w 3029"/>
                <a:gd name="T95" fmla="*/ 13 h 134"/>
                <a:gd name="T96" fmla="*/ 2849 w 3029"/>
                <a:gd name="T97" fmla="*/ 134 h 134"/>
                <a:gd name="T98" fmla="*/ 2910 w 3029"/>
                <a:gd name="T99" fmla="*/ 14 h 134"/>
                <a:gd name="T100" fmla="*/ 2969 w 3029"/>
                <a:gd name="T101" fmla="*/ 134 h 134"/>
                <a:gd name="T102" fmla="*/ 2999 w 3029"/>
                <a:gd name="T103" fmla="*/ 74 h 134"/>
                <a:gd name="T104" fmla="*/ 3029 w 3029"/>
                <a:gd name="T105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29" h="134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0"/>
                  </a:lnTo>
                  <a:lnTo>
                    <a:pt x="209" y="121"/>
                  </a:lnTo>
                  <a:lnTo>
                    <a:pt x="270" y="1"/>
                  </a:lnTo>
                  <a:lnTo>
                    <a:pt x="329" y="121"/>
                  </a:lnTo>
                  <a:lnTo>
                    <a:pt x="390" y="1"/>
                  </a:lnTo>
                  <a:lnTo>
                    <a:pt x="449" y="122"/>
                  </a:lnTo>
                  <a:lnTo>
                    <a:pt x="510" y="2"/>
                  </a:lnTo>
                  <a:lnTo>
                    <a:pt x="569" y="122"/>
                  </a:lnTo>
                  <a:lnTo>
                    <a:pt x="630" y="3"/>
                  </a:lnTo>
                  <a:lnTo>
                    <a:pt x="689" y="123"/>
                  </a:lnTo>
                  <a:lnTo>
                    <a:pt x="750" y="3"/>
                  </a:lnTo>
                  <a:lnTo>
                    <a:pt x="809" y="124"/>
                  </a:lnTo>
                  <a:lnTo>
                    <a:pt x="870" y="4"/>
                  </a:lnTo>
                  <a:lnTo>
                    <a:pt x="929" y="124"/>
                  </a:lnTo>
                  <a:lnTo>
                    <a:pt x="990" y="4"/>
                  </a:lnTo>
                  <a:lnTo>
                    <a:pt x="1049" y="125"/>
                  </a:lnTo>
                  <a:lnTo>
                    <a:pt x="1110" y="5"/>
                  </a:lnTo>
                  <a:lnTo>
                    <a:pt x="1169" y="125"/>
                  </a:lnTo>
                  <a:lnTo>
                    <a:pt x="1230" y="6"/>
                  </a:lnTo>
                  <a:lnTo>
                    <a:pt x="1289" y="126"/>
                  </a:lnTo>
                  <a:lnTo>
                    <a:pt x="1350" y="6"/>
                  </a:lnTo>
                  <a:lnTo>
                    <a:pt x="1409" y="126"/>
                  </a:lnTo>
                  <a:lnTo>
                    <a:pt x="1470" y="7"/>
                  </a:lnTo>
                  <a:lnTo>
                    <a:pt x="1529" y="127"/>
                  </a:lnTo>
                  <a:lnTo>
                    <a:pt x="1590" y="7"/>
                  </a:lnTo>
                  <a:lnTo>
                    <a:pt x="1649" y="128"/>
                  </a:lnTo>
                  <a:lnTo>
                    <a:pt x="1710" y="8"/>
                  </a:lnTo>
                  <a:lnTo>
                    <a:pt x="1769" y="128"/>
                  </a:lnTo>
                  <a:lnTo>
                    <a:pt x="1830" y="9"/>
                  </a:lnTo>
                  <a:lnTo>
                    <a:pt x="1889" y="129"/>
                  </a:lnTo>
                  <a:lnTo>
                    <a:pt x="1950" y="9"/>
                  </a:lnTo>
                  <a:lnTo>
                    <a:pt x="2009" y="129"/>
                  </a:lnTo>
                  <a:lnTo>
                    <a:pt x="2070" y="10"/>
                  </a:lnTo>
                  <a:lnTo>
                    <a:pt x="2129" y="130"/>
                  </a:lnTo>
                  <a:lnTo>
                    <a:pt x="2190" y="10"/>
                  </a:lnTo>
                  <a:lnTo>
                    <a:pt x="2249" y="131"/>
                  </a:lnTo>
                  <a:lnTo>
                    <a:pt x="2310" y="11"/>
                  </a:lnTo>
                  <a:lnTo>
                    <a:pt x="2369" y="131"/>
                  </a:lnTo>
                  <a:lnTo>
                    <a:pt x="2430" y="12"/>
                  </a:lnTo>
                  <a:lnTo>
                    <a:pt x="2489" y="132"/>
                  </a:lnTo>
                  <a:lnTo>
                    <a:pt x="2550" y="12"/>
                  </a:lnTo>
                  <a:lnTo>
                    <a:pt x="2609" y="132"/>
                  </a:lnTo>
                  <a:lnTo>
                    <a:pt x="2670" y="13"/>
                  </a:lnTo>
                  <a:lnTo>
                    <a:pt x="2729" y="133"/>
                  </a:lnTo>
                  <a:lnTo>
                    <a:pt x="2790" y="13"/>
                  </a:lnTo>
                  <a:lnTo>
                    <a:pt x="2849" y="134"/>
                  </a:lnTo>
                  <a:lnTo>
                    <a:pt x="2910" y="14"/>
                  </a:lnTo>
                  <a:lnTo>
                    <a:pt x="2969" y="134"/>
                  </a:lnTo>
                  <a:lnTo>
                    <a:pt x="2999" y="74"/>
                  </a:lnTo>
                  <a:lnTo>
                    <a:pt x="3029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3" name="Line 126"/>
            <p:cNvSpPr>
              <a:spLocks noChangeShapeType="1"/>
            </p:cNvSpPr>
            <p:nvPr/>
          </p:nvSpPr>
          <p:spPr bwMode="auto">
            <a:xfrm flipV="1">
              <a:off x="2414" y="2450"/>
              <a:ext cx="1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4" name="Arc 127"/>
            <p:cNvSpPr>
              <a:spLocks/>
            </p:cNvSpPr>
            <p:nvPr/>
          </p:nvSpPr>
          <p:spPr bwMode="auto">
            <a:xfrm>
              <a:off x="2431" y="2409"/>
              <a:ext cx="65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10 w 43200"/>
                <a:gd name="T1" fmla="*/ 25247 h 25247"/>
                <a:gd name="T2" fmla="*/ 43194 w 43200"/>
                <a:gd name="T3" fmla="*/ 22109 h 25247"/>
                <a:gd name="T4" fmla="*/ 21600 w 43200"/>
                <a:gd name="T5" fmla="*/ 21600 h 25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247" fill="none" extrusionOk="0">
                  <a:moveTo>
                    <a:pt x="310" y="25246"/>
                  </a:moveTo>
                  <a:cubicBezTo>
                    <a:pt x="103" y="24042"/>
                    <a:pt x="0" y="228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69"/>
                    <a:pt x="43198" y="21939"/>
                    <a:pt x="43194" y="22109"/>
                  </a:cubicBezTo>
                </a:path>
                <a:path w="43200" h="25247" stroke="0" extrusionOk="0">
                  <a:moveTo>
                    <a:pt x="310" y="25246"/>
                  </a:moveTo>
                  <a:cubicBezTo>
                    <a:pt x="103" y="24042"/>
                    <a:pt x="0" y="228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69"/>
                    <a:pt x="43198" y="21939"/>
                    <a:pt x="43194" y="2210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5" name="Arc 128"/>
            <p:cNvSpPr>
              <a:spLocks/>
            </p:cNvSpPr>
            <p:nvPr/>
          </p:nvSpPr>
          <p:spPr bwMode="auto">
            <a:xfrm>
              <a:off x="2504" y="2405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29 w 43200"/>
                <a:gd name="T1" fmla="*/ 25354 h 25354"/>
                <a:gd name="T2" fmla="*/ 43175 w 43200"/>
                <a:gd name="T3" fmla="*/ 22647 h 25354"/>
                <a:gd name="T4" fmla="*/ 21600 w 43200"/>
                <a:gd name="T5" fmla="*/ 21600 h 25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354" fill="none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9"/>
                    <a:pt x="43191" y="22298"/>
                    <a:pt x="43174" y="22646"/>
                  </a:cubicBezTo>
                </a:path>
                <a:path w="43200" h="25354" stroke="0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9"/>
                    <a:pt x="43191" y="22298"/>
                    <a:pt x="43174" y="226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6" name="Arc 129"/>
            <p:cNvSpPr>
              <a:spLocks/>
            </p:cNvSpPr>
            <p:nvPr/>
          </p:nvSpPr>
          <p:spPr bwMode="auto">
            <a:xfrm>
              <a:off x="2577" y="2401"/>
              <a:ext cx="65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19 w 43200"/>
                <a:gd name="T1" fmla="*/ 25299 h 25299"/>
                <a:gd name="T2" fmla="*/ 43194 w 43200"/>
                <a:gd name="T3" fmla="*/ 22116 h 25299"/>
                <a:gd name="T4" fmla="*/ 21600 w 43200"/>
                <a:gd name="T5" fmla="*/ 21600 h 25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299" fill="none" extrusionOk="0">
                  <a:moveTo>
                    <a:pt x="319" y="25298"/>
                  </a:moveTo>
                  <a:cubicBezTo>
                    <a:pt x="106" y="24077"/>
                    <a:pt x="0" y="228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72"/>
                    <a:pt x="43197" y="21944"/>
                    <a:pt x="43193" y="22115"/>
                  </a:cubicBezTo>
                </a:path>
                <a:path w="43200" h="25299" stroke="0" extrusionOk="0">
                  <a:moveTo>
                    <a:pt x="319" y="25298"/>
                  </a:moveTo>
                  <a:cubicBezTo>
                    <a:pt x="106" y="24077"/>
                    <a:pt x="0" y="228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72"/>
                    <a:pt x="43197" y="21944"/>
                    <a:pt x="43193" y="2211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7" name="Arc 130"/>
            <p:cNvSpPr>
              <a:spLocks/>
            </p:cNvSpPr>
            <p:nvPr/>
          </p:nvSpPr>
          <p:spPr bwMode="auto">
            <a:xfrm>
              <a:off x="2650" y="2396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29 w 43200"/>
                <a:gd name="T1" fmla="*/ 25354 h 25354"/>
                <a:gd name="T2" fmla="*/ 43175 w 43200"/>
                <a:gd name="T3" fmla="*/ 22647 h 25354"/>
                <a:gd name="T4" fmla="*/ 21600 w 43200"/>
                <a:gd name="T5" fmla="*/ 21600 h 25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354" fill="none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9"/>
                    <a:pt x="43191" y="22298"/>
                    <a:pt x="43174" y="22646"/>
                  </a:cubicBezTo>
                </a:path>
                <a:path w="43200" h="25354" stroke="0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9"/>
                    <a:pt x="43191" y="22298"/>
                    <a:pt x="43174" y="226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8" name="Arc 131"/>
            <p:cNvSpPr>
              <a:spLocks/>
            </p:cNvSpPr>
            <p:nvPr/>
          </p:nvSpPr>
          <p:spPr bwMode="auto">
            <a:xfrm>
              <a:off x="2723" y="2392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29 w 43200"/>
                <a:gd name="T1" fmla="*/ 25354 h 25354"/>
                <a:gd name="T2" fmla="*/ 43175 w 43200"/>
                <a:gd name="T3" fmla="*/ 22647 h 25354"/>
                <a:gd name="T4" fmla="*/ 21600 w 43200"/>
                <a:gd name="T5" fmla="*/ 21600 h 25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354" fill="none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9"/>
                    <a:pt x="43191" y="22298"/>
                    <a:pt x="43174" y="22646"/>
                  </a:cubicBezTo>
                </a:path>
                <a:path w="43200" h="25354" stroke="0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9"/>
                    <a:pt x="43191" y="22298"/>
                    <a:pt x="43174" y="226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9" name="Arc 132"/>
            <p:cNvSpPr>
              <a:spLocks/>
            </p:cNvSpPr>
            <p:nvPr/>
          </p:nvSpPr>
          <p:spPr bwMode="auto">
            <a:xfrm>
              <a:off x="2796" y="2388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29 w 43200"/>
                <a:gd name="T1" fmla="*/ 25354 h 25354"/>
                <a:gd name="T2" fmla="*/ 43194 w 43200"/>
                <a:gd name="T3" fmla="*/ 22124 h 25354"/>
                <a:gd name="T4" fmla="*/ 21600 w 43200"/>
                <a:gd name="T5" fmla="*/ 21600 h 25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354" fill="none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74"/>
                    <a:pt x="43197" y="21949"/>
                    <a:pt x="43193" y="22123"/>
                  </a:cubicBezTo>
                </a:path>
                <a:path w="43200" h="25354" stroke="0" extrusionOk="0">
                  <a:moveTo>
                    <a:pt x="328" y="25354"/>
                  </a:moveTo>
                  <a:cubicBezTo>
                    <a:pt x="109" y="24114"/>
                    <a:pt x="0" y="228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74"/>
                    <a:pt x="43197" y="21949"/>
                    <a:pt x="43193" y="2212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0" name="Freeform 133"/>
            <p:cNvSpPr>
              <a:spLocks/>
            </p:cNvSpPr>
            <p:nvPr/>
          </p:nvSpPr>
          <p:spPr bwMode="auto">
            <a:xfrm>
              <a:off x="2869" y="2060"/>
              <a:ext cx="1137" cy="363"/>
            </a:xfrm>
            <a:custGeom>
              <a:avLst/>
              <a:gdLst>
                <a:gd name="T0" fmla="*/ 0 w 3106"/>
                <a:gd name="T1" fmla="*/ 961 h 961"/>
                <a:gd name="T2" fmla="*/ 47 w 3106"/>
                <a:gd name="T3" fmla="*/ 959 h 961"/>
                <a:gd name="T4" fmla="*/ 3106 w 3106"/>
                <a:gd name="T5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06" h="961">
                  <a:moveTo>
                    <a:pt x="0" y="961"/>
                  </a:moveTo>
                  <a:lnTo>
                    <a:pt x="47" y="959"/>
                  </a:lnTo>
                  <a:lnTo>
                    <a:pt x="31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1" name="Freeform 134"/>
            <p:cNvSpPr>
              <a:spLocks/>
            </p:cNvSpPr>
            <p:nvPr/>
          </p:nvSpPr>
          <p:spPr bwMode="auto">
            <a:xfrm>
              <a:off x="3948" y="2058"/>
              <a:ext cx="58" cy="38"/>
            </a:xfrm>
            <a:custGeom>
              <a:avLst/>
              <a:gdLst>
                <a:gd name="T0" fmla="*/ 58 w 58"/>
                <a:gd name="T1" fmla="*/ 2 h 38"/>
                <a:gd name="T2" fmla="*/ 0 w 58"/>
                <a:gd name="T3" fmla="*/ 0 h 38"/>
                <a:gd name="T4" fmla="*/ 19 w 58"/>
                <a:gd name="T5" fmla="*/ 14 h 38"/>
                <a:gd name="T6" fmla="*/ 12 w 58"/>
                <a:gd name="T7" fmla="*/ 38 h 38"/>
                <a:gd name="T8" fmla="*/ 58 w 58"/>
                <a:gd name="T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8">
                  <a:moveTo>
                    <a:pt x="58" y="2"/>
                  </a:moveTo>
                  <a:lnTo>
                    <a:pt x="0" y="0"/>
                  </a:lnTo>
                  <a:lnTo>
                    <a:pt x="19" y="14"/>
                  </a:lnTo>
                  <a:lnTo>
                    <a:pt x="12" y="38"/>
                  </a:lnTo>
                  <a:lnTo>
                    <a:pt x="58" y="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2" name="Arc 135"/>
            <p:cNvSpPr>
              <a:spLocks/>
            </p:cNvSpPr>
            <p:nvPr/>
          </p:nvSpPr>
          <p:spPr bwMode="auto">
            <a:xfrm>
              <a:off x="2371" y="2409"/>
              <a:ext cx="301" cy="16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2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0" y="21600"/>
                    <a:pt x="71" y="12007"/>
                    <a:pt x="0" y="12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0" y="21600"/>
                    <a:pt x="71" y="12007"/>
                    <a:pt x="0" y="12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3" name="Arc 136"/>
            <p:cNvSpPr>
              <a:spLocks/>
            </p:cNvSpPr>
            <p:nvPr/>
          </p:nvSpPr>
          <p:spPr bwMode="auto">
            <a:xfrm>
              <a:off x="2672" y="2577"/>
              <a:ext cx="453" cy="1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7 w 21647"/>
                <a:gd name="T1" fmla="*/ 21600 h 21600"/>
                <a:gd name="T2" fmla="*/ 0 w 21647"/>
                <a:gd name="T3" fmla="*/ 121 h 21600"/>
                <a:gd name="T4" fmla="*/ 21600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</a:path>
                <a:path w="21647" h="21600" stroke="0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4" name="Arc 137"/>
            <p:cNvSpPr>
              <a:spLocks/>
            </p:cNvSpPr>
            <p:nvPr/>
          </p:nvSpPr>
          <p:spPr bwMode="auto">
            <a:xfrm>
              <a:off x="3125" y="2548"/>
              <a:ext cx="319" cy="2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4 h 21600"/>
                <a:gd name="T2" fmla="*/ 6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3"/>
                  </a:moveTo>
                  <a:cubicBezTo>
                    <a:pt x="21542" y="11966"/>
                    <a:pt x="11929" y="21563"/>
                    <a:pt x="66" y="21599"/>
                  </a:cubicBezTo>
                </a:path>
                <a:path w="21600" h="21600" stroke="0" extrusionOk="0">
                  <a:moveTo>
                    <a:pt x="21599" y="103"/>
                  </a:moveTo>
                  <a:cubicBezTo>
                    <a:pt x="21542" y="11966"/>
                    <a:pt x="11929" y="21563"/>
                    <a:pt x="6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5" name="Freeform 138"/>
            <p:cNvSpPr>
              <a:spLocks/>
            </p:cNvSpPr>
            <p:nvPr/>
          </p:nvSpPr>
          <p:spPr bwMode="auto">
            <a:xfrm>
              <a:off x="3426" y="2549"/>
              <a:ext cx="38" cy="56"/>
            </a:xfrm>
            <a:custGeom>
              <a:avLst/>
              <a:gdLst>
                <a:gd name="T0" fmla="*/ 19 w 38"/>
                <a:gd name="T1" fmla="*/ 0 h 56"/>
                <a:gd name="T2" fmla="*/ 0 w 38"/>
                <a:gd name="T3" fmla="*/ 56 h 56"/>
                <a:gd name="T4" fmla="*/ 19 w 38"/>
                <a:gd name="T5" fmla="*/ 42 h 56"/>
                <a:gd name="T6" fmla="*/ 38 w 38"/>
                <a:gd name="T7" fmla="*/ 56 h 56"/>
                <a:gd name="T8" fmla="*/ 19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9" y="0"/>
                  </a:moveTo>
                  <a:lnTo>
                    <a:pt x="0" y="56"/>
                  </a:lnTo>
                  <a:lnTo>
                    <a:pt x="19" y="42"/>
                  </a:lnTo>
                  <a:lnTo>
                    <a:pt x="38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6" name="Freeform 139"/>
            <p:cNvSpPr>
              <a:spLocks/>
            </p:cNvSpPr>
            <p:nvPr/>
          </p:nvSpPr>
          <p:spPr bwMode="auto">
            <a:xfrm>
              <a:off x="2852" y="1006"/>
              <a:ext cx="660" cy="1178"/>
            </a:xfrm>
            <a:custGeom>
              <a:avLst/>
              <a:gdLst>
                <a:gd name="T0" fmla="*/ 260 w 1804"/>
                <a:gd name="T1" fmla="*/ 3119 h 3119"/>
                <a:gd name="T2" fmla="*/ 0 w 1804"/>
                <a:gd name="T3" fmla="*/ 2693 h 3119"/>
                <a:gd name="T4" fmla="*/ 1804 w 1804"/>
                <a:gd name="T5" fmla="*/ 0 h 3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4" h="3119">
                  <a:moveTo>
                    <a:pt x="260" y="3119"/>
                  </a:moveTo>
                  <a:lnTo>
                    <a:pt x="0" y="2693"/>
                  </a:lnTo>
                  <a:lnTo>
                    <a:pt x="18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7" name="Freeform 140"/>
            <p:cNvSpPr>
              <a:spLocks/>
            </p:cNvSpPr>
            <p:nvPr/>
          </p:nvSpPr>
          <p:spPr bwMode="auto">
            <a:xfrm>
              <a:off x="3466" y="1006"/>
              <a:ext cx="46" cy="58"/>
            </a:xfrm>
            <a:custGeom>
              <a:avLst/>
              <a:gdLst>
                <a:gd name="T0" fmla="*/ 46 w 46"/>
                <a:gd name="T1" fmla="*/ 0 h 58"/>
                <a:gd name="T2" fmla="*/ 0 w 46"/>
                <a:gd name="T3" fmla="*/ 35 h 58"/>
                <a:gd name="T4" fmla="*/ 24 w 46"/>
                <a:gd name="T5" fmla="*/ 35 h 58"/>
                <a:gd name="T6" fmla="*/ 33 w 46"/>
                <a:gd name="T7" fmla="*/ 58 h 58"/>
                <a:gd name="T8" fmla="*/ 46 w 46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8">
                  <a:moveTo>
                    <a:pt x="46" y="0"/>
                  </a:moveTo>
                  <a:lnTo>
                    <a:pt x="0" y="35"/>
                  </a:lnTo>
                  <a:lnTo>
                    <a:pt x="24" y="35"/>
                  </a:lnTo>
                  <a:lnTo>
                    <a:pt x="33" y="5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8" name="Arc 141"/>
            <p:cNvSpPr>
              <a:spLocks/>
            </p:cNvSpPr>
            <p:nvPr/>
          </p:nvSpPr>
          <p:spPr bwMode="auto">
            <a:xfrm>
              <a:off x="2432" y="2270"/>
              <a:ext cx="380" cy="4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2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1"/>
                  </a:moveTo>
                  <a:cubicBezTo>
                    <a:pt x="21571" y="11961"/>
                    <a:pt x="11909" y="21599"/>
                    <a:pt x="0" y="21600"/>
                  </a:cubicBezTo>
                </a:path>
                <a:path w="21600" h="21600" stroke="0" extrusionOk="0">
                  <a:moveTo>
                    <a:pt x="21599" y="51"/>
                  </a:moveTo>
                  <a:cubicBezTo>
                    <a:pt x="21571" y="11961"/>
                    <a:pt x="1190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9" name="Freeform 142"/>
            <p:cNvSpPr>
              <a:spLocks/>
            </p:cNvSpPr>
            <p:nvPr/>
          </p:nvSpPr>
          <p:spPr bwMode="auto">
            <a:xfrm>
              <a:off x="2775" y="2264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0" name="Line 143"/>
            <p:cNvSpPr>
              <a:spLocks noChangeShapeType="1"/>
            </p:cNvSpPr>
            <p:nvPr/>
          </p:nvSpPr>
          <p:spPr bwMode="auto">
            <a:xfrm>
              <a:off x="2775" y="22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1" name="Arc 144"/>
            <p:cNvSpPr>
              <a:spLocks/>
            </p:cNvSpPr>
            <p:nvPr/>
          </p:nvSpPr>
          <p:spPr bwMode="auto">
            <a:xfrm>
              <a:off x="1715" y="2109"/>
              <a:ext cx="117" cy="2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8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7"/>
                    <a:pt x="12040" y="21498"/>
                    <a:pt x="183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7"/>
                    <a:pt x="12040" y="21498"/>
                    <a:pt x="18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2" name="Freeform 145"/>
            <p:cNvSpPr>
              <a:spLocks/>
            </p:cNvSpPr>
            <p:nvPr/>
          </p:nvSpPr>
          <p:spPr bwMode="auto">
            <a:xfrm>
              <a:off x="1796" y="210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3" name="Line 146"/>
            <p:cNvSpPr>
              <a:spLocks noChangeShapeType="1"/>
            </p:cNvSpPr>
            <p:nvPr/>
          </p:nvSpPr>
          <p:spPr bwMode="auto">
            <a:xfrm>
              <a:off x="1796" y="21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4" name="Arc 147"/>
            <p:cNvSpPr>
              <a:spLocks/>
            </p:cNvSpPr>
            <p:nvPr/>
          </p:nvSpPr>
          <p:spPr bwMode="auto">
            <a:xfrm>
              <a:off x="1962" y="2098"/>
              <a:ext cx="100" cy="21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1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45"/>
                    <a:pt x="12060" y="21480"/>
                    <a:pt x="215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45"/>
                    <a:pt x="12060" y="21480"/>
                    <a:pt x="215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5" name="Freeform 148"/>
            <p:cNvSpPr>
              <a:spLocks/>
            </p:cNvSpPr>
            <p:nvPr/>
          </p:nvSpPr>
          <p:spPr bwMode="auto">
            <a:xfrm>
              <a:off x="2025" y="2091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6" name="Line 149"/>
            <p:cNvSpPr>
              <a:spLocks noChangeShapeType="1"/>
            </p:cNvSpPr>
            <p:nvPr/>
          </p:nvSpPr>
          <p:spPr bwMode="auto">
            <a:xfrm>
              <a:off x="2025" y="20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7" name="Arc 150"/>
            <p:cNvSpPr>
              <a:spLocks/>
            </p:cNvSpPr>
            <p:nvPr/>
          </p:nvSpPr>
          <p:spPr bwMode="auto">
            <a:xfrm>
              <a:off x="2196" y="2097"/>
              <a:ext cx="128" cy="2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0 h 21599"/>
                <a:gd name="T2" fmla="*/ 167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99"/>
                  </a:moveTo>
                  <a:cubicBezTo>
                    <a:pt x="21545" y="11925"/>
                    <a:pt x="11991" y="21507"/>
                    <a:pt x="167" y="21599"/>
                  </a:cubicBezTo>
                </a:path>
                <a:path w="21600" h="21599" stroke="0" extrusionOk="0">
                  <a:moveTo>
                    <a:pt x="21599" y="99"/>
                  </a:moveTo>
                  <a:cubicBezTo>
                    <a:pt x="21545" y="11925"/>
                    <a:pt x="11991" y="21507"/>
                    <a:pt x="16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8" name="Freeform 151"/>
            <p:cNvSpPr>
              <a:spLocks/>
            </p:cNvSpPr>
            <p:nvPr/>
          </p:nvSpPr>
          <p:spPr bwMode="auto">
            <a:xfrm>
              <a:off x="2287" y="2091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9" name="Line 152"/>
            <p:cNvSpPr>
              <a:spLocks noChangeShapeType="1"/>
            </p:cNvSpPr>
            <p:nvPr/>
          </p:nvSpPr>
          <p:spPr bwMode="auto">
            <a:xfrm>
              <a:off x="2287" y="20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0" name="Line 153"/>
            <p:cNvSpPr>
              <a:spLocks noChangeShapeType="1"/>
            </p:cNvSpPr>
            <p:nvPr/>
          </p:nvSpPr>
          <p:spPr bwMode="auto">
            <a:xfrm flipV="1">
              <a:off x="2438" y="2086"/>
              <a:ext cx="0" cy="9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1" name="Freeform 154"/>
            <p:cNvSpPr>
              <a:spLocks/>
            </p:cNvSpPr>
            <p:nvPr/>
          </p:nvSpPr>
          <p:spPr bwMode="auto">
            <a:xfrm>
              <a:off x="2400" y="2079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2" name="Line 155"/>
            <p:cNvSpPr>
              <a:spLocks noChangeShapeType="1"/>
            </p:cNvSpPr>
            <p:nvPr/>
          </p:nvSpPr>
          <p:spPr bwMode="auto">
            <a:xfrm>
              <a:off x="2400" y="20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3" name="Line 156"/>
            <p:cNvSpPr>
              <a:spLocks noChangeShapeType="1"/>
            </p:cNvSpPr>
            <p:nvPr/>
          </p:nvSpPr>
          <p:spPr bwMode="auto">
            <a:xfrm flipV="1">
              <a:off x="2683" y="2075"/>
              <a:ext cx="7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4" name="Freeform 157"/>
            <p:cNvSpPr>
              <a:spLocks/>
            </p:cNvSpPr>
            <p:nvPr/>
          </p:nvSpPr>
          <p:spPr bwMode="auto">
            <a:xfrm>
              <a:off x="2652" y="2066"/>
              <a:ext cx="76" cy="10"/>
            </a:xfrm>
            <a:custGeom>
              <a:avLst/>
              <a:gdLst>
                <a:gd name="T0" fmla="*/ 209 w 209"/>
                <a:gd name="T1" fmla="*/ 9 h 28"/>
                <a:gd name="T2" fmla="*/ 209 w 209"/>
                <a:gd name="T3" fmla="*/ 28 h 28"/>
                <a:gd name="T4" fmla="*/ 0 w 209"/>
                <a:gd name="T5" fmla="*/ 20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9"/>
                  </a:moveTo>
                  <a:lnTo>
                    <a:pt x="209" y="28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5" name="Line 158"/>
            <p:cNvSpPr>
              <a:spLocks noChangeShapeType="1"/>
            </p:cNvSpPr>
            <p:nvPr/>
          </p:nvSpPr>
          <p:spPr bwMode="auto">
            <a:xfrm>
              <a:off x="6721" y="5086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2656" name="Curved Connector 22655"/>
          <p:cNvCxnSpPr>
            <a:stCxn id="22566" idx="0"/>
          </p:cNvCxnSpPr>
          <p:nvPr/>
        </p:nvCxnSpPr>
        <p:spPr>
          <a:xfrm rot="5400000" flipH="1" flipV="1">
            <a:off x="3259535" y="1309292"/>
            <a:ext cx="1241425" cy="303926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52400"/>
            <a:ext cx="6834188" cy="8686800"/>
            <a:chOff x="144" y="96"/>
            <a:chExt cx="4305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2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0" y="22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2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0" y="22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1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0" y="21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0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0" y="20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002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198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9" y="198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19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0" y="19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18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0" y="18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17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0" y="17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7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0" y="17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65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63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9" y="163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5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0" y="15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51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0" y="151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4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2" name="Line 32"/>
            <p:cNvSpPr>
              <a:spLocks noChangeShapeType="1"/>
            </p:cNvSpPr>
            <p:nvPr/>
          </p:nvSpPr>
          <p:spPr bwMode="auto">
            <a:xfrm>
              <a:off x="4040" y="14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3" name="Line 33"/>
            <p:cNvSpPr>
              <a:spLocks noChangeShapeType="1"/>
            </p:cNvSpPr>
            <p:nvPr/>
          </p:nvSpPr>
          <p:spPr bwMode="auto">
            <a:xfrm>
              <a:off x="179" y="13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5" name="Line 34"/>
            <p:cNvSpPr>
              <a:spLocks noChangeShapeType="1"/>
            </p:cNvSpPr>
            <p:nvPr/>
          </p:nvSpPr>
          <p:spPr bwMode="auto">
            <a:xfrm>
              <a:off x="4040" y="13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6" name="Line 35"/>
            <p:cNvSpPr>
              <a:spLocks noChangeShapeType="1"/>
            </p:cNvSpPr>
            <p:nvPr/>
          </p:nvSpPr>
          <p:spPr bwMode="auto">
            <a:xfrm>
              <a:off x="179" y="130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7" name="Line 36"/>
            <p:cNvSpPr>
              <a:spLocks noChangeShapeType="1"/>
            </p:cNvSpPr>
            <p:nvPr/>
          </p:nvSpPr>
          <p:spPr bwMode="auto">
            <a:xfrm>
              <a:off x="1640" y="128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8" name="Line 37"/>
            <p:cNvSpPr>
              <a:spLocks noChangeShapeType="1"/>
            </p:cNvSpPr>
            <p:nvPr/>
          </p:nvSpPr>
          <p:spPr bwMode="auto">
            <a:xfrm>
              <a:off x="2629" y="128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9" name="Line 38"/>
            <p:cNvSpPr>
              <a:spLocks noChangeShapeType="1"/>
            </p:cNvSpPr>
            <p:nvPr/>
          </p:nvSpPr>
          <p:spPr bwMode="auto">
            <a:xfrm>
              <a:off x="179" y="12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0" name="Line 39"/>
            <p:cNvSpPr>
              <a:spLocks noChangeShapeType="1"/>
            </p:cNvSpPr>
            <p:nvPr/>
          </p:nvSpPr>
          <p:spPr bwMode="auto">
            <a:xfrm>
              <a:off x="4040" y="12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1" name="Line 40"/>
            <p:cNvSpPr>
              <a:spLocks noChangeShapeType="1"/>
            </p:cNvSpPr>
            <p:nvPr/>
          </p:nvSpPr>
          <p:spPr bwMode="auto">
            <a:xfrm>
              <a:off x="179" y="11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2" name="Line 41"/>
            <p:cNvSpPr>
              <a:spLocks noChangeShapeType="1"/>
            </p:cNvSpPr>
            <p:nvPr/>
          </p:nvSpPr>
          <p:spPr bwMode="auto">
            <a:xfrm>
              <a:off x="4040" y="11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3" name="Line 42"/>
            <p:cNvSpPr>
              <a:spLocks noChangeShapeType="1"/>
            </p:cNvSpPr>
            <p:nvPr/>
          </p:nvSpPr>
          <p:spPr bwMode="auto">
            <a:xfrm>
              <a:off x="179" y="109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4" name="Line 43"/>
            <p:cNvSpPr>
              <a:spLocks noChangeShapeType="1"/>
            </p:cNvSpPr>
            <p:nvPr/>
          </p:nvSpPr>
          <p:spPr bwMode="auto">
            <a:xfrm>
              <a:off x="4040" y="109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5" name="Line 44"/>
            <p:cNvSpPr>
              <a:spLocks noChangeShapeType="1"/>
            </p:cNvSpPr>
            <p:nvPr/>
          </p:nvSpPr>
          <p:spPr bwMode="auto">
            <a:xfrm>
              <a:off x="179" y="10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6" name="Line 45"/>
            <p:cNvSpPr>
              <a:spLocks noChangeShapeType="1"/>
            </p:cNvSpPr>
            <p:nvPr/>
          </p:nvSpPr>
          <p:spPr bwMode="auto">
            <a:xfrm>
              <a:off x="4040" y="10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7" name="Line 46"/>
            <p:cNvSpPr>
              <a:spLocks noChangeShapeType="1"/>
            </p:cNvSpPr>
            <p:nvPr/>
          </p:nvSpPr>
          <p:spPr bwMode="auto">
            <a:xfrm>
              <a:off x="179" y="95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8" name="Line 47"/>
            <p:cNvSpPr>
              <a:spLocks noChangeShapeType="1"/>
            </p:cNvSpPr>
            <p:nvPr/>
          </p:nvSpPr>
          <p:spPr bwMode="auto">
            <a:xfrm>
              <a:off x="1640" y="93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9" name="Line 48"/>
            <p:cNvSpPr>
              <a:spLocks noChangeShapeType="1"/>
            </p:cNvSpPr>
            <p:nvPr/>
          </p:nvSpPr>
          <p:spPr bwMode="auto">
            <a:xfrm>
              <a:off x="2629" y="93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0" name="Line 49"/>
            <p:cNvSpPr>
              <a:spLocks noChangeShapeType="1"/>
            </p:cNvSpPr>
            <p:nvPr/>
          </p:nvSpPr>
          <p:spPr bwMode="auto">
            <a:xfrm>
              <a:off x="179" y="8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1" name="Line 50"/>
            <p:cNvSpPr>
              <a:spLocks noChangeShapeType="1"/>
            </p:cNvSpPr>
            <p:nvPr/>
          </p:nvSpPr>
          <p:spPr bwMode="auto">
            <a:xfrm>
              <a:off x="4040" y="8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2" name="Line 51"/>
            <p:cNvSpPr>
              <a:spLocks noChangeShapeType="1"/>
            </p:cNvSpPr>
            <p:nvPr/>
          </p:nvSpPr>
          <p:spPr bwMode="auto">
            <a:xfrm>
              <a:off x="179" y="8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3" name="Line 52"/>
            <p:cNvSpPr>
              <a:spLocks noChangeShapeType="1"/>
            </p:cNvSpPr>
            <p:nvPr/>
          </p:nvSpPr>
          <p:spPr bwMode="auto">
            <a:xfrm>
              <a:off x="4040" y="8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4" name="Line 53"/>
            <p:cNvSpPr>
              <a:spLocks noChangeShapeType="1"/>
            </p:cNvSpPr>
            <p:nvPr/>
          </p:nvSpPr>
          <p:spPr bwMode="auto">
            <a:xfrm>
              <a:off x="179" y="74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5" name="Line 54"/>
            <p:cNvSpPr>
              <a:spLocks noChangeShapeType="1"/>
            </p:cNvSpPr>
            <p:nvPr/>
          </p:nvSpPr>
          <p:spPr bwMode="auto">
            <a:xfrm>
              <a:off x="4040" y="74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6" name="Line 55"/>
            <p:cNvSpPr>
              <a:spLocks noChangeShapeType="1"/>
            </p:cNvSpPr>
            <p:nvPr/>
          </p:nvSpPr>
          <p:spPr bwMode="auto">
            <a:xfrm>
              <a:off x="179" y="6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7" name="Line 56"/>
            <p:cNvSpPr>
              <a:spLocks noChangeShapeType="1"/>
            </p:cNvSpPr>
            <p:nvPr/>
          </p:nvSpPr>
          <p:spPr bwMode="auto">
            <a:xfrm>
              <a:off x="4040" y="6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8" name="Line 57"/>
            <p:cNvSpPr>
              <a:spLocks noChangeShapeType="1"/>
            </p:cNvSpPr>
            <p:nvPr/>
          </p:nvSpPr>
          <p:spPr bwMode="auto">
            <a:xfrm>
              <a:off x="179" y="60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9" name="Line 58"/>
            <p:cNvSpPr>
              <a:spLocks noChangeShapeType="1"/>
            </p:cNvSpPr>
            <p:nvPr/>
          </p:nvSpPr>
          <p:spPr bwMode="auto">
            <a:xfrm>
              <a:off x="1640" y="58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0" name="Line 59"/>
            <p:cNvSpPr>
              <a:spLocks noChangeShapeType="1"/>
            </p:cNvSpPr>
            <p:nvPr/>
          </p:nvSpPr>
          <p:spPr bwMode="auto">
            <a:xfrm>
              <a:off x="2629" y="58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1" name="Line 60"/>
            <p:cNvSpPr>
              <a:spLocks noChangeShapeType="1"/>
            </p:cNvSpPr>
            <p:nvPr/>
          </p:nvSpPr>
          <p:spPr bwMode="auto">
            <a:xfrm>
              <a:off x="179" y="5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2" name="Line 61"/>
            <p:cNvSpPr>
              <a:spLocks noChangeShapeType="1"/>
            </p:cNvSpPr>
            <p:nvPr/>
          </p:nvSpPr>
          <p:spPr bwMode="auto">
            <a:xfrm>
              <a:off x="4040" y="5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3" name="Line 62"/>
            <p:cNvSpPr>
              <a:spLocks noChangeShapeType="1"/>
            </p:cNvSpPr>
            <p:nvPr/>
          </p:nvSpPr>
          <p:spPr bwMode="auto">
            <a:xfrm>
              <a:off x="179" y="46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4" name="Line 63"/>
            <p:cNvSpPr>
              <a:spLocks noChangeShapeType="1"/>
            </p:cNvSpPr>
            <p:nvPr/>
          </p:nvSpPr>
          <p:spPr bwMode="auto">
            <a:xfrm>
              <a:off x="4040" y="46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5" name="Line 64"/>
            <p:cNvSpPr>
              <a:spLocks noChangeShapeType="1"/>
            </p:cNvSpPr>
            <p:nvPr/>
          </p:nvSpPr>
          <p:spPr bwMode="auto">
            <a:xfrm>
              <a:off x="179" y="39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6" name="Line 65"/>
            <p:cNvSpPr>
              <a:spLocks noChangeShapeType="1"/>
            </p:cNvSpPr>
            <p:nvPr/>
          </p:nvSpPr>
          <p:spPr bwMode="auto">
            <a:xfrm>
              <a:off x="4040" y="39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7" name="Line 66"/>
            <p:cNvSpPr>
              <a:spLocks noChangeShapeType="1"/>
            </p:cNvSpPr>
            <p:nvPr/>
          </p:nvSpPr>
          <p:spPr bwMode="auto">
            <a:xfrm>
              <a:off x="179" y="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8" name="Line 67"/>
            <p:cNvSpPr>
              <a:spLocks noChangeShapeType="1"/>
            </p:cNvSpPr>
            <p:nvPr/>
          </p:nvSpPr>
          <p:spPr bwMode="auto">
            <a:xfrm>
              <a:off x="4040" y="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9" name="Rectangle 68"/>
            <p:cNvSpPr>
              <a:spLocks noChangeArrowheads="1"/>
            </p:cNvSpPr>
            <p:nvPr/>
          </p:nvSpPr>
          <p:spPr bwMode="auto">
            <a:xfrm>
              <a:off x="171" y="261"/>
              <a:ext cx="3920" cy="208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0" name="Oval 69"/>
            <p:cNvSpPr>
              <a:spLocks noChangeArrowheads="1"/>
            </p:cNvSpPr>
            <p:nvPr/>
          </p:nvSpPr>
          <p:spPr bwMode="auto">
            <a:xfrm>
              <a:off x="1176" y="1889"/>
              <a:ext cx="130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1" name="Rectangle 70"/>
            <p:cNvSpPr>
              <a:spLocks noChangeArrowheads="1"/>
            </p:cNvSpPr>
            <p:nvPr/>
          </p:nvSpPr>
          <p:spPr bwMode="auto">
            <a:xfrm>
              <a:off x="2697" y="1636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2" name="Oval 71"/>
            <p:cNvSpPr>
              <a:spLocks noChangeArrowheads="1"/>
            </p:cNvSpPr>
            <p:nvPr/>
          </p:nvSpPr>
          <p:spPr bwMode="auto">
            <a:xfrm>
              <a:off x="2664" y="1884"/>
              <a:ext cx="130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3" name="Rectangle 72"/>
            <p:cNvSpPr>
              <a:spLocks noChangeArrowheads="1"/>
            </p:cNvSpPr>
            <p:nvPr/>
          </p:nvSpPr>
          <p:spPr bwMode="auto">
            <a:xfrm>
              <a:off x="2301" y="1625"/>
              <a:ext cx="21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4" name="Oval 73"/>
            <p:cNvSpPr>
              <a:spLocks noChangeArrowheads="1"/>
            </p:cNvSpPr>
            <p:nvPr/>
          </p:nvSpPr>
          <p:spPr bwMode="auto">
            <a:xfrm>
              <a:off x="2416" y="1878"/>
              <a:ext cx="130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5" name="Rectangle 74"/>
            <p:cNvSpPr>
              <a:spLocks noChangeArrowheads="1"/>
            </p:cNvSpPr>
            <p:nvPr/>
          </p:nvSpPr>
          <p:spPr bwMode="auto">
            <a:xfrm>
              <a:off x="1851" y="1651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6" name="Rectangle 75"/>
            <p:cNvSpPr>
              <a:spLocks noChangeArrowheads="1"/>
            </p:cNvSpPr>
            <p:nvPr/>
          </p:nvSpPr>
          <p:spPr bwMode="auto">
            <a:xfrm>
              <a:off x="2164" y="1878"/>
              <a:ext cx="130" cy="12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7" name="Line 76"/>
            <p:cNvSpPr>
              <a:spLocks noChangeShapeType="1"/>
            </p:cNvSpPr>
            <p:nvPr/>
          </p:nvSpPr>
          <p:spPr bwMode="auto">
            <a:xfrm>
              <a:off x="2164" y="1878"/>
              <a:ext cx="126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8" name="Line 77"/>
            <p:cNvSpPr>
              <a:spLocks noChangeShapeType="1"/>
            </p:cNvSpPr>
            <p:nvPr/>
          </p:nvSpPr>
          <p:spPr bwMode="auto">
            <a:xfrm flipV="1">
              <a:off x="2164" y="1878"/>
              <a:ext cx="126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9" name="Rectangle 78"/>
            <p:cNvSpPr>
              <a:spLocks noChangeArrowheads="1"/>
            </p:cNvSpPr>
            <p:nvPr/>
          </p:nvSpPr>
          <p:spPr bwMode="auto">
            <a:xfrm>
              <a:off x="2515" y="1450"/>
              <a:ext cx="21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0" name="Oval 79"/>
            <p:cNvSpPr>
              <a:spLocks noChangeArrowheads="1"/>
            </p:cNvSpPr>
            <p:nvPr/>
          </p:nvSpPr>
          <p:spPr bwMode="auto">
            <a:xfrm>
              <a:off x="1912" y="1878"/>
              <a:ext cx="130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1" name="Rectangle 80"/>
            <p:cNvSpPr>
              <a:spLocks noChangeArrowheads="1"/>
            </p:cNvSpPr>
            <p:nvPr/>
          </p:nvSpPr>
          <p:spPr bwMode="auto">
            <a:xfrm>
              <a:off x="1851" y="1450"/>
              <a:ext cx="21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2" name="Oval 81"/>
            <p:cNvSpPr>
              <a:spLocks noChangeArrowheads="1"/>
            </p:cNvSpPr>
            <p:nvPr/>
          </p:nvSpPr>
          <p:spPr bwMode="auto">
            <a:xfrm>
              <a:off x="1648" y="1878"/>
              <a:ext cx="130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3" name="Rectangle 82"/>
            <p:cNvSpPr>
              <a:spLocks noChangeArrowheads="1"/>
            </p:cNvSpPr>
            <p:nvPr/>
          </p:nvSpPr>
          <p:spPr bwMode="auto">
            <a:xfrm>
              <a:off x="1033" y="1703"/>
              <a:ext cx="21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4" name="Oval 83"/>
            <p:cNvSpPr>
              <a:spLocks noChangeArrowheads="1"/>
            </p:cNvSpPr>
            <p:nvPr/>
          </p:nvSpPr>
          <p:spPr bwMode="auto">
            <a:xfrm>
              <a:off x="1412" y="1878"/>
              <a:ext cx="130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5" name="Rectangle 84"/>
            <p:cNvSpPr>
              <a:spLocks noChangeArrowheads="1"/>
            </p:cNvSpPr>
            <p:nvPr/>
          </p:nvSpPr>
          <p:spPr bwMode="auto">
            <a:xfrm>
              <a:off x="1368" y="1661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6" name="Oval 85"/>
            <p:cNvSpPr>
              <a:spLocks noChangeArrowheads="1"/>
            </p:cNvSpPr>
            <p:nvPr/>
          </p:nvSpPr>
          <p:spPr bwMode="auto">
            <a:xfrm>
              <a:off x="2164" y="1998"/>
              <a:ext cx="130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7" name="Rectangle 86"/>
            <p:cNvSpPr>
              <a:spLocks noChangeArrowheads="1"/>
            </p:cNvSpPr>
            <p:nvPr/>
          </p:nvSpPr>
          <p:spPr bwMode="auto">
            <a:xfrm>
              <a:off x="3240" y="1594"/>
              <a:ext cx="21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8" name="Oval 87"/>
            <p:cNvSpPr>
              <a:spLocks noChangeArrowheads="1"/>
            </p:cNvSpPr>
            <p:nvPr/>
          </p:nvSpPr>
          <p:spPr bwMode="auto">
            <a:xfrm>
              <a:off x="2164" y="2214"/>
              <a:ext cx="130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9" name="Rectangle 88"/>
            <p:cNvSpPr>
              <a:spLocks noChangeArrowheads="1"/>
            </p:cNvSpPr>
            <p:nvPr/>
          </p:nvSpPr>
          <p:spPr bwMode="auto">
            <a:xfrm>
              <a:off x="693" y="1739"/>
              <a:ext cx="21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0" name="Oval 89"/>
            <p:cNvSpPr>
              <a:spLocks noChangeArrowheads="1"/>
            </p:cNvSpPr>
            <p:nvPr/>
          </p:nvSpPr>
          <p:spPr bwMode="auto">
            <a:xfrm>
              <a:off x="3043" y="2013"/>
              <a:ext cx="129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1" name="Rectangle 90"/>
            <p:cNvSpPr>
              <a:spLocks noChangeArrowheads="1"/>
            </p:cNvSpPr>
            <p:nvPr/>
          </p:nvSpPr>
          <p:spPr bwMode="auto">
            <a:xfrm>
              <a:off x="2260" y="969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2" name="Oval 91"/>
            <p:cNvSpPr>
              <a:spLocks noChangeArrowheads="1"/>
            </p:cNvSpPr>
            <p:nvPr/>
          </p:nvSpPr>
          <p:spPr bwMode="auto">
            <a:xfrm>
              <a:off x="945" y="2043"/>
              <a:ext cx="130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3" name="Rectangle 92"/>
            <p:cNvSpPr>
              <a:spLocks noChangeArrowheads="1"/>
            </p:cNvSpPr>
            <p:nvPr/>
          </p:nvSpPr>
          <p:spPr bwMode="auto">
            <a:xfrm>
              <a:off x="1225" y="1388"/>
              <a:ext cx="32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4" name="Rectangle 93"/>
            <p:cNvSpPr>
              <a:spLocks noChangeArrowheads="1"/>
            </p:cNvSpPr>
            <p:nvPr/>
          </p:nvSpPr>
          <p:spPr bwMode="auto">
            <a:xfrm>
              <a:off x="320" y="2172"/>
              <a:ext cx="32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5" name="Rectangle 94"/>
            <p:cNvSpPr>
              <a:spLocks noChangeArrowheads="1"/>
            </p:cNvSpPr>
            <p:nvPr/>
          </p:nvSpPr>
          <p:spPr bwMode="auto">
            <a:xfrm>
              <a:off x="1537" y="122"/>
              <a:ext cx="428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6" name="Rectangle 95"/>
            <p:cNvSpPr>
              <a:spLocks noChangeArrowheads="1"/>
            </p:cNvSpPr>
            <p:nvPr/>
          </p:nvSpPr>
          <p:spPr bwMode="auto">
            <a:xfrm>
              <a:off x="1922" y="122"/>
              <a:ext cx="18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Double Tigh</a:t>
              </a:r>
              <a:r>
                <a:rPr lang="en-US" sz="15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t Liz</a:t>
              </a: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41 Counter Boot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7" name="Rectangle 96"/>
            <p:cNvSpPr>
              <a:spLocks noChangeArrowheads="1"/>
            </p:cNvSpPr>
            <p:nvPr/>
          </p:nvSpPr>
          <p:spPr bwMode="auto">
            <a:xfrm>
              <a:off x="233" y="2414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8" name="Rectangle 97"/>
            <p:cNvSpPr>
              <a:spLocks noChangeArrowheads="1"/>
            </p:cNvSpPr>
            <p:nvPr/>
          </p:nvSpPr>
          <p:spPr bwMode="auto">
            <a:xfrm>
              <a:off x="418" y="2414"/>
              <a:ext cx="8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9" name="Rectangle 98"/>
            <p:cNvSpPr>
              <a:spLocks noChangeArrowheads="1"/>
            </p:cNvSpPr>
            <p:nvPr/>
          </p:nvSpPr>
          <p:spPr bwMode="auto">
            <a:xfrm>
              <a:off x="233" y="2631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0" name="Rectangle 99"/>
            <p:cNvSpPr>
              <a:spLocks noChangeArrowheads="1"/>
            </p:cNvSpPr>
            <p:nvPr/>
          </p:nvSpPr>
          <p:spPr bwMode="auto">
            <a:xfrm>
              <a:off x="432" y="2631"/>
              <a:ext cx="8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1" name="Rectangle 100"/>
            <p:cNvSpPr>
              <a:spLocks noChangeArrowheads="1"/>
            </p:cNvSpPr>
            <p:nvPr/>
          </p:nvSpPr>
          <p:spPr bwMode="auto">
            <a:xfrm>
              <a:off x="233" y="2848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2" name="Rectangle 101"/>
            <p:cNvSpPr>
              <a:spLocks noChangeArrowheads="1"/>
            </p:cNvSpPr>
            <p:nvPr/>
          </p:nvSpPr>
          <p:spPr bwMode="auto">
            <a:xfrm>
              <a:off x="432" y="2848"/>
              <a:ext cx="6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Post-Lead.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3" name="Rectangle 102"/>
            <p:cNvSpPr>
              <a:spLocks noChangeArrowheads="1"/>
            </p:cNvSpPr>
            <p:nvPr/>
          </p:nvSpPr>
          <p:spPr bwMode="auto">
            <a:xfrm>
              <a:off x="233" y="3065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4" name="Rectangle 103"/>
            <p:cNvSpPr>
              <a:spLocks noChangeArrowheads="1"/>
            </p:cNvSpPr>
            <p:nvPr/>
          </p:nvSpPr>
          <p:spPr bwMode="auto">
            <a:xfrm>
              <a:off x="432" y="3065"/>
              <a:ext cx="61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5" name="Rectangle 104"/>
            <p:cNvSpPr>
              <a:spLocks noChangeArrowheads="1"/>
            </p:cNvSpPr>
            <p:nvPr/>
          </p:nvSpPr>
          <p:spPr bwMode="auto">
            <a:xfrm>
              <a:off x="233" y="328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6" name="Rectangle 105"/>
            <p:cNvSpPr>
              <a:spLocks noChangeArrowheads="1"/>
            </p:cNvSpPr>
            <p:nvPr/>
          </p:nvSpPr>
          <p:spPr bwMode="auto">
            <a:xfrm>
              <a:off x="432" y="3282"/>
              <a:ext cx="7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7" name="Rectangle 106"/>
            <p:cNvSpPr>
              <a:spLocks noChangeArrowheads="1"/>
            </p:cNvSpPr>
            <p:nvPr/>
          </p:nvSpPr>
          <p:spPr bwMode="auto">
            <a:xfrm>
              <a:off x="233" y="3499"/>
              <a:ext cx="14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</a:t>
              </a:r>
              <a:r>
                <a:rPr kumimoji="0" lang="en-US" sz="13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8" name="Rectangle 107"/>
            <p:cNvSpPr>
              <a:spLocks noChangeArrowheads="1"/>
            </p:cNvSpPr>
            <p:nvPr/>
          </p:nvSpPr>
          <p:spPr bwMode="auto">
            <a:xfrm>
              <a:off x="422" y="3499"/>
              <a:ext cx="37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Post-Corner. Break off at 18 yards if you cannot beat the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9" name="Rectangle 108"/>
            <p:cNvSpPr>
              <a:spLocks noChangeArrowheads="1"/>
            </p:cNvSpPr>
            <p:nvPr/>
          </p:nvSpPr>
          <p:spPr bwMode="auto">
            <a:xfrm>
              <a:off x="233" y="3608"/>
              <a:ext cx="7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defender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0" name="Rectangle 109"/>
            <p:cNvSpPr>
              <a:spLocks noChangeArrowheads="1"/>
            </p:cNvSpPr>
            <p:nvPr/>
          </p:nvSpPr>
          <p:spPr bwMode="auto">
            <a:xfrm>
              <a:off x="233" y="3825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3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1" name="Rectangle 110"/>
            <p:cNvSpPr>
              <a:spLocks noChangeArrowheads="1"/>
            </p:cNvSpPr>
            <p:nvPr/>
          </p:nvSpPr>
          <p:spPr bwMode="auto">
            <a:xfrm>
              <a:off x="432" y="3825"/>
              <a:ext cx="76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2" name="Rectangle 111"/>
            <p:cNvSpPr>
              <a:spLocks noChangeArrowheads="1"/>
            </p:cNvSpPr>
            <p:nvPr/>
          </p:nvSpPr>
          <p:spPr bwMode="auto">
            <a:xfrm>
              <a:off x="233" y="4042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3" name="Rectangle 112"/>
            <p:cNvSpPr>
              <a:spLocks noChangeArrowheads="1"/>
            </p:cNvSpPr>
            <p:nvPr/>
          </p:nvSpPr>
          <p:spPr bwMode="auto">
            <a:xfrm>
              <a:off x="432" y="4042"/>
              <a:ext cx="39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short of midline. 2nd step @45 over midline. Put ball on outside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4" name="Rectangle 113"/>
            <p:cNvSpPr>
              <a:spLocks noChangeArrowheads="1"/>
            </p:cNvSpPr>
            <p:nvPr/>
          </p:nvSpPr>
          <p:spPr bwMode="auto">
            <a:xfrm>
              <a:off x="233" y="4150"/>
              <a:ext cx="421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hip extending inside arm on 3rd step faking Belly Opposite. Look back 2 steps. Attack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5" name="Rectangle 114"/>
            <p:cNvSpPr>
              <a:spLocks noChangeArrowheads="1"/>
            </p:cNvSpPr>
            <p:nvPr/>
          </p:nvSpPr>
          <p:spPr bwMode="auto">
            <a:xfrm>
              <a:off x="233" y="4259"/>
              <a:ext cx="242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Flank. Run 1st. Look deep first in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6" name="Rectangle 115"/>
            <p:cNvSpPr>
              <a:spLocks noChangeArrowheads="1"/>
            </p:cNvSpPr>
            <p:nvPr/>
          </p:nvSpPr>
          <p:spPr bwMode="auto">
            <a:xfrm>
              <a:off x="233" y="4476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7" name="Rectangle 116"/>
            <p:cNvSpPr>
              <a:spLocks noChangeArrowheads="1"/>
            </p:cNvSpPr>
            <p:nvPr/>
          </p:nvSpPr>
          <p:spPr bwMode="auto">
            <a:xfrm>
              <a:off x="432" y="4476"/>
              <a:ext cx="34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22 Slide Opposite Rock out, drop step, lateral crossover, aim for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8" name="Rectangle 117"/>
            <p:cNvSpPr>
              <a:spLocks noChangeArrowheads="1"/>
            </p:cNvSpPr>
            <p:nvPr/>
          </p:nvSpPr>
          <p:spPr bwMode="auto">
            <a:xfrm>
              <a:off x="233" y="4584"/>
              <a:ext cx="24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Center.From wing run thru your diveback position.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9" name="Rectangle 118"/>
            <p:cNvSpPr>
              <a:spLocks noChangeArrowheads="1"/>
            </p:cNvSpPr>
            <p:nvPr/>
          </p:nvSpPr>
          <p:spPr bwMode="auto">
            <a:xfrm>
              <a:off x="233" y="4801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0" name="Rectangle 119"/>
            <p:cNvSpPr>
              <a:spLocks noChangeArrowheads="1"/>
            </p:cNvSpPr>
            <p:nvPr/>
          </p:nvSpPr>
          <p:spPr bwMode="auto">
            <a:xfrm>
              <a:off x="432" y="4801"/>
              <a:ext cx="30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TE area. Hook 1st outside of 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1" name="Rectangle 120"/>
            <p:cNvSpPr>
              <a:spLocks noChangeArrowheads="1"/>
            </p:cNvSpPr>
            <p:nvPr/>
          </p:nvSpPr>
          <p:spPr bwMode="auto">
            <a:xfrm>
              <a:off x="233" y="5018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2" name="Rectangle 121"/>
            <p:cNvSpPr>
              <a:spLocks noChangeArrowheads="1"/>
            </p:cNvSpPr>
            <p:nvPr/>
          </p:nvSpPr>
          <p:spPr bwMode="auto">
            <a:xfrm>
              <a:off x="432" y="5018"/>
              <a:ext cx="374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1st step crossover aim for outside foot of PSG. Run thru and block B gap if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3" name="Rectangle 122"/>
            <p:cNvSpPr>
              <a:spLocks noChangeArrowheads="1"/>
            </p:cNvSpPr>
            <p:nvPr/>
          </p:nvSpPr>
          <p:spPr bwMode="auto">
            <a:xfrm>
              <a:off x="233" y="5127"/>
              <a:ext cx="211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threatened. Get into flat 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4" name="Rectangle 123"/>
            <p:cNvSpPr>
              <a:spLocks noChangeArrowheads="1"/>
            </p:cNvSpPr>
            <p:nvPr/>
          </p:nvSpPr>
          <p:spPr bwMode="auto">
            <a:xfrm>
              <a:off x="233" y="5344"/>
              <a:ext cx="88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5" name="Line 124"/>
            <p:cNvSpPr>
              <a:spLocks noChangeShapeType="1"/>
            </p:cNvSpPr>
            <p:nvPr/>
          </p:nvSpPr>
          <p:spPr bwMode="auto">
            <a:xfrm flipH="1" flipV="1">
              <a:off x="2383" y="1793"/>
              <a:ext cx="90" cy="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6" name="Freeform 125"/>
            <p:cNvSpPr>
              <a:spLocks/>
            </p:cNvSpPr>
            <p:nvPr/>
          </p:nvSpPr>
          <p:spPr bwMode="auto">
            <a:xfrm>
              <a:off x="2349" y="1764"/>
              <a:ext cx="64" cy="52"/>
            </a:xfrm>
            <a:custGeom>
              <a:avLst/>
              <a:gdLst>
                <a:gd name="T0" fmla="*/ 162 w 175"/>
                <a:gd name="T1" fmla="*/ 0 h 151"/>
                <a:gd name="T2" fmla="*/ 175 w 175"/>
                <a:gd name="T3" fmla="*/ 14 h 151"/>
                <a:gd name="T4" fmla="*/ 13 w 175"/>
                <a:gd name="T5" fmla="*/ 151 h 151"/>
                <a:gd name="T6" fmla="*/ 0 w 175"/>
                <a:gd name="T7" fmla="*/ 1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1">
                  <a:moveTo>
                    <a:pt x="162" y="0"/>
                  </a:moveTo>
                  <a:lnTo>
                    <a:pt x="175" y="14"/>
                  </a:lnTo>
                  <a:lnTo>
                    <a:pt x="13" y="151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7" name="Line 126"/>
            <p:cNvSpPr>
              <a:spLocks noChangeShapeType="1"/>
            </p:cNvSpPr>
            <p:nvPr/>
          </p:nvSpPr>
          <p:spPr bwMode="auto">
            <a:xfrm>
              <a:off x="2349" y="1811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8" name="Line 127"/>
            <p:cNvSpPr>
              <a:spLocks noChangeShapeType="1"/>
            </p:cNvSpPr>
            <p:nvPr/>
          </p:nvSpPr>
          <p:spPr bwMode="auto">
            <a:xfrm>
              <a:off x="3360" y="592"/>
              <a:ext cx="291" cy="1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9" name="Freeform 128"/>
            <p:cNvSpPr>
              <a:spLocks/>
            </p:cNvSpPr>
            <p:nvPr/>
          </p:nvSpPr>
          <p:spPr bwMode="auto">
            <a:xfrm>
              <a:off x="3594" y="715"/>
              <a:ext cx="57" cy="43"/>
            </a:xfrm>
            <a:custGeom>
              <a:avLst/>
              <a:gdLst>
                <a:gd name="T0" fmla="*/ 57 w 57"/>
                <a:gd name="T1" fmla="*/ 43 h 43"/>
                <a:gd name="T2" fmla="*/ 20 w 57"/>
                <a:gd name="T3" fmla="*/ 0 h 43"/>
                <a:gd name="T4" fmla="*/ 23 w 57"/>
                <a:gd name="T5" fmla="*/ 23 h 43"/>
                <a:gd name="T6" fmla="*/ 0 w 57"/>
                <a:gd name="T7" fmla="*/ 32 h 43"/>
                <a:gd name="T8" fmla="*/ 57 w 57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3">
                  <a:moveTo>
                    <a:pt x="57" y="43"/>
                  </a:moveTo>
                  <a:lnTo>
                    <a:pt x="20" y="0"/>
                  </a:lnTo>
                  <a:lnTo>
                    <a:pt x="23" y="23"/>
                  </a:lnTo>
                  <a:lnTo>
                    <a:pt x="0" y="32"/>
                  </a:lnTo>
                  <a:lnTo>
                    <a:pt x="57" y="4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0" name="Freeform 129"/>
            <p:cNvSpPr>
              <a:spLocks/>
            </p:cNvSpPr>
            <p:nvPr/>
          </p:nvSpPr>
          <p:spPr bwMode="auto">
            <a:xfrm>
              <a:off x="2614" y="386"/>
              <a:ext cx="960" cy="1539"/>
            </a:xfrm>
            <a:custGeom>
              <a:avLst/>
              <a:gdLst>
                <a:gd name="T0" fmla="*/ 223 w 2624"/>
                <a:gd name="T1" fmla="*/ 4469 h 4469"/>
                <a:gd name="T2" fmla="*/ 0 w 2624"/>
                <a:gd name="T3" fmla="*/ 4199 h 4469"/>
                <a:gd name="T4" fmla="*/ 0 w 2624"/>
                <a:gd name="T5" fmla="*/ 2446 h 4469"/>
                <a:gd name="T6" fmla="*/ 2624 w 2624"/>
                <a:gd name="T7" fmla="*/ 0 h 4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4" h="4469">
                  <a:moveTo>
                    <a:pt x="223" y="4469"/>
                  </a:moveTo>
                  <a:lnTo>
                    <a:pt x="0" y="4199"/>
                  </a:lnTo>
                  <a:lnTo>
                    <a:pt x="0" y="2446"/>
                  </a:lnTo>
                  <a:lnTo>
                    <a:pt x="26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1" name="Freeform 130"/>
            <p:cNvSpPr>
              <a:spLocks/>
            </p:cNvSpPr>
            <p:nvPr/>
          </p:nvSpPr>
          <p:spPr bwMode="auto">
            <a:xfrm>
              <a:off x="3520" y="386"/>
              <a:ext cx="54" cy="48"/>
            </a:xfrm>
            <a:custGeom>
              <a:avLst/>
              <a:gdLst>
                <a:gd name="T0" fmla="*/ 54 w 54"/>
                <a:gd name="T1" fmla="*/ 0 h 48"/>
                <a:gd name="T2" fmla="*/ 0 w 54"/>
                <a:gd name="T3" fmla="*/ 21 h 48"/>
                <a:gd name="T4" fmla="*/ 25 w 54"/>
                <a:gd name="T5" fmla="*/ 26 h 48"/>
                <a:gd name="T6" fmla="*/ 27 w 54"/>
                <a:gd name="T7" fmla="*/ 48 h 48"/>
                <a:gd name="T8" fmla="*/ 54 w 54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0"/>
                  </a:moveTo>
                  <a:lnTo>
                    <a:pt x="0" y="21"/>
                  </a:lnTo>
                  <a:lnTo>
                    <a:pt x="25" y="26"/>
                  </a:lnTo>
                  <a:lnTo>
                    <a:pt x="27" y="4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2" name="Freeform 131"/>
            <p:cNvSpPr>
              <a:spLocks/>
            </p:cNvSpPr>
            <p:nvPr/>
          </p:nvSpPr>
          <p:spPr bwMode="auto">
            <a:xfrm>
              <a:off x="1093" y="2075"/>
              <a:ext cx="1471" cy="82"/>
            </a:xfrm>
            <a:custGeom>
              <a:avLst/>
              <a:gdLst>
                <a:gd name="T0" fmla="*/ 28 w 4019"/>
                <a:gd name="T1" fmla="*/ 119 h 237"/>
                <a:gd name="T2" fmla="*/ 148 w 4019"/>
                <a:gd name="T3" fmla="*/ 115 h 237"/>
                <a:gd name="T4" fmla="*/ 268 w 4019"/>
                <a:gd name="T5" fmla="*/ 111 h 237"/>
                <a:gd name="T6" fmla="*/ 388 w 4019"/>
                <a:gd name="T7" fmla="*/ 108 h 237"/>
                <a:gd name="T8" fmla="*/ 507 w 4019"/>
                <a:gd name="T9" fmla="*/ 104 h 237"/>
                <a:gd name="T10" fmla="*/ 627 w 4019"/>
                <a:gd name="T11" fmla="*/ 101 h 237"/>
                <a:gd name="T12" fmla="*/ 747 w 4019"/>
                <a:gd name="T13" fmla="*/ 97 h 237"/>
                <a:gd name="T14" fmla="*/ 867 w 4019"/>
                <a:gd name="T15" fmla="*/ 94 h 237"/>
                <a:gd name="T16" fmla="*/ 987 w 4019"/>
                <a:gd name="T17" fmla="*/ 90 h 237"/>
                <a:gd name="T18" fmla="*/ 1107 w 4019"/>
                <a:gd name="T19" fmla="*/ 86 h 237"/>
                <a:gd name="T20" fmla="*/ 1227 w 4019"/>
                <a:gd name="T21" fmla="*/ 83 h 237"/>
                <a:gd name="T22" fmla="*/ 1347 w 4019"/>
                <a:gd name="T23" fmla="*/ 79 h 237"/>
                <a:gd name="T24" fmla="*/ 1467 w 4019"/>
                <a:gd name="T25" fmla="*/ 76 h 237"/>
                <a:gd name="T26" fmla="*/ 1587 w 4019"/>
                <a:gd name="T27" fmla="*/ 72 h 237"/>
                <a:gd name="T28" fmla="*/ 1707 w 4019"/>
                <a:gd name="T29" fmla="*/ 68 h 237"/>
                <a:gd name="T30" fmla="*/ 1827 w 4019"/>
                <a:gd name="T31" fmla="*/ 65 h 237"/>
                <a:gd name="T32" fmla="*/ 1947 w 4019"/>
                <a:gd name="T33" fmla="*/ 61 h 237"/>
                <a:gd name="T34" fmla="*/ 2067 w 4019"/>
                <a:gd name="T35" fmla="*/ 58 h 237"/>
                <a:gd name="T36" fmla="*/ 2187 w 4019"/>
                <a:gd name="T37" fmla="*/ 54 h 237"/>
                <a:gd name="T38" fmla="*/ 2307 w 4019"/>
                <a:gd name="T39" fmla="*/ 51 h 237"/>
                <a:gd name="T40" fmla="*/ 2427 w 4019"/>
                <a:gd name="T41" fmla="*/ 47 h 237"/>
                <a:gd name="T42" fmla="*/ 2546 w 4019"/>
                <a:gd name="T43" fmla="*/ 43 h 237"/>
                <a:gd name="T44" fmla="*/ 2666 w 4019"/>
                <a:gd name="T45" fmla="*/ 40 h 237"/>
                <a:gd name="T46" fmla="*/ 2786 w 4019"/>
                <a:gd name="T47" fmla="*/ 36 h 237"/>
                <a:gd name="T48" fmla="*/ 2906 w 4019"/>
                <a:gd name="T49" fmla="*/ 33 h 237"/>
                <a:gd name="T50" fmla="*/ 3026 w 4019"/>
                <a:gd name="T51" fmla="*/ 29 h 237"/>
                <a:gd name="T52" fmla="*/ 3146 w 4019"/>
                <a:gd name="T53" fmla="*/ 26 h 237"/>
                <a:gd name="T54" fmla="*/ 3266 w 4019"/>
                <a:gd name="T55" fmla="*/ 22 h 237"/>
                <a:gd name="T56" fmla="*/ 3386 w 4019"/>
                <a:gd name="T57" fmla="*/ 18 h 237"/>
                <a:gd name="T58" fmla="*/ 3506 w 4019"/>
                <a:gd name="T59" fmla="*/ 15 h 237"/>
                <a:gd name="T60" fmla="*/ 3626 w 4019"/>
                <a:gd name="T61" fmla="*/ 11 h 237"/>
                <a:gd name="T62" fmla="*/ 3746 w 4019"/>
                <a:gd name="T63" fmla="*/ 8 h 237"/>
                <a:gd name="T64" fmla="*/ 3866 w 4019"/>
                <a:gd name="T65" fmla="*/ 4 h 237"/>
                <a:gd name="T66" fmla="*/ 3986 w 4019"/>
                <a:gd name="T67" fmla="*/ 0 h 237"/>
                <a:gd name="T68" fmla="*/ 4019 w 4019"/>
                <a:gd name="T69" fmla="*/ 6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19" h="237">
                  <a:moveTo>
                    <a:pt x="0" y="180"/>
                  </a:moveTo>
                  <a:lnTo>
                    <a:pt x="28" y="119"/>
                  </a:lnTo>
                  <a:lnTo>
                    <a:pt x="91" y="237"/>
                  </a:lnTo>
                  <a:lnTo>
                    <a:pt x="148" y="115"/>
                  </a:lnTo>
                  <a:lnTo>
                    <a:pt x="211" y="233"/>
                  </a:lnTo>
                  <a:lnTo>
                    <a:pt x="268" y="111"/>
                  </a:lnTo>
                  <a:lnTo>
                    <a:pt x="331" y="230"/>
                  </a:lnTo>
                  <a:lnTo>
                    <a:pt x="388" y="108"/>
                  </a:lnTo>
                  <a:lnTo>
                    <a:pt x="451" y="226"/>
                  </a:lnTo>
                  <a:lnTo>
                    <a:pt x="507" y="104"/>
                  </a:lnTo>
                  <a:lnTo>
                    <a:pt x="571" y="222"/>
                  </a:lnTo>
                  <a:lnTo>
                    <a:pt x="627" y="101"/>
                  </a:lnTo>
                  <a:lnTo>
                    <a:pt x="691" y="219"/>
                  </a:lnTo>
                  <a:lnTo>
                    <a:pt x="747" y="97"/>
                  </a:lnTo>
                  <a:lnTo>
                    <a:pt x="811" y="215"/>
                  </a:lnTo>
                  <a:lnTo>
                    <a:pt x="867" y="94"/>
                  </a:lnTo>
                  <a:lnTo>
                    <a:pt x="931" y="212"/>
                  </a:lnTo>
                  <a:lnTo>
                    <a:pt x="987" y="90"/>
                  </a:lnTo>
                  <a:lnTo>
                    <a:pt x="1051" y="208"/>
                  </a:lnTo>
                  <a:lnTo>
                    <a:pt x="1107" y="86"/>
                  </a:lnTo>
                  <a:lnTo>
                    <a:pt x="1171" y="205"/>
                  </a:lnTo>
                  <a:lnTo>
                    <a:pt x="1227" y="83"/>
                  </a:lnTo>
                  <a:lnTo>
                    <a:pt x="1291" y="201"/>
                  </a:lnTo>
                  <a:lnTo>
                    <a:pt x="1347" y="79"/>
                  </a:lnTo>
                  <a:lnTo>
                    <a:pt x="1411" y="197"/>
                  </a:lnTo>
                  <a:lnTo>
                    <a:pt x="1467" y="76"/>
                  </a:lnTo>
                  <a:lnTo>
                    <a:pt x="1531" y="194"/>
                  </a:lnTo>
                  <a:lnTo>
                    <a:pt x="1587" y="72"/>
                  </a:lnTo>
                  <a:lnTo>
                    <a:pt x="1651" y="190"/>
                  </a:lnTo>
                  <a:lnTo>
                    <a:pt x="1707" y="68"/>
                  </a:lnTo>
                  <a:lnTo>
                    <a:pt x="1770" y="187"/>
                  </a:lnTo>
                  <a:lnTo>
                    <a:pt x="1827" y="65"/>
                  </a:lnTo>
                  <a:lnTo>
                    <a:pt x="1890" y="183"/>
                  </a:lnTo>
                  <a:lnTo>
                    <a:pt x="1947" y="61"/>
                  </a:lnTo>
                  <a:lnTo>
                    <a:pt x="2010" y="179"/>
                  </a:lnTo>
                  <a:lnTo>
                    <a:pt x="2067" y="58"/>
                  </a:lnTo>
                  <a:lnTo>
                    <a:pt x="2130" y="176"/>
                  </a:lnTo>
                  <a:lnTo>
                    <a:pt x="2187" y="54"/>
                  </a:lnTo>
                  <a:lnTo>
                    <a:pt x="2250" y="172"/>
                  </a:lnTo>
                  <a:lnTo>
                    <a:pt x="2307" y="51"/>
                  </a:lnTo>
                  <a:lnTo>
                    <a:pt x="2370" y="169"/>
                  </a:lnTo>
                  <a:lnTo>
                    <a:pt x="2427" y="47"/>
                  </a:lnTo>
                  <a:lnTo>
                    <a:pt x="2490" y="165"/>
                  </a:lnTo>
                  <a:lnTo>
                    <a:pt x="2546" y="43"/>
                  </a:lnTo>
                  <a:lnTo>
                    <a:pt x="2610" y="162"/>
                  </a:lnTo>
                  <a:lnTo>
                    <a:pt x="2666" y="40"/>
                  </a:lnTo>
                  <a:lnTo>
                    <a:pt x="2730" y="158"/>
                  </a:lnTo>
                  <a:lnTo>
                    <a:pt x="2786" y="36"/>
                  </a:lnTo>
                  <a:lnTo>
                    <a:pt x="2850" y="154"/>
                  </a:lnTo>
                  <a:lnTo>
                    <a:pt x="2906" y="33"/>
                  </a:lnTo>
                  <a:lnTo>
                    <a:pt x="2970" y="151"/>
                  </a:lnTo>
                  <a:lnTo>
                    <a:pt x="3026" y="29"/>
                  </a:lnTo>
                  <a:lnTo>
                    <a:pt x="3090" y="147"/>
                  </a:lnTo>
                  <a:lnTo>
                    <a:pt x="3146" y="26"/>
                  </a:lnTo>
                  <a:lnTo>
                    <a:pt x="3210" y="144"/>
                  </a:lnTo>
                  <a:lnTo>
                    <a:pt x="3266" y="22"/>
                  </a:lnTo>
                  <a:lnTo>
                    <a:pt x="3330" y="140"/>
                  </a:lnTo>
                  <a:lnTo>
                    <a:pt x="3386" y="18"/>
                  </a:lnTo>
                  <a:lnTo>
                    <a:pt x="3450" y="137"/>
                  </a:lnTo>
                  <a:lnTo>
                    <a:pt x="3506" y="15"/>
                  </a:lnTo>
                  <a:lnTo>
                    <a:pt x="3570" y="133"/>
                  </a:lnTo>
                  <a:lnTo>
                    <a:pt x="3626" y="11"/>
                  </a:lnTo>
                  <a:lnTo>
                    <a:pt x="3690" y="129"/>
                  </a:lnTo>
                  <a:lnTo>
                    <a:pt x="3746" y="8"/>
                  </a:lnTo>
                  <a:lnTo>
                    <a:pt x="3809" y="126"/>
                  </a:lnTo>
                  <a:lnTo>
                    <a:pt x="3866" y="4"/>
                  </a:lnTo>
                  <a:lnTo>
                    <a:pt x="3929" y="122"/>
                  </a:lnTo>
                  <a:lnTo>
                    <a:pt x="3986" y="0"/>
                  </a:lnTo>
                  <a:lnTo>
                    <a:pt x="4018" y="60"/>
                  </a:lnTo>
                  <a:lnTo>
                    <a:pt x="4019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3" name="Line 132"/>
            <p:cNvSpPr>
              <a:spLocks noChangeShapeType="1"/>
            </p:cNvSpPr>
            <p:nvPr/>
          </p:nvSpPr>
          <p:spPr bwMode="auto">
            <a:xfrm>
              <a:off x="2564" y="2096"/>
              <a:ext cx="1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4" name="Arc 133"/>
            <p:cNvSpPr>
              <a:spLocks/>
            </p:cNvSpPr>
            <p:nvPr/>
          </p:nvSpPr>
          <p:spPr bwMode="auto">
            <a:xfrm>
              <a:off x="2579" y="2062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8 w 43200"/>
                <a:gd name="T1" fmla="*/ 23650 h 23921"/>
                <a:gd name="T2" fmla="*/ 43075 w 43200"/>
                <a:gd name="T3" fmla="*/ 23921 h 23921"/>
                <a:gd name="T4" fmla="*/ 21600 w 43200"/>
                <a:gd name="T5" fmla="*/ 21600 h 23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21" fill="none" extrusionOk="0">
                  <a:moveTo>
                    <a:pt x="97" y="23650"/>
                  </a:moveTo>
                  <a:cubicBezTo>
                    <a:pt x="32" y="22968"/>
                    <a:pt x="0" y="222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0"/>
                  </a:cubicBezTo>
                </a:path>
                <a:path w="43200" h="23921" stroke="0" extrusionOk="0">
                  <a:moveTo>
                    <a:pt x="97" y="23650"/>
                  </a:moveTo>
                  <a:cubicBezTo>
                    <a:pt x="32" y="22968"/>
                    <a:pt x="0" y="222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5" name="Arc 134"/>
            <p:cNvSpPr>
              <a:spLocks/>
            </p:cNvSpPr>
            <p:nvPr/>
          </p:nvSpPr>
          <p:spPr bwMode="auto">
            <a:xfrm>
              <a:off x="2653" y="2063"/>
              <a:ext cx="66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0 w 43200"/>
                <a:gd name="T1" fmla="*/ 23681 h 23944"/>
                <a:gd name="T2" fmla="*/ 43072 w 43200"/>
                <a:gd name="T3" fmla="*/ 23944 h 23944"/>
                <a:gd name="T4" fmla="*/ 21600 w 43200"/>
                <a:gd name="T5" fmla="*/ 21600 h 23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44" fill="none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3"/>
                    <a:pt x="43157" y="23165"/>
                    <a:pt x="43072" y="23944"/>
                  </a:cubicBezTo>
                </a:path>
                <a:path w="43200" h="23944" stroke="0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3"/>
                    <a:pt x="43157" y="23165"/>
                    <a:pt x="43072" y="2394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6" name="Arc 135"/>
            <p:cNvSpPr>
              <a:spLocks/>
            </p:cNvSpPr>
            <p:nvPr/>
          </p:nvSpPr>
          <p:spPr bwMode="auto">
            <a:xfrm>
              <a:off x="2725" y="2064"/>
              <a:ext cx="66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0 w 43200"/>
                <a:gd name="T1" fmla="*/ 23681 h 23831"/>
                <a:gd name="T2" fmla="*/ 43084 w 43200"/>
                <a:gd name="T3" fmla="*/ 23831 h 23831"/>
                <a:gd name="T4" fmla="*/ 21600 w 43200"/>
                <a:gd name="T5" fmla="*/ 21600 h 23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31" fill="none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45"/>
                    <a:pt x="43161" y="23089"/>
                    <a:pt x="43084" y="23831"/>
                  </a:cubicBezTo>
                </a:path>
                <a:path w="43200" h="23831" stroke="0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45"/>
                    <a:pt x="43161" y="23089"/>
                    <a:pt x="43084" y="2383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7" name="Arc 136"/>
            <p:cNvSpPr>
              <a:spLocks/>
            </p:cNvSpPr>
            <p:nvPr/>
          </p:nvSpPr>
          <p:spPr bwMode="auto">
            <a:xfrm>
              <a:off x="2799" y="2066"/>
              <a:ext cx="66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5 w 43200"/>
                <a:gd name="T1" fmla="*/ 22991 h 23886"/>
                <a:gd name="T2" fmla="*/ 43079 w 43200"/>
                <a:gd name="T3" fmla="*/ 23886 h 23886"/>
                <a:gd name="T4" fmla="*/ 21600 w 43200"/>
                <a:gd name="T5" fmla="*/ 21600 h 23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86" fill="none" extrusionOk="0">
                  <a:moveTo>
                    <a:pt x="44" y="22991"/>
                  </a:moveTo>
                  <a:cubicBezTo>
                    <a:pt x="14" y="22527"/>
                    <a:pt x="0" y="2206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3"/>
                    <a:pt x="43159" y="23126"/>
                    <a:pt x="43078" y="23885"/>
                  </a:cubicBezTo>
                </a:path>
                <a:path w="43200" h="23886" stroke="0" extrusionOk="0">
                  <a:moveTo>
                    <a:pt x="44" y="22991"/>
                  </a:moveTo>
                  <a:cubicBezTo>
                    <a:pt x="14" y="22527"/>
                    <a:pt x="0" y="2206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3"/>
                    <a:pt x="43159" y="23126"/>
                    <a:pt x="43078" y="2388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8" name="Line 137"/>
            <p:cNvSpPr>
              <a:spLocks noChangeShapeType="1"/>
            </p:cNvSpPr>
            <p:nvPr/>
          </p:nvSpPr>
          <p:spPr bwMode="auto">
            <a:xfrm>
              <a:off x="2872" y="2101"/>
              <a:ext cx="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9" name="Arc 138"/>
            <p:cNvSpPr>
              <a:spLocks/>
            </p:cNvSpPr>
            <p:nvPr/>
          </p:nvSpPr>
          <p:spPr bwMode="auto">
            <a:xfrm>
              <a:off x="2887" y="1894"/>
              <a:ext cx="92" cy="2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3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38"/>
                    <a:pt x="12070" y="21471"/>
                    <a:pt x="232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38"/>
                    <a:pt x="12070" y="21471"/>
                    <a:pt x="23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0" name="Arc 139"/>
            <p:cNvSpPr>
              <a:spLocks/>
            </p:cNvSpPr>
            <p:nvPr/>
          </p:nvSpPr>
          <p:spPr bwMode="auto">
            <a:xfrm>
              <a:off x="2843" y="1751"/>
              <a:ext cx="137" cy="143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58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158" y="-1"/>
                  </a:moveTo>
                  <a:cubicBezTo>
                    <a:pt x="12025" y="86"/>
                    <a:pt x="21600" y="9731"/>
                    <a:pt x="21600" y="21599"/>
                  </a:cubicBezTo>
                </a:path>
                <a:path w="21600" h="21599" stroke="0" extrusionOk="0">
                  <a:moveTo>
                    <a:pt x="158" y="-1"/>
                  </a:moveTo>
                  <a:cubicBezTo>
                    <a:pt x="12025" y="86"/>
                    <a:pt x="21600" y="9731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1" name="Freeform 140"/>
            <p:cNvSpPr>
              <a:spLocks/>
            </p:cNvSpPr>
            <p:nvPr/>
          </p:nvSpPr>
          <p:spPr bwMode="auto">
            <a:xfrm>
              <a:off x="2837" y="1714"/>
              <a:ext cx="7" cy="71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2" name="Line 141"/>
            <p:cNvSpPr>
              <a:spLocks noChangeShapeType="1"/>
            </p:cNvSpPr>
            <p:nvPr/>
          </p:nvSpPr>
          <p:spPr bwMode="auto">
            <a:xfrm>
              <a:off x="2837" y="178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6" name="Line 145"/>
            <p:cNvSpPr>
              <a:spLocks noChangeShapeType="1"/>
            </p:cNvSpPr>
            <p:nvPr/>
          </p:nvSpPr>
          <p:spPr bwMode="auto">
            <a:xfrm flipV="1">
              <a:off x="1302" y="210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7" name="Arc 146"/>
            <p:cNvSpPr>
              <a:spLocks/>
            </p:cNvSpPr>
            <p:nvPr/>
          </p:nvSpPr>
          <p:spPr bwMode="auto">
            <a:xfrm>
              <a:off x="1537" y="1878"/>
              <a:ext cx="98" cy="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3 w 21583"/>
                <a:gd name="T1" fmla="*/ 859 h 21600"/>
                <a:gd name="T2" fmla="*/ 0 w 21583"/>
                <a:gd name="T3" fmla="*/ 21600 h 21600"/>
                <a:gd name="T4" fmla="*/ 0 w 2158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3" h="21600" fill="none" extrusionOk="0">
                  <a:moveTo>
                    <a:pt x="21582" y="858"/>
                  </a:moveTo>
                  <a:cubicBezTo>
                    <a:pt x="21121" y="12444"/>
                    <a:pt x="11595" y="21599"/>
                    <a:pt x="0" y="21600"/>
                  </a:cubicBezTo>
                </a:path>
                <a:path w="21583" h="21600" stroke="0" extrusionOk="0">
                  <a:moveTo>
                    <a:pt x="21582" y="858"/>
                  </a:moveTo>
                  <a:cubicBezTo>
                    <a:pt x="21121" y="12444"/>
                    <a:pt x="1159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8" name="Arc 147"/>
            <p:cNvSpPr>
              <a:spLocks/>
            </p:cNvSpPr>
            <p:nvPr/>
          </p:nvSpPr>
          <p:spPr bwMode="auto">
            <a:xfrm>
              <a:off x="1592" y="1878"/>
              <a:ext cx="43" cy="2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5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4"/>
                  </a:moveTo>
                  <a:cubicBezTo>
                    <a:pt x="21541" y="11993"/>
                    <a:pt x="11888" y="21599"/>
                    <a:pt x="0" y="21600"/>
                  </a:cubicBezTo>
                </a:path>
                <a:path w="21600" h="21600" stroke="0" extrusionOk="0">
                  <a:moveTo>
                    <a:pt x="21599" y="104"/>
                  </a:moveTo>
                  <a:cubicBezTo>
                    <a:pt x="21541" y="11993"/>
                    <a:pt x="1188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9" name="Freeform 148"/>
            <p:cNvSpPr>
              <a:spLocks/>
            </p:cNvSpPr>
            <p:nvPr/>
          </p:nvSpPr>
          <p:spPr bwMode="auto">
            <a:xfrm>
              <a:off x="1525" y="2045"/>
              <a:ext cx="7" cy="71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0" name="Line 149"/>
            <p:cNvSpPr>
              <a:spLocks noChangeShapeType="1"/>
            </p:cNvSpPr>
            <p:nvPr/>
          </p:nvSpPr>
          <p:spPr bwMode="auto">
            <a:xfrm>
              <a:off x="1525" y="211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1" name="Freeform 150"/>
            <p:cNvSpPr>
              <a:spLocks/>
            </p:cNvSpPr>
            <p:nvPr/>
          </p:nvSpPr>
          <p:spPr bwMode="auto">
            <a:xfrm>
              <a:off x="2288" y="1772"/>
              <a:ext cx="58" cy="110"/>
            </a:xfrm>
            <a:custGeom>
              <a:avLst/>
              <a:gdLst>
                <a:gd name="T0" fmla="*/ 0 w 158"/>
                <a:gd name="T1" fmla="*/ 317 h 317"/>
                <a:gd name="T2" fmla="*/ 158 w 158"/>
                <a:gd name="T3" fmla="*/ 217 h 317"/>
                <a:gd name="T4" fmla="*/ 158 w 158"/>
                <a:gd name="T5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317">
                  <a:moveTo>
                    <a:pt x="0" y="317"/>
                  </a:moveTo>
                  <a:lnTo>
                    <a:pt x="158" y="217"/>
                  </a:lnTo>
                  <a:lnTo>
                    <a:pt x="1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2" name="Freeform 151"/>
            <p:cNvSpPr>
              <a:spLocks/>
            </p:cNvSpPr>
            <p:nvPr/>
          </p:nvSpPr>
          <p:spPr bwMode="auto">
            <a:xfrm>
              <a:off x="2307" y="1766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3" name="Line 152"/>
            <p:cNvSpPr>
              <a:spLocks noChangeShapeType="1"/>
            </p:cNvSpPr>
            <p:nvPr/>
          </p:nvSpPr>
          <p:spPr bwMode="auto">
            <a:xfrm>
              <a:off x="2307" y="176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4" name="Arc 153"/>
            <p:cNvSpPr>
              <a:spLocks/>
            </p:cNvSpPr>
            <p:nvPr/>
          </p:nvSpPr>
          <p:spPr bwMode="auto">
            <a:xfrm>
              <a:off x="2035" y="1866"/>
              <a:ext cx="83" cy="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6 w 21596"/>
                <a:gd name="T1" fmla="*/ 405 h 21600"/>
                <a:gd name="T2" fmla="*/ 0 w 21596"/>
                <a:gd name="T3" fmla="*/ 21600 h 21600"/>
                <a:gd name="T4" fmla="*/ 0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405"/>
                  </a:moveTo>
                  <a:cubicBezTo>
                    <a:pt x="21375" y="12174"/>
                    <a:pt x="11771" y="21599"/>
                    <a:pt x="0" y="21600"/>
                  </a:cubicBezTo>
                </a:path>
                <a:path w="21596" h="21600" stroke="0" extrusionOk="0">
                  <a:moveTo>
                    <a:pt x="21596" y="405"/>
                  </a:moveTo>
                  <a:cubicBezTo>
                    <a:pt x="21375" y="12174"/>
                    <a:pt x="1177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5" name="Arc 154"/>
            <p:cNvSpPr>
              <a:spLocks/>
            </p:cNvSpPr>
            <p:nvPr/>
          </p:nvSpPr>
          <p:spPr bwMode="auto">
            <a:xfrm>
              <a:off x="2093" y="1866"/>
              <a:ext cx="26" cy="1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9"/>
                  </a:moveTo>
                  <a:cubicBezTo>
                    <a:pt x="21539" y="11996"/>
                    <a:pt x="11886" y="21599"/>
                    <a:pt x="0" y="21600"/>
                  </a:cubicBezTo>
                </a:path>
                <a:path w="21600" h="21600" stroke="0" extrusionOk="0">
                  <a:moveTo>
                    <a:pt x="21599" y="109"/>
                  </a:moveTo>
                  <a:cubicBezTo>
                    <a:pt x="21539" y="11996"/>
                    <a:pt x="1188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6" name="Arc 155"/>
            <p:cNvSpPr>
              <a:spLocks/>
            </p:cNvSpPr>
            <p:nvPr/>
          </p:nvSpPr>
          <p:spPr bwMode="auto">
            <a:xfrm>
              <a:off x="2034" y="2059"/>
              <a:ext cx="55" cy="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996 w 20996"/>
                <a:gd name="T1" fmla="*/ 5071 h 21599"/>
                <a:gd name="T2" fmla="*/ 253 w 20996"/>
                <a:gd name="T3" fmla="*/ 21599 h 21599"/>
                <a:gd name="T4" fmla="*/ 0 w 20996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96" h="21599" fill="none" extrusionOk="0">
                  <a:moveTo>
                    <a:pt x="20996" y="5071"/>
                  </a:moveTo>
                  <a:cubicBezTo>
                    <a:pt x="18676" y="14676"/>
                    <a:pt x="10133" y="21482"/>
                    <a:pt x="252" y="21598"/>
                  </a:cubicBezTo>
                </a:path>
                <a:path w="20996" h="21599" stroke="0" extrusionOk="0">
                  <a:moveTo>
                    <a:pt x="20996" y="5071"/>
                  </a:moveTo>
                  <a:cubicBezTo>
                    <a:pt x="18676" y="14676"/>
                    <a:pt x="10133" y="21482"/>
                    <a:pt x="25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7" name="Freeform 156"/>
            <p:cNvSpPr>
              <a:spLocks/>
            </p:cNvSpPr>
            <p:nvPr/>
          </p:nvSpPr>
          <p:spPr bwMode="auto">
            <a:xfrm>
              <a:off x="2025" y="2029"/>
              <a:ext cx="14" cy="72"/>
            </a:xfrm>
            <a:custGeom>
              <a:avLst/>
              <a:gdLst>
                <a:gd name="T0" fmla="*/ 0 w 37"/>
                <a:gd name="T1" fmla="*/ 0 h 208"/>
                <a:gd name="T2" fmla="*/ 20 w 37"/>
                <a:gd name="T3" fmla="*/ 0 h 208"/>
                <a:gd name="T4" fmla="*/ 37 w 37"/>
                <a:gd name="T5" fmla="*/ 208 h 208"/>
                <a:gd name="T6" fmla="*/ 17 w 37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08">
                  <a:moveTo>
                    <a:pt x="0" y="0"/>
                  </a:moveTo>
                  <a:lnTo>
                    <a:pt x="20" y="0"/>
                  </a:lnTo>
                  <a:lnTo>
                    <a:pt x="37" y="208"/>
                  </a:lnTo>
                  <a:lnTo>
                    <a:pt x="17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8" name="Line 157"/>
            <p:cNvSpPr>
              <a:spLocks noChangeShapeType="1"/>
            </p:cNvSpPr>
            <p:nvPr/>
          </p:nvSpPr>
          <p:spPr bwMode="auto">
            <a:xfrm>
              <a:off x="2031" y="210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9" name="Arc 158"/>
            <p:cNvSpPr>
              <a:spLocks/>
            </p:cNvSpPr>
            <p:nvPr/>
          </p:nvSpPr>
          <p:spPr bwMode="auto">
            <a:xfrm>
              <a:off x="1766" y="1891"/>
              <a:ext cx="125" cy="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47 h 21600"/>
                <a:gd name="T2" fmla="*/ 0 w 21593"/>
                <a:gd name="T3" fmla="*/ 21600 h 21600"/>
                <a:gd name="T4" fmla="*/ 0 w 215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600" fill="none" extrusionOk="0">
                  <a:moveTo>
                    <a:pt x="21593" y="547"/>
                  </a:moveTo>
                  <a:cubicBezTo>
                    <a:pt x="21296" y="12259"/>
                    <a:pt x="11716" y="21599"/>
                    <a:pt x="0" y="21600"/>
                  </a:cubicBezTo>
                </a:path>
                <a:path w="21593" h="21600" stroke="0" extrusionOk="0">
                  <a:moveTo>
                    <a:pt x="21593" y="547"/>
                  </a:moveTo>
                  <a:cubicBezTo>
                    <a:pt x="21296" y="12259"/>
                    <a:pt x="1171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0" name="Arc 159"/>
            <p:cNvSpPr>
              <a:spLocks/>
            </p:cNvSpPr>
            <p:nvPr/>
          </p:nvSpPr>
          <p:spPr bwMode="auto">
            <a:xfrm>
              <a:off x="1850" y="1891"/>
              <a:ext cx="42" cy="1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0"/>
                  </a:moveTo>
                  <a:cubicBezTo>
                    <a:pt x="21538" y="11996"/>
                    <a:pt x="11886" y="21599"/>
                    <a:pt x="0" y="21600"/>
                  </a:cubicBezTo>
                </a:path>
                <a:path w="21600" h="21600" stroke="0" extrusionOk="0">
                  <a:moveTo>
                    <a:pt x="21599" y="110"/>
                  </a:moveTo>
                  <a:cubicBezTo>
                    <a:pt x="21538" y="11996"/>
                    <a:pt x="1188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1" name="Arc 160"/>
            <p:cNvSpPr>
              <a:spLocks/>
            </p:cNvSpPr>
            <p:nvPr/>
          </p:nvSpPr>
          <p:spPr bwMode="auto">
            <a:xfrm>
              <a:off x="1816" y="2075"/>
              <a:ext cx="34" cy="4"/>
            </a:xfrm>
            <a:custGeom>
              <a:avLst/>
              <a:gdLst>
                <a:gd name="G0" fmla="+- 20791 0 0"/>
                <a:gd name="G1" fmla="+- 0 0 0"/>
                <a:gd name="G2" fmla="+- 21600 0 0"/>
                <a:gd name="T0" fmla="*/ 20791 w 20791"/>
                <a:gd name="T1" fmla="*/ 21600 h 21600"/>
                <a:gd name="T2" fmla="*/ 0 w 20791"/>
                <a:gd name="T3" fmla="*/ 5858 h 21600"/>
                <a:gd name="T4" fmla="*/ 20791 w 207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91" h="21600" fill="none" extrusionOk="0">
                  <a:moveTo>
                    <a:pt x="20791" y="21600"/>
                  </a:moveTo>
                  <a:cubicBezTo>
                    <a:pt x="11117" y="21600"/>
                    <a:pt x="2623" y="15168"/>
                    <a:pt x="0" y="5857"/>
                  </a:cubicBezTo>
                </a:path>
                <a:path w="20791" h="21600" stroke="0" extrusionOk="0">
                  <a:moveTo>
                    <a:pt x="20791" y="21600"/>
                  </a:moveTo>
                  <a:cubicBezTo>
                    <a:pt x="11117" y="21600"/>
                    <a:pt x="2623" y="15168"/>
                    <a:pt x="0" y="5857"/>
                  </a:cubicBezTo>
                  <a:lnTo>
                    <a:pt x="2079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2" name="Freeform 161"/>
            <p:cNvSpPr>
              <a:spLocks/>
            </p:cNvSpPr>
            <p:nvPr/>
          </p:nvSpPr>
          <p:spPr bwMode="auto">
            <a:xfrm>
              <a:off x="1802" y="2039"/>
              <a:ext cx="17" cy="72"/>
            </a:xfrm>
            <a:custGeom>
              <a:avLst/>
              <a:gdLst>
                <a:gd name="T0" fmla="*/ 26 w 45"/>
                <a:gd name="T1" fmla="*/ 0 h 211"/>
                <a:gd name="T2" fmla="*/ 45 w 45"/>
                <a:gd name="T3" fmla="*/ 2 h 211"/>
                <a:gd name="T4" fmla="*/ 19 w 45"/>
                <a:gd name="T5" fmla="*/ 211 h 211"/>
                <a:gd name="T6" fmla="*/ 0 w 45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1">
                  <a:moveTo>
                    <a:pt x="26" y="0"/>
                  </a:moveTo>
                  <a:lnTo>
                    <a:pt x="45" y="2"/>
                  </a:lnTo>
                  <a:lnTo>
                    <a:pt x="19" y="211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3" name="Line 162"/>
            <p:cNvSpPr>
              <a:spLocks noChangeShapeType="1"/>
            </p:cNvSpPr>
            <p:nvPr/>
          </p:nvSpPr>
          <p:spPr bwMode="auto">
            <a:xfrm>
              <a:off x="1802" y="211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4" name="Line 163"/>
            <p:cNvSpPr>
              <a:spLocks noChangeShapeType="1"/>
            </p:cNvSpPr>
            <p:nvPr/>
          </p:nvSpPr>
          <p:spPr bwMode="auto">
            <a:xfrm flipV="1">
              <a:off x="2282" y="1896"/>
              <a:ext cx="364" cy="3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5" name="Freeform 164"/>
            <p:cNvSpPr>
              <a:spLocks/>
            </p:cNvSpPr>
            <p:nvPr/>
          </p:nvSpPr>
          <p:spPr bwMode="auto">
            <a:xfrm>
              <a:off x="2619" y="1866"/>
              <a:ext cx="60" cy="56"/>
            </a:xfrm>
            <a:custGeom>
              <a:avLst/>
              <a:gdLst>
                <a:gd name="T0" fmla="*/ 164 w 164"/>
                <a:gd name="T1" fmla="*/ 149 h 164"/>
                <a:gd name="T2" fmla="*/ 150 w 164"/>
                <a:gd name="T3" fmla="*/ 164 h 164"/>
                <a:gd name="T4" fmla="*/ 0 w 164"/>
                <a:gd name="T5" fmla="*/ 14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50" y="164"/>
                  </a:lnTo>
                  <a:lnTo>
                    <a:pt x="0" y="14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6" name="Line 165"/>
            <p:cNvSpPr>
              <a:spLocks noChangeShapeType="1"/>
            </p:cNvSpPr>
            <p:nvPr/>
          </p:nvSpPr>
          <p:spPr bwMode="auto">
            <a:xfrm flipH="1">
              <a:off x="2619" y="186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7" name="Arc 166"/>
            <p:cNvSpPr>
              <a:spLocks/>
            </p:cNvSpPr>
            <p:nvPr/>
          </p:nvSpPr>
          <p:spPr bwMode="auto">
            <a:xfrm>
              <a:off x="2620" y="1712"/>
              <a:ext cx="980" cy="18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22"/>
                <a:gd name="T1" fmla="*/ 21718 h 21718"/>
                <a:gd name="T2" fmla="*/ 21622 w 21622"/>
                <a:gd name="T3" fmla="*/ 0 h 21718"/>
                <a:gd name="T4" fmla="*/ 21600 w 21622"/>
                <a:gd name="T5" fmla="*/ 21600 h 2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2" h="21718" fill="none" extrusionOk="0">
                  <a:moveTo>
                    <a:pt x="0" y="21717"/>
                  </a:moveTo>
                  <a:cubicBezTo>
                    <a:pt x="0" y="21678"/>
                    <a:pt x="0" y="216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7" y="-1"/>
                    <a:pt x="21614" y="0"/>
                    <a:pt x="21621" y="0"/>
                  </a:cubicBezTo>
                </a:path>
                <a:path w="21622" h="21718" stroke="0" extrusionOk="0">
                  <a:moveTo>
                    <a:pt x="0" y="21717"/>
                  </a:moveTo>
                  <a:cubicBezTo>
                    <a:pt x="0" y="21678"/>
                    <a:pt x="0" y="216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7" y="-1"/>
                    <a:pt x="21614" y="0"/>
                    <a:pt x="2162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8" name="Freeform 167"/>
            <p:cNvSpPr>
              <a:spLocks/>
            </p:cNvSpPr>
            <p:nvPr/>
          </p:nvSpPr>
          <p:spPr bwMode="auto">
            <a:xfrm>
              <a:off x="3545" y="1695"/>
              <a:ext cx="55" cy="36"/>
            </a:xfrm>
            <a:custGeom>
              <a:avLst/>
              <a:gdLst>
                <a:gd name="T0" fmla="*/ 55 w 55"/>
                <a:gd name="T1" fmla="*/ 18 h 36"/>
                <a:gd name="T2" fmla="*/ 0 w 55"/>
                <a:gd name="T3" fmla="*/ 0 h 36"/>
                <a:gd name="T4" fmla="*/ 14 w 55"/>
                <a:gd name="T5" fmla="*/ 18 h 36"/>
                <a:gd name="T6" fmla="*/ 0 w 55"/>
                <a:gd name="T7" fmla="*/ 36 h 36"/>
                <a:gd name="T8" fmla="*/ 55 w 55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5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9" name="Arc 168"/>
            <p:cNvSpPr>
              <a:spLocks/>
            </p:cNvSpPr>
            <p:nvPr/>
          </p:nvSpPr>
          <p:spPr bwMode="auto">
            <a:xfrm>
              <a:off x="2994" y="2070"/>
              <a:ext cx="42" cy="5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 w 22122"/>
                <a:gd name="T1" fmla="*/ 21969 h 21969"/>
                <a:gd name="T2" fmla="*/ 22122 w 22122"/>
                <a:gd name="T3" fmla="*/ 6 h 21969"/>
                <a:gd name="T4" fmla="*/ 21600 w 22122"/>
                <a:gd name="T5" fmla="*/ 21600 h 21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2" h="21969" fill="none" extrusionOk="0">
                  <a:moveTo>
                    <a:pt x="3" y="21968"/>
                  </a:moveTo>
                  <a:cubicBezTo>
                    <a:pt x="1" y="21846"/>
                    <a:pt x="0" y="2172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74" y="-1"/>
                    <a:pt x="21948" y="2"/>
                    <a:pt x="22121" y="6"/>
                  </a:cubicBezTo>
                </a:path>
                <a:path w="22122" h="21969" stroke="0" extrusionOk="0">
                  <a:moveTo>
                    <a:pt x="3" y="21968"/>
                  </a:moveTo>
                  <a:cubicBezTo>
                    <a:pt x="1" y="21846"/>
                    <a:pt x="0" y="2172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74" y="-1"/>
                    <a:pt x="21948" y="2"/>
                    <a:pt x="22121" y="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0" name="Freeform 169"/>
            <p:cNvSpPr>
              <a:spLocks/>
            </p:cNvSpPr>
            <p:nvPr/>
          </p:nvSpPr>
          <p:spPr bwMode="auto">
            <a:xfrm>
              <a:off x="2141" y="2020"/>
              <a:ext cx="853" cy="164"/>
            </a:xfrm>
            <a:custGeom>
              <a:avLst/>
              <a:gdLst>
                <a:gd name="T0" fmla="*/ 2332 w 2332"/>
                <a:gd name="T1" fmla="*/ 317 h 475"/>
                <a:gd name="T2" fmla="*/ 1870 w 2332"/>
                <a:gd name="T3" fmla="*/ 475 h 475"/>
                <a:gd name="T4" fmla="*/ 0 w 2332"/>
                <a:gd name="T5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2" h="475">
                  <a:moveTo>
                    <a:pt x="2332" y="317"/>
                  </a:moveTo>
                  <a:lnTo>
                    <a:pt x="1870" y="4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1" name="Arc 170"/>
            <p:cNvSpPr>
              <a:spLocks/>
            </p:cNvSpPr>
            <p:nvPr/>
          </p:nvSpPr>
          <p:spPr bwMode="auto">
            <a:xfrm>
              <a:off x="1792" y="2020"/>
              <a:ext cx="347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6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5"/>
                    <a:pt x="11967" y="21565"/>
                    <a:pt x="6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5"/>
                    <a:pt x="11967" y="21565"/>
                    <a:pt x="6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2" name="Freeform 171"/>
            <p:cNvSpPr>
              <a:spLocks/>
            </p:cNvSpPr>
            <p:nvPr/>
          </p:nvSpPr>
          <p:spPr bwMode="auto">
            <a:xfrm>
              <a:off x="1786" y="2178"/>
              <a:ext cx="7" cy="72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3" name="Line 172"/>
            <p:cNvSpPr>
              <a:spLocks noChangeShapeType="1"/>
            </p:cNvSpPr>
            <p:nvPr/>
          </p:nvSpPr>
          <p:spPr bwMode="auto">
            <a:xfrm>
              <a:off x="1786" y="225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4" name="Arc 173"/>
            <p:cNvSpPr>
              <a:spLocks/>
            </p:cNvSpPr>
            <p:nvPr/>
          </p:nvSpPr>
          <p:spPr bwMode="auto">
            <a:xfrm>
              <a:off x="2177" y="2044"/>
              <a:ext cx="158" cy="10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34 w 21734"/>
                <a:gd name="T1" fmla="*/ 21600 h 21600"/>
                <a:gd name="T2" fmla="*/ 0 w 21734"/>
                <a:gd name="T3" fmla="*/ 208 h 21600"/>
                <a:gd name="T4" fmla="*/ 21599 w 217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4" h="21600" fill="none" extrusionOk="0">
                  <a:moveTo>
                    <a:pt x="21733" y="21599"/>
                  </a:moveTo>
                  <a:cubicBezTo>
                    <a:pt x="21688" y="21599"/>
                    <a:pt x="21643" y="21599"/>
                    <a:pt x="21599" y="21600"/>
                  </a:cubicBezTo>
                  <a:cubicBezTo>
                    <a:pt x="9750" y="21600"/>
                    <a:pt x="114" y="12055"/>
                    <a:pt x="0" y="207"/>
                  </a:cubicBezTo>
                </a:path>
                <a:path w="21734" h="21600" stroke="0" extrusionOk="0">
                  <a:moveTo>
                    <a:pt x="21733" y="21599"/>
                  </a:moveTo>
                  <a:cubicBezTo>
                    <a:pt x="21688" y="21599"/>
                    <a:pt x="21643" y="21599"/>
                    <a:pt x="21599" y="21600"/>
                  </a:cubicBezTo>
                  <a:cubicBezTo>
                    <a:pt x="9750" y="21600"/>
                    <a:pt x="114" y="12055"/>
                    <a:pt x="0" y="20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5" name="Arc 174"/>
            <p:cNvSpPr>
              <a:spLocks/>
            </p:cNvSpPr>
            <p:nvPr/>
          </p:nvSpPr>
          <p:spPr bwMode="auto">
            <a:xfrm>
              <a:off x="2336" y="2149"/>
              <a:ext cx="237" cy="39"/>
            </a:xfrm>
            <a:custGeom>
              <a:avLst/>
              <a:gdLst>
                <a:gd name="G0" fmla="+- 21593 0 0"/>
                <a:gd name="G1" fmla="+- 0 0 0"/>
                <a:gd name="G2" fmla="+- 21600 0 0"/>
                <a:gd name="T0" fmla="*/ 21681 w 21681"/>
                <a:gd name="T1" fmla="*/ 21600 h 21600"/>
                <a:gd name="T2" fmla="*/ 0 w 21681"/>
                <a:gd name="T3" fmla="*/ 560 h 21600"/>
                <a:gd name="T4" fmla="*/ 21593 w 2168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1" h="21600" fill="none" extrusionOk="0">
                  <a:moveTo>
                    <a:pt x="21680" y="21599"/>
                  </a:moveTo>
                  <a:cubicBezTo>
                    <a:pt x="21651" y="21599"/>
                    <a:pt x="21622" y="21599"/>
                    <a:pt x="21593" y="21600"/>
                  </a:cubicBezTo>
                  <a:cubicBezTo>
                    <a:pt x="9881" y="21600"/>
                    <a:pt x="303" y="12267"/>
                    <a:pt x="0" y="559"/>
                  </a:cubicBezTo>
                </a:path>
                <a:path w="21681" h="21600" stroke="0" extrusionOk="0">
                  <a:moveTo>
                    <a:pt x="21680" y="21599"/>
                  </a:moveTo>
                  <a:cubicBezTo>
                    <a:pt x="21651" y="21599"/>
                    <a:pt x="21622" y="21599"/>
                    <a:pt x="21593" y="21600"/>
                  </a:cubicBezTo>
                  <a:cubicBezTo>
                    <a:pt x="9881" y="21600"/>
                    <a:pt x="303" y="12267"/>
                    <a:pt x="0" y="559"/>
                  </a:cubicBezTo>
                  <a:lnTo>
                    <a:pt x="2159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6" name="Arc 175"/>
            <p:cNvSpPr>
              <a:spLocks/>
            </p:cNvSpPr>
            <p:nvPr/>
          </p:nvSpPr>
          <p:spPr bwMode="auto">
            <a:xfrm>
              <a:off x="2573" y="2189"/>
              <a:ext cx="658" cy="1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7" name="Arc 176"/>
            <p:cNvSpPr>
              <a:spLocks/>
            </p:cNvSpPr>
            <p:nvPr/>
          </p:nvSpPr>
          <p:spPr bwMode="auto">
            <a:xfrm>
              <a:off x="3231" y="2104"/>
              <a:ext cx="463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2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1"/>
                  </a:moveTo>
                  <a:cubicBezTo>
                    <a:pt x="21538" y="11997"/>
                    <a:pt x="11885" y="21599"/>
                    <a:pt x="0" y="21600"/>
                  </a:cubicBezTo>
                </a:path>
                <a:path w="21600" h="21600" stroke="0" extrusionOk="0">
                  <a:moveTo>
                    <a:pt x="21599" y="111"/>
                  </a:moveTo>
                  <a:cubicBezTo>
                    <a:pt x="21538" y="11997"/>
                    <a:pt x="1188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8" name="Freeform 177"/>
            <p:cNvSpPr>
              <a:spLocks/>
            </p:cNvSpPr>
            <p:nvPr/>
          </p:nvSpPr>
          <p:spPr bwMode="auto">
            <a:xfrm>
              <a:off x="3675" y="2105"/>
              <a:ext cx="39" cy="51"/>
            </a:xfrm>
            <a:custGeom>
              <a:avLst/>
              <a:gdLst>
                <a:gd name="T0" fmla="*/ 19 w 39"/>
                <a:gd name="T1" fmla="*/ 0 h 51"/>
                <a:gd name="T2" fmla="*/ 0 w 39"/>
                <a:gd name="T3" fmla="*/ 51 h 51"/>
                <a:gd name="T4" fmla="*/ 19 w 39"/>
                <a:gd name="T5" fmla="*/ 38 h 51"/>
                <a:gd name="T6" fmla="*/ 39 w 39"/>
                <a:gd name="T7" fmla="*/ 51 h 51"/>
                <a:gd name="T8" fmla="*/ 19 w 3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9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3700" name="Curved Connector 23699"/>
          <p:cNvCxnSpPr>
            <a:stCxn id="23590" idx="0"/>
          </p:cNvCxnSpPr>
          <p:nvPr/>
        </p:nvCxnSpPr>
        <p:spPr>
          <a:xfrm rot="5400000" flipH="1" flipV="1">
            <a:off x="2915444" y="1258094"/>
            <a:ext cx="795338" cy="268605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3491</Words>
  <Application>Microsoft Office PowerPoint</Application>
  <PresentationFormat>On-screen Show (4:3)</PresentationFormat>
  <Paragraphs>1440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Heavy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</dc:title>
  <dc:creator>Vincent G Giacalone</dc:creator>
  <cp:lastModifiedBy>jalapkow</cp:lastModifiedBy>
  <cp:revision>33</cp:revision>
  <dcterms:created xsi:type="dcterms:W3CDTF">2006-08-16T00:00:00Z</dcterms:created>
  <dcterms:modified xsi:type="dcterms:W3CDTF">2013-07-05T17:22:26Z</dcterms:modified>
</cp:coreProperties>
</file>