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727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3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00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69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4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5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1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8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1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45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9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71303-AF34-4066-8F3C-A82E8F25550E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B4DB3-6C08-418E-9AD5-1C00E8CCAD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0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Roger%2052%20Ditch%20(382140).mp4" TargetMode="External"/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Video/Roger%2052%20In%20(387533).mp4" TargetMode="External"/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Video/Roger%2052%20Y-Stick%20(382142).mp4" TargetMode="External"/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Video/Roger%20P4%2049er%20(382143).mp4" TargetMode="External"/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Video/Roger%20P5%20Dig%20(382145).mp4" TargetMode="External"/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Video/Roger%20P4%20Far%20Hook%20(382144).mp4" TargetMode="External"/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ROGER/LOUIE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2900" y="2133601"/>
            <a:ext cx="6210300" cy="6324599"/>
          </a:xfrm>
        </p:spPr>
        <p:txBody>
          <a:bodyPr>
            <a:normAutofit fontScale="77500" lnSpcReduction="20000"/>
          </a:bodyPr>
          <a:lstStyle/>
          <a:p>
            <a:pPr marL="854075" indent="-854075">
              <a:buNone/>
            </a:pPr>
            <a:r>
              <a:rPr lang="en-US" dirty="0" smtClean="0"/>
              <a:t>PAGE	PLAY</a:t>
            </a:r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/>
              <a:t>Table of Contents</a:t>
            </a:r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Louie 51 Ditch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Louie 51 In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Louie 51 Y-Stick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Louie P5 49er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Louie P5 Dig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Louie P5 Drag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Louie P5 Far Hook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Roger 52 Ditch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Roger 52 In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Roger 52 Y-Stick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Roger P4 49er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Roger P4 Dig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14" action="ppaction://hlinksldjump"/>
              </a:rPr>
              <a:t>Roger P4 Drag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15" action="ppaction://hlinksldjump"/>
              </a:rPr>
              <a:t>Roger P4 Far Hook</a:t>
            </a:r>
            <a:endParaRPr lang="en-US" dirty="0" smtClean="0"/>
          </a:p>
          <a:p>
            <a:pPr marL="854075" indent="-854075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2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247650" y="381000"/>
            <a:ext cx="6229350" cy="8204200"/>
            <a:chOff x="156" y="240"/>
            <a:chExt cx="3924" cy="5168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6" y="240"/>
              <a:ext cx="3924" cy="5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91" y="252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994" y="252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91" y="244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94" y="24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91" y="237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94" y="23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91" y="230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994" y="230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91" y="2233"/>
              <a:ext cx="38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30" y="221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603" y="221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191" y="215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994" y="21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91" y="20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994" y="20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191" y="20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994" y="201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91" y="194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994" y="194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91" y="1865"/>
              <a:ext cx="38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30" y="184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603" y="184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191" y="179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994" y="17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191" y="17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994" y="17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191" y="164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3994" y="16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191" y="15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3994" y="157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91" y="1504"/>
              <a:ext cx="38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1630" y="148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2603" y="148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191" y="14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3994" y="142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191" y="13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3994" y="13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191" y="128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3994" y="12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191" y="121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3994" y="121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91" y="1136"/>
              <a:ext cx="38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1630" y="111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2603" y="111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191" y="106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3994" y="10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191" y="99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3994" y="9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191" y="9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3994" y="9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191" y="84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3994" y="8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91" y="775"/>
              <a:ext cx="38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1630" y="75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2603" y="75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191" y="6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3994" y="6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191" y="62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3994" y="6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191" y="5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3994" y="5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191" y="4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68"/>
            <p:cNvSpPr>
              <a:spLocks noChangeShapeType="1"/>
            </p:cNvSpPr>
            <p:nvPr/>
          </p:nvSpPr>
          <p:spPr bwMode="auto">
            <a:xfrm>
              <a:off x="3994" y="48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69"/>
            <p:cNvSpPr>
              <a:spLocks noChangeArrowheads="1"/>
            </p:cNvSpPr>
            <p:nvPr/>
          </p:nvSpPr>
          <p:spPr bwMode="auto">
            <a:xfrm>
              <a:off x="183" y="412"/>
              <a:ext cx="3860" cy="218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Oval 70"/>
            <p:cNvSpPr>
              <a:spLocks noChangeArrowheads="1"/>
            </p:cNvSpPr>
            <p:nvPr/>
          </p:nvSpPr>
          <p:spPr bwMode="auto">
            <a:xfrm>
              <a:off x="3633" y="227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71"/>
            <p:cNvSpPr>
              <a:spLocks noChangeArrowheads="1"/>
            </p:cNvSpPr>
            <p:nvPr/>
          </p:nvSpPr>
          <p:spPr bwMode="auto">
            <a:xfrm>
              <a:off x="2724" y="193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Oval 72"/>
            <p:cNvSpPr>
              <a:spLocks noChangeArrowheads="1"/>
            </p:cNvSpPr>
            <p:nvPr/>
          </p:nvSpPr>
          <p:spPr bwMode="auto">
            <a:xfrm>
              <a:off x="2562" y="2184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73"/>
            <p:cNvSpPr>
              <a:spLocks noChangeArrowheads="1"/>
            </p:cNvSpPr>
            <p:nvPr/>
          </p:nvSpPr>
          <p:spPr bwMode="auto">
            <a:xfrm>
              <a:off x="2232" y="193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Oval 74"/>
            <p:cNvSpPr>
              <a:spLocks noChangeArrowheads="1"/>
            </p:cNvSpPr>
            <p:nvPr/>
          </p:nvSpPr>
          <p:spPr bwMode="auto">
            <a:xfrm>
              <a:off x="2318" y="2179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1756" y="193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76"/>
            <p:cNvSpPr>
              <a:spLocks noChangeArrowheads="1"/>
            </p:cNvSpPr>
            <p:nvPr/>
          </p:nvSpPr>
          <p:spPr bwMode="auto">
            <a:xfrm>
              <a:off x="2070" y="2179"/>
              <a:ext cx="128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>
              <a:off x="2070" y="2179"/>
              <a:ext cx="124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78"/>
            <p:cNvSpPr>
              <a:spLocks noChangeShapeType="1"/>
            </p:cNvSpPr>
            <p:nvPr/>
          </p:nvSpPr>
          <p:spPr bwMode="auto">
            <a:xfrm flipV="1">
              <a:off x="2070" y="2179"/>
              <a:ext cx="124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79"/>
            <p:cNvSpPr>
              <a:spLocks noChangeArrowheads="1"/>
            </p:cNvSpPr>
            <p:nvPr/>
          </p:nvSpPr>
          <p:spPr bwMode="auto">
            <a:xfrm>
              <a:off x="3070" y="176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Oval 80"/>
            <p:cNvSpPr>
              <a:spLocks noChangeArrowheads="1"/>
            </p:cNvSpPr>
            <p:nvPr/>
          </p:nvSpPr>
          <p:spPr bwMode="auto">
            <a:xfrm>
              <a:off x="1821" y="2179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81"/>
            <p:cNvSpPr>
              <a:spLocks noChangeArrowheads="1"/>
            </p:cNvSpPr>
            <p:nvPr/>
          </p:nvSpPr>
          <p:spPr bwMode="auto">
            <a:xfrm>
              <a:off x="2086" y="173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Oval 82"/>
            <p:cNvSpPr>
              <a:spLocks noChangeArrowheads="1"/>
            </p:cNvSpPr>
            <p:nvPr/>
          </p:nvSpPr>
          <p:spPr bwMode="auto">
            <a:xfrm>
              <a:off x="1562" y="2179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Rectangle 83"/>
            <p:cNvSpPr>
              <a:spLocks noChangeArrowheads="1"/>
            </p:cNvSpPr>
            <p:nvPr/>
          </p:nvSpPr>
          <p:spPr bwMode="auto">
            <a:xfrm>
              <a:off x="1108" y="187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Oval 84"/>
            <p:cNvSpPr>
              <a:spLocks noChangeArrowheads="1"/>
            </p:cNvSpPr>
            <p:nvPr/>
          </p:nvSpPr>
          <p:spPr bwMode="auto">
            <a:xfrm>
              <a:off x="367" y="2314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Rectangle 85"/>
            <p:cNvSpPr>
              <a:spLocks noChangeArrowheads="1"/>
            </p:cNvSpPr>
            <p:nvPr/>
          </p:nvSpPr>
          <p:spPr bwMode="auto">
            <a:xfrm>
              <a:off x="1486" y="1930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Oval 86"/>
            <p:cNvSpPr>
              <a:spLocks noChangeArrowheads="1"/>
            </p:cNvSpPr>
            <p:nvPr/>
          </p:nvSpPr>
          <p:spPr bwMode="auto">
            <a:xfrm>
              <a:off x="2795" y="216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Rectangle 87"/>
            <p:cNvSpPr>
              <a:spLocks noChangeArrowheads="1"/>
            </p:cNvSpPr>
            <p:nvPr/>
          </p:nvSpPr>
          <p:spPr bwMode="auto">
            <a:xfrm>
              <a:off x="3627" y="172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Oval 88"/>
            <p:cNvSpPr>
              <a:spLocks noChangeArrowheads="1"/>
            </p:cNvSpPr>
            <p:nvPr/>
          </p:nvSpPr>
          <p:spPr bwMode="auto">
            <a:xfrm>
              <a:off x="2070" y="2530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Rectangle 89"/>
            <p:cNvSpPr>
              <a:spLocks noChangeArrowheads="1"/>
            </p:cNvSpPr>
            <p:nvPr/>
          </p:nvSpPr>
          <p:spPr bwMode="auto">
            <a:xfrm>
              <a:off x="334" y="139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Oval 90"/>
            <p:cNvSpPr>
              <a:spLocks noChangeArrowheads="1"/>
            </p:cNvSpPr>
            <p:nvPr/>
          </p:nvSpPr>
          <p:spPr bwMode="auto">
            <a:xfrm>
              <a:off x="1329" y="2184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Rectangle 91"/>
            <p:cNvSpPr>
              <a:spLocks noChangeArrowheads="1"/>
            </p:cNvSpPr>
            <p:nvPr/>
          </p:nvSpPr>
          <p:spPr bwMode="auto">
            <a:xfrm>
              <a:off x="2100" y="1120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Oval 92"/>
            <p:cNvSpPr>
              <a:spLocks noChangeArrowheads="1"/>
            </p:cNvSpPr>
            <p:nvPr/>
          </p:nvSpPr>
          <p:spPr bwMode="auto">
            <a:xfrm>
              <a:off x="767" y="229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702" y="1693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246" y="2665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1528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1907" y="267"/>
              <a:ext cx="90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Louie 51 Ditch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254" y="2920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432" y="2920"/>
              <a:ext cx="89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254" y="3125"/>
              <a:ext cx="22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432" y="3125"/>
              <a:ext cx="87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254" y="3330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406" y="3330"/>
              <a:ext cx="89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254" y="3536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432" y="3536"/>
              <a:ext cx="89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254" y="3741"/>
              <a:ext cx="21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432" y="3741"/>
              <a:ext cx="86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254" y="3946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384" y="3946"/>
              <a:ext cx="66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254" y="4151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438" y="4151"/>
              <a:ext cx="66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254" y="4356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432" y="4356"/>
              <a:ext cx="201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full step &amp; gather. Inside verticals to hitches.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254" y="4562"/>
              <a:ext cx="18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432" y="4562"/>
              <a:ext cx="129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Vertical. Look Inside Quick.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254" y="4767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432" y="4767"/>
              <a:ext cx="129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Vertical. Look Inside Quick.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254" y="4972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432" y="4972"/>
              <a:ext cx="107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 over the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9"/>
            <p:cNvSpPr>
              <a:spLocks noChangeArrowheads="1"/>
            </p:cNvSpPr>
            <p:nvPr/>
          </p:nvSpPr>
          <p:spPr bwMode="auto">
            <a:xfrm>
              <a:off x="254" y="5177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Freeform 120"/>
            <p:cNvSpPr>
              <a:spLocks/>
            </p:cNvSpPr>
            <p:nvPr/>
          </p:nvSpPr>
          <p:spPr bwMode="auto">
            <a:xfrm>
              <a:off x="2089" y="2658"/>
              <a:ext cx="49" cy="71"/>
            </a:xfrm>
            <a:custGeom>
              <a:avLst/>
              <a:gdLst>
                <a:gd name="T0" fmla="*/ 0 w 138"/>
                <a:gd name="T1" fmla="*/ 0 h 198"/>
                <a:gd name="T2" fmla="*/ 136 w 138"/>
                <a:gd name="T3" fmla="*/ 198 h 198"/>
                <a:gd name="T4" fmla="*/ 138 w 138"/>
                <a:gd name="T5" fmla="*/ 19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198">
                  <a:moveTo>
                    <a:pt x="0" y="0"/>
                  </a:moveTo>
                  <a:lnTo>
                    <a:pt x="136" y="198"/>
                  </a:lnTo>
                  <a:lnTo>
                    <a:pt x="138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121"/>
            <p:cNvSpPr>
              <a:spLocks/>
            </p:cNvSpPr>
            <p:nvPr/>
          </p:nvSpPr>
          <p:spPr bwMode="auto">
            <a:xfrm>
              <a:off x="3637" y="1797"/>
              <a:ext cx="70" cy="486"/>
            </a:xfrm>
            <a:custGeom>
              <a:avLst/>
              <a:gdLst>
                <a:gd name="T0" fmla="*/ 164 w 194"/>
                <a:gd name="T1" fmla="*/ 1350 h 1350"/>
                <a:gd name="T2" fmla="*/ 194 w 194"/>
                <a:gd name="T3" fmla="*/ 0 h 1350"/>
                <a:gd name="T4" fmla="*/ 0 w 194"/>
                <a:gd name="T5" fmla="*/ 164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1350">
                  <a:moveTo>
                    <a:pt x="164" y="1350"/>
                  </a:moveTo>
                  <a:lnTo>
                    <a:pt x="194" y="0"/>
                  </a:lnTo>
                  <a:lnTo>
                    <a:pt x="0" y="16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22"/>
            <p:cNvSpPr>
              <a:spLocks/>
            </p:cNvSpPr>
            <p:nvPr/>
          </p:nvSpPr>
          <p:spPr bwMode="auto">
            <a:xfrm>
              <a:off x="3637" y="1807"/>
              <a:ext cx="54" cy="49"/>
            </a:xfrm>
            <a:custGeom>
              <a:avLst/>
              <a:gdLst>
                <a:gd name="T0" fmla="*/ 0 w 54"/>
                <a:gd name="T1" fmla="*/ 49 h 49"/>
                <a:gd name="T2" fmla="*/ 54 w 54"/>
                <a:gd name="T3" fmla="*/ 30 h 49"/>
                <a:gd name="T4" fmla="*/ 31 w 54"/>
                <a:gd name="T5" fmla="*/ 24 h 49"/>
                <a:gd name="T6" fmla="*/ 29 w 54"/>
                <a:gd name="T7" fmla="*/ 0 h 49"/>
                <a:gd name="T8" fmla="*/ 0 w 54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9">
                  <a:moveTo>
                    <a:pt x="0" y="49"/>
                  </a:moveTo>
                  <a:lnTo>
                    <a:pt x="54" y="30"/>
                  </a:lnTo>
                  <a:lnTo>
                    <a:pt x="31" y="24"/>
                  </a:lnTo>
                  <a:lnTo>
                    <a:pt x="29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3"/>
            <p:cNvSpPr>
              <a:spLocks/>
            </p:cNvSpPr>
            <p:nvPr/>
          </p:nvSpPr>
          <p:spPr bwMode="auto">
            <a:xfrm>
              <a:off x="2859" y="788"/>
              <a:ext cx="59" cy="1377"/>
            </a:xfrm>
            <a:custGeom>
              <a:avLst/>
              <a:gdLst>
                <a:gd name="T0" fmla="*/ 0 w 166"/>
                <a:gd name="T1" fmla="*/ 3825 h 3825"/>
                <a:gd name="T2" fmla="*/ 166 w 166"/>
                <a:gd name="T3" fmla="*/ 3451 h 3825"/>
                <a:gd name="T4" fmla="*/ 166 w 166"/>
                <a:gd name="T5" fmla="*/ 0 h 3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3825">
                  <a:moveTo>
                    <a:pt x="0" y="3825"/>
                  </a:moveTo>
                  <a:lnTo>
                    <a:pt x="166" y="3451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124"/>
            <p:cNvSpPr>
              <a:spLocks/>
            </p:cNvSpPr>
            <p:nvPr/>
          </p:nvSpPr>
          <p:spPr bwMode="auto">
            <a:xfrm>
              <a:off x="2899" y="788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0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5"/>
            <p:cNvSpPr>
              <a:spLocks/>
            </p:cNvSpPr>
            <p:nvPr/>
          </p:nvSpPr>
          <p:spPr bwMode="auto">
            <a:xfrm>
              <a:off x="1328" y="745"/>
              <a:ext cx="98" cy="1437"/>
            </a:xfrm>
            <a:custGeom>
              <a:avLst/>
              <a:gdLst>
                <a:gd name="T0" fmla="*/ 273 w 273"/>
                <a:gd name="T1" fmla="*/ 3989 h 3989"/>
                <a:gd name="T2" fmla="*/ 0 w 273"/>
                <a:gd name="T3" fmla="*/ 3493 h 3989"/>
                <a:gd name="T4" fmla="*/ 107 w 273"/>
                <a:gd name="T5" fmla="*/ 0 h 3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3" h="3989">
                  <a:moveTo>
                    <a:pt x="273" y="3989"/>
                  </a:moveTo>
                  <a:lnTo>
                    <a:pt x="0" y="3493"/>
                  </a:lnTo>
                  <a:lnTo>
                    <a:pt x="10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6"/>
            <p:cNvSpPr>
              <a:spLocks/>
            </p:cNvSpPr>
            <p:nvPr/>
          </p:nvSpPr>
          <p:spPr bwMode="auto">
            <a:xfrm>
              <a:off x="1345" y="745"/>
              <a:ext cx="39" cy="55"/>
            </a:xfrm>
            <a:custGeom>
              <a:avLst/>
              <a:gdLst>
                <a:gd name="T0" fmla="*/ 21 w 39"/>
                <a:gd name="T1" fmla="*/ 0 h 55"/>
                <a:gd name="T2" fmla="*/ 0 w 39"/>
                <a:gd name="T3" fmla="*/ 53 h 55"/>
                <a:gd name="T4" fmla="*/ 20 w 39"/>
                <a:gd name="T5" fmla="*/ 40 h 55"/>
                <a:gd name="T6" fmla="*/ 39 w 39"/>
                <a:gd name="T7" fmla="*/ 55 h 55"/>
                <a:gd name="T8" fmla="*/ 21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21" y="0"/>
                  </a:moveTo>
                  <a:lnTo>
                    <a:pt x="0" y="53"/>
                  </a:lnTo>
                  <a:lnTo>
                    <a:pt x="20" y="40"/>
                  </a:lnTo>
                  <a:lnTo>
                    <a:pt x="39" y="5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7"/>
            <p:cNvSpPr>
              <a:spLocks/>
            </p:cNvSpPr>
            <p:nvPr/>
          </p:nvSpPr>
          <p:spPr bwMode="auto">
            <a:xfrm>
              <a:off x="668" y="890"/>
              <a:ext cx="147" cy="1431"/>
            </a:xfrm>
            <a:custGeom>
              <a:avLst/>
              <a:gdLst>
                <a:gd name="T0" fmla="*/ 407 w 407"/>
                <a:gd name="T1" fmla="*/ 3975 h 3975"/>
                <a:gd name="T2" fmla="*/ 0 w 407"/>
                <a:gd name="T3" fmla="*/ 2684 h 3975"/>
                <a:gd name="T4" fmla="*/ 32 w 407"/>
                <a:gd name="T5" fmla="*/ 0 h 3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7" h="3975">
                  <a:moveTo>
                    <a:pt x="407" y="3975"/>
                  </a:moveTo>
                  <a:lnTo>
                    <a:pt x="0" y="2684"/>
                  </a:lnTo>
                  <a:lnTo>
                    <a:pt x="3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8"/>
            <p:cNvSpPr>
              <a:spLocks/>
            </p:cNvSpPr>
            <p:nvPr/>
          </p:nvSpPr>
          <p:spPr bwMode="auto">
            <a:xfrm>
              <a:off x="660" y="890"/>
              <a:ext cx="38" cy="54"/>
            </a:xfrm>
            <a:custGeom>
              <a:avLst/>
              <a:gdLst>
                <a:gd name="T0" fmla="*/ 20 w 38"/>
                <a:gd name="T1" fmla="*/ 0 h 54"/>
                <a:gd name="T2" fmla="*/ 0 w 38"/>
                <a:gd name="T3" fmla="*/ 54 h 54"/>
                <a:gd name="T4" fmla="*/ 20 w 38"/>
                <a:gd name="T5" fmla="*/ 40 h 54"/>
                <a:gd name="T6" fmla="*/ 38 w 38"/>
                <a:gd name="T7" fmla="*/ 54 h 54"/>
                <a:gd name="T8" fmla="*/ 20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8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9"/>
            <p:cNvSpPr>
              <a:spLocks/>
            </p:cNvSpPr>
            <p:nvPr/>
          </p:nvSpPr>
          <p:spPr bwMode="auto">
            <a:xfrm>
              <a:off x="2517" y="2102"/>
              <a:ext cx="82" cy="88"/>
            </a:xfrm>
            <a:custGeom>
              <a:avLst/>
              <a:gdLst>
                <a:gd name="T0" fmla="*/ 228 w 228"/>
                <a:gd name="T1" fmla="*/ 245 h 245"/>
                <a:gd name="T2" fmla="*/ 0 w 228"/>
                <a:gd name="T3" fmla="*/ 121 h 245"/>
                <a:gd name="T4" fmla="*/ 0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228" y="245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130"/>
            <p:cNvSpPr>
              <a:spLocks/>
            </p:cNvSpPr>
            <p:nvPr/>
          </p:nvSpPr>
          <p:spPr bwMode="auto">
            <a:xfrm>
              <a:off x="2479" y="2095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Line 131"/>
            <p:cNvSpPr>
              <a:spLocks noChangeShapeType="1"/>
            </p:cNvSpPr>
            <p:nvPr/>
          </p:nvSpPr>
          <p:spPr bwMode="auto">
            <a:xfrm>
              <a:off x="2479" y="209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2"/>
            <p:cNvSpPr>
              <a:spLocks/>
            </p:cNvSpPr>
            <p:nvPr/>
          </p:nvSpPr>
          <p:spPr bwMode="auto">
            <a:xfrm>
              <a:off x="2302" y="2112"/>
              <a:ext cx="55" cy="78"/>
            </a:xfrm>
            <a:custGeom>
              <a:avLst/>
              <a:gdLst>
                <a:gd name="T0" fmla="*/ 151 w 151"/>
                <a:gd name="T1" fmla="*/ 216 h 216"/>
                <a:gd name="T2" fmla="*/ 0 w 151"/>
                <a:gd name="T3" fmla="*/ 124 h 216"/>
                <a:gd name="T4" fmla="*/ 0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151" y="216"/>
                  </a:moveTo>
                  <a:lnTo>
                    <a:pt x="0" y="12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3"/>
            <p:cNvSpPr>
              <a:spLocks/>
            </p:cNvSpPr>
            <p:nvPr/>
          </p:nvSpPr>
          <p:spPr bwMode="auto">
            <a:xfrm>
              <a:off x="2265" y="2106"/>
              <a:ext cx="75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Line 134"/>
            <p:cNvSpPr>
              <a:spLocks noChangeShapeType="1"/>
            </p:cNvSpPr>
            <p:nvPr/>
          </p:nvSpPr>
          <p:spPr bwMode="auto">
            <a:xfrm>
              <a:off x="2265" y="21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5"/>
            <p:cNvSpPr>
              <a:spLocks/>
            </p:cNvSpPr>
            <p:nvPr/>
          </p:nvSpPr>
          <p:spPr bwMode="auto">
            <a:xfrm>
              <a:off x="2076" y="2080"/>
              <a:ext cx="39" cy="99"/>
            </a:xfrm>
            <a:custGeom>
              <a:avLst/>
              <a:gdLst>
                <a:gd name="T0" fmla="*/ 108 w 108"/>
                <a:gd name="T1" fmla="*/ 275 h 275"/>
                <a:gd name="T2" fmla="*/ 0 w 108"/>
                <a:gd name="T3" fmla="*/ 77 h 275"/>
                <a:gd name="T4" fmla="*/ 0 w 108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275">
                  <a:moveTo>
                    <a:pt x="108" y="275"/>
                  </a:move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Freeform 136"/>
            <p:cNvSpPr>
              <a:spLocks/>
            </p:cNvSpPr>
            <p:nvPr/>
          </p:nvSpPr>
          <p:spPr bwMode="auto">
            <a:xfrm>
              <a:off x="2038" y="2073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Line 137"/>
            <p:cNvSpPr>
              <a:spLocks noChangeShapeType="1"/>
            </p:cNvSpPr>
            <p:nvPr/>
          </p:nvSpPr>
          <p:spPr bwMode="auto">
            <a:xfrm>
              <a:off x="2038" y="207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8"/>
            <p:cNvSpPr>
              <a:spLocks/>
            </p:cNvSpPr>
            <p:nvPr/>
          </p:nvSpPr>
          <p:spPr bwMode="auto">
            <a:xfrm>
              <a:off x="1806" y="2097"/>
              <a:ext cx="72" cy="93"/>
            </a:xfrm>
            <a:custGeom>
              <a:avLst/>
              <a:gdLst>
                <a:gd name="T0" fmla="*/ 198 w 198"/>
                <a:gd name="T1" fmla="*/ 260 h 260"/>
                <a:gd name="T2" fmla="*/ 0 w 198"/>
                <a:gd name="T3" fmla="*/ 121 h 260"/>
                <a:gd name="T4" fmla="*/ 0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198" y="26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Freeform 139"/>
            <p:cNvSpPr>
              <a:spLocks/>
            </p:cNvSpPr>
            <p:nvPr/>
          </p:nvSpPr>
          <p:spPr bwMode="auto">
            <a:xfrm>
              <a:off x="1769" y="2090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Line 140"/>
            <p:cNvSpPr>
              <a:spLocks noChangeShapeType="1"/>
            </p:cNvSpPr>
            <p:nvPr/>
          </p:nvSpPr>
          <p:spPr bwMode="auto">
            <a:xfrm>
              <a:off x="1769" y="209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1"/>
            <p:cNvSpPr>
              <a:spLocks/>
            </p:cNvSpPr>
            <p:nvPr/>
          </p:nvSpPr>
          <p:spPr bwMode="auto">
            <a:xfrm>
              <a:off x="1553" y="2090"/>
              <a:ext cx="60" cy="94"/>
            </a:xfrm>
            <a:custGeom>
              <a:avLst/>
              <a:gdLst>
                <a:gd name="T0" fmla="*/ 166 w 166"/>
                <a:gd name="T1" fmla="*/ 260 h 260"/>
                <a:gd name="T2" fmla="*/ 0 w 166"/>
                <a:gd name="T3" fmla="*/ 93 h 260"/>
                <a:gd name="T4" fmla="*/ 0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166" y="260"/>
                  </a:moveTo>
                  <a:lnTo>
                    <a:pt x="0" y="9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Freeform 142"/>
            <p:cNvSpPr>
              <a:spLocks/>
            </p:cNvSpPr>
            <p:nvPr/>
          </p:nvSpPr>
          <p:spPr bwMode="auto">
            <a:xfrm>
              <a:off x="1515" y="2083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Line 143"/>
            <p:cNvSpPr>
              <a:spLocks noChangeShapeType="1"/>
            </p:cNvSpPr>
            <p:nvPr/>
          </p:nvSpPr>
          <p:spPr bwMode="auto">
            <a:xfrm>
              <a:off x="1515" y="208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4"/>
            <p:cNvSpPr>
              <a:spLocks/>
            </p:cNvSpPr>
            <p:nvPr/>
          </p:nvSpPr>
          <p:spPr bwMode="auto">
            <a:xfrm>
              <a:off x="382" y="1873"/>
              <a:ext cx="65" cy="437"/>
            </a:xfrm>
            <a:custGeom>
              <a:avLst/>
              <a:gdLst>
                <a:gd name="T0" fmla="*/ 121 w 181"/>
                <a:gd name="T1" fmla="*/ 1214 h 1214"/>
                <a:gd name="T2" fmla="*/ 0 w 181"/>
                <a:gd name="T3" fmla="*/ 0 h 1214"/>
                <a:gd name="T4" fmla="*/ 181 w 181"/>
                <a:gd name="T5" fmla="*/ 149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1" h="1214">
                  <a:moveTo>
                    <a:pt x="121" y="1214"/>
                  </a:moveTo>
                  <a:lnTo>
                    <a:pt x="0" y="0"/>
                  </a:lnTo>
                  <a:lnTo>
                    <a:pt x="181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45"/>
            <p:cNvSpPr>
              <a:spLocks/>
            </p:cNvSpPr>
            <p:nvPr/>
          </p:nvSpPr>
          <p:spPr bwMode="auto">
            <a:xfrm>
              <a:off x="394" y="1878"/>
              <a:ext cx="53" cy="49"/>
            </a:xfrm>
            <a:custGeom>
              <a:avLst/>
              <a:gdLst>
                <a:gd name="T0" fmla="*/ 53 w 53"/>
                <a:gd name="T1" fmla="*/ 49 h 49"/>
                <a:gd name="T2" fmla="*/ 24 w 53"/>
                <a:gd name="T3" fmla="*/ 0 h 49"/>
                <a:gd name="T4" fmla="*/ 23 w 53"/>
                <a:gd name="T5" fmla="*/ 24 h 49"/>
                <a:gd name="T6" fmla="*/ 0 w 53"/>
                <a:gd name="T7" fmla="*/ 30 h 49"/>
                <a:gd name="T8" fmla="*/ 53 w 53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9">
                  <a:moveTo>
                    <a:pt x="53" y="49"/>
                  </a:moveTo>
                  <a:lnTo>
                    <a:pt x="24" y="0"/>
                  </a:lnTo>
                  <a:lnTo>
                    <a:pt x="23" y="24"/>
                  </a:lnTo>
                  <a:lnTo>
                    <a:pt x="0" y="30"/>
                  </a:lnTo>
                  <a:lnTo>
                    <a:pt x="53" y="4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781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247650" y="381000"/>
            <a:ext cx="6016625" cy="7924800"/>
            <a:chOff x="156" y="240"/>
            <a:chExt cx="3790" cy="4992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6" y="240"/>
              <a:ext cx="3790" cy="4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90" y="24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863" y="24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90" y="23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863" y="23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90" y="23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863" y="23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90" y="22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863" y="22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90" y="2165"/>
              <a:ext cx="372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580" y="214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20" y="214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190" y="20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863" y="20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90" y="20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863" y="20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190" y="1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863" y="1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90" y="18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863" y="18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90" y="1810"/>
              <a:ext cx="372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580" y="178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20" y="178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190" y="17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863" y="17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190" y="16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863" y="16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2"/>
            <p:cNvSpPr>
              <a:spLocks noChangeShapeType="1"/>
            </p:cNvSpPr>
            <p:nvPr/>
          </p:nvSpPr>
          <p:spPr bwMode="auto">
            <a:xfrm>
              <a:off x="190" y="16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3"/>
            <p:cNvSpPr>
              <a:spLocks noChangeShapeType="1"/>
            </p:cNvSpPr>
            <p:nvPr/>
          </p:nvSpPr>
          <p:spPr bwMode="auto">
            <a:xfrm>
              <a:off x="3863" y="16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4"/>
            <p:cNvSpPr>
              <a:spLocks noChangeShapeType="1"/>
            </p:cNvSpPr>
            <p:nvPr/>
          </p:nvSpPr>
          <p:spPr bwMode="auto">
            <a:xfrm>
              <a:off x="190" y="15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5"/>
            <p:cNvSpPr>
              <a:spLocks noChangeShapeType="1"/>
            </p:cNvSpPr>
            <p:nvPr/>
          </p:nvSpPr>
          <p:spPr bwMode="auto">
            <a:xfrm>
              <a:off x="3863" y="15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6"/>
            <p:cNvSpPr>
              <a:spLocks noChangeShapeType="1"/>
            </p:cNvSpPr>
            <p:nvPr/>
          </p:nvSpPr>
          <p:spPr bwMode="auto">
            <a:xfrm>
              <a:off x="190" y="1461"/>
              <a:ext cx="372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7"/>
            <p:cNvSpPr>
              <a:spLocks noChangeShapeType="1"/>
            </p:cNvSpPr>
            <p:nvPr/>
          </p:nvSpPr>
          <p:spPr bwMode="auto">
            <a:xfrm>
              <a:off x="1580" y="144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8"/>
            <p:cNvSpPr>
              <a:spLocks noChangeShapeType="1"/>
            </p:cNvSpPr>
            <p:nvPr/>
          </p:nvSpPr>
          <p:spPr bwMode="auto">
            <a:xfrm>
              <a:off x="2520" y="144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9"/>
            <p:cNvSpPr>
              <a:spLocks noChangeShapeType="1"/>
            </p:cNvSpPr>
            <p:nvPr/>
          </p:nvSpPr>
          <p:spPr bwMode="auto">
            <a:xfrm>
              <a:off x="190" y="13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40"/>
            <p:cNvSpPr>
              <a:spLocks noChangeShapeType="1"/>
            </p:cNvSpPr>
            <p:nvPr/>
          </p:nvSpPr>
          <p:spPr bwMode="auto">
            <a:xfrm>
              <a:off x="3863" y="13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1"/>
            <p:cNvSpPr>
              <a:spLocks noChangeShapeType="1"/>
            </p:cNvSpPr>
            <p:nvPr/>
          </p:nvSpPr>
          <p:spPr bwMode="auto">
            <a:xfrm>
              <a:off x="190" y="1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2"/>
            <p:cNvSpPr>
              <a:spLocks noChangeShapeType="1"/>
            </p:cNvSpPr>
            <p:nvPr/>
          </p:nvSpPr>
          <p:spPr bwMode="auto">
            <a:xfrm>
              <a:off x="3863" y="1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3"/>
            <p:cNvSpPr>
              <a:spLocks noChangeShapeType="1"/>
            </p:cNvSpPr>
            <p:nvPr/>
          </p:nvSpPr>
          <p:spPr bwMode="auto">
            <a:xfrm>
              <a:off x="190" y="12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4"/>
            <p:cNvSpPr>
              <a:spLocks noChangeShapeType="1"/>
            </p:cNvSpPr>
            <p:nvPr/>
          </p:nvSpPr>
          <p:spPr bwMode="auto">
            <a:xfrm>
              <a:off x="3863" y="12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5"/>
            <p:cNvSpPr>
              <a:spLocks noChangeShapeType="1"/>
            </p:cNvSpPr>
            <p:nvPr/>
          </p:nvSpPr>
          <p:spPr bwMode="auto">
            <a:xfrm>
              <a:off x="190" y="11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6"/>
            <p:cNvSpPr>
              <a:spLocks noChangeShapeType="1"/>
            </p:cNvSpPr>
            <p:nvPr/>
          </p:nvSpPr>
          <p:spPr bwMode="auto">
            <a:xfrm>
              <a:off x="3863" y="11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7"/>
            <p:cNvSpPr>
              <a:spLocks noChangeShapeType="1"/>
            </p:cNvSpPr>
            <p:nvPr/>
          </p:nvSpPr>
          <p:spPr bwMode="auto">
            <a:xfrm>
              <a:off x="190" y="1106"/>
              <a:ext cx="372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8"/>
            <p:cNvSpPr>
              <a:spLocks noChangeShapeType="1"/>
            </p:cNvSpPr>
            <p:nvPr/>
          </p:nvSpPr>
          <p:spPr bwMode="auto">
            <a:xfrm>
              <a:off x="1580" y="108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9"/>
            <p:cNvSpPr>
              <a:spLocks noChangeShapeType="1"/>
            </p:cNvSpPr>
            <p:nvPr/>
          </p:nvSpPr>
          <p:spPr bwMode="auto">
            <a:xfrm>
              <a:off x="2520" y="108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50"/>
            <p:cNvSpPr>
              <a:spLocks noChangeShapeType="1"/>
            </p:cNvSpPr>
            <p:nvPr/>
          </p:nvSpPr>
          <p:spPr bwMode="auto">
            <a:xfrm>
              <a:off x="190" y="10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1"/>
            <p:cNvSpPr>
              <a:spLocks noChangeShapeType="1"/>
            </p:cNvSpPr>
            <p:nvPr/>
          </p:nvSpPr>
          <p:spPr bwMode="auto">
            <a:xfrm>
              <a:off x="3863" y="10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2"/>
            <p:cNvSpPr>
              <a:spLocks noChangeShapeType="1"/>
            </p:cNvSpPr>
            <p:nvPr/>
          </p:nvSpPr>
          <p:spPr bwMode="auto">
            <a:xfrm>
              <a:off x="190" y="96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3"/>
            <p:cNvSpPr>
              <a:spLocks noChangeShapeType="1"/>
            </p:cNvSpPr>
            <p:nvPr/>
          </p:nvSpPr>
          <p:spPr bwMode="auto">
            <a:xfrm>
              <a:off x="3863" y="96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4"/>
            <p:cNvSpPr>
              <a:spLocks noChangeShapeType="1"/>
            </p:cNvSpPr>
            <p:nvPr/>
          </p:nvSpPr>
          <p:spPr bwMode="auto">
            <a:xfrm>
              <a:off x="190" y="8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5"/>
            <p:cNvSpPr>
              <a:spLocks noChangeShapeType="1"/>
            </p:cNvSpPr>
            <p:nvPr/>
          </p:nvSpPr>
          <p:spPr bwMode="auto">
            <a:xfrm>
              <a:off x="3863" y="8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6"/>
            <p:cNvSpPr>
              <a:spLocks noChangeShapeType="1"/>
            </p:cNvSpPr>
            <p:nvPr/>
          </p:nvSpPr>
          <p:spPr bwMode="auto">
            <a:xfrm>
              <a:off x="190" y="8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7"/>
            <p:cNvSpPr>
              <a:spLocks noChangeShapeType="1"/>
            </p:cNvSpPr>
            <p:nvPr/>
          </p:nvSpPr>
          <p:spPr bwMode="auto">
            <a:xfrm>
              <a:off x="3863" y="8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8"/>
            <p:cNvSpPr>
              <a:spLocks noChangeShapeType="1"/>
            </p:cNvSpPr>
            <p:nvPr/>
          </p:nvSpPr>
          <p:spPr bwMode="auto">
            <a:xfrm>
              <a:off x="190" y="756"/>
              <a:ext cx="372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9"/>
            <p:cNvSpPr>
              <a:spLocks noChangeShapeType="1"/>
            </p:cNvSpPr>
            <p:nvPr/>
          </p:nvSpPr>
          <p:spPr bwMode="auto">
            <a:xfrm>
              <a:off x="1580" y="73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60"/>
            <p:cNvSpPr>
              <a:spLocks noChangeShapeType="1"/>
            </p:cNvSpPr>
            <p:nvPr/>
          </p:nvSpPr>
          <p:spPr bwMode="auto">
            <a:xfrm>
              <a:off x="2520" y="73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1"/>
            <p:cNvSpPr>
              <a:spLocks noChangeShapeType="1"/>
            </p:cNvSpPr>
            <p:nvPr/>
          </p:nvSpPr>
          <p:spPr bwMode="auto">
            <a:xfrm>
              <a:off x="190" y="6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2"/>
            <p:cNvSpPr>
              <a:spLocks noChangeShapeType="1"/>
            </p:cNvSpPr>
            <p:nvPr/>
          </p:nvSpPr>
          <p:spPr bwMode="auto">
            <a:xfrm>
              <a:off x="3863" y="6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3"/>
            <p:cNvSpPr>
              <a:spLocks noChangeShapeType="1"/>
            </p:cNvSpPr>
            <p:nvPr/>
          </p:nvSpPr>
          <p:spPr bwMode="auto">
            <a:xfrm>
              <a:off x="190" y="6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4"/>
            <p:cNvSpPr>
              <a:spLocks noChangeShapeType="1"/>
            </p:cNvSpPr>
            <p:nvPr/>
          </p:nvSpPr>
          <p:spPr bwMode="auto">
            <a:xfrm>
              <a:off x="3863" y="6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5"/>
            <p:cNvSpPr>
              <a:spLocks noChangeShapeType="1"/>
            </p:cNvSpPr>
            <p:nvPr/>
          </p:nvSpPr>
          <p:spPr bwMode="auto">
            <a:xfrm>
              <a:off x="190" y="5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6"/>
            <p:cNvSpPr>
              <a:spLocks noChangeShapeType="1"/>
            </p:cNvSpPr>
            <p:nvPr/>
          </p:nvSpPr>
          <p:spPr bwMode="auto">
            <a:xfrm>
              <a:off x="3863" y="5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7"/>
            <p:cNvSpPr>
              <a:spLocks noChangeShapeType="1"/>
            </p:cNvSpPr>
            <p:nvPr/>
          </p:nvSpPr>
          <p:spPr bwMode="auto">
            <a:xfrm>
              <a:off x="190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68"/>
            <p:cNvSpPr>
              <a:spLocks noChangeShapeType="1"/>
            </p:cNvSpPr>
            <p:nvPr/>
          </p:nvSpPr>
          <p:spPr bwMode="auto">
            <a:xfrm>
              <a:off x="3863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Rectangle 69"/>
            <p:cNvSpPr>
              <a:spLocks noChangeArrowheads="1"/>
            </p:cNvSpPr>
            <p:nvPr/>
          </p:nvSpPr>
          <p:spPr bwMode="auto">
            <a:xfrm>
              <a:off x="182" y="407"/>
              <a:ext cx="3728" cy="2105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Oval 70"/>
            <p:cNvSpPr>
              <a:spLocks noChangeArrowheads="1"/>
            </p:cNvSpPr>
            <p:nvPr/>
          </p:nvSpPr>
          <p:spPr bwMode="auto">
            <a:xfrm>
              <a:off x="3514" y="1831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Rectangle 71"/>
            <p:cNvSpPr>
              <a:spLocks noChangeArrowheads="1"/>
            </p:cNvSpPr>
            <p:nvPr/>
          </p:nvSpPr>
          <p:spPr bwMode="auto">
            <a:xfrm>
              <a:off x="2637" y="1502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9" name="Oval 72"/>
            <p:cNvSpPr>
              <a:spLocks noChangeArrowheads="1"/>
            </p:cNvSpPr>
            <p:nvPr/>
          </p:nvSpPr>
          <p:spPr bwMode="auto">
            <a:xfrm>
              <a:off x="2479" y="1747"/>
              <a:ext cx="125" cy="12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Rectangle 73"/>
            <p:cNvSpPr>
              <a:spLocks noChangeArrowheads="1"/>
            </p:cNvSpPr>
            <p:nvPr/>
          </p:nvSpPr>
          <p:spPr bwMode="auto">
            <a:xfrm>
              <a:off x="2161" y="1502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1" name="Oval 74"/>
            <p:cNvSpPr>
              <a:spLocks noChangeArrowheads="1"/>
            </p:cNvSpPr>
            <p:nvPr/>
          </p:nvSpPr>
          <p:spPr bwMode="auto">
            <a:xfrm>
              <a:off x="2245" y="1742"/>
              <a:ext cx="123" cy="12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Rectangle 75"/>
            <p:cNvSpPr>
              <a:spLocks noChangeArrowheads="1"/>
            </p:cNvSpPr>
            <p:nvPr/>
          </p:nvSpPr>
          <p:spPr bwMode="auto">
            <a:xfrm>
              <a:off x="1702" y="1502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3" name="Rectangle 76"/>
            <p:cNvSpPr>
              <a:spLocks noChangeArrowheads="1"/>
            </p:cNvSpPr>
            <p:nvPr/>
          </p:nvSpPr>
          <p:spPr bwMode="auto">
            <a:xfrm>
              <a:off x="2005" y="1742"/>
              <a:ext cx="123" cy="124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7"/>
            <p:cNvSpPr>
              <a:spLocks noChangeShapeType="1"/>
            </p:cNvSpPr>
            <p:nvPr/>
          </p:nvSpPr>
          <p:spPr bwMode="auto">
            <a:xfrm>
              <a:off x="2005" y="1742"/>
              <a:ext cx="120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Line 78"/>
            <p:cNvSpPr>
              <a:spLocks noChangeShapeType="1"/>
            </p:cNvSpPr>
            <p:nvPr/>
          </p:nvSpPr>
          <p:spPr bwMode="auto">
            <a:xfrm flipV="1">
              <a:off x="2005" y="1742"/>
              <a:ext cx="120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Rectangle 79"/>
            <p:cNvSpPr>
              <a:spLocks noChangeArrowheads="1"/>
            </p:cNvSpPr>
            <p:nvPr/>
          </p:nvSpPr>
          <p:spPr bwMode="auto">
            <a:xfrm>
              <a:off x="2971" y="1341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7" name="Oval 80"/>
            <p:cNvSpPr>
              <a:spLocks noChangeArrowheads="1"/>
            </p:cNvSpPr>
            <p:nvPr/>
          </p:nvSpPr>
          <p:spPr bwMode="auto">
            <a:xfrm>
              <a:off x="1764" y="1742"/>
              <a:ext cx="124" cy="12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Rectangle 81"/>
            <p:cNvSpPr>
              <a:spLocks noChangeArrowheads="1"/>
            </p:cNvSpPr>
            <p:nvPr/>
          </p:nvSpPr>
          <p:spPr bwMode="auto">
            <a:xfrm>
              <a:off x="2020" y="131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9" name="Oval 82"/>
            <p:cNvSpPr>
              <a:spLocks noChangeArrowheads="1"/>
            </p:cNvSpPr>
            <p:nvPr/>
          </p:nvSpPr>
          <p:spPr bwMode="auto">
            <a:xfrm>
              <a:off x="1514" y="1742"/>
              <a:ext cx="123" cy="12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Rectangle 83"/>
            <p:cNvSpPr>
              <a:spLocks noChangeArrowheads="1"/>
            </p:cNvSpPr>
            <p:nvPr/>
          </p:nvSpPr>
          <p:spPr bwMode="auto">
            <a:xfrm>
              <a:off x="1075" y="1481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1" name="Oval 84"/>
            <p:cNvSpPr>
              <a:spLocks noChangeArrowheads="1"/>
            </p:cNvSpPr>
            <p:nvPr/>
          </p:nvSpPr>
          <p:spPr bwMode="auto">
            <a:xfrm>
              <a:off x="360" y="1873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Rectangle 85"/>
            <p:cNvSpPr>
              <a:spLocks noChangeArrowheads="1"/>
            </p:cNvSpPr>
            <p:nvPr/>
          </p:nvSpPr>
          <p:spPr bwMode="auto">
            <a:xfrm>
              <a:off x="1441" y="1502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3" name="Oval 86"/>
            <p:cNvSpPr>
              <a:spLocks noChangeArrowheads="1"/>
            </p:cNvSpPr>
            <p:nvPr/>
          </p:nvSpPr>
          <p:spPr bwMode="auto">
            <a:xfrm>
              <a:off x="2705" y="1732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Rectangle 87"/>
            <p:cNvSpPr>
              <a:spLocks noChangeArrowheads="1"/>
            </p:cNvSpPr>
            <p:nvPr/>
          </p:nvSpPr>
          <p:spPr bwMode="auto">
            <a:xfrm>
              <a:off x="3509" y="1299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5" name="Oval 88"/>
            <p:cNvSpPr>
              <a:spLocks noChangeArrowheads="1"/>
            </p:cNvSpPr>
            <p:nvPr/>
          </p:nvSpPr>
          <p:spPr bwMode="auto">
            <a:xfrm>
              <a:off x="2005" y="2081"/>
              <a:ext cx="123" cy="12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Rectangle 89"/>
            <p:cNvSpPr>
              <a:spLocks noChangeArrowheads="1"/>
            </p:cNvSpPr>
            <p:nvPr/>
          </p:nvSpPr>
          <p:spPr bwMode="auto">
            <a:xfrm>
              <a:off x="328" y="986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7" name="Oval 90"/>
            <p:cNvSpPr>
              <a:spLocks noChangeArrowheads="1"/>
            </p:cNvSpPr>
            <p:nvPr/>
          </p:nvSpPr>
          <p:spPr bwMode="auto">
            <a:xfrm>
              <a:off x="1289" y="1747"/>
              <a:ext cx="124" cy="12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Rectangle 91"/>
            <p:cNvSpPr>
              <a:spLocks noChangeArrowheads="1"/>
            </p:cNvSpPr>
            <p:nvPr/>
          </p:nvSpPr>
          <p:spPr bwMode="auto">
            <a:xfrm>
              <a:off x="2034" y="720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9" name="Oval 92"/>
            <p:cNvSpPr>
              <a:spLocks noChangeArrowheads="1"/>
            </p:cNvSpPr>
            <p:nvPr/>
          </p:nvSpPr>
          <p:spPr bwMode="auto">
            <a:xfrm>
              <a:off x="746" y="1857"/>
              <a:ext cx="124" cy="12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0" name="Rectangle 93"/>
            <p:cNvSpPr>
              <a:spLocks noChangeArrowheads="1"/>
            </p:cNvSpPr>
            <p:nvPr/>
          </p:nvSpPr>
          <p:spPr bwMode="auto">
            <a:xfrm>
              <a:off x="683" y="1195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1" name="Rectangle 94"/>
            <p:cNvSpPr>
              <a:spLocks noChangeArrowheads="1"/>
            </p:cNvSpPr>
            <p:nvPr/>
          </p:nvSpPr>
          <p:spPr bwMode="auto">
            <a:xfrm>
              <a:off x="243" y="2583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5"/>
            <p:cNvSpPr>
              <a:spLocks noChangeArrowheads="1"/>
            </p:cNvSpPr>
            <p:nvPr/>
          </p:nvSpPr>
          <p:spPr bwMode="auto">
            <a:xfrm>
              <a:off x="1481" y="266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6"/>
            <p:cNvSpPr>
              <a:spLocks noChangeArrowheads="1"/>
            </p:cNvSpPr>
            <p:nvPr/>
          </p:nvSpPr>
          <p:spPr bwMode="auto">
            <a:xfrm>
              <a:off x="1847" y="266"/>
              <a:ext cx="72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Louie 51 In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7"/>
            <p:cNvSpPr>
              <a:spLocks noChangeArrowheads="1"/>
            </p:cNvSpPr>
            <p:nvPr/>
          </p:nvSpPr>
          <p:spPr bwMode="auto">
            <a:xfrm>
              <a:off x="250" y="2829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8"/>
            <p:cNvSpPr>
              <a:spLocks noChangeArrowheads="1"/>
            </p:cNvSpPr>
            <p:nvPr/>
          </p:nvSpPr>
          <p:spPr bwMode="auto">
            <a:xfrm>
              <a:off x="432" y="2829"/>
              <a:ext cx="8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9"/>
            <p:cNvSpPr>
              <a:spLocks noChangeArrowheads="1"/>
            </p:cNvSpPr>
            <p:nvPr/>
          </p:nvSpPr>
          <p:spPr bwMode="auto">
            <a:xfrm>
              <a:off x="250" y="3027"/>
              <a:ext cx="20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100"/>
            <p:cNvSpPr>
              <a:spLocks noChangeArrowheads="1"/>
            </p:cNvSpPr>
            <p:nvPr/>
          </p:nvSpPr>
          <p:spPr bwMode="auto">
            <a:xfrm>
              <a:off x="443" y="3027"/>
              <a:ext cx="8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1"/>
            <p:cNvSpPr>
              <a:spLocks noChangeArrowheads="1"/>
            </p:cNvSpPr>
            <p:nvPr/>
          </p:nvSpPr>
          <p:spPr bwMode="auto">
            <a:xfrm>
              <a:off x="250" y="3225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2"/>
            <p:cNvSpPr>
              <a:spLocks noChangeArrowheads="1"/>
            </p:cNvSpPr>
            <p:nvPr/>
          </p:nvSpPr>
          <p:spPr bwMode="auto">
            <a:xfrm>
              <a:off x="423" y="3225"/>
              <a:ext cx="82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3"/>
            <p:cNvSpPr>
              <a:spLocks noChangeArrowheads="1"/>
            </p:cNvSpPr>
            <p:nvPr/>
          </p:nvSpPr>
          <p:spPr bwMode="auto">
            <a:xfrm>
              <a:off x="250" y="342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4"/>
            <p:cNvSpPr>
              <a:spLocks noChangeArrowheads="1"/>
            </p:cNvSpPr>
            <p:nvPr/>
          </p:nvSpPr>
          <p:spPr bwMode="auto">
            <a:xfrm>
              <a:off x="423" y="3423"/>
              <a:ext cx="82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5"/>
            <p:cNvSpPr>
              <a:spLocks noChangeArrowheads="1"/>
            </p:cNvSpPr>
            <p:nvPr/>
          </p:nvSpPr>
          <p:spPr bwMode="auto">
            <a:xfrm>
              <a:off x="250" y="3622"/>
              <a:ext cx="19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6"/>
            <p:cNvSpPr>
              <a:spLocks noChangeArrowheads="1"/>
            </p:cNvSpPr>
            <p:nvPr/>
          </p:nvSpPr>
          <p:spPr bwMode="auto">
            <a:xfrm>
              <a:off x="432" y="3622"/>
              <a:ext cx="80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7"/>
            <p:cNvSpPr>
              <a:spLocks noChangeArrowheads="1"/>
            </p:cNvSpPr>
            <p:nvPr/>
          </p:nvSpPr>
          <p:spPr bwMode="auto">
            <a:xfrm>
              <a:off x="250" y="382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8"/>
            <p:cNvSpPr>
              <a:spLocks noChangeArrowheads="1"/>
            </p:cNvSpPr>
            <p:nvPr/>
          </p:nvSpPr>
          <p:spPr bwMode="auto">
            <a:xfrm>
              <a:off x="432" y="3820"/>
              <a:ext cx="61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9"/>
            <p:cNvSpPr>
              <a:spLocks noChangeArrowheads="1"/>
            </p:cNvSpPr>
            <p:nvPr/>
          </p:nvSpPr>
          <p:spPr bwMode="auto">
            <a:xfrm>
              <a:off x="250" y="4018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10"/>
            <p:cNvSpPr>
              <a:spLocks noChangeArrowheads="1"/>
            </p:cNvSpPr>
            <p:nvPr/>
          </p:nvSpPr>
          <p:spPr bwMode="auto">
            <a:xfrm>
              <a:off x="432" y="4018"/>
              <a:ext cx="48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5 Yard In.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1"/>
            <p:cNvSpPr>
              <a:spLocks noChangeArrowheads="1"/>
            </p:cNvSpPr>
            <p:nvPr/>
          </p:nvSpPr>
          <p:spPr bwMode="auto">
            <a:xfrm>
              <a:off x="250" y="421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2"/>
            <p:cNvSpPr>
              <a:spLocks noChangeArrowheads="1"/>
            </p:cNvSpPr>
            <p:nvPr/>
          </p:nvSpPr>
          <p:spPr bwMode="auto">
            <a:xfrm>
              <a:off x="432" y="4216"/>
              <a:ext cx="27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 Step and Gather. Vertical to Double In. Backside Smash if Covered.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3"/>
            <p:cNvSpPr>
              <a:spLocks noChangeArrowheads="1"/>
            </p:cNvSpPr>
            <p:nvPr/>
          </p:nvSpPr>
          <p:spPr bwMode="auto">
            <a:xfrm>
              <a:off x="250" y="4414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4"/>
            <p:cNvSpPr>
              <a:spLocks noChangeArrowheads="1"/>
            </p:cNvSpPr>
            <p:nvPr/>
          </p:nvSpPr>
          <p:spPr bwMode="auto">
            <a:xfrm>
              <a:off x="432" y="4414"/>
              <a:ext cx="70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 Route.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5"/>
            <p:cNvSpPr>
              <a:spLocks noChangeArrowheads="1"/>
            </p:cNvSpPr>
            <p:nvPr/>
          </p:nvSpPr>
          <p:spPr bwMode="auto">
            <a:xfrm>
              <a:off x="250" y="461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6"/>
            <p:cNvSpPr>
              <a:spLocks noChangeArrowheads="1"/>
            </p:cNvSpPr>
            <p:nvPr/>
          </p:nvSpPr>
          <p:spPr bwMode="auto">
            <a:xfrm>
              <a:off x="432" y="4613"/>
              <a:ext cx="65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Corner Route.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7"/>
            <p:cNvSpPr>
              <a:spLocks noChangeArrowheads="1"/>
            </p:cNvSpPr>
            <p:nvPr/>
          </p:nvSpPr>
          <p:spPr bwMode="auto">
            <a:xfrm>
              <a:off x="250" y="481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8"/>
            <p:cNvSpPr>
              <a:spLocks noChangeArrowheads="1"/>
            </p:cNvSpPr>
            <p:nvPr/>
          </p:nvSpPr>
          <p:spPr bwMode="auto">
            <a:xfrm>
              <a:off x="432" y="4811"/>
              <a:ext cx="48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5 Yard In.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9"/>
            <p:cNvSpPr>
              <a:spLocks noChangeArrowheads="1"/>
            </p:cNvSpPr>
            <p:nvPr/>
          </p:nvSpPr>
          <p:spPr bwMode="auto">
            <a:xfrm>
              <a:off x="250" y="5009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Freeform 120"/>
            <p:cNvSpPr>
              <a:spLocks/>
            </p:cNvSpPr>
            <p:nvPr/>
          </p:nvSpPr>
          <p:spPr bwMode="auto">
            <a:xfrm>
              <a:off x="1994" y="2205"/>
              <a:ext cx="48" cy="69"/>
            </a:xfrm>
            <a:custGeom>
              <a:avLst/>
              <a:gdLst>
                <a:gd name="T0" fmla="*/ 138 w 138"/>
                <a:gd name="T1" fmla="*/ 0 h 198"/>
                <a:gd name="T2" fmla="*/ 2 w 138"/>
                <a:gd name="T3" fmla="*/ 198 h 198"/>
                <a:gd name="T4" fmla="*/ 0 w 138"/>
                <a:gd name="T5" fmla="*/ 19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198">
                  <a:moveTo>
                    <a:pt x="138" y="0"/>
                  </a:moveTo>
                  <a:lnTo>
                    <a:pt x="2" y="198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8" name="Freeform 121"/>
            <p:cNvSpPr>
              <a:spLocks/>
            </p:cNvSpPr>
            <p:nvPr/>
          </p:nvSpPr>
          <p:spPr bwMode="auto">
            <a:xfrm>
              <a:off x="2767" y="770"/>
              <a:ext cx="362" cy="962"/>
            </a:xfrm>
            <a:custGeom>
              <a:avLst/>
              <a:gdLst>
                <a:gd name="T0" fmla="*/ 18 w 1040"/>
                <a:gd name="T1" fmla="*/ 2767 h 2767"/>
                <a:gd name="T2" fmla="*/ 0 w 1040"/>
                <a:gd name="T3" fmla="*/ 809 h 2767"/>
                <a:gd name="T4" fmla="*/ 1040 w 1040"/>
                <a:gd name="T5" fmla="*/ 0 h 2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0" h="2767">
                  <a:moveTo>
                    <a:pt x="18" y="2767"/>
                  </a:moveTo>
                  <a:lnTo>
                    <a:pt x="0" y="809"/>
                  </a:lnTo>
                  <a:lnTo>
                    <a:pt x="104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Freeform 122"/>
            <p:cNvSpPr>
              <a:spLocks/>
            </p:cNvSpPr>
            <p:nvPr/>
          </p:nvSpPr>
          <p:spPr bwMode="auto">
            <a:xfrm>
              <a:off x="3077" y="770"/>
              <a:ext cx="52" cy="46"/>
            </a:xfrm>
            <a:custGeom>
              <a:avLst/>
              <a:gdLst>
                <a:gd name="T0" fmla="*/ 52 w 52"/>
                <a:gd name="T1" fmla="*/ 0 h 46"/>
                <a:gd name="T2" fmla="*/ 0 w 52"/>
                <a:gd name="T3" fmla="*/ 17 h 46"/>
                <a:gd name="T4" fmla="*/ 22 w 52"/>
                <a:gd name="T5" fmla="*/ 23 h 46"/>
                <a:gd name="T6" fmla="*/ 23 w 52"/>
                <a:gd name="T7" fmla="*/ 46 h 46"/>
                <a:gd name="T8" fmla="*/ 52 w 52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6">
                  <a:moveTo>
                    <a:pt x="52" y="0"/>
                  </a:moveTo>
                  <a:lnTo>
                    <a:pt x="0" y="17"/>
                  </a:lnTo>
                  <a:lnTo>
                    <a:pt x="22" y="23"/>
                  </a:lnTo>
                  <a:lnTo>
                    <a:pt x="23" y="46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Freeform 123"/>
            <p:cNvSpPr>
              <a:spLocks/>
            </p:cNvSpPr>
            <p:nvPr/>
          </p:nvSpPr>
          <p:spPr bwMode="auto">
            <a:xfrm>
              <a:off x="3518" y="1461"/>
              <a:ext cx="69" cy="371"/>
            </a:xfrm>
            <a:custGeom>
              <a:avLst/>
              <a:gdLst>
                <a:gd name="T0" fmla="*/ 200 w 200"/>
                <a:gd name="T1" fmla="*/ 1069 h 1069"/>
                <a:gd name="T2" fmla="*/ 200 w 200"/>
                <a:gd name="T3" fmla="*/ 0 h 1069"/>
                <a:gd name="T4" fmla="*/ 0 w 200"/>
                <a:gd name="T5" fmla="*/ 107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1069">
                  <a:moveTo>
                    <a:pt x="200" y="1069"/>
                  </a:moveTo>
                  <a:lnTo>
                    <a:pt x="200" y="0"/>
                  </a:lnTo>
                  <a:lnTo>
                    <a:pt x="0" y="10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Freeform 124"/>
            <p:cNvSpPr>
              <a:spLocks/>
            </p:cNvSpPr>
            <p:nvPr/>
          </p:nvSpPr>
          <p:spPr bwMode="auto">
            <a:xfrm>
              <a:off x="3518" y="1457"/>
              <a:ext cx="55" cy="41"/>
            </a:xfrm>
            <a:custGeom>
              <a:avLst/>
              <a:gdLst>
                <a:gd name="T0" fmla="*/ 0 w 55"/>
                <a:gd name="T1" fmla="*/ 41 h 41"/>
                <a:gd name="T2" fmla="*/ 55 w 55"/>
                <a:gd name="T3" fmla="*/ 33 h 41"/>
                <a:gd name="T4" fmla="*/ 34 w 55"/>
                <a:gd name="T5" fmla="*/ 23 h 41"/>
                <a:gd name="T6" fmla="*/ 37 w 55"/>
                <a:gd name="T7" fmla="*/ 0 h 41"/>
                <a:gd name="T8" fmla="*/ 0 w 5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0" y="41"/>
                  </a:moveTo>
                  <a:lnTo>
                    <a:pt x="55" y="33"/>
                  </a:lnTo>
                  <a:lnTo>
                    <a:pt x="34" y="23"/>
                  </a:lnTo>
                  <a:lnTo>
                    <a:pt x="37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Freeform 125"/>
            <p:cNvSpPr>
              <a:spLocks/>
            </p:cNvSpPr>
            <p:nvPr/>
          </p:nvSpPr>
          <p:spPr bwMode="auto">
            <a:xfrm>
              <a:off x="420" y="1402"/>
              <a:ext cx="245" cy="468"/>
            </a:xfrm>
            <a:custGeom>
              <a:avLst/>
              <a:gdLst>
                <a:gd name="T0" fmla="*/ 0 w 703"/>
                <a:gd name="T1" fmla="*/ 1346 h 1346"/>
                <a:gd name="T2" fmla="*/ 17 w 703"/>
                <a:gd name="T3" fmla="*/ 0 h 1346"/>
                <a:gd name="T4" fmla="*/ 703 w 703"/>
                <a:gd name="T5" fmla="*/ 0 h 1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346">
                  <a:moveTo>
                    <a:pt x="0" y="1346"/>
                  </a:moveTo>
                  <a:lnTo>
                    <a:pt x="17" y="0"/>
                  </a:lnTo>
                  <a:lnTo>
                    <a:pt x="70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Freeform 126"/>
            <p:cNvSpPr>
              <a:spLocks/>
            </p:cNvSpPr>
            <p:nvPr/>
          </p:nvSpPr>
          <p:spPr bwMode="auto">
            <a:xfrm>
              <a:off x="613" y="1384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3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Freeform 127"/>
            <p:cNvSpPr>
              <a:spLocks/>
            </p:cNvSpPr>
            <p:nvPr/>
          </p:nvSpPr>
          <p:spPr bwMode="auto">
            <a:xfrm>
              <a:off x="809" y="1419"/>
              <a:ext cx="218" cy="440"/>
            </a:xfrm>
            <a:custGeom>
              <a:avLst/>
              <a:gdLst>
                <a:gd name="T0" fmla="*/ 15 w 628"/>
                <a:gd name="T1" fmla="*/ 1267 h 1267"/>
                <a:gd name="T2" fmla="*/ 0 w 628"/>
                <a:gd name="T3" fmla="*/ 0 h 1267"/>
                <a:gd name="T4" fmla="*/ 628 w 628"/>
                <a:gd name="T5" fmla="*/ 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8" h="1267">
                  <a:moveTo>
                    <a:pt x="15" y="1267"/>
                  </a:moveTo>
                  <a:lnTo>
                    <a:pt x="0" y="0"/>
                  </a:lnTo>
                  <a:lnTo>
                    <a:pt x="6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Freeform 128"/>
            <p:cNvSpPr>
              <a:spLocks/>
            </p:cNvSpPr>
            <p:nvPr/>
          </p:nvSpPr>
          <p:spPr bwMode="auto">
            <a:xfrm>
              <a:off x="976" y="1400"/>
              <a:ext cx="51" cy="37"/>
            </a:xfrm>
            <a:custGeom>
              <a:avLst/>
              <a:gdLst>
                <a:gd name="T0" fmla="*/ 51 w 51"/>
                <a:gd name="T1" fmla="*/ 19 h 37"/>
                <a:gd name="T2" fmla="*/ 0 w 51"/>
                <a:gd name="T3" fmla="*/ 0 h 37"/>
                <a:gd name="T4" fmla="*/ 13 w 51"/>
                <a:gd name="T5" fmla="*/ 19 h 37"/>
                <a:gd name="T6" fmla="*/ 0 w 51"/>
                <a:gd name="T7" fmla="*/ 37 h 37"/>
                <a:gd name="T8" fmla="*/ 51 w 51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7"/>
                  </a:lnTo>
                  <a:lnTo>
                    <a:pt x="51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Freeform 129"/>
            <p:cNvSpPr>
              <a:spLocks/>
            </p:cNvSpPr>
            <p:nvPr/>
          </p:nvSpPr>
          <p:spPr bwMode="auto">
            <a:xfrm>
              <a:off x="1246" y="828"/>
              <a:ext cx="106" cy="925"/>
            </a:xfrm>
            <a:custGeom>
              <a:avLst/>
              <a:gdLst>
                <a:gd name="T0" fmla="*/ 304 w 304"/>
                <a:gd name="T1" fmla="*/ 2661 h 2661"/>
                <a:gd name="T2" fmla="*/ 0 w 304"/>
                <a:gd name="T3" fmla="*/ 2277 h 2661"/>
                <a:gd name="T4" fmla="*/ 0 w 304"/>
                <a:gd name="T5" fmla="*/ 0 h 2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4" h="2661">
                  <a:moveTo>
                    <a:pt x="304" y="2661"/>
                  </a:moveTo>
                  <a:lnTo>
                    <a:pt x="0" y="22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Freeform 130"/>
            <p:cNvSpPr>
              <a:spLocks/>
            </p:cNvSpPr>
            <p:nvPr/>
          </p:nvSpPr>
          <p:spPr bwMode="auto">
            <a:xfrm>
              <a:off x="1227" y="828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Freeform 131"/>
            <p:cNvSpPr>
              <a:spLocks/>
            </p:cNvSpPr>
            <p:nvPr/>
          </p:nvSpPr>
          <p:spPr bwMode="auto">
            <a:xfrm>
              <a:off x="2436" y="1668"/>
              <a:ext cx="80" cy="85"/>
            </a:xfrm>
            <a:custGeom>
              <a:avLst/>
              <a:gdLst>
                <a:gd name="T0" fmla="*/ 228 w 228"/>
                <a:gd name="T1" fmla="*/ 245 h 245"/>
                <a:gd name="T2" fmla="*/ 0 w 228"/>
                <a:gd name="T3" fmla="*/ 121 h 245"/>
                <a:gd name="T4" fmla="*/ 0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228" y="245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Freeform 132"/>
            <p:cNvSpPr>
              <a:spLocks/>
            </p:cNvSpPr>
            <p:nvPr/>
          </p:nvSpPr>
          <p:spPr bwMode="auto">
            <a:xfrm>
              <a:off x="2400" y="1661"/>
              <a:ext cx="73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Line 133"/>
            <p:cNvSpPr>
              <a:spLocks noChangeShapeType="1"/>
            </p:cNvSpPr>
            <p:nvPr/>
          </p:nvSpPr>
          <p:spPr bwMode="auto">
            <a:xfrm>
              <a:off x="2400" y="166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Freeform 134"/>
            <p:cNvSpPr>
              <a:spLocks/>
            </p:cNvSpPr>
            <p:nvPr/>
          </p:nvSpPr>
          <p:spPr bwMode="auto">
            <a:xfrm>
              <a:off x="2229" y="1678"/>
              <a:ext cx="52" cy="75"/>
            </a:xfrm>
            <a:custGeom>
              <a:avLst/>
              <a:gdLst>
                <a:gd name="T0" fmla="*/ 151 w 151"/>
                <a:gd name="T1" fmla="*/ 216 h 216"/>
                <a:gd name="T2" fmla="*/ 0 w 151"/>
                <a:gd name="T3" fmla="*/ 124 h 216"/>
                <a:gd name="T4" fmla="*/ 0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151" y="216"/>
                  </a:moveTo>
                  <a:lnTo>
                    <a:pt x="0" y="12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Freeform 135"/>
            <p:cNvSpPr>
              <a:spLocks/>
            </p:cNvSpPr>
            <p:nvPr/>
          </p:nvSpPr>
          <p:spPr bwMode="auto">
            <a:xfrm>
              <a:off x="2193" y="1672"/>
              <a:ext cx="72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Line 136"/>
            <p:cNvSpPr>
              <a:spLocks noChangeShapeType="1"/>
            </p:cNvSpPr>
            <p:nvPr/>
          </p:nvSpPr>
          <p:spPr bwMode="auto">
            <a:xfrm>
              <a:off x="2193" y="167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Freeform 137"/>
            <p:cNvSpPr>
              <a:spLocks/>
            </p:cNvSpPr>
            <p:nvPr/>
          </p:nvSpPr>
          <p:spPr bwMode="auto">
            <a:xfrm>
              <a:off x="2010" y="1647"/>
              <a:ext cx="38" cy="95"/>
            </a:xfrm>
            <a:custGeom>
              <a:avLst/>
              <a:gdLst>
                <a:gd name="T0" fmla="*/ 108 w 108"/>
                <a:gd name="T1" fmla="*/ 275 h 275"/>
                <a:gd name="T2" fmla="*/ 0 w 108"/>
                <a:gd name="T3" fmla="*/ 77 h 275"/>
                <a:gd name="T4" fmla="*/ 0 w 108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275">
                  <a:moveTo>
                    <a:pt x="108" y="275"/>
                  </a:move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Freeform 138"/>
            <p:cNvSpPr>
              <a:spLocks/>
            </p:cNvSpPr>
            <p:nvPr/>
          </p:nvSpPr>
          <p:spPr bwMode="auto">
            <a:xfrm>
              <a:off x="1974" y="1640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Line 139"/>
            <p:cNvSpPr>
              <a:spLocks noChangeShapeType="1"/>
            </p:cNvSpPr>
            <p:nvPr/>
          </p:nvSpPr>
          <p:spPr bwMode="auto">
            <a:xfrm>
              <a:off x="1974" y="16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Freeform 140"/>
            <p:cNvSpPr>
              <a:spLocks/>
            </p:cNvSpPr>
            <p:nvPr/>
          </p:nvSpPr>
          <p:spPr bwMode="auto">
            <a:xfrm>
              <a:off x="1750" y="1663"/>
              <a:ext cx="69" cy="90"/>
            </a:xfrm>
            <a:custGeom>
              <a:avLst/>
              <a:gdLst>
                <a:gd name="T0" fmla="*/ 198 w 198"/>
                <a:gd name="T1" fmla="*/ 260 h 260"/>
                <a:gd name="T2" fmla="*/ 0 w 198"/>
                <a:gd name="T3" fmla="*/ 121 h 260"/>
                <a:gd name="T4" fmla="*/ 0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198" y="26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141"/>
            <p:cNvSpPr>
              <a:spLocks/>
            </p:cNvSpPr>
            <p:nvPr/>
          </p:nvSpPr>
          <p:spPr bwMode="auto">
            <a:xfrm>
              <a:off x="1714" y="1656"/>
              <a:ext cx="72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Line 142"/>
            <p:cNvSpPr>
              <a:spLocks noChangeShapeType="1"/>
            </p:cNvSpPr>
            <p:nvPr/>
          </p:nvSpPr>
          <p:spPr bwMode="auto">
            <a:xfrm>
              <a:off x="1714" y="165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Freeform 143"/>
            <p:cNvSpPr>
              <a:spLocks/>
            </p:cNvSpPr>
            <p:nvPr/>
          </p:nvSpPr>
          <p:spPr bwMode="auto">
            <a:xfrm>
              <a:off x="1505" y="1657"/>
              <a:ext cx="58" cy="91"/>
            </a:xfrm>
            <a:custGeom>
              <a:avLst/>
              <a:gdLst>
                <a:gd name="T0" fmla="*/ 166 w 166"/>
                <a:gd name="T1" fmla="*/ 260 h 260"/>
                <a:gd name="T2" fmla="*/ 0 w 166"/>
                <a:gd name="T3" fmla="*/ 93 h 260"/>
                <a:gd name="T4" fmla="*/ 0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166" y="260"/>
                  </a:moveTo>
                  <a:lnTo>
                    <a:pt x="0" y="9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144"/>
            <p:cNvSpPr>
              <a:spLocks/>
            </p:cNvSpPr>
            <p:nvPr/>
          </p:nvSpPr>
          <p:spPr bwMode="auto">
            <a:xfrm>
              <a:off x="1469" y="1650"/>
              <a:ext cx="73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Line 145"/>
            <p:cNvSpPr>
              <a:spLocks noChangeShapeType="1"/>
            </p:cNvSpPr>
            <p:nvPr/>
          </p:nvSpPr>
          <p:spPr bwMode="auto">
            <a:xfrm>
              <a:off x="3771" y="4055"/>
              <a:ext cx="0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708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04800" y="457200"/>
            <a:ext cx="9928225" cy="8128000"/>
            <a:chOff x="192" y="288"/>
            <a:chExt cx="6254" cy="5120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92" y="288"/>
              <a:ext cx="3888" cy="5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27" y="255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995" y="255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27" y="247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95" y="247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27" y="240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95" y="240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7" y="23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995" y="23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27" y="2262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52" y="224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617" y="224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27" y="21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995" y="21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27" y="21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995" y="21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27" y="20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995" y="20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27" y="197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995" y="197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27" y="1898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52" y="187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617" y="187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227" y="18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995" y="18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227" y="175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995" y="175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32"/>
            <p:cNvSpPr>
              <a:spLocks noChangeShapeType="1"/>
            </p:cNvSpPr>
            <p:nvPr/>
          </p:nvSpPr>
          <p:spPr bwMode="auto">
            <a:xfrm>
              <a:off x="227" y="16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Line 33"/>
            <p:cNvSpPr>
              <a:spLocks noChangeShapeType="1"/>
            </p:cNvSpPr>
            <p:nvPr/>
          </p:nvSpPr>
          <p:spPr bwMode="auto">
            <a:xfrm>
              <a:off x="3995" y="16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34"/>
            <p:cNvSpPr>
              <a:spLocks noChangeShapeType="1"/>
            </p:cNvSpPr>
            <p:nvPr/>
          </p:nvSpPr>
          <p:spPr bwMode="auto">
            <a:xfrm>
              <a:off x="227" y="16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35"/>
            <p:cNvSpPr>
              <a:spLocks noChangeShapeType="1"/>
            </p:cNvSpPr>
            <p:nvPr/>
          </p:nvSpPr>
          <p:spPr bwMode="auto">
            <a:xfrm>
              <a:off x="3995" y="16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Line 36"/>
            <p:cNvSpPr>
              <a:spLocks noChangeShapeType="1"/>
            </p:cNvSpPr>
            <p:nvPr/>
          </p:nvSpPr>
          <p:spPr bwMode="auto">
            <a:xfrm>
              <a:off x="227" y="1540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37"/>
            <p:cNvSpPr>
              <a:spLocks noChangeShapeType="1"/>
            </p:cNvSpPr>
            <p:nvPr/>
          </p:nvSpPr>
          <p:spPr bwMode="auto">
            <a:xfrm>
              <a:off x="1652" y="151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38"/>
            <p:cNvSpPr>
              <a:spLocks noChangeShapeType="1"/>
            </p:cNvSpPr>
            <p:nvPr/>
          </p:nvSpPr>
          <p:spPr bwMode="auto">
            <a:xfrm>
              <a:off x="2617" y="151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39"/>
            <p:cNvSpPr>
              <a:spLocks noChangeShapeType="1"/>
            </p:cNvSpPr>
            <p:nvPr/>
          </p:nvSpPr>
          <p:spPr bwMode="auto">
            <a:xfrm>
              <a:off x="227" y="146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40"/>
            <p:cNvSpPr>
              <a:spLocks noChangeShapeType="1"/>
            </p:cNvSpPr>
            <p:nvPr/>
          </p:nvSpPr>
          <p:spPr bwMode="auto">
            <a:xfrm>
              <a:off x="3995" y="146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41"/>
            <p:cNvSpPr>
              <a:spLocks noChangeShapeType="1"/>
            </p:cNvSpPr>
            <p:nvPr/>
          </p:nvSpPr>
          <p:spPr bwMode="auto">
            <a:xfrm>
              <a:off x="227" y="13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42"/>
            <p:cNvSpPr>
              <a:spLocks noChangeShapeType="1"/>
            </p:cNvSpPr>
            <p:nvPr/>
          </p:nvSpPr>
          <p:spPr bwMode="auto">
            <a:xfrm>
              <a:off x="3995" y="13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43"/>
            <p:cNvSpPr>
              <a:spLocks noChangeShapeType="1"/>
            </p:cNvSpPr>
            <p:nvPr/>
          </p:nvSpPr>
          <p:spPr bwMode="auto">
            <a:xfrm>
              <a:off x="227" y="13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44"/>
            <p:cNvSpPr>
              <a:spLocks noChangeShapeType="1"/>
            </p:cNvSpPr>
            <p:nvPr/>
          </p:nvSpPr>
          <p:spPr bwMode="auto">
            <a:xfrm>
              <a:off x="3995" y="13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Line 45"/>
            <p:cNvSpPr>
              <a:spLocks noChangeShapeType="1"/>
            </p:cNvSpPr>
            <p:nvPr/>
          </p:nvSpPr>
          <p:spPr bwMode="auto">
            <a:xfrm>
              <a:off x="227" y="125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46"/>
            <p:cNvSpPr>
              <a:spLocks noChangeShapeType="1"/>
            </p:cNvSpPr>
            <p:nvPr/>
          </p:nvSpPr>
          <p:spPr bwMode="auto">
            <a:xfrm>
              <a:off x="3995" y="125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47"/>
            <p:cNvSpPr>
              <a:spLocks noChangeShapeType="1"/>
            </p:cNvSpPr>
            <p:nvPr/>
          </p:nvSpPr>
          <p:spPr bwMode="auto">
            <a:xfrm>
              <a:off x="227" y="1176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Line 48"/>
            <p:cNvSpPr>
              <a:spLocks noChangeShapeType="1"/>
            </p:cNvSpPr>
            <p:nvPr/>
          </p:nvSpPr>
          <p:spPr bwMode="auto">
            <a:xfrm>
              <a:off x="1652" y="115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49"/>
            <p:cNvSpPr>
              <a:spLocks noChangeShapeType="1"/>
            </p:cNvSpPr>
            <p:nvPr/>
          </p:nvSpPr>
          <p:spPr bwMode="auto">
            <a:xfrm>
              <a:off x="2617" y="115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50"/>
            <p:cNvSpPr>
              <a:spLocks noChangeShapeType="1"/>
            </p:cNvSpPr>
            <p:nvPr/>
          </p:nvSpPr>
          <p:spPr bwMode="auto">
            <a:xfrm>
              <a:off x="227" y="110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51"/>
            <p:cNvSpPr>
              <a:spLocks noChangeShapeType="1"/>
            </p:cNvSpPr>
            <p:nvPr/>
          </p:nvSpPr>
          <p:spPr bwMode="auto">
            <a:xfrm>
              <a:off x="3995" y="110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52"/>
            <p:cNvSpPr>
              <a:spLocks noChangeShapeType="1"/>
            </p:cNvSpPr>
            <p:nvPr/>
          </p:nvSpPr>
          <p:spPr bwMode="auto">
            <a:xfrm>
              <a:off x="227" y="10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53"/>
            <p:cNvSpPr>
              <a:spLocks noChangeShapeType="1"/>
            </p:cNvSpPr>
            <p:nvPr/>
          </p:nvSpPr>
          <p:spPr bwMode="auto">
            <a:xfrm>
              <a:off x="3995" y="10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Line 54"/>
            <p:cNvSpPr>
              <a:spLocks noChangeShapeType="1"/>
            </p:cNvSpPr>
            <p:nvPr/>
          </p:nvSpPr>
          <p:spPr bwMode="auto">
            <a:xfrm>
              <a:off x="227" y="9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55"/>
            <p:cNvSpPr>
              <a:spLocks noChangeShapeType="1"/>
            </p:cNvSpPr>
            <p:nvPr/>
          </p:nvSpPr>
          <p:spPr bwMode="auto">
            <a:xfrm>
              <a:off x="3995" y="9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56"/>
            <p:cNvSpPr>
              <a:spLocks noChangeShapeType="1"/>
            </p:cNvSpPr>
            <p:nvPr/>
          </p:nvSpPr>
          <p:spPr bwMode="auto">
            <a:xfrm>
              <a:off x="227" y="8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Line 57"/>
            <p:cNvSpPr>
              <a:spLocks noChangeShapeType="1"/>
            </p:cNvSpPr>
            <p:nvPr/>
          </p:nvSpPr>
          <p:spPr bwMode="auto">
            <a:xfrm>
              <a:off x="3995" y="8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58"/>
            <p:cNvSpPr>
              <a:spLocks noChangeShapeType="1"/>
            </p:cNvSpPr>
            <p:nvPr/>
          </p:nvSpPr>
          <p:spPr bwMode="auto">
            <a:xfrm>
              <a:off x="227" y="818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59"/>
            <p:cNvSpPr>
              <a:spLocks noChangeShapeType="1"/>
            </p:cNvSpPr>
            <p:nvPr/>
          </p:nvSpPr>
          <p:spPr bwMode="auto">
            <a:xfrm>
              <a:off x="1652" y="79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Line 60"/>
            <p:cNvSpPr>
              <a:spLocks noChangeShapeType="1"/>
            </p:cNvSpPr>
            <p:nvPr/>
          </p:nvSpPr>
          <p:spPr bwMode="auto">
            <a:xfrm>
              <a:off x="2617" y="79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61"/>
            <p:cNvSpPr>
              <a:spLocks noChangeShapeType="1"/>
            </p:cNvSpPr>
            <p:nvPr/>
          </p:nvSpPr>
          <p:spPr bwMode="auto">
            <a:xfrm>
              <a:off x="227" y="7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62"/>
            <p:cNvSpPr>
              <a:spLocks noChangeShapeType="1"/>
            </p:cNvSpPr>
            <p:nvPr/>
          </p:nvSpPr>
          <p:spPr bwMode="auto">
            <a:xfrm>
              <a:off x="3995" y="7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Line 63"/>
            <p:cNvSpPr>
              <a:spLocks noChangeShapeType="1"/>
            </p:cNvSpPr>
            <p:nvPr/>
          </p:nvSpPr>
          <p:spPr bwMode="auto">
            <a:xfrm>
              <a:off x="227" y="67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64"/>
            <p:cNvSpPr>
              <a:spLocks noChangeShapeType="1"/>
            </p:cNvSpPr>
            <p:nvPr/>
          </p:nvSpPr>
          <p:spPr bwMode="auto">
            <a:xfrm>
              <a:off x="3995" y="67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Line 65"/>
            <p:cNvSpPr>
              <a:spLocks noChangeShapeType="1"/>
            </p:cNvSpPr>
            <p:nvPr/>
          </p:nvSpPr>
          <p:spPr bwMode="auto">
            <a:xfrm>
              <a:off x="227" y="5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66"/>
            <p:cNvSpPr>
              <a:spLocks noChangeShapeType="1"/>
            </p:cNvSpPr>
            <p:nvPr/>
          </p:nvSpPr>
          <p:spPr bwMode="auto">
            <a:xfrm>
              <a:off x="3995" y="5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Line 67"/>
            <p:cNvSpPr>
              <a:spLocks noChangeShapeType="1"/>
            </p:cNvSpPr>
            <p:nvPr/>
          </p:nvSpPr>
          <p:spPr bwMode="auto">
            <a:xfrm>
              <a:off x="227" y="5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Line 68"/>
            <p:cNvSpPr>
              <a:spLocks noChangeShapeType="1"/>
            </p:cNvSpPr>
            <p:nvPr/>
          </p:nvSpPr>
          <p:spPr bwMode="auto">
            <a:xfrm>
              <a:off x="3995" y="5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Rectangle 69"/>
            <p:cNvSpPr>
              <a:spLocks noChangeArrowheads="1"/>
            </p:cNvSpPr>
            <p:nvPr/>
          </p:nvSpPr>
          <p:spPr bwMode="auto">
            <a:xfrm>
              <a:off x="219" y="459"/>
              <a:ext cx="3824" cy="215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Oval 70"/>
            <p:cNvSpPr>
              <a:spLocks noChangeArrowheads="1"/>
            </p:cNvSpPr>
            <p:nvPr/>
          </p:nvSpPr>
          <p:spPr bwMode="auto">
            <a:xfrm>
              <a:off x="3637" y="2300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2" name="Rectangle 71"/>
            <p:cNvSpPr>
              <a:spLocks noChangeArrowheads="1"/>
            </p:cNvSpPr>
            <p:nvPr/>
          </p:nvSpPr>
          <p:spPr bwMode="auto">
            <a:xfrm>
              <a:off x="2737" y="1963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3" name="Oval 72"/>
            <p:cNvSpPr>
              <a:spLocks noChangeArrowheads="1"/>
            </p:cNvSpPr>
            <p:nvPr/>
          </p:nvSpPr>
          <p:spPr bwMode="auto">
            <a:xfrm>
              <a:off x="2576" y="221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4" name="Rectangle 73"/>
            <p:cNvSpPr>
              <a:spLocks noChangeArrowheads="1"/>
            </p:cNvSpPr>
            <p:nvPr/>
          </p:nvSpPr>
          <p:spPr bwMode="auto">
            <a:xfrm>
              <a:off x="2249" y="196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5" name="Oval 74"/>
            <p:cNvSpPr>
              <a:spLocks noChangeArrowheads="1"/>
            </p:cNvSpPr>
            <p:nvPr/>
          </p:nvSpPr>
          <p:spPr bwMode="auto">
            <a:xfrm>
              <a:off x="2335" y="220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6" name="Rectangle 75"/>
            <p:cNvSpPr>
              <a:spLocks noChangeArrowheads="1"/>
            </p:cNvSpPr>
            <p:nvPr/>
          </p:nvSpPr>
          <p:spPr bwMode="auto">
            <a:xfrm>
              <a:off x="1778" y="1963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7" name="Rectangle 76"/>
            <p:cNvSpPr>
              <a:spLocks noChangeArrowheads="1"/>
            </p:cNvSpPr>
            <p:nvPr/>
          </p:nvSpPr>
          <p:spPr bwMode="auto">
            <a:xfrm>
              <a:off x="2088" y="2209"/>
              <a:ext cx="127" cy="12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Line 77"/>
            <p:cNvSpPr>
              <a:spLocks noChangeShapeType="1"/>
            </p:cNvSpPr>
            <p:nvPr/>
          </p:nvSpPr>
          <p:spPr bwMode="auto">
            <a:xfrm>
              <a:off x="2088" y="2209"/>
              <a:ext cx="124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Line 78"/>
            <p:cNvSpPr>
              <a:spLocks noChangeShapeType="1"/>
            </p:cNvSpPr>
            <p:nvPr/>
          </p:nvSpPr>
          <p:spPr bwMode="auto">
            <a:xfrm flipV="1">
              <a:off x="2088" y="2209"/>
              <a:ext cx="124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0" name="Rectangle 79"/>
            <p:cNvSpPr>
              <a:spLocks noChangeArrowheads="1"/>
            </p:cNvSpPr>
            <p:nvPr/>
          </p:nvSpPr>
          <p:spPr bwMode="auto">
            <a:xfrm>
              <a:off x="3080" y="179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1" name="Oval 80"/>
            <p:cNvSpPr>
              <a:spLocks noChangeArrowheads="1"/>
            </p:cNvSpPr>
            <p:nvPr/>
          </p:nvSpPr>
          <p:spPr bwMode="auto">
            <a:xfrm>
              <a:off x="1842" y="2209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2" name="Rectangle 81"/>
            <p:cNvSpPr>
              <a:spLocks noChangeArrowheads="1"/>
            </p:cNvSpPr>
            <p:nvPr/>
          </p:nvSpPr>
          <p:spPr bwMode="auto">
            <a:xfrm>
              <a:off x="2105" y="177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3" name="Oval 82"/>
            <p:cNvSpPr>
              <a:spLocks noChangeArrowheads="1"/>
            </p:cNvSpPr>
            <p:nvPr/>
          </p:nvSpPr>
          <p:spPr bwMode="auto">
            <a:xfrm>
              <a:off x="1585" y="2209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4" name="Rectangle 83"/>
            <p:cNvSpPr>
              <a:spLocks noChangeArrowheads="1"/>
            </p:cNvSpPr>
            <p:nvPr/>
          </p:nvSpPr>
          <p:spPr bwMode="auto">
            <a:xfrm>
              <a:off x="1135" y="194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5" name="Oval 84"/>
            <p:cNvSpPr>
              <a:spLocks noChangeArrowheads="1"/>
            </p:cNvSpPr>
            <p:nvPr/>
          </p:nvSpPr>
          <p:spPr bwMode="auto">
            <a:xfrm>
              <a:off x="401" y="234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6" name="Rectangle 85"/>
            <p:cNvSpPr>
              <a:spLocks noChangeArrowheads="1"/>
            </p:cNvSpPr>
            <p:nvPr/>
          </p:nvSpPr>
          <p:spPr bwMode="auto">
            <a:xfrm>
              <a:off x="1510" y="1963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7" name="Oval 86"/>
            <p:cNvSpPr>
              <a:spLocks noChangeArrowheads="1"/>
            </p:cNvSpPr>
            <p:nvPr/>
          </p:nvSpPr>
          <p:spPr bwMode="auto">
            <a:xfrm>
              <a:off x="2807" y="2198"/>
              <a:ext cx="126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8" name="Rectangle 87"/>
            <p:cNvSpPr>
              <a:spLocks noChangeArrowheads="1"/>
            </p:cNvSpPr>
            <p:nvPr/>
          </p:nvSpPr>
          <p:spPr bwMode="auto">
            <a:xfrm>
              <a:off x="3631" y="175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9" name="Oval 88"/>
            <p:cNvSpPr>
              <a:spLocks noChangeArrowheads="1"/>
            </p:cNvSpPr>
            <p:nvPr/>
          </p:nvSpPr>
          <p:spPr bwMode="auto">
            <a:xfrm>
              <a:off x="2088" y="255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0" name="Rectangle 89"/>
            <p:cNvSpPr>
              <a:spLocks noChangeArrowheads="1"/>
            </p:cNvSpPr>
            <p:nvPr/>
          </p:nvSpPr>
          <p:spPr bwMode="auto">
            <a:xfrm>
              <a:off x="369" y="143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1" name="Oval 90"/>
            <p:cNvSpPr>
              <a:spLocks noChangeArrowheads="1"/>
            </p:cNvSpPr>
            <p:nvPr/>
          </p:nvSpPr>
          <p:spPr bwMode="auto">
            <a:xfrm>
              <a:off x="1355" y="2214"/>
              <a:ext cx="126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2" name="Rectangle 91"/>
            <p:cNvSpPr>
              <a:spLocks noChangeArrowheads="1"/>
            </p:cNvSpPr>
            <p:nvPr/>
          </p:nvSpPr>
          <p:spPr bwMode="auto">
            <a:xfrm>
              <a:off x="2118" y="1160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3" name="Oval 92"/>
            <p:cNvSpPr>
              <a:spLocks noChangeArrowheads="1"/>
            </p:cNvSpPr>
            <p:nvPr/>
          </p:nvSpPr>
          <p:spPr bwMode="auto">
            <a:xfrm>
              <a:off x="797" y="232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4" name="Rectangle 93"/>
            <p:cNvSpPr>
              <a:spLocks noChangeArrowheads="1"/>
            </p:cNvSpPr>
            <p:nvPr/>
          </p:nvSpPr>
          <p:spPr bwMode="auto">
            <a:xfrm>
              <a:off x="733" y="1727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5" name="Rectangle 94"/>
            <p:cNvSpPr>
              <a:spLocks noChangeArrowheads="1"/>
            </p:cNvSpPr>
            <p:nvPr/>
          </p:nvSpPr>
          <p:spPr bwMode="auto">
            <a:xfrm>
              <a:off x="281" y="2691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6" name="Rectangle 95"/>
            <p:cNvSpPr>
              <a:spLocks noChangeArrowheads="1"/>
            </p:cNvSpPr>
            <p:nvPr/>
          </p:nvSpPr>
          <p:spPr bwMode="auto">
            <a:xfrm>
              <a:off x="1552" y="31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7" name="Rectangle 96"/>
            <p:cNvSpPr>
              <a:spLocks noChangeArrowheads="1"/>
            </p:cNvSpPr>
            <p:nvPr/>
          </p:nvSpPr>
          <p:spPr bwMode="auto">
            <a:xfrm>
              <a:off x="1927" y="315"/>
              <a:ext cx="102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Louie 51 Y-Stick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8" name="Rectangle 97"/>
            <p:cNvSpPr>
              <a:spLocks noChangeArrowheads="1"/>
            </p:cNvSpPr>
            <p:nvPr/>
          </p:nvSpPr>
          <p:spPr bwMode="auto">
            <a:xfrm>
              <a:off x="289" y="294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9" name="Rectangle 98"/>
            <p:cNvSpPr>
              <a:spLocks noChangeArrowheads="1"/>
            </p:cNvSpPr>
            <p:nvPr/>
          </p:nvSpPr>
          <p:spPr bwMode="auto">
            <a:xfrm>
              <a:off x="480" y="2943"/>
              <a:ext cx="8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0" name="Rectangle 99"/>
            <p:cNvSpPr>
              <a:spLocks noChangeArrowheads="1"/>
            </p:cNvSpPr>
            <p:nvPr/>
          </p:nvSpPr>
          <p:spPr bwMode="auto">
            <a:xfrm>
              <a:off x="289" y="3146"/>
              <a:ext cx="20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1" name="Rectangle 100"/>
            <p:cNvSpPr>
              <a:spLocks noChangeArrowheads="1"/>
            </p:cNvSpPr>
            <p:nvPr/>
          </p:nvSpPr>
          <p:spPr bwMode="auto">
            <a:xfrm>
              <a:off x="480" y="3146"/>
              <a:ext cx="8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2" name="Rectangle 101"/>
            <p:cNvSpPr>
              <a:spLocks noChangeArrowheads="1"/>
            </p:cNvSpPr>
            <p:nvPr/>
          </p:nvSpPr>
          <p:spPr bwMode="auto">
            <a:xfrm>
              <a:off x="289" y="335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3" name="Rectangle 102"/>
            <p:cNvSpPr>
              <a:spLocks noChangeArrowheads="1"/>
            </p:cNvSpPr>
            <p:nvPr/>
          </p:nvSpPr>
          <p:spPr bwMode="auto">
            <a:xfrm>
              <a:off x="471" y="3350"/>
              <a:ext cx="82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4" name="Rectangle 103"/>
            <p:cNvSpPr>
              <a:spLocks noChangeArrowheads="1"/>
            </p:cNvSpPr>
            <p:nvPr/>
          </p:nvSpPr>
          <p:spPr bwMode="auto">
            <a:xfrm>
              <a:off x="289" y="355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5" name="Rectangle 104"/>
            <p:cNvSpPr>
              <a:spLocks noChangeArrowheads="1"/>
            </p:cNvSpPr>
            <p:nvPr/>
          </p:nvSpPr>
          <p:spPr bwMode="auto">
            <a:xfrm>
              <a:off x="480" y="3553"/>
              <a:ext cx="82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6" name="Rectangle 105"/>
            <p:cNvSpPr>
              <a:spLocks noChangeArrowheads="1"/>
            </p:cNvSpPr>
            <p:nvPr/>
          </p:nvSpPr>
          <p:spPr bwMode="auto">
            <a:xfrm>
              <a:off x="289" y="3756"/>
              <a:ext cx="19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7" name="Rectangle 106"/>
            <p:cNvSpPr>
              <a:spLocks noChangeArrowheads="1"/>
            </p:cNvSpPr>
            <p:nvPr/>
          </p:nvSpPr>
          <p:spPr bwMode="auto">
            <a:xfrm>
              <a:off x="480" y="3756"/>
              <a:ext cx="80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8" name="Rectangle 107"/>
            <p:cNvSpPr>
              <a:spLocks noChangeArrowheads="1"/>
            </p:cNvSpPr>
            <p:nvPr/>
          </p:nvSpPr>
          <p:spPr bwMode="auto">
            <a:xfrm>
              <a:off x="289" y="396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9" name="Rectangle 108"/>
            <p:cNvSpPr>
              <a:spLocks noChangeArrowheads="1"/>
            </p:cNvSpPr>
            <p:nvPr/>
          </p:nvSpPr>
          <p:spPr bwMode="auto">
            <a:xfrm>
              <a:off x="480" y="3960"/>
              <a:ext cx="60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Slant.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0" name="Rectangle 109"/>
            <p:cNvSpPr>
              <a:spLocks noChangeArrowheads="1"/>
            </p:cNvSpPr>
            <p:nvPr/>
          </p:nvSpPr>
          <p:spPr bwMode="auto">
            <a:xfrm>
              <a:off x="289" y="4163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1" name="Rectangle 110"/>
            <p:cNvSpPr>
              <a:spLocks noChangeArrowheads="1"/>
            </p:cNvSpPr>
            <p:nvPr/>
          </p:nvSpPr>
          <p:spPr bwMode="auto">
            <a:xfrm>
              <a:off x="480" y="4163"/>
              <a:ext cx="60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7 Yard Slant.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2" name="Rectangle 111"/>
            <p:cNvSpPr>
              <a:spLocks noChangeArrowheads="1"/>
            </p:cNvSpPr>
            <p:nvPr/>
          </p:nvSpPr>
          <p:spPr bwMode="auto">
            <a:xfrm>
              <a:off x="289" y="436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3" name="Rectangle 112"/>
            <p:cNvSpPr>
              <a:spLocks noChangeArrowheads="1"/>
            </p:cNvSpPr>
            <p:nvPr/>
          </p:nvSpPr>
          <p:spPr bwMode="auto">
            <a:xfrm>
              <a:off x="480" y="4366"/>
              <a:ext cx="171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Stick Route to Flat. Look Backside if Hot.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4" name="Rectangle 113"/>
            <p:cNvSpPr>
              <a:spLocks noChangeArrowheads="1"/>
            </p:cNvSpPr>
            <p:nvPr/>
          </p:nvSpPr>
          <p:spPr bwMode="auto">
            <a:xfrm>
              <a:off x="289" y="4569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5" name="Rectangle 114"/>
            <p:cNvSpPr>
              <a:spLocks noChangeArrowheads="1"/>
            </p:cNvSpPr>
            <p:nvPr/>
          </p:nvSpPr>
          <p:spPr bwMode="auto">
            <a:xfrm>
              <a:off x="480" y="4569"/>
              <a:ext cx="59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Stick Route.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6" name="Rectangle 115"/>
            <p:cNvSpPr>
              <a:spLocks noChangeArrowheads="1"/>
            </p:cNvSpPr>
            <p:nvPr/>
          </p:nvSpPr>
          <p:spPr bwMode="auto">
            <a:xfrm>
              <a:off x="289" y="477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7" name="Rectangle 116"/>
            <p:cNvSpPr>
              <a:spLocks noChangeArrowheads="1"/>
            </p:cNvSpPr>
            <p:nvPr/>
          </p:nvSpPr>
          <p:spPr bwMode="auto">
            <a:xfrm>
              <a:off x="444" y="4773"/>
              <a:ext cx="66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Arrow to Flat.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8" name="Rectangle 117"/>
            <p:cNvSpPr>
              <a:spLocks noChangeArrowheads="1"/>
            </p:cNvSpPr>
            <p:nvPr/>
          </p:nvSpPr>
          <p:spPr bwMode="auto">
            <a:xfrm>
              <a:off x="289" y="497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9" name="Rectangle 118"/>
            <p:cNvSpPr>
              <a:spLocks noChangeArrowheads="1"/>
            </p:cNvSpPr>
            <p:nvPr/>
          </p:nvSpPr>
          <p:spPr bwMode="auto">
            <a:xfrm>
              <a:off x="432" y="4976"/>
              <a:ext cx="63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Arrow 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0" name="Rectangle 119"/>
            <p:cNvSpPr>
              <a:spLocks noChangeArrowheads="1"/>
            </p:cNvSpPr>
            <p:nvPr/>
          </p:nvSpPr>
          <p:spPr bwMode="auto">
            <a:xfrm>
              <a:off x="289" y="5179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1" name="Freeform 120"/>
            <p:cNvSpPr>
              <a:spLocks/>
            </p:cNvSpPr>
            <p:nvPr/>
          </p:nvSpPr>
          <p:spPr bwMode="auto">
            <a:xfrm>
              <a:off x="2107" y="2683"/>
              <a:ext cx="49" cy="71"/>
            </a:xfrm>
            <a:custGeom>
              <a:avLst/>
              <a:gdLst>
                <a:gd name="T0" fmla="*/ 0 w 138"/>
                <a:gd name="T1" fmla="*/ 0 h 198"/>
                <a:gd name="T2" fmla="*/ 136 w 138"/>
                <a:gd name="T3" fmla="*/ 198 h 198"/>
                <a:gd name="T4" fmla="*/ 138 w 138"/>
                <a:gd name="T5" fmla="*/ 19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198">
                  <a:moveTo>
                    <a:pt x="0" y="0"/>
                  </a:moveTo>
                  <a:lnTo>
                    <a:pt x="136" y="198"/>
                  </a:lnTo>
                  <a:lnTo>
                    <a:pt x="138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2" name="Freeform 121"/>
            <p:cNvSpPr>
              <a:spLocks/>
            </p:cNvSpPr>
            <p:nvPr/>
          </p:nvSpPr>
          <p:spPr bwMode="auto">
            <a:xfrm>
              <a:off x="3215" y="1664"/>
              <a:ext cx="497" cy="637"/>
            </a:xfrm>
            <a:custGeom>
              <a:avLst/>
              <a:gdLst>
                <a:gd name="T0" fmla="*/ 1391 w 1391"/>
                <a:gd name="T1" fmla="*/ 1787 h 1787"/>
                <a:gd name="T2" fmla="*/ 1391 w 1391"/>
                <a:gd name="T3" fmla="*/ 916 h 1787"/>
                <a:gd name="T4" fmla="*/ 0 w 1391"/>
                <a:gd name="T5" fmla="*/ 0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1" h="1787">
                  <a:moveTo>
                    <a:pt x="1391" y="1787"/>
                  </a:moveTo>
                  <a:lnTo>
                    <a:pt x="1391" y="91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3" name="Freeform 122"/>
            <p:cNvSpPr>
              <a:spLocks/>
            </p:cNvSpPr>
            <p:nvPr/>
          </p:nvSpPr>
          <p:spPr bwMode="auto">
            <a:xfrm>
              <a:off x="3215" y="1664"/>
              <a:ext cx="55" cy="45"/>
            </a:xfrm>
            <a:custGeom>
              <a:avLst/>
              <a:gdLst>
                <a:gd name="T0" fmla="*/ 0 w 55"/>
                <a:gd name="T1" fmla="*/ 0 h 45"/>
                <a:gd name="T2" fmla="*/ 34 w 55"/>
                <a:gd name="T3" fmla="*/ 45 h 45"/>
                <a:gd name="T4" fmla="*/ 33 w 55"/>
                <a:gd name="T5" fmla="*/ 21 h 45"/>
                <a:gd name="T6" fmla="*/ 55 w 55"/>
                <a:gd name="T7" fmla="*/ 13 h 45"/>
                <a:gd name="T8" fmla="*/ 0 w 55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5">
                  <a:moveTo>
                    <a:pt x="0" y="0"/>
                  </a:moveTo>
                  <a:lnTo>
                    <a:pt x="34" y="45"/>
                  </a:lnTo>
                  <a:lnTo>
                    <a:pt x="33" y="21"/>
                  </a:lnTo>
                  <a:lnTo>
                    <a:pt x="55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4" name="Arc 123"/>
            <p:cNvSpPr>
              <a:spLocks/>
            </p:cNvSpPr>
            <p:nvPr/>
          </p:nvSpPr>
          <p:spPr bwMode="auto">
            <a:xfrm>
              <a:off x="2882" y="2095"/>
              <a:ext cx="699" cy="10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31"/>
                <a:gd name="T1" fmla="*/ 21600 h 21600"/>
                <a:gd name="T2" fmla="*/ 21631 w 21631"/>
                <a:gd name="T3" fmla="*/ 0 h 21600"/>
                <a:gd name="T4" fmla="*/ 21600 w 2163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1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10" y="0"/>
                    <a:pt x="21620" y="0"/>
                    <a:pt x="21630" y="0"/>
                  </a:cubicBezTo>
                </a:path>
                <a:path w="21631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10" y="0"/>
                    <a:pt x="21620" y="0"/>
                    <a:pt x="2163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5" name="Freeform 124"/>
            <p:cNvSpPr>
              <a:spLocks/>
            </p:cNvSpPr>
            <p:nvPr/>
          </p:nvSpPr>
          <p:spPr bwMode="auto">
            <a:xfrm>
              <a:off x="3527" y="2076"/>
              <a:ext cx="54" cy="37"/>
            </a:xfrm>
            <a:custGeom>
              <a:avLst/>
              <a:gdLst>
                <a:gd name="T0" fmla="*/ 54 w 54"/>
                <a:gd name="T1" fmla="*/ 19 h 37"/>
                <a:gd name="T2" fmla="*/ 0 w 54"/>
                <a:gd name="T3" fmla="*/ 0 h 37"/>
                <a:gd name="T4" fmla="*/ 14 w 54"/>
                <a:gd name="T5" fmla="*/ 19 h 37"/>
                <a:gd name="T6" fmla="*/ 0 w 54"/>
                <a:gd name="T7" fmla="*/ 37 h 37"/>
                <a:gd name="T8" fmla="*/ 54 w 54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7">
                  <a:moveTo>
                    <a:pt x="54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4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6" name="Arc 125"/>
            <p:cNvSpPr>
              <a:spLocks/>
            </p:cNvSpPr>
            <p:nvPr/>
          </p:nvSpPr>
          <p:spPr bwMode="auto">
            <a:xfrm>
              <a:off x="337" y="2143"/>
              <a:ext cx="545" cy="18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40 w 21600"/>
                <a:gd name="T1" fmla="*/ 0 h 21717"/>
                <a:gd name="T2" fmla="*/ 21600 w 21600"/>
                <a:gd name="T3" fmla="*/ 21717 h 21717"/>
                <a:gd name="T4" fmla="*/ 0 w 21600"/>
                <a:gd name="T5" fmla="*/ 21600 h 2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7" fill="none" extrusionOk="0">
                  <a:moveTo>
                    <a:pt x="39" y="0"/>
                  </a:moveTo>
                  <a:cubicBezTo>
                    <a:pt x="11953" y="22"/>
                    <a:pt x="21600" y="9686"/>
                    <a:pt x="21600" y="21600"/>
                  </a:cubicBezTo>
                  <a:cubicBezTo>
                    <a:pt x="21600" y="21638"/>
                    <a:pt x="21599" y="21677"/>
                    <a:pt x="21599" y="21716"/>
                  </a:cubicBezTo>
                </a:path>
                <a:path w="21600" h="21717" stroke="0" extrusionOk="0">
                  <a:moveTo>
                    <a:pt x="39" y="0"/>
                  </a:moveTo>
                  <a:cubicBezTo>
                    <a:pt x="11953" y="22"/>
                    <a:pt x="21600" y="9686"/>
                    <a:pt x="21600" y="21600"/>
                  </a:cubicBezTo>
                  <a:cubicBezTo>
                    <a:pt x="21600" y="21638"/>
                    <a:pt x="21599" y="21677"/>
                    <a:pt x="21599" y="2171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7" name="Freeform 126"/>
            <p:cNvSpPr>
              <a:spLocks/>
            </p:cNvSpPr>
            <p:nvPr/>
          </p:nvSpPr>
          <p:spPr bwMode="auto">
            <a:xfrm>
              <a:off x="338" y="2124"/>
              <a:ext cx="53" cy="38"/>
            </a:xfrm>
            <a:custGeom>
              <a:avLst/>
              <a:gdLst>
                <a:gd name="T0" fmla="*/ 0 w 53"/>
                <a:gd name="T1" fmla="*/ 19 h 38"/>
                <a:gd name="T2" fmla="*/ 53 w 53"/>
                <a:gd name="T3" fmla="*/ 38 h 38"/>
                <a:gd name="T4" fmla="*/ 39 w 53"/>
                <a:gd name="T5" fmla="*/ 19 h 38"/>
                <a:gd name="T6" fmla="*/ 53 w 53"/>
                <a:gd name="T7" fmla="*/ 0 h 38"/>
                <a:gd name="T8" fmla="*/ 0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19"/>
                  </a:moveTo>
                  <a:lnTo>
                    <a:pt x="53" y="38"/>
                  </a:lnTo>
                  <a:lnTo>
                    <a:pt x="39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8" name="Freeform 127"/>
            <p:cNvSpPr>
              <a:spLocks/>
            </p:cNvSpPr>
            <p:nvPr/>
          </p:nvSpPr>
          <p:spPr bwMode="auto">
            <a:xfrm>
              <a:off x="463" y="1331"/>
              <a:ext cx="563" cy="1003"/>
            </a:xfrm>
            <a:custGeom>
              <a:avLst/>
              <a:gdLst>
                <a:gd name="T0" fmla="*/ 0 w 1576"/>
                <a:gd name="T1" fmla="*/ 2812 h 2812"/>
                <a:gd name="T2" fmla="*/ 0 w 1576"/>
                <a:gd name="T3" fmla="*/ 1223 h 2812"/>
                <a:gd name="T4" fmla="*/ 1576 w 1576"/>
                <a:gd name="T5" fmla="*/ 0 h 2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6" h="2812">
                  <a:moveTo>
                    <a:pt x="0" y="2812"/>
                  </a:moveTo>
                  <a:lnTo>
                    <a:pt x="0" y="1223"/>
                  </a:lnTo>
                  <a:lnTo>
                    <a:pt x="15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9" name="Freeform 128"/>
            <p:cNvSpPr>
              <a:spLocks/>
            </p:cNvSpPr>
            <p:nvPr/>
          </p:nvSpPr>
          <p:spPr bwMode="auto">
            <a:xfrm>
              <a:off x="972" y="1331"/>
              <a:ext cx="54" cy="48"/>
            </a:xfrm>
            <a:custGeom>
              <a:avLst/>
              <a:gdLst>
                <a:gd name="T0" fmla="*/ 54 w 54"/>
                <a:gd name="T1" fmla="*/ 0 h 48"/>
                <a:gd name="T2" fmla="*/ 0 w 54"/>
                <a:gd name="T3" fmla="*/ 17 h 48"/>
                <a:gd name="T4" fmla="*/ 23 w 54"/>
                <a:gd name="T5" fmla="*/ 25 h 48"/>
                <a:gd name="T6" fmla="*/ 24 w 54"/>
                <a:gd name="T7" fmla="*/ 48 h 48"/>
                <a:gd name="T8" fmla="*/ 54 w 54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8">
                  <a:moveTo>
                    <a:pt x="54" y="0"/>
                  </a:moveTo>
                  <a:lnTo>
                    <a:pt x="0" y="17"/>
                  </a:lnTo>
                  <a:lnTo>
                    <a:pt x="23" y="25"/>
                  </a:lnTo>
                  <a:lnTo>
                    <a:pt x="24" y="48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0" name="Line 129"/>
            <p:cNvSpPr>
              <a:spLocks noChangeShapeType="1"/>
            </p:cNvSpPr>
            <p:nvPr/>
          </p:nvSpPr>
          <p:spPr bwMode="auto">
            <a:xfrm flipH="1" flipV="1">
              <a:off x="1113" y="1925"/>
              <a:ext cx="355" cy="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1" name="Freeform 130"/>
            <p:cNvSpPr>
              <a:spLocks/>
            </p:cNvSpPr>
            <p:nvPr/>
          </p:nvSpPr>
          <p:spPr bwMode="auto">
            <a:xfrm>
              <a:off x="1113" y="1908"/>
              <a:ext cx="54" cy="39"/>
            </a:xfrm>
            <a:custGeom>
              <a:avLst/>
              <a:gdLst>
                <a:gd name="T0" fmla="*/ 0 w 54"/>
                <a:gd name="T1" fmla="*/ 17 h 39"/>
                <a:gd name="T2" fmla="*/ 52 w 54"/>
                <a:gd name="T3" fmla="*/ 39 h 39"/>
                <a:gd name="T4" fmla="*/ 39 w 54"/>
                <a:gd name="T5" fmla="*/ 19 h 39"/>
                <a:gd name="T6" fmla="*/ 54 w 54"/>
                <a:gd name="T7" fmla="*/ 0 h 39"/>
                <a:gd name="T8" fmla="*/ 0 w 54"/>
                <a:gd name="T9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0" y="17"/>
                  </a:moveTo>
                  <a:lnTo>
                    <a:pt x="52" y="39"/>
                  </a:lnTo>
                  <a:lnTo>
                    <a:pt x="39" y="19"/>
                  </a:lnTo>
                  <a:lnTo>
                    <a:pt x="54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2" name="Freeform 131"/>
            <p:cNvSpPr>
              <a:spLocks/>
            </p:cNvSpPr>
            <p:nvPr/>
          </p:nvSpPr>
          <p:spPr bwMode="auto">
            <a:xfrm>
              <a:off x="1425" y="1871"/>
              <a:ext cx="70" cy="338"/>
            </a:xfrm>
            <a:custGeom>
              <a:avLst/>
              <a:gdLst>
                <a:gd name="T0" fmla="*/ 0 w 198"/>
                <a:gd name="T1" fmla="*/ 948 h 948"/>
                <a:gd name="T2" fmla="*/ 0 w 198"/>
                <a:gd name="T3" fmla="*/ 0 h 948"/>
                <a:gd name="T4" fmla="*/ 198 w 198"/>
                <a:gd name="T5" fmla="*/ 215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948">
                  <a:moveTo>
                    <a:pt x="0" y="948"/>
                  </a:moveTo>
                  <a:lnTo>
                    <a:pt x="0" y="0"/>
                  </a:lnTo>
                  <a:lnTo>
                    <a:pt x="198" y="2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3" name="Freeform 132"/>
            <p:cNvSpPr>
              <a:spLocks/>
            </p:cNvSpPr>
            <p:nvPr/>
          </p:nvSpPr>
          <p:spPr bwMode="auto">
            <a:xfrm>
              <a:off x="1445" y="1895"/>
              <a:ext cx="50" cy="52"/>
            </a:xfrm>
            <a:custGeom>
              <a:avLst/>
              <a:gdLst>
                <a:gd name="T0" fmla="*/ 50 w 50"/>
                <a:gd name="T1" fmla="*/ 52 h 52"/>
                <a:gd name="T2" fmla="*/ 29 w 50"/>
                <a:gd name="T3" fmla="*/ 0 h 52"/>
                <a:gd name="T4" fmla="*/ 24 w 50"/>
                <a:gd name="T5" fmla="*/ 23 h 52"/>
                <a:gd name="T6" fmla="*/ 0 w 50"/>
                <a:gd name="T7" fmla="*/ 26 h 52"/>
                <a:gd name="T8" fmla="*/ 50 w 50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2">
                  <a:moveTo>
                    <a:pt x="50" y="52"/>
                  </a:moveTo>
                  <a:lnTo>
                    <a:pt x="29" y="0"/>
                  </a:lnTo>
                  <a:lnTo>
                    <a:pt x="24" y="23"/>
                  </a:lnTo>
                  <a:lnTo>
                    <a:pt x="0" y="26"/>
                  </a:lnTo>
                  <a:lnTo>
                    <a:pt x="50" y="5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4" name="Freeform 133"/>
            <p:cNvSpPr>
              <a:spLocks/>
            </p:cNvSpPr>
            <p:nvPr/>
          </p:nvSpPr>
          <p:spPr bwMode="auto">
            <a:xfrm>
              <a:off x="1576" y="2121"/>
              <a:ext cx="59" cy="93"/>
            </a:xfrm>
            <a:custGeom>
              <a:avLst/>
              <a:gdLst>
                <a:gd name="T0" fmla="*/ 166 w 166"/>
                <a:gd name="T1" fmla="*/ 260 h 260"/>
                <a:gd name="T2" fmla="*/ 0 w 166"/>
                <a:gd name="T3" fmla="*/ 93 h 260"/>
                <a:gd name="T4" fmla="*/ 0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166" y="260"/>
                  </a:moveTo>
                  <a:lnTo>
                    <a:pt x="0" y="9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" name="Freeform 134"/>
            <p:cNvSpPr>
              <a:spLocks/>
            </p:cNvSpPr>
            <p:nvPr/>
          </p:nvSpPr>
          <p:spPr bwMode="auto">
            <a:xfrm>
              <a:off x="1539" y="2114"/>
              <a:ext cx="74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" name="Line 135"/>
            <p:cNvSpPr>
              <a:spLocks noChangeShapeType="1"/>
            </p:cNvSpPr>
            <p:nvPr/>
          </p:nvSpPr>
          <p:spPr bwMode="auto">
            <a:xfrm>
              <a:off x="1539" y="211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" name="Freeform 136"/>
            <p:cNvSpPr>
              <a:spLocks/>
            </p:cNvSpPr>
            <p:nvPr/>
          </p:nvSpPr>
          <p:spPr bwMode="auto">
            <a:xfrm>
              <a:off x="1827" y="2127"/>
              <a:ext cx="71" cy="93"/>
            </a:xfrm>
            <a:custGeom>
              <a:avLst/>
              <a:gdLst>
                <a:gd name="T0" fmla="*/ 198 w 198"/>
                <a:gd name="T1" fmla="*/ 260 h 260"/>
                <a:gd name="T2" fmla="*/ 0 w 198"/>
                <a:gd name="T3" fmla="*/ 121 h 260"/>
                <a:gd name="T4" fmla="*/ 0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198" y="26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" name="Freeform 137"/>
            <p:cNvSpPr>
              <a:spLocks/>
            </p:cNvSpPr>
            <p:nvPr/>
          </p:nvSpPr>
          <p:spPr bwMode="auto">
            <a:xfrm>
              <a:off x="1790" y="2121"/>
              <a:ext cx="74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9" name="Line 138"/>
            <p:cNvSpPr>
              <a:spLocks noChangeShapeType="1"/>
            </p:cNvSpPr>
            <p:nvPr/>
          </p:nvSpPr>
          <p:spPr bwMode="auto">
            <a:xfrm>
              <a:off x="1790" y="212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0" name="Freeform 139"/>
            <p:cNvSpPr>
              <a:spLocks/>
            </p:cNvSpPr>
            <p:nvPr/>
          </p:nvSpPr>
          <p:spPr bwMode="auto">
            <a:xfrm>
              <a:off x="2094" y="2111"/>
              <a:ext cx="39" cy="98"/>
            </a:xfrm>
            <a:custGeom>
              <a:avLst/>
              <a:gdLst>
                <a:gd name="T0" fmla="*/ 108 w 108"/>
                <a:gd name="T1" fmla="*/ 275 h 275"/>
                <a:gd name="T2" fmla="*/ 0 w 108"/>
                <a:gd name="T3" fmla="*/ 77 h 275"/>
                <a:gd name="T4" fmla="*/ 0 w 108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275">
                  <a:moveTo>
                    <a:pt x="108" y="275"/>
                  </a:move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1" name="Freeform 140"/>
            <p:cNvSpPr>
              <a:spLocks/>
            </p:cNvSpPr>
            <p:nvPr/>
          </p:nvSpPr>
          <p:spPr bwMode="auto">
            <a:xfrm>
              <a:off x="2057" y="2104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2" name="Line 141"/>
            <p:cNvSpPr>
              <a:spLocks noChangeShapeType="1"/>
            </p:cNvSpPr>
            <p:nvPr/>
          </p:nvSpPr>
          <p:spPr bwMode="auto">
            <a:xfrm>
              <a:off x="2057" y="210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3" name="Freeform 142"/>
            <p:cNvSpPr>
              <a:spLocks/>
            </p:cNvSpPr>
            <p:nvPr/>
          </p:nvSpPr>
          <p:spPr bwMode="auto">
            <a:xfrm>
              <a:off x="2318" y="2143"/>
              <a:ext cx="54" cy="77"/>
            </a:xfrm>
            <a:custGeom>
              <a:avLst/>
              <a:gdLst>
                <a:gd name="T0" fmla="*/ 151 w 151"/>
                <a:gd name="T1" fmla="*/ 216 h 216"/>
                <a:gd name="T2" fmla="*/ 0 w 151"/>
                <a:gd name="T3" fmla="*/ 124 h 216"/>
                <a:gd name="T4" fmla="*/ 0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151" y="216"/>
                  </a:moveTo>
                  <a:lnTo>
                    <a:pt x="0" y="12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4" name="Freeform 143"/>
            <p:cNvSpPr>
              <a:spLocks/>
            </p:cNvSpPr>
            <p:nvPr/>
          </p:nvSpPr>
          <p:spPr bwMode="auto">
            <a:xfrm>
              <a:off x="2281" y="2136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5" name="Line 144"/>
            <p:cNvSpPr>
              <a:spLocks noChangeShapeType="1"/>
            </p:cNvSpPr>
            <p:nvPr/>
          </p:nvSpPr>
          <p:spPr bwMode="auto">
            <a:xfrm>
              <a:off x="2281" y="213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6" name="Freeform 145"/>
            <p:cNvSpPr>
              <a:spLocks/>
            </p:cNvSpPr>
            <p:nvPr/>
          </p:nvSpPr>
          <p:spPr bwMode="auto">
            <a:xfrm>
              <a:off x="2531" y="2133"/>
              <a:ext cx="82" cy="87"/>
            </a:xfrm>
            <a:custGeom>
              <a:avLst/>
              <a:gdLst>
                <a:gd name="T0" fmla="*/ 228 w 228"/>
                <a:gd name="T1" fmla="*/ 245 h 245"/>
                <a:gd name="T2" fmla="*/ 0 w 228"/>
                <a:gd name="T3" fmla="*/ 121 h 245"/>
                <a:gd name="T4" fmla="*/ 0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228" y="245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7" name="Freeform 146"/>
            <p:cNvSpPr>
              <a:spLocks/>
            </p:cNvSpPr>
            <p:nvPr/>
          </p:nvSpPr>
          <p:spPr bwMode="auto">
            <a:xfrm>
              <a:off x="2494" y="2126"/>
              <a:ext cx="75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8" name="Line 147"/>
            <p:cNvSpPr>
              <a:spLocks noChangeShapeType="1"/>
            </p:cNvSpPr>
            <p:nvPr/>
          </p:nvSpPr>
          <p:spPr bwMode="auto">
            <a:xfrm>
              <a:off x="6446" y="5152"/>
              <a:ext cx="0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327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81000" y="609600"/>
            <a:ext cx="10150475" cy="7875588"/>
            <a:chOff x="265" y="384"/>
            <a:chExt cx="6394" cy="4961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265" y="384"/>
              <a:ext cx="3767" cy="4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99" y="257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949" y="257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99" y="250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49" y="25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99" y="243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49" y="24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99" y="236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949" y="23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99" y="2297"/>
              <a:ext cx="369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80" y="22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614" y="22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99" y="22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949" y="22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99" y="21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949" y="21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99" y="20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949" y="208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99" y="20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949" y="20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99" y="1944"/>
              <a:ext cx="369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80" y="192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614" y="192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299" y="187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949" y="187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299" y="180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949" y="18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Line 32"/>
            <p:cNvSpPr>
              <a:spLocks noChangeShapeType="1"/>
            </p:cNvSpPr>
            <p:nvPr/>
          </p:nvSpPr>
          <p:spPr bwMode="auto">
            <a:xfrm>
              <a:off x="299" y="173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Line 33"/>
            <p:cNvSpPr>
              <a:spLocks noChangeShapeType="1"/>
            </p:cNvSpPr>
            <p:nvPr/>
          </p:nvSpPr>
          <p:spPr bwMode="auto">
            <a:xfrm>
              <a:off x="3949" y="1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34"/>
            <p:cNvSpPr>
              <a:spLocks noChangeShapeType="1"/>
            </p:cNvSpPr>
            <p:nvPr/>
          </p:nvSpPr>
          <p:spPr bwMode="auto">
            <a:xfrm>
              <a:off x="299" y="166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35"/>
            <p:cNvSpPr>
              <a:spLocks noChangeShapeType="1"/>
            </p:cNvSpPr>
            <p:nvPr/>
          </p:nvSpPr>
          <p:spPr bwMode="auto">
            <a:xfrm>
              <a:off x="3949" y="16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Line 36"/>
            <p:cNvSpPr>
              <a:spLocks noChangeShapeType="1"/>
            </p:cNvSpPr>
            <p:nvPr/>
          </p:nvSpPr>
          <p:spPr bwMode="auto">
            <a:xfrm>
              <a:off x="299" y="1597"/>
              <a:ext cx="369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37"/>
            <p:cNvSpPr>
              <a:spLocks noChangeShapeType="1"/>
            </p:cNvSpPr>
            <p:nvPr/>
          </p:nvSpPr>
          <p:spPr bwMode="auto">
            <a:xfrm>
              <a:off x="1680" y="15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38"/>
            <p:cNvSpPr>
              <a:spLocks noChangeShapeType="1"/>
            </p:cNvSpPr>
            <p:nvPr/>
          </p:nvSpPr>
          <p:spPr bwMode="auto">
            <a:xfrm>
              <a:off x="2614" y="15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Line 39"/>
            <p:cNvSpPr>
              <a:spLocks noChangeShapeType="1"/>
            </p:cNvSpPr>
            <p:nvPr/>
          </p:nvSpPr>
          <p:spPr bwMode="auto">
            <a:xfrm>
              <a:off x="299" y="15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40"/>
            <p:cNvSpPr>
              <a:spLocks noChangeShapeType="1"/>
            </p:cNvSpPr>
            <p:nvPr/>
          </p:nvSpPr>
          <p:spPr bwMode="auto">
            <a:xfrm>
              <a:off x="3949" y="15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41"/>
            <p:cNvSpPr>
              <a:spLocks noChangeShapeType="1"/>
            </p:cNvSpPr>
            <p:nvPr/>
          </p:nvSpPr>
          <p:spPr bwMode="auto">
            <a:xfrm>
              <a:off x="299" y="14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Line 42"/>
            <p:cNvSpPr>
              <a:spLocks noChangeShapeType="1"/>
            </p:cNvSpPr>
            <p:nvPr/>
          </p:nvSpPr>
          <p:spPr bwMode="auto">
            <a:xfrm>
              <a:off x="3949" y="14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43"/>
            <p:cNvSpPr>
              <a:spLocks noChangeShapeType="1"/>
            </p:cNvSpPr>
            <p:nvPr/>
          </p:nvSpPr>
          <p:spPr bwMode="auto">
            <a:xfrm>
              <a:off x="299" y="13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Line 44"/>
            <p:cNvSpPr>
              <a:spLocks noChangeShapeType="1"/>
            </p:cNvSpPr>
            <p:nvPr/>
          </p:nvSpPr>
          <p:spPr bwMode="auto">
            <a:xfrm>
              <a:off x="3949" y="138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Line 45"/>
            <p:cNvSpPr>
              <a:spLocks noChangeShapeType="1"/>
            </p:cNvSpPr>
            <p:nvPr/>
          </p:nvSpPr>
          <p:spPr bwMode="auto">
            <a:xfrm>
              <a:off x="299" y="13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46"/>
            <p:cNvSpPr>
              <a:spLocks noChangeShapeType="1"/>
            </p:cNvSpPr>
            <p:nvPr/>
          </p:nvSpPr>
          <p:spPr bwMode="auto">
            <a:xfrm>
              <a:off x="3949" y="13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Line 47"/>
            <p:cNvSpPr>
              <a:spLocks noChangeShapeType="1"/>
            </p:cNvSpPr>
            <p:nvPr/>
          </p:nvSpPr>
          <p:spPr bwMode="auto">
            <a:xfrm>
              <a:off x="299" y="1245"/>
              <a:ext cx="369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Line 48"/>
            <p:cNvSpPr>
              <a:spLocks noChangeShapeType="1"/>
            </p:cNvSpPr>
            <p:nvPr/>
          </p:nvSpPr>
          <p:spPr bwMode="auto">
            <a:xfrm>
              <a:off x="1680" y="122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49"/>
            <p:cNvSpPr>
              <a:spLocks noChangeShapeType="1"/>
            </p:cNvSpPr>
            <p:nvPr/>
          </p:nvSpPr>
          <p:spPr bwMode="auto">
            <a:xfrm>
              <a:off x="2614" y="122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50"/>
            <p:cNvSpPr>
              <a:spLocks noChangeShapeType="1"/>
            </p:cNvSpPr>
            <p:nvPr/>
          </p:nvSpPr>
          <p:spPr bwMode="auto">
            <a:xfrm>
              <a:off x="299" y="117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51"/>
            <p:cNvSpPr>
              <a:spLocks noChangeShapeType="1"/>
            </p:cNvSpPr>
            <p:nvPr/>
          </p:nvSpPr>
          <p:spPr bwMode="auto">
            <a:xfrm>
              <a:off x="3949" y="117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52"/>
            <p:cNvSpPr>
              <a:spLocks noChangeShapeType="1"/>
            </p:cNvSpPr>
            <p:nvPr/>
          </p:nvSpPr>
          <p:spPr bwMode="auto">
            <a:xfrm>
              <a:off x="299" y="110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53"/>
            <p:cNvSpPr>
              <a:spLocks noChangeShapeType="1"/>
            </p:cNvSpPr>
            <p:nvPr/>
          </p:nvSpPr>
          <p:spPr bwMode="auto">
            <a:xfrm>
              <a:off x="3949" y="11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Line 54"/>
            <p:cNvSpPr>
              <a:spLocks noChangeShapeType="1"/>
            </p:cNvSpPr>
            <p:nvPr/>
          </p:nvSpPr>
          <p:spPr bwMode="auto">
            <a:xfrm>
              <a:off x="299" y="103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55"/>
            <p:cNvSpPr>
              <a:spLocks noChangeShapeType="1"/>
            </p:cNvSpPr>
            <p:nvPr/>
          </p:nvSpPr>
          <p:spPr bwMode="auto">
            <a:xfrm>
              <a:off x="3949" y="1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Line 56"/>
            <p:cNvSpPr>
              <a:spLocks noChangeShapeType="1"/>
            </p:cNvSpPr>
            <p:nvPr/>
          </p:nvSpPr>
          <p:spPr bwMode="auto">
            <a:xfrm>
              <a:off x="299" y="9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Line 57"/>
            <p:cNvSpPr>
              <a:spLocks noChangeShapeType="1"/>
            </p:cNvSpPr>
            <p:nvPr/>
          </p:nvSpPr>
          <p:spPr bwMode="auto">
            <a:xfrm>
              <a:off x="3949" y="96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58"/>
            <p:cNvSpPr>
              <a:spLocks noChangeShapeType="1"/>
            </p:cNvSpPr>
            <p:nvPr/>
          </p:nvSpPr>
          <p:spPr bwMode="auto">
            <a:xfrm>
              <a:off x="299" y="897"/>
              <a:ext cx="369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59"/>
            <p:cNvSpPr>
              <a:spLocks noChangeShapeType="1"/>
            </p:cNvSpPr>
            <p:nvPr/>
          </p:nvSpPr>
          <p:spPr bwMode="auto">
            <a:xfrm>
              <a:off x="1680" y="8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60"/>
            <p:cNvSpPr>
              <a:spLocks noChangeShapeType="1"/>
            </p:cNvSpPr>
            <p:nvPr/>
          </p:nvSpPr>
          <p:spPr bwMode="auto">
            <a:xfrm>
              <a:off x="2614" y="8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Line 61"/>
            <p:cNvSpPr>
              <a:spLocks noChangeShapeType="1"/>
            </p:cNvSpPr>
            <p:nvPr/>
          </p:nvSpPr>
          <p:spPr bwMode="auto">
            <a:xfrm>
              <a:off x="299" y="82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62"/>
            <p:cNvSpPr>
              <a:spLocks noChangeShapeType="1"/>
            </p:cNvSpPr>
            <p:nvPr/>
          </p:nvSpPr>
          <p:spPr bwMode="auto">
            <a:xfrm>
              <a:off x="3949" y="8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Line 63"/>
            <p:cNvSpPr>
              <a:spLocks noChangeShapeType="1"/>
            </p:cNvSpPr>
            <p:nvPr/>
          </p:nvSpPr>
          <p:spPr bwMode="auto">
            <a:xfrm>
              <a:off x="299" y="7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Line 64"/>
            <p:cNvSpPr>
              <a:spLocks noChangeShapeType="1"/>
            </p:cNvSpPr>
            <p:nvPr/>
          </p:nvSpPr>
          <p:spPr bwMode="auto">
            <a:xfrm>
              <a:off x="3949" y="7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Line 65"/>
            <p:cNvSpPr>
              <a:spLocks noChangeShapeType="1"/>
            </p:cNvSpPr>
            <p:nvPr/>
          </p:nvSpPr>
          <p:spPr bwMode="auto">
            <a:xfrm>
              <a:off x="299" y="6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Line 66"/>
            <p:cNvSpPr>
              <a:spLocks noChangeShapeType="1"/>
            </p:cNvSpPr>
            <p:nvPr/>
          </p:nvSpPr>
          <p:spPr bwMode="auto">
            <a:xfrm>
              <a:off x="3949" y="6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67"/>
            <p:cNvSpPr>
              <a:spLocks noChangeShapeType="1"/>
            </p:cNvSpPr>
            <p:nvPr/>
          </p:nvSpPr>
          <p:spPr bwMode="auto">
            <a:xfrm>
              <a:off x="299" y="6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Line 68"/>
            <p:cNvSpPr>
              <a:spLocks noChangeShapeType="1"/>
            </p:cNvSpPr>
            <p:nvPr/>
          </p:nvSpPr>
          <p:spPr bwMode="auto">
            <a:xfrm>
              <a:off x="3949" y="6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Rectangle 69"/>
            <p:cNvSpPr>
              <a:spLocks noChangeArrowheads="1"/>
            </p:cNvSpPr>
            <p:nvPr/>
          </p:nvSpPr>
          <p:spPr bwMode="auto">
            <a:xfrm>
              <a:off x="291" y="550"/>
              <a:ext cx="3706" cy="209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Oval 70"/>
            <p:cNvSpPr>
              <a:spLocks noChangeArrowheads="1"/>
            </p:cNvSpPr>
            <p:nvPr/>
          </p:nvSpPr>
          <p:spPr bwMode="auto">
            <a:xfrm>
              <a:off x="3675" y="2188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Rectangle 71"/>
            <p:cNvSpPr>
              <a:spLocks noChangeArrowheads="1"/>
            </p:cNvSpPr>
            <p:nvPr/>
          </p:nvSpPr>
          <p:spPr bwMode="auto">
            <a:xfrm>
              <a:off x="2803" y="186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7" name="Oval 72"/>
            <p:cNvSpPr>
              <a:spLocks noChangeArrowheads="1"/>
            </p:cNvSpPr>
            <p:nvPr/>
          </p:nvSpPr>
          <p:spPr bwMode="auto">
            <a:xfrm>
              <a:off x="2648" y="2105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8" name="Rectangle 73"/>
            <p:cNvSpPr>
              <a:spLocks noChangeArrowheads="1"/>
            </p:cNvSpPr>
            <p:nvPr/>
          </p:nvSpPr>
          <p:spPr bwMode="auto">
            <a:xfrm>
              <a:off x="2331" y="186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9" name="Oval 74"/>
            <p:cNvSpPr>
              <a:spLocks noChangeArrowheads="1"/>
            </p:cNvSpPr>
            <p:nvPr/>
          </p:nvSpPr>
          <p:spPr bwMode="auto">
            <a:xfrm>
              <a:off x="2413" y="2100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0" name="Rectangle 75"/>
            <p:cNvSpPr>
              <a:spLocks noChangeArrowheads="1"/>
            </p:cNvSpPr>
            <p:nvPr/>
          </p:nvSpPr>
          <p:spPr bwMode="auto">
            <a:xfrm>
              <a:off x="1874" y="186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1" name="Rectangle 76"/>
            <p:cNvSpPr>
              <a:spLocks noChangeArrowheads="1"/>
            </p:cNvSpPr>
            <p:nvPr/>
          </p:nvSpPr>
          <p:spPr bwMode="auto">
            <a:xfrm>
              <a:off x="2175" y="2100"/>
              <a:ext cx="123" cy="123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Line 77"/>
            <p:cNvSpPr>
              <a:spLocks noChangeShapeType="1"/>
            </p:cNvSpPr>
            <p:nvPr/>
          </p:nvSpPr>
          <p:spPr bwMode="auto">
            <a:xfrm>
              <a:off x="2175" y="2100"/>
              <a:ext cx="119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Line 78"/>
            <p:cNvSpPr>
              <a:spLocks noChangeShapeType="1"/>
            </p:cNvSpPr>
            <p:nvPr/>
          </p:nvSpPr>
          <p:spPr bwMode="auto">
            <a:xfrm flipV="1">
              <a:off x="2175" y="2100"/>
              <a:ext cx="119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4" name="Rectangle 79"/>
            <p:cNvSpPr>
              <a:spLocks noChangeArrowheads="1"/>
            </p:cNvSpPr>
            <p:nvPr/>
          </p:nvSpPr>
          <p:spPr bwMode="auto">
            <a:xfrm>
              <a:off x="3135" y="169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5" name="Oval 80"/>
            <p:cNvSpPr>
              <a:spLocks noChangeArrowheads="1"/>
            </p:cNvSpPr>
            <p:nvPr/>
          </p:nvSpPr>
          <p:spPr bwMode="auto">
            <a:xfrm>
              <a:off x="1936" y="2100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6" name="Rectangle 81"/>
            <p:cNvSpPr>
              <a:spLocks noChangeArrowheads="1"/>
            </p:cNvSpPr>
            <p:nvPr/>
          </p:nvSpPr>
          <p:spPr bwMode="auto">
            <a:xfrm>
              <a:off x="2191" y="167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7" name="Oval 82"/>
            <p:cNvSpPr>
              <a:spLocks noChangeArrowheads="1"/>
            </p:cNvSpPr>
            <p:nvPr/>
          </p:nvSpPr>
          <p:spPr bwMode="auto">
            <a:xfrm>
              <a:off x="1687" y="2100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8" name="Rectangle 83"/>
            <p:cNvSpPr>
              <a:spLocks noChangeArrowheads="1"/>
            </p:cNvSpPr>
            <p:nvPr/>
          </p:nvSpPr>
          <p:spPr bwMode="auto">
            <a:xfrm>
              <a:off x="1251" y="180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9" name="Oval 84"/>
            <p:cNvSpPr>
              <a:spLocks noChangeArrowheads="1"/>
            </p:cNvSpPr>
            <p:nvPr/>
          </p:nvSpPr>
          <p:spPr bwMode="auto">
            <a:xfrm>
              <a:off x="540" y="2229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0" name="Rectangle 85"/>
            <p:cNvSpPr>
              <a:spLocks noChangeArrowheads="1"/>
            </p:cNvSpPr>
            <p:nvPr/>
          </p:nvSpPr>
          <p:spPr bwMode="auto">
            <a:xfrm>
              <a:off x="1620" y="1861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1" name="Oval 86"/>
            <p:cNvSpPr>
              <a:spLocks noChangeArrowheads="1"/>
            </p:cNvSpPr>
            <p:nvPr/>
          </p:nvSpPr>
          <p:spPr bwMode="auto">
            <a:xfrm>
              <a:off x="2871" y="2084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2" name="Rectangle 87"/>
            <p:cNvSpPr>
              <a:spLocks noChangeArrowheads="1"/>
            </p:cNvSpPr>
            <p:nvPr/>
          </p:nvSpPr>
          <p:spPr bwMode="auto">
            <a:xfrm>
              <a:off x="3670" y="165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3" name="Oval 88"/>
            <p:cNvSpPr>
              <a:spLocks noChangeArrowheads="1"/>
            </p:cNvSpPr>
            <p:nvPr/>
          </p:nvSpPr>
          <p:spPr bwMode="auto">
            <a:xfrm>
              <a:off x="2175" y="2437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4" name="Rectangle 89"/>
            <p:cNvSpPr>
              <a:spLocks noChangeArrowheads="1"/>
            </p:cNvSpPr>
            <p:nvPr/>
          </p:nvSpPr>
          <p:spPr bwMode="auto">
            <a:xfrm>
              <a:off x="509" y="134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5" name="Oval 90"/>
            <p:cNvSpPr>
              <a:spLocks noChangeArrowheads="1"/>
            </p:cNvSpPr>
            <p:nvPr/>
          </p:nvSpPr>
          <p:spPr bwMode="auto">
            <a:xfrm>
              <a:off x="1469" y="2100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6" name="Rectangle 91"/>
            <p:cNvSpPr>
              <a:spLocks noChangeArrowheads="1"/>
            </p:cNvSpPr>
            <p:nvPr/>
          </p:nvSpPr>
          <p:spPr bwMode="auto">
            <a:xfrm>
              <a:off x="2204" y="1079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7" name="Oval 92"/>
            <p:cNvSpPr>
              <a:spLocks noChangeArrowheads="1"/>
            </p:cNvSpPr>
            <p:nvPr/>
          </p:nvSpPr>
          <p:spPr bwMode="auto">
            <a:xfrm>
              <a:off x="924" y="2214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8" name="Rectangle 93"/>
            <p:cNvSpPr>
              <a:spLocks noChangeArrowheads="1"/>
            </p:cNvSpPr>
            <p:nvPr/>
          </p:nvSpPr>
          <p:spPr bwMode="auto">
            <a:xfrm>
              <a:off x="862" y="1633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9" name="Rectangle 94"/>
            <p:cNvSpPr>
              <a:spLocks noChangeArrowheads="1"/>
            </p:cNvSpPr>
            <p:nvPr/>
          </p:nvSpPr>
          <p:spPr bwMode="auto">
            <a:xfrm>
              <a:off x="352" y="2712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0" name="Rectangle 95"/>
            <p:cNvSpPr>
              <a:spLocks noChangeArrowheads="1"/>
            </p:cNvSpPr>
            <p:nvPr/>
          </p:nvSpPr>
          <p:spPr bwMode="auto">
            <a:xfrm>
              <a:off x="1582" y="410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1" name="Rectangle 96"/>
            <p:cNvSpPr>
              <a:spLocks noChangeArrowheads="1"/>
            </p:cNvSpPr>
            <p:nvPr/>
          </p:nvSpPr>
          <p:spPr bwMode="auto">
            <a:xfrm>
              <a:off x="1946" y="410"/>
              <a:ext cx="888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Louie P5 49er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2" name="Rectangle 97"/>
            <p:cNvSpPr>
              <a:spLocks noChangeArrowheads="1"/>
            </p:cNvSpPr>
            <p:nvPr/>
          </p:nvSpPr>
          <p:spPr bwMode="auto">
            <a:xfrm>
              <a:off x="359" y="2957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3" name="Rectangle 98"/>
            <p:cNvSpPr>
              <a:spLocks noChangeArrowheads="1"/>
            </p:cNvSpPr>
            <p:nvPr/>
          </p:nvSpPr>
          <p:spPr bwMode="auto">
            <a:xfrm>
              <a:off x="505" y="2957"/>
              <a:ext cx="201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 Eyes to #3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4" name="Rectangle 99"/>
            <p:cNvSpPr>
              <a:spLocks noChangeArrowheads="1"/>
            </p:cNvSpPr>
            <p:nvPr/>
          </p:nvSpPr>
          <p:spPr bwMode="auto">
            <a:xfrm>
              <a:off x="359" y="3154"/>
              <a:ext cx="20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5" name="Rectangle 100"/>
            <p:cNvSpPr>
              <a:spLocks noChangeArrowheads="1"/>
            </p:cNvSpPr>
            <p:nvPr/>
          </p:nvSpPr>
          <p:spPr bwMode="auto">
            <a:xfrm>
              <a:off x="553" y="3154"/>
              <a:ext cx="115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6" name="Rectangle 101"/>
            <p:cNvSpPr>
              <a:spLocks noChangeArrowheads="1"/>
            </p:cNvSpPr>
            <p:nvPr/>
          </p:nvSpPr>
          <p:spPr bwMode="auto">
            <a:xfrm>
              <a:off x="359" y="33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7" name="Rectangle 102"/>
            <p:cNvSpPr>
              <a:spLocks noChangeArrowheads="1"/>
            </p:cNvSpPr>
            <p:nvPr/>
          </p:nvSpPr>
          <p:spPr bwMode="auto">
            <a:xfrm>
              <a:off x="521" y="3351"/>
              <a:ext cx="99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8" name="Rectangle 103"/>
            <p:cNvSpPr>
              <a:spLocks noChangeArrowheads="1"/>
            </p:cNvSpPr>
            <p:nvPr/>
          </p:nvSpPr>
          <p:spPr bwMode="auto">
            <a:xfrm>
              <a:off x="359" y="354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9" name="Rectangle 104"/>
            <p:cNvSpPr>
              <a:spLocks noChangeArrowheads="1"/>
            </p:cNvSpPr>
            <p:nvPr/>
          </p:nvSpPr>
          <p:spPr bwMode="auto">
            <a:xfrm>
              <a:off x="542" y="3548"/>
              <a:ext cx="7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0" name="Rectangle 105"/>
            <p:cNvSpPr>
              <a:spLocks noChangeArrowheads="1"/>
            </p:cNvSpPr>
            <p:nvPr/>
          </p:nvSpPr>
          <p:spPr bwMode="auto">
            <a:xfrm>
              <a:off x="359" y="3745"/>
              <a:ext cx="19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1" name="Rectangle 106"/>
            <p:cNvSpPr>
              <a:spLocks noChangeArrowheads="1"/>
            </p:cNvSpPr>
            <p:nvPr/>
          </p:nvSpPr>
          <p:spPr bwMode="auto">
            <a:xfrm>
              <a:off x="542" y="3745"/>
              <a:ext cx="7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2" name="Rectangle 107"/>
            <p:cNvSpPr>
              <a:spLocks noChangeArrowheads="1"/>
            </p:cNvSpPr>
            <p:nvPr/>
          </p:nvSpPr>
          <p:spPr bwMode="auto">
            <a:xfrm>
              <a:off x="359" y="394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3" name="Rectangle 108"/>
            <p:cNvSpPr>
              <a:spLocks noChangeArrowheads="1"/>
            </p:cNvSpPr>
            <p:nvPr/>
          </p:nvSpPr>
          <p:spPr bwMode="auto">
            <a:xfrm>
              <a:off x="553" y="3942"/>
              <a:ext cx="6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20 Yard Post.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4" name="Rectangle 109"/>
            <p:cNvSpPr>
              <a:spLocks noChangeArrowheads="1"/>
            </p:cNvSpPr>
            <p:nvPr/>
          </p:nvSpPr>
          <p:spPr bwMode="auto">
            <a:xfrm>
              <a:off x="359" y="4139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5" name="Rectangle 110"/>
            <p:cNvSpPr>
              <a:spLocks noChangeArrowheads="1"/>
            </p:cNvSpPr>
            <p:nvPr/>
          </p:nvSpPr>
          <p:spPr bwMode="auto">
            <a:xfrm>
              <a:off x="512" y="4139"/>
              <a:ext cx="21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Dig Pattern. 10 Vertical. 5 to the Post. Across @ 15.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6" name="Rectangle 111"/>
            <p:cNvSpPr>
              <a:spLocks noChangeArrowheads="1"/>
            </p:cNvSpPr>
            <p:nvPr/>
          </p:nvSpPr>
          <p:spPr bwMode="auto">
            <a:xfrm>
              <a:off x="359" y="433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7" name="Rectangle 112"/>
            <p:cNvSpPr>
              <a:spLocks noChangeArrowheads="1"/>
            </p:cNvSpPr>
            <p:nvPr/>
          </p:nvSpPr>
          <p:spPr bwMode="auto">
            <a:xfrm>
              <a:off x="553" y="4336"/>
              <a:ext cx="35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drop. Backside high/low is #1.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high/low is #2. If blitz, hit crossers quick.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8" name="Rectangle 113"/>
            <p:cNvSpPr>
              <a:spLocks noChangeArrowheads="1"/>
            </p:cNvSpPr>
            <p:nvPr/>
          </p:nvSpPr>
          <p:spPr bwMode="auto">
            <a:xfrm>
              <a:off x="359" y="4434"/>
              <a:ext cx="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9" name="Rectangle 114"/>
            <p:cNvSpPr>
              <a:spLocks noChangeArrowheads="1"/>
            </p:cNvSpPr>
            <p:nvPr/>
          </p:nvSpPr>
          <p:spPr bwMode="auto">
            <a:xfrm>
              <a:off x="359" y="4532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0" name="Rectangle 115"/>
            <p:cNvSpPr>
              <a:spLocks noChangeArrowheads="1"/>
            </p:cNvSpPr>
            <p:nvPr/>
          </p:nvSpPr>
          <p:spPr bwMode="auto">
            <a:xfrm>
              <a:off x="505" y="4532"/>
              <a:ext cx="19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Big on Big to 9 Technique. Eyes to #3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1" name="Rectangle 116"/>
            <p:cNvSpPr>
              <a:spLocks noChangeArrowheads="1"/>
            </p:cNvSpPr>
            <p:nvPr/>
          </p:nvSpPr>
          <p:spPr bwMode="auto">
            <a:xfrm>
              <a:off x="359" y="4729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2" name="Rectangle 117"/>
            <p:cNvSpPr>
              <a:spLocks noChangeArrowheads="1"/>
            </p:cNvSpPr>
            <p:nvPr/>
          </p:nvSpPr>
          <p:spPr bwMode="auto">
            <a:xfrm>
              <a:off x="505" y="4729"/>
              <a:ext cx="347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Check Release. Block #4 if 2 LBs blitz backside. No Blitz. Circle underneath 5-6 yards/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3" name="Rectangle 118"/>
            <p:cNvSpPr>
              <a:spLocks noChangeArrowheads="1"/>
            </p:cNvSpPr>
            <p:nvPr/>
          </p:nvSpPr>
          <p:spPr bwMode="auto">
            <a:xfrm>
              <a:off x="359" y="492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4" name="Rectangle 119"/>
            <p:cNvSpPr>
              <a:spLocks noChangeArrowheads="1"/>
            </p:cNvSpPr>
            <p:nvPr/>
          </p:nvSpPr>
          <p:spPr bwMode="auto">
            <a:xfrm>
              <a:off x="553" y="4926"/>
              <a:ext cx="95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12-15 Yard Diagonal.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5" name="Rectangle 120"/>
            <p:cNvSpPr>
              <a:spLocks noChangeArrowheads="1"/>
            </p:cNvSpPr>
            <p:nvPr/>
          </p:nvSpPr>
          <p:spPr bwMode="auto">
            <a:xfrm>
              <a:off x="359" y="5123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6" name="Freeform 121"/>
            <p:cNvSpPr>
              <a:spLocks/>
            </p:cNvSpPr>
            <p:nvPr/>
          </p:nvSpPr>
          <p:spPr bwMode="auto">
            <a:xfrm>
              <a:off x="2165" y="2558"/>
              <a:ext cx="48" cy="68"/>
            </a:xfrm>
            <a:custGeom>
              <a:avLst/>
              <a:gdLst>
                <a:gd name="T0" fmla="*/ 138 w 138"/>
                <a:gd name="T1" fmla="*/ 0 h 198"/>
                <a:gd name="T2" fmla="*/ 2 w 138"/>
                <a:gd name="T3" fmla="*/ 198 h 198"/>
                <a:gd name="T4" fmla="*/ 0 w 138"/>
                <a:gd name="T5" fmla="*/ 19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198">
                  <a:moveTo>
                    <a:pt x="138" y="0"/>
                  </a:moveTo>
                  <a:lnTo>
                    <a:pt x="2" y="198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7" name="Arc 122"/>
            <p:cNvSpPr>
              <a:spLocks/>
            </p:cNvSpPr>
            <p:nvPr/>
          </p:nvSpPr>
          <p:spPr bwMode="auto">
            <a:xfrm>
              <a:off x="2177" y="2002"/>
              <a:ext cx="137" cy="34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8 w 21758"/>
                <a:gd name="T1" fmla="*/ 21599 h 21600"/>
                <a:gd name="T2" fmla="*/ 0 w 21758"/>
                <a:gd name="T3" fmla="*/ 63 h 21600"/>
                <a:gd name="T4" fmla="*/ 21600 w 2175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8" h="21600" fill="none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600" y="21600"/>
                  </a:cubicBezTo>
                  <a:cubicBezTo>
                    <a:pt x="9695" y="21600"/>
                    <a:pt x="34" y="11967"/>
                    <a:pt x="0" y="62"/>
                  </a:cubicBezTo>
                </a:path>
                <a:path w="21758" h="21600" stroke="0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600" y="21600"/>
                  </a:cubicBezTo>
                  <a:cubicBezTo>
                    <a:pt x="9695" y="21600"/>
                    <a:pt x="34" y="11967"/>
                    <a:pt x="0" y="6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8" name="Freeform 123"/>
            <p:cNvSpPr>
              <a:spLocks/>
            </p:cNvSpPr>
            <p:nvPr/>
          </p:nvSpPr>
          <p:spPr bwMode="auto">
            <a:xfrm>
              <a:off x="2314" y="2310"/>
              <a:ext cx="7" cy="72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9" name="Line 124"/>
            <p:cNvSpPr>
              <a:spLocks noChangeShapeType="1"/>
            </p:cNvSpPr>
            <p:nvPr/>
          </p:nvSpPr>
          <p:spPr bwMode="auto">
            <a:xfrm flipH="1">
              <a:off x="2314" y="231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0" name="Arc 125"/>
            <p:cNvSpPr>
              <a:spLocks/>
            </p:cNvSpPr>
            <p:nvPr/>
          </p:nvSpPr>
          <p:spPr bwMode="auto">
            <a:xfrm>
              <a:off x="2605" y="2022"/>
              <a:ext cx="117" cy="35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85 w 21785"/>
                <a:gd name="T1" fmla="*/ 21599 h 21600"/>
                <a:gd name="T2" fmla="*/ 0 w 21785"/>
                <a:gd name="T3" fmla="*/ 60 h 21600"/>
                <a:gd name="T4" fmla="*/ 21600 w 217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5" h="21600" fill="none" extrusionOk="0">
                  <a:moveTo>
                    <a:pt x="21785" y="21599"/>
                  </a:moveTo>
                  <a:cubicBezTo>
                    <a:pt x="21723" y="21599"/>
                    <a:pt x="21661" y="21599"/>
                    <a:pt x="21600" y="21600"/>
                  </a:cubicBezTo>
                  <a:cubicBezTo>
                    <a:pt x="9694" y="21600"/>
                    <a:pt x="33" y="11965"/>
                    <a:pt x="0" y="59"/>
                  </a:cubicBezTo>
                </a:path>
                <a:path w="21785" h="21600" stroke="0" extrusionOk="0">
                  <a:moveTo>
                    <a:pt x="21785" y="21599"/>
                  </a:moveTo>
                  <a:cubicBezTo>
                    <a:pt x="21723" y="21599"/>
                    <a:pt x="21661" y="21599"/>
                    <a:pt x="21600" y="21600"/>
                  </a:cubicBezTo>
                  <a:cubicBezTo>
                    <a:pt x="9694" y="21600"/>
                    <a:pt x="33" y="11965"/>
                    <a:pt x="0" y="5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1" name="Freeform 126"/>
            <p:cNvSpPr>
              <a:spLocks/>
            </p:cNvSpPr>
            <p:nvPr/>
          </p:nvSpPr>
          <p:spPr bwMode="auto">
            <a:xfrm>
              <a:off x="2722" y="2347"/>
              <a:ext cx="7" cy="72"/>
            </a:xfrm>
            <a:custGeom>
              <a:avLst/>
              <a:gdLst>
                <a:gd name="T0" fmla="*/ 21 w 21"/>
                <a:gd name="T1" fmla="*/ 208 h 208"/>
                <a:gd name="T2" fmla="*/ 0 w 21"/>
                <a:gd name="T3" fmla="*/ 208 h 208"/>
                <a:gd name="T4" fmla="*/ 0 w 21"/>
                <a:gd name="T5" fmla="*/ 0 h 208"/>
                <a:gd name="T6" fmla="*/ 21 w 21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8">
                  <a:moveTo>
                    <a:pt x="21" y="208"/>
                  </a:moveTo>
                  <a:lnTo>
                    <a:pt x="0" y="208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2" name="Line 127"/>
            <p:cNvSpPr>
              <a:spLocks noChangeShapeType="1"/>
            </p:cNvSpPr>
            <p:nvPr/>
          </p:nvSpPr>
          <p:spPr bwMode="auto">
            <a:xfrm flipH="1">
              <a:off x="2722" y="234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3" name="Arc 128"/>
            <p:cNvSpPr>
              <a:spLocks/>
            </p:cNvSpPr>
            <p:nvPr/>
          </p:nvSpPr>
          <p:spPr bwMode="auto">
            <a:xfrm>
              <a:off x="2394" y="2039"/>
              <a:ext cx="105" cy="3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4" name="Freeform 129"/>
            <p:cNvSpPr>
              <a:spLocks/>
            </p:cNvSpPr>
            <p:nvPr/>
          </p:nvSpPr>
          <p:spPr bwMode="auto">
            <a:xfrm>
              <a:off x="2499" y="2321"/>
              <a:ext cx="8" cy="72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5" name="Line 130"/>
            <p:cNvSpPr>
              <a:spLocks noChangeShapeType="1"/>
            </p:cNvSpPr>
            <p:nvPr/>
          </p:nvSpPr>
          <p:spPr bwMode="auto">
            <a:xfrm flipH="1">
              <a:off x="2499" y="2321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6" name="Freeform 131"/>
            <p:cNvSpPr>
              <a:spLocks/>
            </p:cNvSpPr>
            <p:nvPr/>
          </p:nvSpPr>
          <p:spPr bwMode="auto">
            <a:xfrm>
              <a:off x="3082" y="673"/>
              <a:ext cx="662" cy="1516"/>
            </a:xfrm>
            <a:custGeom>
              <a:avLst/>
              <a:gdLst>
                <a:gd name="T0" fmla="*/ 1912 w 1912"/>
                <a:gd name="T1" fmla="*/ 4388 h 4388"/>
                <a:gd name="T2" fmla="*/ 1836 w 1912"/>
                <a:gd name="T3" fmla="*/ 841 h 4388"/>
                <a:gd name="T4" fmla="*/ 0 w 1912"/>
                <a:gd name="T5" fmla="*/ 0 h 4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2" h="4388">
                  <a:moveTo>
                    <a:pt x="1912" y="4388"/>
                  </a:moveTo>
                  <a:lnTo>
                    <a:pt x="1836" y="84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7" name="Freeform 132"/>
            <p:cNvSpPr>
              <a:spLocks/>
            </p:cNvSpPr>
            <p:nvPr/>
          </p:nvSpPr>
          <p:spPr bwMode="auto">
            <a:xfrm>
              <a:off x="3082" y="673"/>
              <a:ext cx="55" cy="38"/>
            </a:xfrm>
            <a:custGeom>
              <a:avLst/>
              <a:gdLst>
                <a:gd name="T0" fmla="*/ 0 w 55"/>
                <a:gd name="T1" fmla="*/ 0 h 38"/>
                <a:gd name="T2" fmla="*/ 39 w 55"/>
                <a:gd name="T3" fmla="*/ 38 h 38"/>
                <a:gd name="T4" fmla="*/ 35 w 55"/>
                <a:gd name="T5" fmla="*/ 15 h 38"/>
                <a:gd name="T6" fmla="*/ 55 w 55"/>
                <a:gd name="T7" fmla="*/ 4 h 38"/>
                <a:gd name="T8" fmla="*/ 0 w 5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8">
                  <a:moveTo>
                    <a:pt x="0" y="0"/>
                  </a:moveTo>
                  <a:lnTo>
                    <a:pt x="39" y="38"/>
                  </a:lnTo>
                  <a:lnTo>
                    <a:pt x="35" y="15"/>
                  </a:lnTo>
                  <a:lnTo>
                    <a:pt x="55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8" name="Freeform 133"/>
            <p:cNvSpPr>
              <a:spLocks/>
            </p:cNvSpPr>
            <p:nvPr/>
          </p:nvSpPr>
          <p:spPr bwMode="auto">
            <a:xfrm>
              <a:off x="601" y="1201"/>
              <a:ext cx="1169" cy="1019"/>
            </a:xfrm>
            <a:custGeom>
              <a:avLst/>
              <a:gdLst>
                <a:gd name="T0" fmla="*/ 17 w 3378"/>
                <a:gd name="T1" fmla="*/ 2950 h 2950"/>
                <a:gd name="T2" fmla="*/ 0 w 3378"/>
                <a:gd name="T3" fmla="*/ 1055 h 2950"/>
                <a:gd name="T4" fmla="*/ 643 w 3378"/>
                <a:gd name="T5" fmla="*/ 0 h 2950"/>
                <a:gd name="T6" fmla="*/ 3378 w 3378"/>
                <a:gd name="T7" fmla="*/ 0 h 2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78" h="2950">
                  <a:moveTo>
                    <a:pt x="17" y="2950"/>
                  </a:moveTo>
                  <a:lnTo>
                    <a:pt x="0" y="1055"/>
                  </a:lnTo>
                  <a:lnTo>
                    <a:pt x="643" y="0"/>
                  </a:lnTo>
                  <a:lnTo>
                    <a:pt x="337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9" name="Freeform 134"/>
            <p:cNvSpPr>
              <a:spLocks/>
            </p:cNvSpPr>
            <p:nvPr/>
          </p:nvSpPr>
          <p:spPr bwMode="auto">
            <a:xfrm>
              <a:off x="1719" y="1183"/>
              <a:ext cx="51" cy="37"/>
            </a:xfrm>
            <a:custGeom>
              <a:avLst/>
              <a:gdLst>
                <a:gd name="T0" fmla="*/ 51 w 51"/>
                <a:gd name="T1" fmla="*/ 18 h 37"/>
                <a:gd name="T2" fmla="*/ 0 w 51"/>
                <a:gd name="T3" fmla="*/ 0 h 37"/>
                <a:gd name="T4" fmla="*/ 13 w 51"/>
                <a:gd name="T5" fmla="*/ 18 h 37"/>
                <a:gd name="T6" fmla="*/ 0 w 51"/>
                <a:gd name="T7" fmla="*/ 37 h 37"/>
                <a:gd name="T8" fmla="*/ 51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0" name="Freeform 135"/>
            <p:cNvSpPr>
              <a:spLocks/>
            </p:cNvSpPr>
            <p:nvPr/>
          </p:nvSpPr>
          <p:spPr bwMode="auto">
            <a:xfrm>
              <a:off x="1464" y="2011"/>
              <a:ext cx="58" cy="90"/>
            </a:xfrm>
            <a:custGeom>
              <a:avLst/>
              <a:gdLst>
                <a:gd name="T0" fmla="*/ 168 w 168"/>
                <a:gd name="T1" fmla="*/ 260 h 260"/>
                <a:gd name="T2" fmla="*/ 0 w 168"/>
                <a:gd name="T3" fmla="*/ 124 h 260"/>
                <a:gd name="T4" fmla="*/ 0 w 16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260">
                  <a:moveTo>
                    <a:pt x="168" y="260"/>
                  </a:moveTo>
                  <a:lnTo>
                    <a:pt x="0" y="12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1" name="Freeform 136"/>
            <p:cNvSpPr>
              <a:spLocks/>
            </p:cNvSpPr>
            <p:nvPr/>
          </p:nvSpPr>
          <p:spPr bwMode="auto">
            <a:xfrm>
              <a:off x="1428" y="2005"/>
              <a:ext cx="72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2" name="Line 137"/>
            <p:cNvSpPr>
              <a:spLocks noChangeShapeType="1"/>
            </p:cNvSpPr>
            <p:nvPr/>
          </p:nvSpPr>
          <p:spPr bwMode="auto">
            <a:xfrm>
              <a:off x="1428" y="200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3" name="Arc 138"/>
            <p:cNvSpPr>
              <a:spLocks/>
            </p:cNvSpPr>
            <p:nvPr/>
          </p:nvSpPr>
          <p:spPr bwMode="auto">
            <a:xfrm>
              <a:off x="1315" y="1607"/>
              <a:ext cx="1756" cy="66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2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11" y="0"/>
                  </a:moveTo>
                  <a:cubicBezTo>
                    <a:pt x="11936" y="6"/>
                    <a:pt x="21600" y="9675"/>
                    <a:pt x="21600" y="21600"/>
                  </a:cubicBezTo>
                </a:path>
                <a:path w="21600" h="21600" stroke="0" extrusionOk="0">
                  <a:moveTo>
                    <a:pt x="11" y="0"/>
                  </a:moveTo>
                  <a:cubicBezTo>
                    <a:pt x="11936" y="6"/>
                    <a:pt x="21600" y="9675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4" name="Freeform 139"/>
            <p:cNvSpPr>
              <a:spLocks/>
            </p:cNvSpPr>
            <p:nvPr/>
          </p:nvSpPr>
          <p:spPr bwMode="auto">
            <a:xfrm>
              <a:off x="1316" y="1588"/>
              <a:ext cx="51" cy="37"/>
            </a:xfrm>
            <a:custGeom>
              <a:avLst/>
              <a:gdLst>
                <a:gd name="T0" fmla="*/ 0 w 51"/>
                <a:gd name="T1" fmla="*/ 19 h 37"/>
                <a:gd name="T2" fmla="*/ 51 w 51"/>
                <a:gd name="T3" fmla="*/ 37 h 37"/>
                <a:gd name="T4" fmla="*/ 38 w 51"/>
                <a:gd name="T5" fmla="*/ 19 h 37"/>
                <a:gd name="T6" fmla="*/ 51 w 51"/>
                <a:gd name="T7" fmla="*/ 0 h 37"/>
                <a:gd name="T8" fmla="*/ 0 w 51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9"/>
                  </a:moveTo>
                  <a:lnTo>
                    <a:pt x="51" y="37"/>
                  </a:lnTo>
                  <a:lnTo>
                    <a:pt x="38" y="19"/>
                  </a:lnTo>
                  <a:lnTo>
                    <a:pt x="51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" name="Arc 140"/>
            <p:cNvSpPr>
              <a:spLocks/>
            </p:cNvSpPr>
            <p:nvPr/>
          </p:nvSpPr>
          <p:spPr bwMode="auto">
            <a:xfrm>
              <a:off x="2871" y="2155"/>
              <a:ext cx="196" cy="115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08 w 21708"/>
                <a:gd name="T1" fmla="*/ 21600 h 21600"/>
                <a:gd name="T2" fmla="*/ 0 w 21708"/>
                <a:gd name="T3" fmla="*/ 188 h 21600"/>
                <a:gd name="T4" fmla="*/ 21599 w 2170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8" h="21600" fill="none" extrusionOk="0">
                  <a:moveTo>
                    <a:pt x="21707" y="21599"/>
                  </a:moveTo>
                  <a:cubicBezTo>
                    <a:pt x="21671" y="21599"/>
                    <a:pt x="21635" y="21599"/>
                    <a:pt x="21599" y="21600"/>
                  </a:cubicBezTo>
                  <a:cubicBezTo>
                    <a:pt x="9743" y="21600"/>
                    <a:pt x="103" y="12043"/>
                    <a:pt x="-1" y="188"/>
                  </a:cubicBezTo>
                </a:path>
                <a:path w="21708" h="21600" stroke="0" extrusionOk="0">
                  <a:moveTo>
                    <a:pt x="21707" y="21599"/>
                  </a:moveTo>
                  <a:cubicBezTo>
                    <a:pt x="21671" y="21599"/>
                    <a:pt x="21635" y="21599"/>
                    <a:pt x="21599" y="21600"/>
                  </a:cubicBezTo>
                  <a:cubicBezTo>
                    <a:pt x="9743" y="21600"/>
                    <a:pt x="103" y="12043"/>
                    <a:pt x="-1" y="18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6" name="Freeform 141"/>
            <p:cNvSpPr>
              <a:spLocks/>
            </p:cNvSpPr>
            <p:nvPr/>
          </p:nvSpPr>
          <p:spPr bwMode="auto">
            <a:xfrm>
              <a:off x="3067" y="2236"/>
              <a:ext cx="7" cy="72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" name="Line 142"/>
            <p:cNvSpPr>
              <a:spLocks noChangeShapeType="1"/>
            </p:cNvSpPr>
            <p:nvPr/>
          </p:nvSpPr>
          <p:spPr bwMode="auto">
            <a:xfrm flipH="1">
              <a:off x="3067" y="223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8" name="Line 143"/>
            <p:cNvSpPr>
              <a:spLocks noChangeShapeType="1"/>
            </p:cNvSpPr>
            <p:nvPr/>
          </p:nvSpPr>
          <p:spPr bwMode="auto">
            <a:xfrm flipV="1">
              <a:off x="999" y="1047"/>
              <a:ext cx="1745" cy="116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9" name="Freeform 144"/>
            <p:cNvSpPr>
              <a:spLocks/>
            </p:cNvSpPr>
            <p:nvPr/>
          </p:nvSpPr>
          <p:spPr bwMode="auto">
            <a:xfrm>
              <a:off x="2691" y="1047"/>
              <a:ext cx="53" cy="44"/>
            </a:xfrm>
            <a:custGeom>
              <a:avLst/>
              <a:gdLst>
                <a:gd name="T0" fmla="*/ 53 w 53"/>
                <a:gd name="T1" fmla="*/ 0 h 44"/>
                <a:gd name="T2" fmla="*/ 0 w 53"/>
                <a:gd name="T3" fmla="*/ 12 h 44"/>
                <a:gd name="T4" fmla="*/ 21 w 53"/>
                <a:gd name="T5" fmla="*/ 21 h 44"/>
                <a:gd name="T6" fmla="*/ 20 w 53"/>
                <a:gd name="T7" fmla="*/ 44 h 44"/>
                <a:gd name="T8" fmla="*/ 53 w 53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4">
                  <a:moveTo>
                    <a:pt x="53" y="0"/>
                  </a:moveTo>
                  <a:lnTo>
                    <a:pt x="0" y="12"/>
                  </a:lnTo>
                  <a:lnTo>
                    <a:pt x="21" y="21"/>
                  </a:lnTo>
                  <a:lnTo>
                    <a:pt x="20" y="4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0" name="Freeform 145"/>
            <p:cNvSpPr>
              <a:spLocks/>
            </p:cNvSpPr>
            <p:nvPr/>
          </p:nvSpPr>
          <p:spPr bwMode="auto">
            <a:xfrm>
              <a:off x="1680" y="2013"/>
              <a:ext cx="57" cy="90"/>
            </a:xfrm>
            <a:custGeom>
              <a:avLst/>
              <a:gdLst>
                <a:gd name="T0" fmla="*/ 166 w 166"/>
                <a:gd name="T1" fmla="*/ 260 h 260"/>
                <a:gd name="T2" fmla="*/ 0 w 166"/>
                <a:gd name="T3" fmla="*/ 93 h 260"/>
                <a:gd name="T4" fmla="*/ 0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166" y="260"/>
                  </a:moveTo>
                  <a:lnTo>
                    <a:pt x="0" y="9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1" name="Freeform 146"/>
            <p:cNvSpPr>
              <a:spLocks/>
            </p:cNvSpPr>
            <p:nvPr/>
          </p:nvSpPr>
          <p:spPr bwMode="auto">
            <a:xfrm>
              <a:off x="1644" y="2006"/>
              <a:ext cx="72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2" name="Line 147"/>
            <p:cNvSpPr>
              <a:spLocks noChangeShapeType="1"/>
            </p:cNvSpPr>
            <p:nvPr/>
          </p:nvSpPr>
          <p:spPr bwMode="auto">
            <a:xfrm>
              <a:off x="1644" y="200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3" name="Freeform 148"/>
            <p:cNvSpPr>
              <a:spLocks/>
            </p:cNvSpPr>
            <p:nvPr/>
          </p:nvSpPr>
          <p:spPr bwMode="auto">
            <a:xfrm>
              <a:off x="1923" y="2019"/>
              <a:ext cx="68" cy="90"/>
            </a:xfrm>
            <a:custGeom>
              <a:avLst/>
              <a:gdLst>
                <a:gd name="T0" fmla="*/ 198 w 198"/>
                <a:gd name="T1" fmla="*/ 260 h 260"/>
                <a:gd name="T2" fmla="*/ 0 w 198"/>
                <a:gd name="T3" fmla="*/ 121 h 260"/>
                <a:gd name="T4" fmla="*/ 0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198" y="26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4" name="Freeform 149"/>
            <p:cNvSpPr>
              <a:spLocks/>
            </p:cNvSpPr>
            <p:nvPr/>
          </p:nvSpPr>
          <p:spPr bwMode="auto">
            <a:xfrm>
              <a:off x="1887" y="2012"/>
              <a:ext cx="72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5" name="Line 150"/>
            <p:cNvSpPr>
              <a:spLocks noChangeShapeType="1"/>
            </p:cNvSpPr>
            <p:nvPr/>
          </p:nvSpPr>
          <p:spPr bwMode="auto">
            <a:xfrm>
              <a:off x="1887" y="201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6" name="Freeform 151"/>
            <p:cNvSpPr>
              <a:spLocks/>
            </p:cNvSpPr>
            <p:nvPr/>
          </p:nvSpPr>
          <p:spPr bwMode="auto">
            <a:xfrm>
              <a:off x="2182" y="2003"/>
              <a:ext cx="37" cy="95"/>
            </a:xfrm>
            <a:custGeom>
              <a:avLst/>
              <a:gdLst>
                <a:gd name="T0" fmla="*/ 108 w 108"/>
                <a:gd name="T1" fmla="*/ 275 h 275"/>
                <a:gd name="T2" fmla="*/ 0 w 108"/>
                <a:gd name="T3" fmla="*/ 77 h 275"/>
                <a:gd name="T4" fmla="*/ 0 w 108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275">
                  <a:moveTo>
                    <a:pt x="108" y="275"/>
                  </a:move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7" name="Freeform 152"/>
            <p:cNvSpPr>
              <a:spLocks/>
            </p:cNvSpPr>
            <p:nvPr/>
          </p:nvSpPr>
          <p:spPr bwMode="auto">
            <a:xfrm>
              <a:off x="2145" y="1996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8" name="Line 153"/>
            <p:cNvSpPr>
              <a:spLocks noChangeShapeType="1"/>
            </p:cNvSpPr>
            <p:nvPr/>
          </p:nvSpPr>
          <p:spPr bwMode="auto">
            <a:xfrm>
              <a:off x="2145" y="199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9" name="Freeform 154"/>
            <p:cNvSpPr>
              <a:spLocks/>
            </p:cNvSpPr>
            <p:nvPr/>
          </p:nvSpPr>
          <p:spPr bwMode="auto">
            <a:xfrm>
              <a:off x="2399" y="2034"/>
              <a:ext cx="52" cy="75"/>
            </a:xfrm>
            <a:custGeom>
              <a:avLst/>
              <a:gdLst>
                <a:gd name="T0" fmla="*/ 151 w 151"/>
                <a:gd name="T1" fmla="*/ 216 h 216"/>
                <a:gd name="T2" fmla="*/ 0 w 151"/>
                <a:gd name="T3" fmla="*/ 124 h 216"/>
                <a:gd name="T4" fmla="*/ 0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151" y="216"/>
                  </a:moveTo>
                  <a:lnTo>
                    <a:pt x="0" y="12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0" name="Freeform 155"/>
            <p:cNvSpPr>
              <a:spLocks/>
            </p:cNvSpPr>
            <p:nvPr/>
          </p:nvSpPr>
          <p:spPr bwMode="auto">
            <a:xfrm>
              <a:off x="2363" y="2028"/>
              <a:ext cx="72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1" name="Line 156"/>
            <p:cNvSpPr>
              <a:spLocks noChangeShapeType="1"/>
            </p:cNvSpPr>
            <p:nvPr/>
          </p:nvSpPr>
          <p:spPr bwMode="auto">
            <a:xfrm>
              <a:off x="2363" y="202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2" name="Freeform 157"/>
            <p:cNvSpPr>
              <a:spLocks/>
            </p:cNvSpPr>
            <p:nvPr/>
          </p:nvSpPr>
          <p:spPr bwMode="auto">
            <a:xfrm>
              <a:off x="2605" y="2024"/>
              <a:ext cx="79" cy="85"/>
            </a:xfrm>
            <a:custGeom>
              <a:avLst/>
              <a:gdLst>
                <a:gd name="T0" fmla="*/ 228 w 228"/>
                <a:gd name="T1" fmla="*/ 245 h 245"/>
                <a:gd name="T2" fmla="*/ 0 w 228"/>
                <a:gd name="T3" fmla="*/ 121 h 245"/>
                <a:gd name="T4" fmla="*/ 0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228" y="245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3" name="Freeform 158"/>
            <p:cNvSpPr>
              <a:spLocks/>
            </p:cNvSpPr>
            <p:nvPr/>
          </p:nvSpPr>
          <p:spPr bwMode="auto">
            <a:xfrm>
              <a:off x="2569" y="2017"/>
              <a:ext cx="73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4" name="Line 159"/>
            <p:cNvSpPr>
              <a:spLocks noChangeShapeType="1"/>
            </p:cNvSpPr>
            <p:nvPr/>
          </p:nvSpPr>
          <p:spPr bwMode="auto">
            <a:xfrm>
              <a:off x="6659" y="4726"/>
              <a:ext cx="0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6233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04801" y="529764"/>
            <a:ext cx="10260006" cy="7455362"/>
            <a:chOff x="527" y="729"/>
            <a:chExt cx="5919" cy="4301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527" y="729"/>
              <a:ext cx="3266" cy="4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556" y="2630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721" y="2630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556" y="2567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721" y="2567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556" y="2509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721" y="2509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56" y="2446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721" y="2446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556" y="2387"/>
              <a:ext cx="320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754" y="2369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64" y="2369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556" y="2324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721" y="2324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556" y="2266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721" y="2266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556" y="2203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721" y="2203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556" y="2145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721" y="2145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556" y="2082"/>
              <a:ext cx="320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754" y="2064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64" y="2064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556" y="2023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721" y="2023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556" y="1960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721" y="1960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Line 32"/>
            <p:cNvSpPr>
              <a:spLocks noChangeShapeType="1"/>
            </p:cNvSpPr>
            <p:nvPr/>
          </p:nvSpPr>
          <p:spPr bwMode="auto">
            <a:xfrm>
              <a:off x="556" y="1902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33"/>
            <p:cNvSpPr>
              <a:spLocks noChangeShapeType="1"/>
            </p:cNvSpPr>
            <p:nvPr/>
          </p:nvSpPr>
          <p:spPr bwMode="auto">
            <a:xfrm>
              <a:off x="3721" y="1902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Line 34"/>
            <p:cNvSpPr>
              <a:spLocks noChangeShapeType="1"/>
            </p:cNvSpPr>
            <p:nvPr/>
          </p:nvSpPr>
          <p:spPr bwMode="auto">
            <a:xfrm>
              <a:off x="556" y="1839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Line 35"/>
            <p:cNvSpPr>
              <a:spLocks noChangeShapeType="1"/>
            </p:cNvSpPr>
            <p:nvPr/>
          </p:nvSpPr>
          <p:spPr bwMode="auto">
            <a:xfrm>
              <a:off x="3721" y="1839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36"/>
            <p:cNvSpPr>
              <a:spLocks noChangeShapeType="1"/>
            </p:cNvSpPr>
            <p:nvPr/>
          </p:nvSpPr>
          <p:spPr bwMode="auto">
            <a:xfrm>
              <a:off x="556" y="1781"/>
              <a:ext cx="320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37"/>
            <p:cNvSpPr>
              <a:spLocks noChangeShapeType="1"/>
            </p:cNvSpPr>
            <p:nvPr/>
          </p:nvSpPr>
          <p:spPr bwMode="auto">
            <a:xfrm>
              <a:off x="1754" y="1763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Line 38"/>
            <p:cNvSpPr>
              <a:spLocks noChangeShapeType="1"/>
            </p:cNvSpPr>
            <p:nvPr/>
          </p:nvSpPr>
          <p:spPr bwMode="auto">
            <a:xfrm>
              <a:off x="2564" y="1763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39"/>
            <p:cNvSpPr>
              <a:spLocks noChangeShapeType="1"/>
            </p:cNvSpPr>
            <p:nvPr/>
          </p:nvSpPr>
          <p:spPr bwMode="auto">
            <a:xfrm>
              <a:off x="556" y="1718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Line 40"/>
            <p:cNvSpPr>
              <a:spLocks noChangeShapeType="1"/>
            </p:cNvSpPr>
            <p:nvPr/>
          </p:nvSpPr>
          <p:spPr bwMode="auto">
            <a:xfrm>
              <a:off x="3721" y="1718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Line 41"/>
            <p:cNvSpPr>
              <a:spLocks noChangeShapeType="1"/>
            </p:cNvSpPr>
            <p:nvPr/>
          </p:nvSpPr>
          <p:spPr bwMode="auto">
            <a:xfrm>
              <a:off x="556" y="1659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Line 42"/>
            <p:cNvSpPr>
              <a:spLocks noChangeShapeType="1"/>
            </p:cNvSpPr>
            <p:nvPr/>
          </p:nvSpPr>
          <p:spPr bwMode="auto">
            <a:xfrm>
              <a:off x="3721" y="1659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Line 43"/>
            <p:cNvSpPr>
              <a:spLocks noChangeShapeType="1"/>
            </p:cNvSpPr>
            <p:nvPr/>
          </p:nvSpPr>
          <p:spPr bwMode="auto">
            <a:xfrm>
              <a:off x="556" y="1596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Line 44"/>
            <p:cNvSpPr>
              <a:spLocks noChangeShapeType="1"/>
            </p:cNvSpPr>
            <p:nvPr/>
          </p:nvSpPr>
          <p:spPr bwMode="auto">
            <a:xfrm>
              <a:off x="3721" y="1596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45"/>
            <p:cNvSpPr>
              <a:spLocks noChangeShapeType="1"/>
            </p:cNvSpPr>
            <p:nvPr/>
          </p:nvSpPr>
          <p:spPr bwMode="auto">
            <a:xfrm>
              <a:off x="556" y="1538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Line 46"/>
            <p:cNvSpPr>
              <a:spLocks noChangeShapeType="1"/>
            </p:cNvSpPr>
            <p:nvPr/>
          </p:nvSpPr>
          <p:spPr bwMode="auto">
            <a:xfrm>
              <a:off x="3721" y="1538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Line 47"/>
            <p:cNvSpPr>
              <a:spLocks noChangeShapeType="1"/>
            </p:cNvSpPr>
            <p:nvPr/>
          </p:nvSpPr>
          <p:spPr bwMode="auto">
            <a:xfrm>
              <a:off x="556" y="1475"/>
              <a:ext cx="320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48"/>
            <p:cNvSpPr>
              <a:spLocks noChangeShapeType="1"/>
            </p:cNvSpPr>
            <p:nvPr/>
          </p:nvSpPr>
          <p:spPr bwMode="auto">
            <a:xfrm>
              <a:off x="1754" y="1457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Line 49"/>
            <p:cNvSpPr>
              <a:spLocks noChangeShapeType="1"/>
            </p:cNvSpPr>
            <p:nvPr/>
          </p:nvSpPr>
          <p:spPr bwMode="auto">
            <a:xfrm>
              <a:off x="2564" y="1457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Line 50"/>
            <p:cNvSpPr>
              <a:spLocks noChangeShapeType="1"/>
            </p:cNvSpPr>
            <p:nvPr/>
          </p:nvSpPr>
          <p:spPr bwMode="auto">
            <a:xfrm>
              <a:off x="556" y="1417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51"/>
            <p:cNvSpPr>
              <a:spLocks noChangeShapeType="1"/>
            </p:cNvSpPr>
            <p:nvPr/>
          </p:nvSpPr>
          <p:spPr bwMode="auto">
            <a:xfrm>
              <a:off x="3721" y="1417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Line 52"/>
            <p:cNvSpPr>
              <a:spLocks noChangeShapeType="1"/>
            </p:cNvSpPr>
            <p:nvPr/>
          </p:nvSpPr>
          <p:spPr bwMode="auto">
            <a:xfrm>
              <a:off x="556" y="1354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Line 53"/>
            <p:cNvSpPr>
              <a:spLocks noChangeShapeType="1"/>
            </p:cNvSpPr>
            <p:nvPr/>
          </p:nvSpPr>
          <p:spPr bwMode="auto">
            <a:xfrm>
              <a:off x="3721" y="1354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Line 54"/>
            <p:cNvSpPr>
              <a:spLocks noChangeShapeType="1"/>
            </p:cNvSpPr>
            <p:nvPr/>
          </p:nvSpPr>
          <p:spPr bwMode="auto">
            <a:xfrm>
              <a:off x="556" y="1295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Line 55"/>
            <p:cNvSpPr>
              <a:spLocks noChangeShapeType="1"/>
            </p:cNvSpPr>
            <p:nvPr/>
          </p:nvSpPr>
          <p:spPr bwMode="auto">
            <a:xfrm>
              <a:off x="3721" y="1295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Line 56"/>
            <p:cNvSpPr>
              <a:spLocks noChangeShapeType="1"/>
            </p:cNvSpPr>
            <p:nvPr/>
          </p:nvSpPr>
          <p:spPr bwMode="auto">
            <a:xfrm>
              <a:off x="556" y="1232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Line 57"/>
            <p:cNvSpPr>
              <a:spLocks noChangeShapeType="1"/>
            </p:cNvSpPr>
            <p:nvPr/>
          </p:nvSpPr>
          <p:spPr bwMode="auto">
            <a:xfrm>
              <a:off x="3721" y="1232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Line 58"/>
            <p:cNvSpPr>
              <a:spLocks noChangeShapeType="1"/>
            </p:cNvSpPr>
            <p:nvPr/>
          </p:nvSpPr>
          <p:spPr bwMode="auto">
            <a:xfrm>
              <a:off x="556" y="1174"/>
              <a:ext cx="320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Line 59"/>
            <p:cNvSpPr>
              <a:spLocks noChangeShapeType="1"/>
            </p:cNvSpPr>
            <p:nvPr/>
          </p:nvSpPr>
          <p:spPr bwMode="auto">
            <a:xfrm>
              <a:off x="1754" y="1156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Line 60"/>
            <p:cNvSpPr>
              <a:spLocks noChangeShapeType="1"/>
            </p:cNvSpPr>
            <p:nvPr/>
          </p:nvSpPr>
          <p:spPr bwMode="auto">
            <a:xfrm>
              <a:off x="2564" y="1156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Line 61"/>
            <p:cNvSpPr>
              <a:spLocks noChangeShapeType="1"/>
            </p:cNvSpPr>
            <p:nvPr/>
          </p:nvSpPr>
          <p:spPr bwMode="auto">
            <a:xfrm>
              <a:off x="556" y="1111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Line 62"/>
            <p:cNvSpPr>
              <a:spLocks noChangeShapeType="1"/>
            </p:cNvSpPr>
            <p:nvPr/>
          </p:nvSpPr>
          <p:spPr bwMode="auto">
            <a:xfrm>
              <a:off x="3721" y="1111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Line 63"/>
            <p:cNvSpPr>
              <a:spLocks noChangeShapeType="1"/>
            </p:cNvSpPr>
            <p:nvPr/>
          </p:nvSpPr>
          <p:spPr bwMode="auto">
            <a:xfrm>
              <a:off x="556" y="1053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Line 64"/>
            <p:cNvSpPr>
              <a:spLocks noChangeShapeType="1"/>
            </p:cNvSpPr>
            <p:nvPr/>
          </p:nvSpPr>
          <p:spPr bwMode="auto">
            <a:xfrm>
              <a:off x="3721" y="1053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Line 65"/>
            <p:cNvSpPr>
              <a:spLocks noChangeShapeType="1"/>
            </p:cNvSpPr>
            <p:nvPr/>
          </p:nvSpPr>
          <p:spPr bwMode="auto">
            <a:xfrm>
              <a:off x="556" y="990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Line 66"/>
            <p:cNvSpPr>
              <a:spLocks noChangeShapeType="1"/>
            </p:cNvSpPr>
            <p:nvPr/>
          </p:nvSpPr>
          <p:spPr bwMode="auto">
            <a:xfrm>
              <a:off x="3721" y="990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Line 67"/>
            <p:cNvSpPr>
              <a:spLocks noChangeShapeType="1"/>
            </p:cNvSpPr>
            <p:nvPr/>
          </p:nvSpPr>
          <p:spPr bwMode="auto">
            <a:xfrm>
              <a:off x="556" y="931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Line 68"/>
            <p:cNvSpPr>
              <a:spLocks noChangeShapeType="1"/>
            </p:cNvSpPr>
            <p:nvPr/>
          </p:nvSpPr>
          <p:spPr bwMode="auto">
            <a:xfrm>
              <a:off x="3721" y="931"/>
              <a:ext cx="4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Rectangle 69"/>
            <p:cNvSpPr>
              <a:spLocks noChangeArrowheads="1"/>
            </p:cNvSpPr>
            <p:nvPr/>
          </p:nvSpPr>
          <p:spPr bwMode="auto">
            <a:xfrm>
              <a:off x="550" y="873"/>
              <a:ext cx="3212" cy="1813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Oval 70"/>
            <p:cNvSpPr>
              <a:spLocks noChangeArrowheads="1"/>
            </p:cNvSpPr>
            <p:nvPr/>
          </p:nvSpPr>
          <p:spPr bwMode="auto">
            <a:xfrm>
              <a:off x="3421" y="2167"/>
              <a:ext cx="106" cy="107"/>
            </a:xfrm>
            <a:prstGeom prst="ellipse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0" name="Rectangle 71"/>
            <p:cNvSpPr>
              <a:spLocks noChangeArrowheads="1"/>
            </p:cNvSpPr>
            <p:nvPr/>
          </p:nvSpPr>
          <p:spPr bwMode="auto">
            <a:xfrm>
              <a:off x="2665" y="1880"/>
              <a:ext cx="157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1" name="Oval 72"/>
            <p:cNvSpPr>
              <a:spLocks noChangeArrowheads="1"/>
            </p:cNvSpPr>
            <p:nvPr/>
          </p:nvSpPr>
          <p:spPr bwMode="auto">
            <a:xfrm>
              <a:off x="2529" y="2091"/>
              <a:ext cx="107" cy="106"/>
            </a:xfrm>
            <a:prstGeom prst="ellipse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2" name="Rectangle 73"/>
            <p:cNvSpPr>
              <a:spLocks noChangeArrowheads="1"/>
            </p:cNvSpPr>
            <p:nvPr/>
          </p:nvSpPr>
          <p:spPr bwMode="auto">
            <a:xfrm>
              <a:off x="2255" y="1880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3" name="Oval 74"/>
            <p:cNvSpPr>
              <a:spLocks noChangeArrowheads="1"/>
            </p:cNvSpPr>
            <p:nvPr/>
          </p:nvSpPr>
          <p:spPr bwMode="auto">
            <a:xfrm>
              <a:off x="2327" y="2086"/>
              <a:ext cx="106" cy="107"/>
            </a:xfrm>
            <a:prstGeom prst="ellipse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4" name="Rectangle 75"/>
            <p:cNvSpPr>
              <a:spLocks noChangeArrowheads="1"/>
            </p:cNvSpPr>
            <p:nvPr/>
          </p:nvSpPr>
          <p:spPr bwMode="auto">
            <a:xfrm>
              <a:off x="1859" y="1880"/>
              <a:ext cx="157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5" name="Rectangle 76"/>
            <p:cNvSpPr>
              <a:spLocks noChangeArrowheads="1"/>
            </p:cNvSpPr>
            <p:nvPr/>
          </p:nvSpPr>
          <p:spPr bwMode="auto">
            <a:xfrm>
              <a:off x="2120" y="2086"/>
              <a:ext cx="106" cy="107"/>
            </a:xfrm>
            <a:prstGeom prst="rect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Line 77"/>
            <p:cNvSpPr>
              <a:spLocks noChangeShapeType="1"/>
            </p:cNvSpPr>
            <p:nvPr/>
          </p:nvSpPr>
          <p:spPr bwMode="auto">
            <a:xfrm>
              <a:off x="2120" y="2086"/>
              <a:ext cx="104" cy="10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Line 78"/>
            <p:cNvSpPr>
              <a:spLocks noChangeShapeType="1"/>
            </p:cNvSpPr>
            <p:nvPr/>
          </p:nvSpPr>
          <p:spPr bwMode="auto">
            <a:xfrm flipV="1">
              <a:off x="2120" y="2086"/>
              <a:ext cx="104" cy="10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8" name="Rectangle 79"/>
            <p:cNvSpPr>
              <a:spLocks noChangeArrowheads="1"/>
            </p:cNvSpPr>
            <p:nvPr/>
          </p:nvSpPr>
          <p:spPr bwMode="auto">
            <a:xfrm>
              <a:off x="2953" y="1740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9" name="Oval 80"/>
            <p:cNvSpPr>
              <a:spLocks noChangeArrowheads="1"/>
            </p:cNvSpPr>
            <p:nvPr/>
          </p:nvSpPr>
          <p:spPr bwMode="auto">
            <a:xfrm>
              <a:off x="1913" y="2086"/>
              <a:ext cx="107" cy="107"/>
            </a:xfrm>
            <a:prstGeom prst="ellipse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0" name="Rectangle 81"/>
            <p:cNvSpPr>
              <a:spLocks noChangeArrowheads="1"/>
            </p:cNvSpPr>
            <p:nvPr/>
          </p:nvSpPr>
          <p:spPr bwMode="auto">
            <a:xfrm>
              <a:off x="2134" y="1718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1" name="Oval 82"/>
            <p:cNvSpPr>
              <a:spLocks noChangeArrowheads="1"/>
            </p:cNvSpPr>
            <p:nvPr/>
          </p:nvSpPr>
          <p:spPr bwMode="auto">
            <a:xfrm>
              <a:off x="1697" y="2086"/>
              <a:ext cx="107" cy="107"/>
            </a:xfrm>
            <a:prstGeom prst="ellipse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2" name="Rectangle 83"/>
            <p:cNvSpPr>
              <a:spLocks noChangeArrowheads="1"/>
            </p:cNvSpPr>
            <p:nvPr/>
          </p:nvSpPr>
          <p:spPr bwMode="auto">
            <a:xfrm>
              <a:off x="1319" y="1830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3" name="Oval 84"/>
            <p:cNvSpPr>
              <a:spLocks noChangeArrowheads="1"/>
            </p:cNvSpPr>
            <p:nvPr/>
          </p:nvSpPr>
          <p:spPr bwMode="auto">
            <a:xfrm>
              <a:off x="703" y="2199"/>
              <a:ext cx="106" cy="106"/>
            </a:xfrm>
            <a:prstGeom prst="ellipse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4" name="Rectangle 85"/>
            <p:cNvSpPr>
              <a:spLocks noChangeArrowheads="1"/>
            </p:cNvSpPr>
            <p:nvPr/>
          </p:nvSpPr>
          <p:spPr bwMode="auto">
            <a:xfrm>
              <a:off x="1634" y="1880"/>
              <a:ext cx="165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5" name="Oval 86"/>
            <p:cNvSpPr>
              <a:spLocks noChangeArrowheads="1"/>
            </p:cNvSpPr>
            <p:nvPr/>
          </p:nvSpPr>
          <p:spPr bwMode="auto">
            <a:xfrm>
              <a:off x="2723" y="2077"/>
              <a:ext cx="107" cy="107"/>
            </a:xfrm>
            <a:prstGeom prst="ellipse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6" name="Rectangle 87"/>
            <p:cNvSpPr>
              <a:spLocks noChangeArrowheads="1"/>
            </p:cNvSpPr>
            <p:nvPr/>
          </p:nvSpPr>
          <p:spPr bwMode="auto">
            <a:xfrm>
              <a:off x="3416" y="1704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7" name="Oval 88"/>
            <p:cNvSpPr>
              <a:spLocks noChangeArrowheads="1"/>
            </p:cNvSpPr>
            <p:nvPr/>
          </p:nvSpPr>
          <p:spPr bwMode="auto">
            <a:xfrm>
              <a:off x="2116" y="2347"/>
              <a:ext cx="106" cy="106"/>
            </a:xfrm>
            <a:prstGeom prst="ellipse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8" name="Rectangle 89"/>
            <p:cNvSpPr>
              <a:spLocks noChangeArrowheads="1"/>
            </p:cNvSpPr>
            <p:nvPr/>
          </p:nvSpPr>
          <p:spPr bwMode="auto">
            <a:xfrm>
              <a:off x="676" y="1435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9" name="Oval 90"/>
            <p:cNvSpPr>
              <a:spLocks noChangeArrowheads="1"/>
            </p:cNvSpPr>
            <p:nvPr/>
          </p:nvSpPr>
          <p:spPr bwMode="auto">
            <a:xfrm>
              <a:off x="1504" y="2091"/>
              <a:ext cx="106" cy="106"/>
            </a:xfrm>
            <a:prstGeom prst="ellipse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0" name="Rectangle 91"/>
            <p:cNvSpPr>
              <a:spLocks noChangeArrowheads="1"/>
            </p:cNvSpPr>
            <p:nvPr/>
          </p:nvSpPr>
          <p:spPr bwMode="auto">
            <a:xfrm>
              <a:off x="2145" y="1205"/>
              <a:ext cx="25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1" name="Oval 92"/>
            <p:cNvSpPr>
              <a:spLocks noChangeArrowheads="1"/>
            </p:cNvSpPr>
            <p:nvPr/>
          </p:nvSpPr>
          <p:spPr bwMode="auto">
            <a:xfrm>
              <a:off x="1036" y="2185"/>
              <a:ext cx="106" cy="106"/>
            </a:xfrm>
            <a:prstGeom prst="ellipse">
              <a:avLst/>
            </a:prstGeom>
            <a:solidFill>
              <a:srgbClr val="FFFFFF"/>
            </a:solidFill>
            <a:ln w="9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2" name="Rectangle 93"/>
            <p:cNvSpPr>
              <a:spLocks noChangeArrowheads="1"/>
            </p:cNvSpPr>
            <p:nvPr/>
          </p:nvSpPr>
          <p:spPr bwMode="auto">
            <a:xfrm>
              <a:off x="982" y="1686"/>
              <a:ext cx="26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3" name="Rectangle 94"/>
            <p:cNvSpPr>
              <a:spLocks noChangeArrowheads="1"/>
            </p:cNvSpPr>
            <p:nvPr/>
          </p:nvSpPr>
          <p:spPr bwMode="auto">
            <a:xfrm>
              <a:off x="602" y="2748"/>
              <a:ext cx="28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4" name="Rectangle 95"/>
            <p:cNvSpPr>
              <a:spLocks noChangeArrowheads="1"/>
            </p:cNvSpPr>
            <p:nvPr/>
          </p:nvSpPr>
          <p:spPr bwMode="auto">
            <a:xfrm>
              <a:off x="1669" y="751"/>
              <a:ext cx="34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5" name="Rectangle 96"/>
            <p:cNvSpPr>
              <a:spLocks noChangeArrowheads="1"/>
            </p:cNvSpPr>
            <p:nvPr/>
          </p:nvSpPr>
          <p:spPr bwMode="auto">
            <a:xfrm>
              <a:off x="1984" y="751"/>
              <a:ext cx="721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Louie P5 Dig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6" name="Rectangle 97"/>
            <p:cNvSpPr>
              <a:spLocks noChangeArrowheads="1"/>
            </p:cNvSpPr>
            <p:nvPr/>
          </p:nvSpPr>
          <p:spPr bwMode="auto">
            <a:xfrm>
              <a:off x="608" y="2959"/>
              <a:ext cx="15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7" name="Rectangle 98"/>
            <p:cNvSpPr>
              <a:spLocks noChangeArrowheads="1"/>
            </p:cNvSpPr>
            <p:nvPr/>
          </p:nvSpPr>
          <p:spPr bwMode="auto">
            <a:xfrm>
              <a:off x="782" y="2959"/>
              <a:ext cx="756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8" name="Rectangle 99"/>
            <p:cNvSpPr>
              <a:spLocks noChangeArrowheads="1"/>
            </p:cNvSpPr>
            <p:nvPr/>
          </p:nvSpPr>
          <p:spPr bwMode="auto">
            <a:xfrm>
              <a:off x="608" y="3130"/>
              <a:ext cx="187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9" name="Rectangle 100"/>
            <p:cNvSpPr>
              <a:spLocks noChangeArrowheads="1"/>
            </p:cNvSpPr>
            <p:nvPr/>
          </p:nvSpPr>
          <p:spPr bwMode="auto">
            <a:xfrm>
              <a:off x="747" y="3130"/>
              <a:ext cx="734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0" name="Rectangle 101"/>
            <p:cNvSpPr>
              <a:spLocks noChangeArrowheads="1"/>
            </p:cNvSpPr>
            <p:nvPr/>
          </p:nvSpPr>
          <p:spPr bwMode="auto">
            <a:xfrm>
              <a:off x="608" y="3301"/>
              <a:ext cx="170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1" name="Rectangle 102"/>
            <p:cNvSpPr>
              <a:spLocks noChangeArrowheads="1"/>
            </p:cNvSpPr>
            <p:nvPr/>
          </p:nvSpPr>
          <p:spPr bwMode="auto">
            <a:xfrm>
              <a:off x="747" y="3301"/>
              <a:ext cx="75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2" name="Rectangle 103"/>
            <p:cNvSpPr>
              <a:spLocks noChangeArrowheads="1"/>
            </p:cNvSpPr>
            <p:nvPr/>
          </p:nvSpPr>
          <p:spPr bwMode="auto">
            <a:xfrm>
              <a:off x="608" y="3472"/>
              <a:ext cx="170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3" name="Rectangle 104"/>
            <p:cNvSpPr>
              <a:spLocks noChangeArrowheads="1"/>
            </p:cNvSpPr>
            <p:nvPr/>
          </p:nvSpPr>
          <p:spPr bwMode="auto">
            <a:xfrm>
              <a:off x="747" y="3472"/>
              <a:ext cx="75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4" name="Rectangle 105"/>
            <p:cNvSpPr>
              <a:spLocks noChangeArrowheads="1"/>
            </p:cNvSpPr>
            <p:nvPr/>
          </p:nvSpPr>
          <p:spPr bwMode="auto">
            <a:xfrm>
              <a:off x="608" y="3642"/>
              <a:ext cx="182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5" name="Rectangle 106"/>
            <p:cNvSpPr>
              <a:spLocks noChangeArrowheads="1"/>
            </p:cNvSpPr>
            <p:nvPr/>
          </p:nvSpPr>
          <p:spPr bwMode="auto">
            <a:xfrm>
              <a:off x="763" y="3642"/>
              <a:ext cx="73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6" name="Rectangle 107"/>
            <p:cNvSpPr>
              <a:spLocks noChangeArrowheads="1"/>
            </p:cNvSpPr>
            <p:nvPr/>
          </p:nvSpPr>
          <p:spPr bwMode="auto">
            <a:xfrm>
              <a:off x="608" y="3813"/>
              <a:ext cx="170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7" name="Rectangle 108"/>
            <p:cNvSpPr>
              <a:spLocks noChangeArrowheads="1"/>
            </p:cNvSpPr>
            <p:nvPr/>
          </p:nvSpPr>
          <p:spPr bwMode="auto">
            <a:xfrm>
              <a:off x="753" y="3813"/>
              <a:ext cx="1796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Dig Pattern. 10 Vertical. 5 to Post. Across @ 15.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8" name="Rectangle 109"/>
            <p:cNvSpPr>
              <a:spLocks noChangeArrowheads="1"/>
            </p:cNvSpPr>
            <p:nvPr/>
          </p:nvSpPr>
          <p:spPr bwMode="auto">
            <a:xfrm>
              <a:off x="608" y="3984"/>
              <a:ext cx="151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9" name="Rectangle 110"/>
            <p:cNvSpPr>
              <a:spLocks noChangeArrowheads="1"/>
            </p:cNvSpPr>
            <p:nvPr/>
          </p:nvSpPr>
          <p:spPr bwMode="auto">
            <a:xfrm>
              <a:off x="747" y="3984"/>
              <a:ext cx="1458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5 Yard Drag All the Way Across 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0" name="Rectangle 111"/>
            <p:cNvSpPr>
              <a:spLocks noChangeArrowheads="1"/>
            </p:cNvSpPr>
            <p:nvPr/>
          </p:nvSpPr>
          <p:spPr bwMode="auto">
            <a:xfrm>
              <a:off x="608" y="4155"/>
              <a:ext cx="164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1" name="Rectangle 112"/>
            <p:cNvSpPr>
              <a:spLocks noChangeArrowheads="1"/>
            </p:cNvSpPr>
            <p:nvPr/>
          </p:nvSpPr>
          <p:spPr bwMode="auto">
            <a:xfrm>
              <a:off x="747" y="4155"/>
              <a:ext cx="3248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 After Snap. Read 3 Level Stretch in Centerfield. #4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Blitz, Hit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2" name="Rectangle 113"/>
            <p:cNvSpPr>
              <a:spLocks noChangeArrowheads="1"/>
            </p:cNvSpPr>
            <p:nvPr/>
          </p:nvSpPr>
          <p:spPr bwMode="auto">
            <a:xfrm>
              <a:off x="608" y="4326"/>
              <a:ext cx="15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3" name="Rectangle 114"/>
            <p:cNvSpPr>
              <a:spLocks noChangeArrowheads="1"/>
            </p:cNvSpPr>
            <p:nvPr/>
          </p:nvSpPr>
          <p:spPr bwMode="auto">
            <a:xfrm>
              <a:off x="747" y="4326"/>
              <a:ext cx="774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#3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4" name="Rectangle 115"/>
            <p:cNvSpPr>
              <a:spLocks noChangeArrowheads="1"/>
            </p:cNvSpPr>
            <p:nvPr/>
          </p:nvSpPr>
          <p:spPr bwMode="auto">
            <a:xfrm>
              <a:off x="608" y="4496"/>
              <a:ext cx="161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5" name="Rectangle 116"/>
            <p:cNvSpPr>
              <a:spLocks noChangeArrowheads="1"/>
            </p:cNvSpPr>
            <p:nvPr/>
          </p:nvSpPr>
          <p:spPr bwMode="auto">
            <a:xfrm>
              <a:off x="791" y="4496"/>
              <a:ext cx="76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#4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6" name="Rectangle 117"/>
            <p:cNvSpPr>
              <a:spLocks noChangeArrowheads="1"/>
            </p:cNvSpPr>
            <p:nvPr/>
          </p:nvSpPr>
          <p:spPr bwMode="auto">
            <a:xfrm>
              <a:off x="608" y="4667"/>
              <a:ext cx="164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7" name="Rectangle 118"/>
            <p:cNvSpPr>
              <a:spLocks noChangeArrowheads="1"/>
            </p:cNvSpPr>
            <p:nvPr/>
          </p:nvSpPr>
          <p:spPr bwMode="auto">
            <a:xfrm>
              <a:off x="791" y="4667"/>
              <a:ext cx="1034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Clear Through Centerfield.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8" name="Rectangle 119"/>
            <p:cNvSpPr>
              <a:spLocks noChangeArrowheads="1"/>
            </p:cNvSpPr>
            <p:nvPr/>
          </p:nvSpPr>
          <p:spPr bwMode="auto">
            <a:xfrm>
              <a:off x="608" y="4838"/>
              <a:ext cx="65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9" name="Freeform 120"/>
            <p:cNvSpPr>
              <a:spLocks/>
            </p:cNvSpPr>
            <p:nvPr/>
          </p:nvSpPr>
          <p:spPr bwMode="auto">
            <a:xfrm>
              <a:off x="1498" y="2019"/>
              <a:ext cx="64" cy="73"/>
            </a:xfrm>
            <a:custGeom>
              <a:avLst/>
              <a:gdLst>
                <a:gd name="T0" fmla="*/ 215 w 215"/>
                <a:gd name="T1" fmla="*/ 243 h 243"/>
                <a:gd name="T2" fmla="*/ 0 w 215"/>
                <a:gd name="T3" fmla="*/ 136 h 243"/>
                <a:gd name="T4" fmla="*/ 0 w 215"/>
                <a:gd name="T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243">
                  <a:moveTo>
                    <a:pt x="215" y="243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Freeform 121"/>
            <p:cNvSpPr>
              <a:spLocks/>
            </p:cNvSpPr>
            <p:nvPr/>
          </p:nvSpPr>
          <p:spPr bwMode="auto">
            <a:xfrm>
              <a:off x="1467" y="2013"/>
              <a:ext cx="62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Line 122"/>
            <p:cNvSpPr>
              <a:spLocks noChangeShapeType="1"/>
            </p:cNvSpPr>
            <p:nvPr/>
          </p:nvSpPr>
          <p:spPr bwMode="auto">
            <a:xfrm>
              <a:off x="1467" y="201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Freeform 123"/>
            <p:cNvSpPr>
              <a:spLocks/>
            </p:cNvSpPr>
            <p:nvPr/>
          </p:nvSpPr>
          <p:spPr bwMode="auto">
            <a:xfrm>
              <a:off x="2094" y="2457"/>
              <a:ext cx="60" cy="60"/>
            </a:xfrm>
            <a:custGeom>
              <a:avLst/>
              <a:gdLst>
                <a:gd name="T0" fmla="*/ 199 w 199"/>
                <a:gd name="T1" fmla="*/ 0 h 200"/>
                <a:gd name="T2" fmla="*/ 62 w 199"/>
                <a:gd name="T3" fmla="*/ 138 h 200"/>
                <a:gd name="T4" fmla="*/ 0 w 199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9" h="200">
                  <a:moveTo>
                    <a:pt x="199" y="0"/>
                  </a:moveTo>
                  <a:lnTo>
                    <a:pt x="62" y="138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Freeform 124"/>
            <p:cNvSpPr>
              <a:spLocks/>
            </p:cNvSpPr>
            <p:nvPr/>
          </p:nvSpPr>
          <p:spPr bwMode="auto">
            <a:xfrm>
              <a:off x="2677" y="2014"/>
              <a:ext cx="96" cy="73"/>
            </a:xfrm>
            <a:custGeom>
              <a:avLst/>
              <a:gdLst>
                <a:gd name="T0" fmla="*/ 320 w 320"/>
                <a:gd name="T1" fmla="*/ 245 h 245"/>
                <a:gd name="T2" fmla="*/ 15 w 320"/>
                <a:gd name="T3" fmla="*/ 138 h 245"/>
                <a:gd name="T4" fmla="*/ 0 w 320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" h="245">
                  <a:moveTo>
                    <a:pt x="320" y="245"/>
                  </a:moveTo>
                  <a:lnTo>
                    <a:pt x="15" y="1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Freeform 125"/>
            <p:cNvSpPr>
              <a:spLocks/>
            </p:cNvSpPr>
            <p:nvPr/>
          </p:nvSpPr>
          <p:spPr bwMode="auto">
            <a:xfrm>
              <a:off x="2645" y="2005"/>
              <a:ext cx="63" cy="12"/>
            </a:xfrm>
            <a:custGeom>
              <a:avLst/>
              <a:gdLst>
                <a:gd name="T0" fmla="*/ 208 w 210"/>
                <a:gd name="T1" fmla="*/ 0 h 40"/>
                <a:gd name="T2" fmla="*/ 210 w 210"/>
                <a:gd name="T3" fmla="*/ 19 h 40"/>
                <a:gd name="T4" fmla="*/ 2 w 210"/>
                <a:gd name="T5" fmla="*/ 40 h 40"/>
                <a:gd name="T6" fmla="*/ 0 w 210"/>
                <a:gd name="T7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40">
                  <a:moveTo>
                    <a:pt x="208" y="0"/>
                  </a:moveTo>
                  <a:lnTo>
                    <a:pt x="210" y="19"/>
                  </a:lnTo>
                  <a:lnTo>
                    <a:pt x="2" y="40"/>
                  </a:lnTo>
                  <a:lnTo>
                    <a:pt x="0" y="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Line 126"/>
            <p:cNvSpPr>
              <a:spLocks noChangeShapeType="1"/>
            </p:cNvSpPr>
            <p:nvPr/>
          </p:nvSpPr>
          <p:spPr bwMode="auto">
            <a:xfrm>
              <a:off x="2645" y="2011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Arc 127"/>
            <p:cNvSpPr>
              <a:spLocks/>
            </p:cNvSpPr>
            <p:nvPr/>
          </p:nvSpPr>
          <p:spPr bwMode="auto">
            <a:xfrm>
              <a:off x="764" y="1849"/>
              <a:ext cx="2344" cy="34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9"/>
                <a:gd name="T1" fmla="*/ 21600 h 21600"/>
                <a:gd name="T2" fmla="*/ 21609 w 21609"/>
                <a:gd name="T3" fmla="*/ 0 h 21600"/>
                <a:gd name="T4" fmla="*/ 21600 w 2160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9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02" y="0"/>
                    <a:pt x="21605" y="0"/>
                    <a:pt x="21608" y="0"/>
                  </a:cubicBezTo>
                </a:path>
                <a:path w="21609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02" y="0"/>
                    <a:pt x="21605" y="0"/>
                    <a:pt x="21608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Freeform 128"/>
            <p:cNvSpPr>
              <a:spLocks/>
            </p:cNvSpPr>
            <p:nvPr/>
          </p:nvSpPr>
          <p:spPr bwMode="auto">
            <a:xfrm>
              <a:off x="3063" y="1833"/>
              <a:ext cx="45" cy="32"/>
            </a:xfrm>
            <a:custGeom>
              <a:avLst/>
              <a:gdLst>
                <a:gd name="T0" fmla="*/ 45 w 45"/>
                <a:gd name="T1" fmla="*/ 16 h 32"/>
                <a:gd name="T2" fmla="*/ 0 w 45"/>
                <a:gd name="T3" fmla="*/ 0 h 32"/>
                <a:gd name="T4" fmla="*/ 11 w 45"/>
                <a:gd name="T5" fmla="*/ 16 h 32"/>
                <a:gd name="T6" fmla="*/ 0 w 45"/>
                <a:gd name="T7" fmla="*/ 32 h 32"/>
                <a:gd name="T8" fmla="*/ 45 w 45"/>
                <a:gd name="T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2">
                  <a:moveTo>
                    <a:pt x="45" y="16"/>
                  </a:moveTo>
                  <a:lnTo>
                    <a:pt x="0" y="0"/>
                  </a:lnTo>
                  <a:lnTo>
                    <a:pt x="11" y="16"/>
                  </a:lnTo>
                  <a:lnTo>
                    <a:pt x="0" y="32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Line 129"/>
            <p:cNvSpPr>
              <a:spLocks noChangeShapeType="1"/>
            </p:cNvSpPr>
            <p:nvPr/>
          </p:nvSpPr>
          <p:spPr bwMode="auto">
            <a:xfrm flipV="1">
              <a:off x="1099" y="938"/>
              <a:ext cx="633" cy="12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Freeform 130"/>
            <p:cNvSpPr>
              <a:spLocks/>
            </p:cNvSpPr>
            <p:nvPr/>
          </p:nvSpPr>
          <p:spPr bwMode="auto">
            <a:xfrm>
              <a:off x="1697" y="938"/>
              <a:ext cx="35" cy="47"/>
            </a:xfrm>
            <a:custGeom>
              <a:avLst/>
              <a:gdLst>
                <a:gd name="T0" fmla="*/ 35 w 35"/>
                <a:gd name="T1" fmla="*/ 0 h 47"/>
                <a:gd name="T2" fmla="*/ 0 w 35"/>
                <a:gd name="T3" fmla="*/ 32 h 47"/>
                <a:gd name="T4" fmla="*/ 20 w 35"/>
                <a:gd name="T5" fmla="*/ 29 h 47"/>
                <a:gd name="T6" fmla="*/ 30 w 35"/>
                <a:gd name="T7" fmla="*/ 47 h 47"/>
                <a:gd name="T8" fmla="*/ 35 w 35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7">
                  <a:moveTo>
                    <a:pt x="35" y="0"/>
                  </a:moveTo>
                  <a:lnTo>
                    <a:pt x="0" y="32"/>
                  </a:lnTo>
                  <a:lnTo>
                    <a:pt x="20" y="29"/>
                  </a:lnTo>
                  <a:lnTo>
                    <a:pt x="30" y="47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Freeform 131"/>
            <p:cNvSpPr>
              <a:spLocks/>
            </p:cNvSpPr>
            <p:nvPr/>
          </p:nvSpPr>
          <p:spPr bwMode="auto">
            <a:xfrm>
              <a:off x="1952" y="1263"/>
              <a:ext cx="1522" cy="907"/>
            </a:xfrm>
            <a:custGeom>
              <a:avLst/>
              <a:gdLst>
                <a:gd name="T0" fmla="*/ 5073 w 5073"/>
                <a:gd name="T1" fmla="*/ 3028 h 3028"/>
                <a:gd name="T2" fmla="*/ 5029 w 5073"/>
                <a:gd name="T3" fmla="*/ 888 h 3028"/>
                <a:gd name="T4" fmla="*/ 4417 w 5073"/>
                <a:gd name="T5" fmla="*/ 17 h 3028"/>
                <a:gd name="T6" fmla="*/ 0 w 5073"/>
                <a:gd name="T7" fmla="*/ 0 h 3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73" h="3028">
                  <a:moveTo>
                    <a:pt x="5073" y="3028"/>
                  </a:moveTo>
                  <a:lnTo>
                    <a:pt x="5029" y="888"/>
                  </a:lnTo>
                  <a:lnTo>
                    <a:pt x="4417" y="1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Freeform 132"/>
            <p:cNvSpPr>
              <a:spLocks/>
            </p:cNvSpPr>
            <p:nvPr/>
          </p:nvSpPr>
          <p:spPr bwMode="auto">
            <a:xfrm>
              <a:off x="1952" y="1246"/>
              <a:ext cx="45" cy="32"/>
            </a:xfrm>
            <a:custGeom>
              <a:avLst/>
              <a:gdLst>
                <a:gd name="T0" fmla="*/ 0 w 45"/>
                <a:gd name="T1" fmla="*/ 17 h 32"/>
                <a:gd name="T2" fmla="*/ 45 w 45"/>
                <a:gd name="T3" fmla="*/ 32 h 32"/>
                <a:gd name="T4" fmla="*/ 33 w 45"/>
                <a:gd name="T5" fmla="*/ 17 h 32"/>
                <a:gd name="T6" fmla="*/ 45 w 45"/>
                <a:gd name="T7" fmla="*/ 0 h 32"/>
                <a:gd name="T8" fmla="*/ 0 w 45"/>
                <a:gd name="T9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2">
                  <a:moveTo>
                    <a:pt x="0" y="17"/>
                  </a:moveTo>
                  <a:lnTo>
                    <a:pt x="45" y="32"/>
                  </a:lnTo>
                  <a:lnTo>
                    <a:pt x="33" y="17"/>
                  </a:lnTo>
                  <a:lnTo>
                    <a:pt x="45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Freeform 133"/>
            <p:cNvSpPr>
              <a:spLocks/>
            </p:cNvSpPr>
            <p:nvPr/>
          </p:nvSpPr>
          <p:spPr bwMode="auto">
            <a:xfrm>
              <a:off x="1690" y="2014"/>
              <a:ext cx="49" cy="78"/>
            </a:xfrm>
            <a:custGeom>
              <a:avLst/>
              <a:gdLst>
                <a:gd name="T0" fmla="*/ 166 w 166"/>
                <a:gd name="T1" fmla="*/ 260 h 260"/>
                <a:gd name="T2" fmla="*/ 0 w 166"/>
                <a:gd name="T3" fmla="*/ 93 h 260"/>
                <a:gd name="T4" fmla="*/ 0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166" y="260"/>
                  </a:moveTo>
                  <a:lnTo>
                    <a:pt x="0" y="9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Freeform 134"/>
            <p:cNvSpPr>
              <a:spLocks/>
            </p:cNvSpPr>
            <p:nvPr/>
          </p:nvSpPr>
          <p:spPr bwMode="auto">
            <a:xfrm>
              <a:off x="1658" y="2008"/>
              <a:ext cx="63" cy="6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Line 135"/>
            <p:cNvSpPr>
              <a:spLocks noChangeShapeType="1"/>
            </p:cNvSpPr>
            <p:nvPr/>
          </p:nvSpPr>
          <p:spPr bwMode="auto">
            <a:xfrm>
              <a:off x="1658" y="200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Freeform 136"/>
            <p:cNvSpPr>
              <a:spLocks/>
            </p:cNvSpPr>
            <p:nvPr/>
          </p:nvSpPr>
          <p:spPr bwMode="auto">
            <a:xfrm>
              <a:off x="1900" y="2019"/>
              <a:ext cx="60" cy="78"/>
            </a:xfrm>
            <a:custGeom>
              <a:avLst/>
              <a:gdLst>
                <a:gd name="T0" fmla="*/ 198 w 198"/>
                <a:gd name="T1" fmla="*/ 260 h 260"/>
                <a:gd name="T2" fmla="*/ 0 w 198"/>
                <a:gd name="T3" fmla="*/ 121 h 260"/>
                <a:gd name="T4" fmla="*/ 0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198" y="26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Freeform 137"/>
            <p:cNvSpPr>
              <a:spLocks/>
            </p:cNvSpPr>
            <p:nvPr/>
          </p:nvSpPr>
          <p:spPr bwMode="auto">
            <a:xfrm>
              <a:off x="1869" y="2013"/>
              <a:ext cx="63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Line 138"/>
            <p:cNvSpPr>
              <a:spLocks noChangeShapeType="1"/>
            </p:cNvSpPr>
            <p:nvPr/>
          </p:nvSpPr>
          <p:spPr bwMode="auto">
            <a:xfrm>
              <a:off x="1869" y="201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Freeform 139"/>
            <p:cNvSpPr>
              <a:spLocks/>
            </p:cNvSpPr>
            <p:nvPr/>
          </p:nvSpPr>
          <p:spPr bwMode="auto">
            <a:xfrm>
              <a:off x="2125" y="2005"/>
              <a:ext cx="32" cy="82"/>
            </a:xfrm>
            <a:custGeom>
              <a:avLst/>
              <a:gdLst>
                <a:gd name="T0" fmla="*/ 108 w 108"/>
                <a:gd name="T1" fmla="*/ 275 h 275"/>
                <a:gd name="T2" fmla="*/ 0 w 108"/>
                <a:gd name="T3" fmla="*/ 77 h 275"/>
                <a:gd name="T4" fmla="*/ 0 w 108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275">
                  <a:moveTo>
                    <a:pt x="108" y="275"/>
                  </a:move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Freeform 140"/>
            <p:cNvSpPr>
              <a:spLocks/>
            </p:cNvSpPr>
            <p:nvPr/>
          </p:nvSpPr>
          <p:spPr bwMode="auto">
            <a:xfrm>
              <a:off x="2093" y="1999"/>
              <a:ext cx="63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Line 141"/>
            <p:cNvSpPr>
              <a:spLocks noChangeShapeType="1"/>
            </p:cNvSpPr>
            <p:nvPr/>
          </p:nvSpPr>
          <p:spPr bwMode="auto">
            <a:xfrm>
              <a:off x="2093" y="199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Freeform 142"/>
            <p:cNvSpPr>
              <a:spLocks/>
            </p:cNvSpPr>
            <p:nvPr/>
          </p:nvSpPr>
          <p:spPr bwMode="auto">
            <a:xfrm>
              <a:off x="2313" y="2032"/>
              <a:ext cx="46" cy="65"/>
            </a:xfrm>
            <a:custGeom>
              <a:avLst/>
              <a:gdLst>
                <a:gd name="T0" fmla="*/ 151 w 151"/>
                <a:gd name="T1" fmla="*/ 216 h 216"/>
                <a:gd name="T2" fmla="*/ 0 w 151"/>
                <a:gd name="T3" fmla="*/ 124 h 216"/>
                <a:gd name="T4" fmla="*/ 0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151" y="216"/>
                  </a:moveTo>
                  <a:lnTo>
                    <a:pt x="0" y="12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Freeform 143"/>
            <p:cNvSpPr>
              <a:spLocks/>
            </p:cNvSpPr>
            <p:nvPr/>
          </p:nvSpPr>
          <p:spPr bwMode="auto">
            <a:xfrm>
              <a:off x="2282" y="2026"/>
              <a:ext cx="62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Line 144"/>
            <p:cNvSpPr>
              <a:spLocks noChangeShapeType="1"/>
            </p:cNvSpPr>
            <p:nvPr/>
          </p:nvSpPr>
          <p:spPr bwMode="auto">
            <a:xfrm>
              <a:off x="2282" y="202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Freeform 145"/>
            <p:cNvSpPr>
              <a:spLocks/>
            </p:cNvSpPr>
            <p:nvPr/>
          </p:nvSpPr>
          <p:spPr bwMode="auto">
            <a:xfrm>
              <a:off x="2492" y="2023"/>
              <a:ext cx="68" cy="74"/>
            </a:xfrm>
            <a:custGeom>
              <a:avLst/>
              <a:gdLst>
                <a:gd name="T0" fmla="*/ 228 w 228"/>
                <a:gd name="T1" fmla="*/ 245 h 245"/>
                <a:gd name="T2" fmla="*/ 0 w 228"/>
                <a:gd name="T3" fmla="*/ 121 h 245"/>
                <a:gd name="T4" fmla="*/ 0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228" y="245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Freeform 146"/>
            <p:cNvSpPr>
              <a:spLocks/>
            </p:cNvSpPr>
            <p:nvPr/>
          </p:nvSpPr>
          <p:spPr bwMode="auto">
            <a:xfrm>
              <a:off x="2461" y="2017"/>
              <a:ext cx="63" cy="6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Line 147"/>
            <p:cNvSpPr>
              <a:spLocks noChangeShapeType="1"/>
            </p:cNvSpPr>
            <p:nvPr/>
          </p:nvSpPr>
          <p:spPr bwMode="auto">
            <a:xfrm>
              <a:off x="6446" y="4300"/>
              <a:ext cx="0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1349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420688" y="609600"/>
            <a:ext cx="8186738" cy="8861425"/>
            <a:chOff x="265" y="384"/>
            <a:chExt cx="5157" cy="5582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265" y="384"/>
              <a:ext cx="3718" cy="4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98" y="254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901" y="254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98" y="24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01" y="24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98" y="24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01" y="24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98" y="23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901" y="23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98" y="2272"/>
              <a:ext cx="36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62" y="225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84" y="225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98" y="220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901" y="220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98" y="213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901" y="213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98" y="206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901" y="206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98" y="199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901" y="199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98" y="1924"/>
              <a:ext cx="36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62" y="190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84" y="190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298" y="18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901" y="18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298" y="178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901" y="178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Line 32"/>
            <p:cNvSpPr>
              <a:spLocks noChangeShapeType="1"/>
            </p:cNvSpPr>
            <p:nvPr/>
          </p:nvSpPr>
          <p:spPr bwMode="auto">
            <a:xfrm>
              <a:off x="298" y="17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Line 33"/>
            <p:cNvSpPr>
              <a:spLocks noChangeShapeType="1"/>
            </p:cNvSpPr>
            <p:nvPr/>
          </p:nvSpPr>
          <p:spPr bwMode="auto">
            <a:xfrm>
              <a:off x="3901" y="17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Line 34"/>
            <p:cNvSpPr>
              <a:spLocks noChangeShapeType="1"/>
            </p:cNvSpPr>
            <p:nvPr/>
          </p:nvSpPr>
          <p:spPr bwMode="auto">
            <a:xfrm>
              <a:off x="298" y="164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Line 35"/>
            <p:cNvSpPr>
              <a:spLocks noChangeShapeType="1"/>
            </p:cNvSpPr>
            <p:nvPr/>
          </p:nvSpPr>
          <p:spPr bwMode="auto">
            <a:xfrm>
              <a:off x="3901" y="164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Line 36"/>
            <p:cNvSpPr>
              <a:spLocks noChangeShapeType="1"/>
            </p:cNvSpPr>
            <p:nvPr/>
          </p:nvSpPr>
          <p:spPr bwMode="auto">
            <a:xfrm>
              <a:off x="298" y="1581"/>
              <a:ext cx="36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Line 37"/>
            <p:cNvSpPr>
              <a:spLocks noChangeShapeType="1"/>
            </p:cNvSpPr>
            <p:nvPr/>
          </p:nvSpPr>
          <p:spPr bwMode="auto">
            <a:xfrm>
              <a:off x="1662" y="156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Line 38"/>
            <p:cNvSpPr>
              <a:spLocks noChangeShapeType="1"/>
            </p:cNvSpPr>
            <p:nvPr/>
          </p:nvSpPr>
          <p:spPr bwMode="auto">
            <a:xfrm>
              <a:off x="2584" y="156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Line 39"/>
            <p:cNvSpPr>
              <a:spLocks noChangeShapeType="1"/>
            </p:cNvSpPr>
            <p:nvPr/>
          </p:nvSpPr>
          <p:spPr bwMode="auto">
            <a:xfrm>
              <a:off x="298" y="15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Line 40"/>
            <p:cNvSpPr>
              <a:spLocks noChangeShapeType="1"/>
            </p:cNvSpPr>
            <p:nvPr/>
          </p:nvSpPr>
          <p:spPr bwMode="auto">
            <a:xfrm>
              <a:off x="3901" y="15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41"/>
            <p:cNvSpPr>
              <a:spLocks noChangeShapeType="1"/>
            </p:cNvSpPr>
            <p:nvPr/>
          </p:nvSpPr>
          <p:spPr bwMode="auto">
            <a:xfrm>
              <a:off x="298" y="144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Line 42"/>
            <p:cNvSpPr>
              <a:spLocks noChangeShapeType="1"/>
            </p:cNvSpPr>
            <p:nvPr/>
          </p:nvSpPr>
          <p:spPr bwMode="auto">
            <a:xfrm>
              <a:off x="3901" y="144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Line 43"/>
            <p:cNvSpPr>
              <a:spLocks noChangeShapeType="1"/>
            </p:cNvSpPr>
            <p:nvPr/>
          </p:nvSpPr>
          <p:spPr bwMode="auto">
            <a:xfrm>
              <a:off x="298" y="13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44"/>
            <p:cNvSpPr>
              <a:spLocks noChangeShapeType="1"/>
            </p:cNvSpPr>
            <p:nvPr/>
          </p:nvSpPr>
          <p:spPr bwMode="auto">
            <a:xfrm>
              <a:off x="3901" y="13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45"/>
            <p:cNvSpPr>
              <a:spLocks noChangeShapeType="1"/>
            </p:cNvSpPr>
            <p:nvPr/>
          </p:nvSpPr>
          <p:spPr bwMode="auto">
            <a:xfrm>
              <a:off x="298" y="130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Line 46"/>
            <p:cNvSpPr>
              <a:spLocks noChangeShapeType="1"/>
            </p:cNvSpPr>
            <p:nvPr/>
          </p:nvSpPr>
          <p:spPr bwMode="auto">
            <a:xfrm>
              <a:off x="3901" y="130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47"/>
            <p:cNvSpPr>
              <a:spLocks noChangeShapeType="1"/>
            </p:cNvSpPr>
            <p:nvPr/>
          </p:nvSpPr>
          <p:spPr bwMode="auto">
            <a:xfrm>
              <a:off x="298" y="1233"/>
              <a:ext cx="36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48"/>
            <p:cNvSpPr>
              <a:spLocks noChangeShapeType="1"/>
            </p:cNvSpPr>
            <p:nvPr/>
          </p:nvSpPr>
          <p:spPr bwMode="auto">
            <a:xfrm>
              <a:off x="1662" y="121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Line 49"/>
            <p:cNvSpPr>
              <a:spLocks noChangeShapeType="1"/>
            </p:cNvSpPr>
            <p:nvPr/>
          </p:nvSpPr>
          <p:spPr bwMode="auto">
            <a:xfrm>
              <a:off x="2584" y="121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50"/>
            <p:cNvSpPr>
              <a:spLocks noChangeShapeType="1"/>
            </p:cNvSpPr>
            <p:nvPr/>
          </p:nvSpPr>
          <p:spPr bwMode="auto">
            <a:xfrm>
              <a:off x="298" y="116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51"/>
            <p:cNvSpPr>
              <a:spLocks noChangeShapeType="1"/>
            </p:cNvSpPr>
            <p:nvPr/>
          </p:nvSpPr>
          <p:spPr bwMode="auto">
            <a:xfrm>
              <a:off x="3901" y="116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Line 52"/>
            <p:cNvSpPr>
              <a:spLocks noChangeShapeType="1"/>
            </p:cNvSpPr>
            <p:nvPr/>
          </p:nvSpPr>
          <p:spPr bwMode="auto">
            <a:xfrm>
              <a:off x="298" y="10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53"/>
            <p:cNvSpPr>
              <a:spLocks noChangeShapeType="1"/>
            </p:cNvSpPr>
            <p:nvPr/>
          </p:nvSpPr>
          <p:spPr bwMode="auto">
            <a:xfrm>
              <a:off x="3901" y="10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Line 54"/>
            <p:cNvSpPr>
              <a:spLocks noChangeShapeType="1"/>
            </p:cNvSpPr>
            <p:nvPr/>
          </p:nvSpPr>
          <p:spPr bwMode="auto">
            <a:xfrm>
              <a:off x="298" y="102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Line 55"/>
            <p:cNvSpPr>
              <a:spLocks noChangeShapeType="1"/>
            </p:cNvSpPr>
            <p:nvPr/>
          </p:nvSpPr>
          <p:spPr bwMode="auto">
            <a:xfrm>
              <a:off x="3901" y="102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Line 56"/>
            <p:cNvSpPr>
              <a:spLocks noChangeShapeType="1"/>
            </p:cNvSpPr>
            <p:nvPr/>
          </p:nvSpPr>
          <p:spPr bwMode="auto">
            <a:xfrm>
              <a:off x="298" y="9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Line 57"/>
            <p:cNvSpPr>
              <a:spLocks noChangeShapeType="1"/>
            </p:cNvSpPr>
            <p:nvPr/>
          </p:nvSpPr>
          <p:spPr bwMode="auto">
            <a:xfrm>
              <a:off x="3901" y="95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Line 58"/>
            <p:cNvSpPr>
              <a:spLocks noChangeShapeType="1"/>
            </p:cNvSpPr>
            <p:nvPr/>
          </p:nvSpPr>
          <p:spPr bwMode="auto">
            <a:xfrm>
              <a:off x="298" y="890"/>
              <a:ext cx="36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Line 59"/>
            <p:cNvSpPr>
              <a:spLocks noChangeShapeType="1"/>
            </p:cNvSpPr>
            <p:nvPr/>
          </p:nvSpPr>
          <p:spPr bwMode="auto">
            <a:xfrm>
              <a:off x="1662" y="87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Line 60"/>
            <p:cNvSpPr>
              <a:spLocks noChangeShapeType="1"/>
            </p:cNvSpPr>
            <p:nvPr/>
          </p:nvSpPr>
          <p:spPr bwMode="auto">
            <a:xfrm>
              <a:off x="2584" y="87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Line 61"/>
            <p:cNvSpPr>
              <a:spLocks noChangeShapeType="1"/>
            </p:cNvSpPr>
            <p:nvPr/>
          </p:nvSpPr>
          <p:spPr bwMode="auto">
            <a:xfrm>
              <a:off x="298" y="8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Line 62"/>
            <p:cNvSpPr>
              <a:spLocks noChangeShapeType="1"/>
            </p:cNvSpPr>
            <p:nvPr/>
          </p:nvSpPr>
          <p:spPr bwMode="auto">
            <a:xfrm>
              <a:off x="3901" y="8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Line 63"/>
            <p:cNvSpPr>
              <a:spLocks noChangeShapeType="1"/>
            </p:cNvSpPr>
            <p:nvPr/>
          </p:nvSpPr>
          <p:spPr bwMode="auto">
            <a:xfrm>
              <a:off x="298" y="7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Line 64"/>
            <p:cNvSpPr>
              <a:spLocks noChangeShapeType="1"/>
            </p:cNvSpPr>
            <p:nvPr/>
          </p:nvSpPr>
          <p:spPr bwMode="auto">
            <a:xfrm>
              <a:off x="3901" y="7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Line 65"/>
            <p:cNvSpPr>
              <a:spLocks noChangeShapeType="1"/>
            </p:cNvSpPr>
            <p:nvPr/>
          </p:nvSpPr>
          <p:spPr bwMode="auto">
            <a:xfrm>
              <a:off x="298" y="6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Line 66"/>
            <p:cNvSpPr>
              <a:spLocks noChangeShapeType="1"/>
            </p:cNvSpPr>
            <p:nvPr/>
          </p:nvSpPr>
          <p:spPr bwMode="auto">
            <a:xfrm>
              <a:off x="3901" y="6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Line 67"/>
            <p:cNvSpPr>
              <a:spLocks noChangeShapeType="1"/>
            </p:cNvSpPr>
            <p:nvPr/>
          </p:nvSpPr>
          <p:spPr bwMode="auto">
            <a:xfrm>
              <a:off x="298" y="61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Line 68"/>
            <p:cNvSpPr>
              <a:spLocks noChangeShapeType="1"/>
            </p:cNvSpPr>
            <p:nvPr/>
          </p:nvSpPr>
          <p:spPr bwMode="auto">
            <a:xfrm>
              <a:off x="3901" y="61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Rectangle 69"/>
            <p:cNvSpPr>
              <a:spLocks noChangeArrowheads="1"/>
            </p:cNvSpPr>
            <p:nvPr/>
          </p:nvSpPr>
          <p:spPr bwMode="auto">
            <a:xfrm>
              <a:off x="291" y="547"/>
              <a:ext cx="3657" cy="2065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Oval 70"/>
            <p:cNvSpPr>
              <a:spLocks noChangeArrowheads="1"/>
            </p:cNvSpPr>
            <p:nvPr/>
          </p:nvSpPr>
          <p:spPr bwMode="auto">
            <a:xfrm>
              <a:off x="3559" y="2021"/>
              <a:ext cx="121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4" name="Rectangle 71"/>
            <p:cNvSpPr>
              <a:spLocks noChangeArrowheads="1"/>
            </p:cNvSpPr>
            <p:nvPr/>
          </p:nvSpPr>
          <p:spPr bwMode="auto">
            <a:xfrm>
              <a:off x="2698" y="1694"/>
              <a:ext cx="17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5" name="Oval 72"/>
            <p:cNvSpPr>
              <a:spLocks noChangeArrowheads="1"/>
            </p:cNvSpPr>
            <p:nvPr/>
          </p:nvSpPr>
          <p:spPr bwMode="auto">
            <a:xfrm>
              <a:off x="2544" y="1934"/>
              <a:ext cx="122" cy="12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6" name="Rectangle 73"/>
            <p:cNvSpPr>
              <a:spLocks noChangeArrowheads="1"/>
            </p:cNvSpPr>
            <p:nvPr/>
          </p:nvSpPr>
          <p:spPr bwMode="auto">
            <a:xfrm>
              <a:off x="2232" y="1694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7" name="Oval 74"/>
            <p:cNvSpPr>
              <a:spLocks noChangeArrowheads="1"/>
            </p:cNvSpPr>
            <p:nvPr/>
          </p:nvSpPr>
          <p:spPr bwMode="auto">
            <a:xfrm>
              <a:off x="2314" y="1929"/>
              <a:ext cx="121" cy="12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8" name="Rectangle 75"/>
            <p:cNvSpPr>
              <a:spLocks noChangeArrowheads="1"/>
            </p:cNvSpPr>
            <p:nvPr/>
          </p:nvSpPr>
          <p:spPr bwMode="auto">
            <a:xfrm>
              <a:off x="1781" y="1694"/>
              <a:ext cx="17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9" name="Rectangle 76"/>
            <p:cNvSpPr>
              <a:spLocks noChangeArrowheads="1"/>
            </p:cNvSpPr>
            <p:nvPr/>
          </p:nvSpPr>
          <p:spPr bwMode="auto">
            <a:xfrm>
              <a:off x="2079" y="1929"/>
              <a:ext cx="120" cy="121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Line 77"/>
            <p:cNvSpPr>
              <a:spLocks noChangeShapeType="1"/>
            </p:cNvSpPr>
            <p:nvPr/>
          </p:nvSpPr>
          <p:spPr bwMode="auto">
            <a:xfrm>
              <a:off x="2079" y="1929"/>
              <a:ext cx="117" cy="1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Line 78"/>
            <p:cNvSpPr>
              <a:spLocks noChangeShapeType="1"/>
            </p:cNvSpPr>
            <p:nvPr/>
          </p:nvSpPr>
          <p:spPr bwMode="auto">
            <a:xfrm flipV="1">
              <a:off x="2079" y="1929"/>
              <a:ext cx="117" cy="1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2" name="Rectangle 79"/>
            <p:cNvSpPr>
              <a:spLocks noChangeArrowheads="1"/>
            </p:cNvSpPr>
            <p:nvPr/>
          </p:nvSpPr>
          <p:spPr bwMode="auto">
            <a:xfrm>
              <a:off x="3026" y="1535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3" name="Oval 80"/>
            <p:cNvSpPr>
              <a:spLocks noChangeArrowheads="1"/>
            </p:cNvSpPr>
            <p:nvPr/>
          </p:nvSpPr>
          <p:spPr bwMode="auto">
            <a:xfrm>
              <a:off x="1843" y="1929"/>
              <a:ext cx="121" cy="12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4" name="Rectangle 81"/>
            <p:cNvSpPr>
              <a:spLocks noChangeArrowheads="1"/>
            </p:cNvSpPr>
            <p:nvPr/>
          </p:nvSpPr>
          <p:spPr bwMode="auto">
            <a:xfrm>
              <a:off x="2094" y="1510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5" name="Oval 82"/>
            <p:cNvSpPr>
              <a:spLocks noChangeArrowheads="1"/>
            </p:cNvSpPr>
            <p:nvPr/>
          </p:nvSpPr>
          <p:spPr bwMode="auto">
            <a:xfrm>
              <a:off x="1597" y="1929"/>
              <a:ext cx="121" cy="12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6" name="Rectangle 83"/>
            <p:cNvSpPr>
              <a:spLocks noChangeArrowheads="1"/>
            </p:cNvSpPr>
            <p:nvPr/>
          </p:nvSpPr>
          <p:spPr bwMode="auto">
            <a:xfrm>
              <a:off x="1167" y="1637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7" name="Oval 84"/>
            <p:cNvSpPr>
              <a:spLocks noChangeArrowheads="1"/>
            </p:cNvSpPr>
            <p:nvPr/>
          </p:nvSpPr>
          <p:spPr bwMode="auto">
            <a:xfrm>
              <a:off x="465" y="2057"/>
              <a:ext cx="121" cy="12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8" name="Rectangle 85"/>
            <p:cNvSpPr>
              <a:spLocks noChangeArrowheads="1"/>
            </p:cNvSpPr>
            <p:nvPr/>
          </p:nvSpPr>
          <p:spPr bwMode="auto">
            <a:xfrm>
              <a:off x="1525" y="1694"/>
              <a:ext cx="18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9" name="Oval 86"/>
            <p:cNvSpPr>
              <a:spLocks noChangeArrowheads="1"/>
            </p:cNvSpPr>
            <p:nvPr/>
          </p:nvSpPr>
          <p:spPr bwMode="auto">
            <a:xfrm>
              <a:off x="2765" y="1919"/>
              <a:ext cx="122" cy="12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0" name="Rectangle 87"/>
            <p:cNvSpPr>
              <a:spLocks noChangeArrowheads="1"/>
            </p:cNvSpPr>
            <p:nvPr/>
          </p:nvSpPr>
          <p:spPr bwMode="auto">
            <a:xfrm>
              <a:off x="3554" y="1494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1" name="Oval 88"/>
            <p:cNvSpPr>
              <a:spLocks noChangeArrowheads="1"/>
            </p:cNvSpPr>
            <p:nvPr/>
          </p:nvSpPr>
          <p:spPr bwMode="auto">
            <a:xfrm>
              <a:off x="2073" y="2226"/>
              <a:ext cx="121" cy="12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2" name="Rectangle 89"/>
            <p:cNvSpPr>
              <a:spLocks noChangeArrowheads="1"/>
            </p:cNvSpPr>
            <p:nvPr/>
          </p:nvSpPr>
          <p:spPr bwMode="auto">
            <a:xfrm>
              <a:off x="434" y="1187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3" name="Oval 90"/>
            <p:cNvSpPr>
              <a:spLocks noChangeArrowheads="1"/>
            </p:cNvSpPr>
            <p:nvPr/>
          </p:nvSpPr>
          <p:spPr bwMode="auto">
            <a:xfrm>
              <a:off x="1377" y="1934"/>
              <a:ext cx="121" cy="12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4" name="Rectangle 91"/>
            <p:cNvSpPr>
              <a:spLocks noChangeArrowheads="1"/>
            </p:cNvSpPr>
            <p:nvPr/>
          </p:nvSpPr>
          <p:spPr bwMode="auto">
            <a:xfrm>
              <a:off x="2107" y="926"/>
              <a:ext cx="28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5" name="Oval 92"/>
            <p:cNvSpPr>
              <a:spLocks noChangeArrowheads="1"/>
            </p:cNvSpPr>
            <p:nvPr/>
          </p:nvSpPr>
          <p:spPr bwMode="auto">
            <a:xfrm>
              <a:off x="844" y="2042"/>
              <a:ext cx="121" cy="120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6" name="Rectangle 93"/>
            <p:cNvSpPr>
              <a:spLocks noChangeArrowheads="1"/>
            </p:cNvSpPr>
            <p:nvPr/>
          </p:nvSpPr>
          <p:spPr bwMode="auto">
            <a:xfrm>
              <a:off x="782" y="1474"/>
              <a:ext cx="29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7" name="Rectangle 94"/>
            <p:cNvSpPr>
              <a:spLocks noChangeArrowheads="1"/>
            </p:cNvSpPr>
            <p:nvPr/>
          </p:nvSpPr>
          <p:spPr bwMode="auto">
            <a:xfrm>
              <a:off x="350" y="2682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8" name="Rectangle 95"/>
            <p:cNvSpPr>
              <a:spLocks noChangeArrowheads="1"/>
            </p:cNvSpPr>
            <p:nvPr/>
          </p:nvSpPr>
          <p:spPr bwMode="auto">
            <a:xfrm>
              <a:off x="1565" y="410"/>
              <a:ext cx="37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9" name="Rectangle 96"/>
            <p:cNvSpPr>
              <a:spLocks noChangeArrowheads="1"/>
            </p:cNvSpPr>
            <p:nvPr/>
          </p:nvSpPr>
          <p:spPr bwMode="auto">
            <a:xfrm>
              <a:off x="1924" y="410"/>
              <a:ext cx="85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Louie P5 Drag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0" name="Rectangle 97"/>
            <p:cNvSpPr>
              <a:spLocks noChangeArrowheads="1"/>
            </p:cNvSpPr>
            <p:nvPr/>
          </p:nvSpPr>
          <p:spPr bwMode="auto">
            <a:xfrm>
              <a:off x="358" y="292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1" name="Rectangle 98"/>
            <p:cNvSpPr>
              <a:spLocks noChangeArrowheads="1"/>
            </p:cNvSpPr>
            <p:nvPr/>
          </p:nvSpPr>
          <p:spPr bwMode="auto">
            <a:xfrm>
              <a:off x="528" y="2923"/>
              <a:ext cx="8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2" name="Rectangle 99"/>
            <p:cNvSpPr>
              <a:spLocks noChangeArrowheads="1"/>
            </p:cNvSpPr>
            <p:nvPr/>
          </p:nvSpPr>
          <p:spPr bwMode="auto">
            <a:xfrm>
              <a:off x="358" y="3117"/>
              <a:ext cx="20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3" name="Rectangle 100"/>
            <p:cNvSpPr>
              <a:spLocks noChangeArrowheads="1"/>
            </p:cNvSpPr>
            <p:nvPr/>
          </p:nvSpPr>
          <p:spPr bwMode="auto">
            <a:xfrm>
              <a:off x="539" y="3117"/>
              <a:ext cx="8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4" name="Rectangle 101"/>
            <p:cNvSpPr>
              <a:spLocks noChangeArrowheads="1"/>
            </p:cNvSpPr>
            <p:nvPr/>
          </p:nvSpPr>
          <p:spPr bwMode="auto">
            <a:xfrm>
              <a:off x="358" y="331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5" name="Rectangle 102"/>
            <p:cNvSpPr>
              <a:spLocks noChangeArrowheads="1"/>
            </p:cNvSpPr>
            <p:nvPr/>
          </p:nvSpPr>
          <p:spPr bwMode="auto">
            <a:xfrm>
              <a:off x="528" y="3312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6" name="Rectangle 103"/>
            <p:cNvSpPr>
              <a:spLocks noChangeArrowheads="1"/>
            </p:cNvSpPr>
            <p:nvPr/>
          </p:nvSpPr>
          <p:spPr bwMode="auto">
            <a:xfrm>
              <a:off x="358" y="350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7" name="Rectangle 104"/>
            <p:cNvSpPr>
              <a:spLocks noChangeArrowheads="1"/>
            </p:cNvSpPr>
            <p:nvPr/>
          </p:nvSpPr>
          <p:spPr bwMode="auto">
            <a:xfrm>
              <a:off x="520" y="3506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8" name="Rectangle 105"/>
            <p:cNvSpPr>
              <a:spLocks noChangeArrowheads="1"/>
            </p:cNvSpPr>
            <p:nvPr/>
          </p:nvSpPr>
          <p:spPr bwMode="auto">
            <a:xfrm>
              <a:off x="358" y="3701"/>
              <a:ext cx="19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9" name="Rectangle 106"/>
            <p:cNvSpPr>
              <a:spLocks noChangeArrowheads="1"/>
            </p:cNvSpPr>
            <p:nvPr/>
          </p:nvSpPr>
          <p:spPr bwMode="auto">
            <a:xfrm>
              <a:off x="528" y="3701"/>
              <a:ext cx="80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0" name="Rectangle 107"/>
            <p:cNvSpPr>
              <a:spLocks noChangeArrowheads="1"/>
            </p:cNvSpPr>
            <p:nvPr/>
          </p:nvSpPr>
          <p:spPr bwMode="auto">
            <a:xfrm>
              <a:off x="358" y="389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1" name="Rectangle 108"/>
            <p:cNvSpPr>
              <a:spLocks noChangeArrowheads="1"/>
            </p:cNvSpPr>
            <p:nvPr/>
          </p:nvSpPr>
          <p:spPr bwMode="auto">
            <a:xfrm>
              <a:off x="480" y="3895"/>
              <a:ext cx="196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Dig Pattern. 10 Vertical. 5 to Post. Across @ 15.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2" name="Rectangle 109"/>
            <p:cNvSpPr>
              <a:spLocks noChangeArrowheads="1"/>
            </p:cNvSpPr>
            <p:nvPr/>
          </p:nvSpPr>
          <p:spPr bwMode="auto">
            <a:xfrm>
              <a:off x="358" y="408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3" name="Rectangle 110"/>
            <p:cNvSpPr>
              <a:spLocks noChangeArrowheads="1"/>
            </p:cNvSpPr>
            <p:nvPr/>
          </p:nvSpPr>
          <p:spPr bwMode="auto">
            <a:xfrm>
              <a:off x="528" y="4089"/>
              <a:ext cx="159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5 Yard Drag All the Way Across 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4" name="Rectangle 111"/>
            <p:cNvSpPr>
              <a:spLocks noChangeArrowheads="1"/>
            </p:cNvSpPr>
            <p:nvPr/>
          </p:nvSpPr>
          <p:spPr bwMode="auto">
            <a:xfrm>
              <a:off x="358" y="428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5" name="Rectangle 112"/>
            <p:cNvSpPr>
              <a:spLocks noChangeArrowheads="1"/>
            </p:cNvSpPr>
            <p:nvPr/>
          </p:nvSpPr>
          <p:spPr bwMode="auto">
            <a:xfrm>
              <a:off x="528" y="4284"/>
              <a:ext cx="355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 After Snap. Read 3 Level Stretch in Centerfield. #4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Blitz, Hit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6" name="Rectangle 113"/>
            <p:cNvSpPr>
              <a:spLocks noChangeArrowheads="1"/>
            </p:cNvSpPr>
            <p:nvPr/>
          </p:nvSpPr>
          <p:spPr bwMode="auto">
            <a:xfrm>
              <a:off x="358" y="447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7" name="Rectangle 114"/>
            <p:cNvSpPr>
              <a:spLocks noChangeArrowheads="1"/>
            </p:cNvSpPr>
            <p:nvPr/>
          </p:nvSpPr>
          <p:spPr bwMode="auto">
            <a:xfrm>
              <a:off x="528" y="4478"/>
              <a:ext cx="8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#3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8" name="Rectangle 115"/>
            <p:cNvSpPr>
              <a:spLocks noChangeArrowheads="1"/>
            </p:cNvSpPr>
            <p:nvPr/>
          </p:nvSpPr>
          <p:spPr bwMode="auto">
            <a:xfrm>
              <a:off x="358" y="467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9" name="Rectangle 116"/>
            <p:cNvSpPr>
              <a:spLocks noChangeArrowheads="1"/>
            </p:cNvSpPr>
            <p:nvPr/>
          </p:nvSpPr>
          <p:spPr bwMode="auto">
            <a:xfrm>
              <a:off x="528" y="4673"/>
              <a:ext cx="84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#4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0" name="Rectangle 117"/>
            <p:cNvSpPr>
              <a:spLocks noChangeArrowheads="1"/>
            </p:cNvSpPr>
            <p:nvPr/>
          </p:nvSpPr>
          <p:spPr bwMode="auto">
            <a:xfrm>
              <a:off x="358" y="486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1" name="Rectangle 118"/>
            <p:cNvSpPr>
              <a:spLocks noChangeArrowheads="1"/>
            </p:cNvSpPr>
            <p:nvPr/>
          </p:nvSpPr>
          <p:spPr bwMode="auto">
            <a:xfrm>
              <a:off x="528" y="4867"/>
              <a:ext cx="113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Clear Through Centerfield.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2" name="Rectangle 119"/>
            <p:cNvSpPr>
              <a:spLocks noChangeArrowheads="1"/>
            </p:cNvSpPr>
            <p:nvPr/>
          </p:nvSpPr>
          <p:spPr bwMode="auto">
            <a:xfrm>
              <a:off x="358" y="5061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3" name="Freeform 120"/>
            <p:cNvSpPr>
              <a:spLocks/>
            </p:cNvSpPr>
            <p:nvPr/>
          </p:nvSpPr>
          <p:spPr bwMode="auto">
            <a:xfrm>
              <a:off x="1370" y="1852"/>
              <a:ext cx="74" cy="83"/>
            </a:xfrm>
            <a:custGeom>
              <a:avLst/>
              <a:gdLst>
                <a:gd name="T0" fmla="*/ 215 w 215"/>
                <a:gd name="T1" fmla="*/ 243 h 243"/>
                <a:gd name="T2" fmla="*/ 0 w 215"/>
                <a:gd name="T3" fmla="*/ 136 h 243"/>
                <a:gd name="T4" fmla="*/ 0 w 215"/>
                <a:gd name="T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243">
                  <a:moveTo>
                    <a:pt x="215" y="243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4" name="Freeform 121"/>
            <p:cNvSpPr>
              <a:spLocks/>
            </p:cNvSpPr>
            <p:nvPr/>
          </p:nvSpPr>
          <p:spPr bwMode="auto">
            <a:xfrm>
              <a:off x="1335" y="1846"/>
              <a:ext cx="71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5" name="Line 122"/>
            <p:cNvSpPr>
              <a:spLocks noChangeShapeType="1"/>
            </p:cNvSpPr>
            <p:nvPr/>
          </p:nvSpPr>
          <p:spPr bwMode="auto">
            <a:xfrm>
              <a:off x="1335" y="184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6" name="Arc 123"/>
            <p:cNvSpPr>
              <a:spLocks/>
            </p:cNvSpPr>
            <p:nvPr/>
          </p:nvSpPr>
          <p:spPr bwMode="auto">
            <a:xfrm>
              <a:off x="707" y="1626"/>
              <a:ext cx="2918" cy="38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7 w 21600"/>
                <a:gd name="T1" fmla="*/ 0 h 21656"/>
                <a:gd name="T2" fmla="*/ 21600 w 21600"/>
                <a:gd name="T3" fmla="*/ 21656 h 21656"/>
                <a:gd name="T4" fmla="*/ 0 w 21600"/>
                <a:gd name="T5" fmla="*/ 21600 h 21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56" fill="none" extrusionOk="0">
                  <a:moveTo>
                    <a:pt x="6" y="0"/>
                  </a:moveTo>
                  <a:cubicBezTo>
                    <a:pt x="11933" y="3"/>
                    <a:pt x="21600" y="9673"/>
                    <a:pt x="21600" y="21600"/>
                  </a:cubicBezTo>
                  <a:cubicBezTo>
                    <a:pt x="21600" y="21618"/>
                    <a:pt x="21599" y="21637"/>
                    <a:pt x="21599" y="21655"/>
                  </a:cubicBezTo>
                </a:path>
                <a:path w="21600" h="21656" stroke="0" extrusionOk="0">
                  <a:moveTo>
                    <a:pt x="6" y="0"/>
                  </a:moveTo>
                  <a:cubicBezTo>
                    <a:pt x="11933" y="3"/>
                    <a:pt x="21600" y="9673"/>
                    <a:pt x="21600" y="21600"/>
                  </a:cubicBezTo>
                  <a:cubicBezTo>
                    <a:pt x="21600" y="21618"/>
                    <a:pt x="21599" y="21637"/>
                    <a:pt x="21599" y="2165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7" name="Freeform 124"/>
            <p:cNvSpPr>
              <a:spLocks/>
            </p:cNvSpPr>
            <p:nvPr/>
          </p:nvSpPr>
          <p:spPr bwMode="auto">
            <a:xfrm>
              <a:off x="708" y="1608"/>
              <a:ext cx="51" cy="37"/>
            </a:xfrm>
            <a:custGeom>
              <a:avLst/>
              <a:gdLst>
                <a:gd name="T0" fmla="*/ 0 w 51"/>
                <a:gd name="T1" fmla="*/ 18 h 37"/>
                <a:gd name="T2" fmla="*/ 51 w 51"/>
                <a:gd name="T3" fmla="*/ 37 h 37"/>
                <a:gd name="T4" fmla="*/ 38 w 51"/>
                <a:gd name="T5" fmla="*/ 18 h 37"/>
                <a:gd name="T6" fmla="*/ 51 w 51"/>
                <a:gd name="T7" fmla="*/ 0 h 37"/>
                <a:gd name="T8" fmla="*/ 0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8"/>
                  </a:moveTo>
                  <a:lnTo>
                    <a:pt x="51" y="37"/>
                  </a:lnTo>
                  <a:lnTo>
                    <a:pt x="38" y="18"/>
                  </a:lnTo>
                  <a:lnTo>
                    <a:pt x="5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8" name="Freeform 125"/>
            <p:cNvSpPr>
              <a:spLocks/>
            </p:cNvSpPr>
            <p:nvPr/>
          </p:nvSpPr>
          <p:spPr bwMode="auto">
            <a:xfrm>
              <a:off x="530" y="1021"/>
              <a:ext cx="1493" cy="1038"/>
            </a:xfrm>
            <a:custGeom>
              <a:avLst/>
              <a:gdLst>
                <a:gd name="T0" fmla="*/ 0 w 4371"/>
                <a:gd name="T1" fmla="*/ 3042 h 3042"/>
                <a:gd name="T2" fmla="*/ 30 w 4371"/>
                <a:gd name="T3" fmla="*/ 1024 h 3042"/>
                <a:gd name="T4" fmla="*/ 733 w 4371"/>
                <a:gd name="T5" fmla="*/ 0 h 3042"/>
                <a:gd name="T6" fmla="*/ 4371 w 4371"/>
                <a:gd name="T7" fmla="*/ 15 h 3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1" h="3042">
                  <a:moveTo>
                    <a:pt x="0" y="3042"/>
                  </a:moveTo>
                  <a:lnTo>
                    <a:pt x="30" y="1024"/>
                  </a:lnTo>
                  <a:lnTo>
                    <a:pt x="733" y="0"/>
                  </a:lnTo>
                  <a:lnTo>
                    <a:pt x="4371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9" name="Freeform 126"/>
            <p:cNvSpPr>
              <a:spLocks/>
            </p:cNvSpPr>
            <p:nvPr/>
          </p:nvSpPr>
          <p:spPr bwMode="auto">
            <a:xfrm>
              <a:off x="1972" y="1008"/>
              <a:ext cx="51" cy="36"/>
            </a:xfrm>
            <a:custGeom>
              <a:avLst/>
              <a:gdLst>
                <a:gd name="T0" fmla="*/ 51 w 51"/>
                <a:gd name="T1" fmla="*/ 18 h 36"/>
                <a:gd name="T2" fmla="*/ 0 w 51"/>
                <a:gd name="T3" fmla="*/ 0 h 36"/>
                <a:gd name="T4" fmla="*/ 13 w 51"/>
                <a:gd name="T5" fmla="*/ 18 h 36"/>
                <a:gd name="T6" fmla="*/ 0 w 51"/>
                <a:gd name="T7" fmla="*/ 36 h 36"/>
                <a:gd name="T8" fmla="*/ 51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0" name="Freeform 127"/>
            <p:cNvSpPr>
              <a:spLocks/>
            </p:cNvSpPr>
            <p:nvPr/>
          </p:nvSpPr>
          <p:spPr bwMode="auto">
            <a:xfrm>
              <a:off x="2502" y="1857"/>
              <a:ext cx="78" cy="84"/>
            </a:xfrm>
            <a:custGeom>
              <a:avLst/>
              <a:gdLst>
                <a:gd name="T0" fmla="*/ 228 w 228"/>
                <a:gd name="T1" fmla="*/ 245 h 245"/>
                <a:gd name="T2" fmla="*/ 0 w 228"/>
                <a:gd name="T3" fmla="*/ 121 h 245"/>
                <a:gd name="T4" fmla="*/ 0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228" y="245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1" name="Freeform 128"/>
            <p:cNvSpPr>
              <a:spLocks/>
            </p:cNvSpPr>
            <p:nvPr/>
          </p:nvSpPr>
          <p:spPr bwMode="auto">
            <a:xfrm>
              <a:off x="2466" y="1851"/>
              <a:ext cx="72" cy="6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2" name="Line 129"/>
            <p:cNvSpPr>
              <a:spLocks noChangeShapeType="1"/>
            </p:cNvSpPr>
            <p:nvPr/>
          </p:nvSpPr>
          <p:spPr bwMode="auto">
            <a:xfrm>
              <a:off x="2466" y="185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3" name="Freeform 130"/>
            <p:cNvSpPr>
              <a:spLocks/>
            </p:cNvSpPr>
            <p:nvPr/>
          </p:nvSpPr>
          <p:spPr bwMode="auto">
            <a:xfrm>
              <a:off x="2298" y="1867"/>
              <a:ext cx="52" cy="74"/>
            </a:xfrm>
            <a:custGeom>
              <a:avLst/>
              <a:gdLst>
                <a:gd name="T0" fmla="*/ 151 w 151"/>
                <a:gd name="T1" fmla="*/ 216 h 216"/>
                <a:gd name="T2" fmla="*/ 0 w 151"/>
                <a:gd name="T3" fmla="*/ 124 h 216"/>
                <a:gd name="T4" fmla="*/ 0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151" y="216"/>
                  </a:moveTo>
                  <a:lnTo>
                    <a:pt x="0" y="12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4" name="Freeform 131"/>
            <p:cNvSpPr>
              <a:spLocks/>
            </p:cNvSpPr>
            <p:nvPr/>
          </p:nvSpPr>
          <p:spPr bwMode="auto">
            <a:xfrm>
              <a:off x="2263" y="1861"/>
              <a:ext cx="71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5" name="Line 132"/>
            <p:cNvSpPr>
              <a:spLocks noChangeShapeType="1"/>
            </p:cNvSpPr>
            <p:nvPr/>
          </p:nvSpPr>
          <p:spPr bwMode="auto">
            <a:xfrm>
              <a:off x="2263" y="186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6" name="Freeform 133"/>
            <p:cNvSpPr>
              <a:spLocks/>
            </p:cNvSpPr>
            <p:nvPr/>
          </p:nvSpPr>
          <p:spPr bwMode="auto">
            <a:xfrm>
              <a:off x="2084" y="1836"/>
              <a:ext cx="37" cy="94"/>
            </a:xfrm>
            <a:custGeom>
              <a:avLst/>
              <a:gdLst>
                <a:gd name="T0" fmla="*/ 108 w 108"/>
                <a:gd name="T1" fmla="*/ 275 h 275"/>
                <a:gd name="T2" fmla="*/ 0 w 108"/>
                <a:gd name="T3" fmla="*/ 77 h 275"/>
                <a:gd name="T4" fmla="*/ 0 w 108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275">
                  <a:moveTo>
                    <a:pt x="108" y="275"/>
                  </a:move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" name="Freeform 134"/>
            <p:cNvSpPr>
              <a:spLocks/>
            </p:cNvSpPr>
            <p:nvPr/>
          </p:nvSpPr>
          <p:spPr bwMode="auto">
            <a:xfrm>
              <a:off x="2048" y="1830"/>
              <a:ext cx="71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" name="Line 135"/>
            <p:cNvSpPr>
              <a:spLocks noChangeShapeType="1"/>
            </p:cNvSpPr>
            <p:nvPr/>
          </p:nvSpPr>
          <p:spPr bwMode="auto">
            <a:xfrm>
              <a:off x="2048" y="183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" name="Freeform 136"/>
            <p:cNvSpPr>
              <a:spLocks/>
            </p:cNvSpPr>
            <p:nvPr/>
          </p:nvSpPr>
          <p:spPr bwMode="auto">
            <a:xfrm>
              <a:off x="1829" y="1852"/>
              <a:ext cx="67" cy="89"/>
            </a:xfrm>
            <a:custGeom>
              <a:avLst/>
              <a:gdLst>
                <a:gd name="T0" fmla="*/ 198 w 198"/>
                <a:gd name="T1" fmla="*/ 260 h 260"/>
                <a:gd name="T2" fmla="*/ 0 w 198"/>
                <a:gd name="T3" fmla="*/ 121 h 260"/>
                <a:gd name="T4" fmla="*/ 0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198" y="26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" name="Freeform 137"/>
            <p:cNvSpPr>
              <a:spLocks/>
            </p:cNvSpPr>
            <p:nvPr/>
          </p:nvSpPr>
          <p:spPr bwMode="auto">
            <a:xfrm>
              <a:off x="1793" y="1846"/>
              <a:ext cx="71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" name="Line 138"/>
            <p:cNvSpPr>
              <a:spLocks noChangeShapeType="1"/>
            </p:cNvSpPr>
            <p:nvPr/>
          </p:nvSpPr>
          <p:spPr bwMode="auto">
            <a:xfrm>
              <a:off x="1793" y="184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" name="Freeform 139"/>
            <p:cNvSpPr>
              <a:spLocks/>
            </p:cNvSpPr>
            <p:nvPr/>
          </p:nvSpPr>
          <p:spPr bwMode="auto">
            <a:xfrm>
              <a:off x="1588" y="1846"/>
              <a:ext cx="57" cy="89"/>
            </a:xfrm>
            <a:custGeom>
              <a:avLst/>
              <a:gdLst>
                <a:gd name="T0" fmla="*/ 166 w 166"/>
                <a:gd name="T1" fmla="*/ 260 h 260"/>
                <a:gd name="T2" fmla="*/ 0 w 166"/>
                <a:gd name="T3" fmla="*/ 93 h 260"/>
                <a:gd name="T4" fmla="*/ 0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166" y="260"/>
                  </a:moveTo>
                  <a:lnTo>
                    <a:pt x="0" y="9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3" name="Freeform 140"/>
            <p:cNvSpPr>
              <a:spLocks/>
            </p:cNvSpPr>
            <p:nvPr/>
          </p:nvSpPr>
          <p:spPr bwMode="auto">
            <a:xfrm>
              <a:off x="1553" y="1840"/>
              <a:ext cx="71" cy="6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4" name="Line 141"/>
            <p:cNvSpPr>
              <a:spLocks noChangeShapeType="1"/>
            </p:cNvSpPr>
            <p:nvPr/>
          </p:nvSpPr>
          <p:spPr bwMode="auto">
            <a:xfrm>
              <a:off x="1553" y="184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" name="Line 142"/>
            <p:cNvSpPr>
              <a:spLocks noChangeShapeType="1"/>
            </p:cNvSpPr>
            <p:nvPr/>
          </p:nvSpPr>
          <p:spPr bwMode="auto">
            <a:xfrm flipV="1">
              <a:off x="916" y="621"/>
              <a:ext cx="721" cy="14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6" name="Freeform 143"/>
            <p:cNvSpPr>
              <a:spLocks/>
            </p:cNvSpPr>
            <p:nvPr/>
          </p:nvSpPr>
          <p:spPr bwMode="auto">
            <a:xfrm>
              <a:off x="1597" y="621"/>
              <a:ext cx="40" cy="54"/>
            </a:xfrm>
            <a:custGeom>
              <a:avLst/>
              <a:gdLst>
                <a:gd name="T0" fmla="*/ 40 w 40"/>
                <a:gd name="T1" fmla="*/ 0 h 54"/>
                <a:gd name="T2" fmla="*/ 0 w 40"/>
                <a:gd name="T3" fmla="*/ 38 h 54"/>
                <a:gd name="T4" fmla="*/ 23 w 40"/>
                <a:gd name="T5" fmla="*/ 34 h 54"/>
                <a:gd name="T6" fmla="*/ 34 w 40"/>
                <a:gd name="T7" fmla="*/ 54 h 54"/>
                <a:gd name="T8" fmla="*/ 4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40" y="0"/>
                  </a:moveTo>
                  <a:lnTo>
                    <a:pt x="0" y="38"/>
                  </a:lnTo>
                  <a:lnTo>
                    <a:pt x="23" y="34"/>
                  </a:lnTo>
                  <a:lnTo>
                    <a:pt x="34" y="5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7" name="Freeform 144"/>
            <p:cNvSpPr>
              <a:spLocks/>
            </p:cNvSpPr>
            <p:nvPr/>
          </p:nvSpPr>
          <p:spPr bwMode="auto">
            <a:xfrm>
              <a:off x="2712" y="1846"/>
              <a:ext cx="110" cy="84"/>
            </a:xfrm>
            <a:custGeom>
              <a:avLst/>
              <a:gdLst>
                <a:gd name="T0" fmla="*/ 320 w 320"/>
                <a:gd name="T1" fmla="*/ 245 h 245"/>
                <a:gd name="T2" fmla="*/ 15 w 320"/>
                <a:gd name="T3" fmla="*/ 138 h 245"/>
                <a:gd name="T4" fmla="*/ 0 w 320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" h="245">
                  <a:moveTo>
                    <a:pt x="320" y="245"/>
                  </a:moveTo>
                  <a:lnTo>
                    <a:pt x="15" y="1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8" name="Freeform 145"/>
            <p:cNvSpPr>
              <a:spLocks/>
            </p:cNvSpPr>
            <p:nvPr/>
          </p:nvSpPr>
          <p:spPr bwMode="auto">
            <a:xfrm>
              <a:off x="2676" y="1836"/>
              <a:ext cx="72" cy="14"/>
            </a:xfrm>
            <a:custGeom>
              <a:avLst/>
              <a:gdLst>
                <a:gd name="T0" fmla="*/ 208 w 210"/>
                <a:gd name="T1" fmla="*/ 0 h 40"/>
                <a:gd name="T2" fmla="*/ 210 w 210"/>
                <a:gd name="T3" fmla="*/ 19 h 40"/>
                <a:gd name="T4" fmla="*/ 2 w 210"/>
                <a:gd name="T5" fmla="*/ 40 h 40"/>
                <a:gd name="T6" fmla="*/ 0 w 210"/>
                <a:gd name="T7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40">
                  <a:moveTo>
                    <a:pt x="208" y="0"/>
                  </a:moveTo>
                  <a:lnTo>
                    <a:pt x="210" y="19"/>
                  </a:lnTo>
                  <a:lnTo>
                    <a:pt x="2" y="40"/>
                  </a:lnTo>
                  <a:lnTo>
                    <a:pt x="0" y="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9" name="Line 146"/>
            <p:cNvSpPr>
              <a:spLocks noChangeShapeType="1"/>
            </p:cNvSpPr>
            <p:nvPr/>
          </p:nvSpPr>
          <p:spPr bwMode="auto">
            <a:xfrm>
              <a:off x="2676" y="1843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0" name="Freeform 147"/>
            <p:cNvSpPr>
              <a:spLocks/>
            </p:cNvSpPr>
            <p:nvPr/>
          </p:nvSpPr>
          <p:spPr bwMode="auto">
            <a:xfrm>
              <a:off x="5223" y="5766"/>
              <a:ext cx="199" cy="200"/>
            </a:xfrm>
            <a:custGeom>
              <a:avLst/>
              <a:gdLst>
                <a:gd name="T0" fmla="*/ 199 w 199"/>
                <a:gd name="T1" fmla="*/ 0 h 200"/>
                <a:gd name="T2" fmla="*/ 62 w 199"/>
                <a:gd name="T3" fmla="*/ 138 h 200"/>
                <a:gd name="T4" fmla="*/ 0 w 199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9" h="200">
                  <a:moveTo>
                    <a:pt x="199" y="0"/>
                  </a:moveTo>
                  <a:lnTo>
                    <a:pt x="62" y="138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4426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442913" y="381000"/>
            <a:ext cx="5808662" cy="8153400"/>
            <a:chOff x="279" y="240"/>
            <a:chExt cx="3659" cy="5136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279" y="240"/>
              <a:ext cx="3659" cy="5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12" y="236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858" y="236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12" y="229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858" y="229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12" y="2234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858" y="2234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12" y="216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858" y="216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312" y="2098"/>
              <a:ext cx="359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53" y="207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61" y="207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12" y="202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858" y="202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12" y="196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858" y="196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12" y="189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858" y="189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12" y="182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858" y="182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312" y="1755"/>
              <a:ext cx="359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53" y="1735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61" y="1735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12" y="1690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858" y="1690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12" y="161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858" y="161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Line 32"/>
            <p:cNvSpPr>
              <a:spLocks noChangeShapeType="1"/>
            </p:cNvSpPr>
            <p:nvPr/>
          </p:nvSpPr>
          <p:spPr bwMode="auto">
            <a:xfrm>
              <a:off x="312" y="1554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Line 33"/>
            <p:cNvSpPr>
              <a:spLocks noChangeShapeType="1"/>
            </p:cNvSpPr>
            <p:nvPr/>
          </p:nvSpPr>
          <p:spPr bwMode="auto">
            <a:xfrm>
              <a:off x="3858" y="1554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Line 34"/>
            <p:cNvSpPr>
              <a:spLocks noChangeShapeType="1"/>
            </p:cNvSpPr>
            <p:nvPr/>
          </p:nvSpPr>
          <p:spPr bwMode="auto">
            <a:xfrm>
              <a:off x="312" y="148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Line 35"/>
            <p:cNvSpPr>
              <a:spLocks noChangeShapeType="1"/>
            </p:cNvSpPr>
            <p:nvPr/>
          </p:nvSpPr>
          <p:spPr bwMode="auto">
            <a:xfrm>
              <a:off x="3858" y="148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Line 36"/>
            <p:cNvSpPr>
              <a:spLocks noChangeShapeType="1"/>
            </p:cNvSpPr>
            <p:nvPr/>
          </p:nvSpPr>
          <p:spPr bwMode="auto">
            <a:xfrm>
              <a:off x="312" y="1418"/>
              <a:ext cx="359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Line 37"/>
            <p:cNvSpPr>
              <a:spLocks noChangeShapeType="1"/>
            </p:cNvSpPr>
            <p:nvPr/>
          </p:nvSpPr>
          <p:spPr bwMode="auto">
            <a:xfrm>
              <a:off x="1653" y="1398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Line 38"/>
            <p:cNvSpPr>
              <a:spLocks noChangeShapeType="1"/>
            </p:cNvSpPr>
            <p:nvPr/>
          </p:nvSpPr>
          <p:spPr bwMode="auto">
            <a:xfrm>
              <a:off x="2561" y="1398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Line 39"/>
            <p:cNvSpPr>
              <a:spLocks noChangeShapeType="1"/>
            </p:cNvSpPr>
            <p:nvPr/>
          </p:nvSpPr>
          <p:spPr bwMode="auto">
            <a:xfrm>
              <a:off x="312" y="134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Line 40"/>
            <p:cNvSpPr>
              <a:spLocks noChangeShapeType="1"/>
            </p:cNvSpPr>
            <p:nvPr/>
          </p:nvSpPr>
          <p:spPr bwMode="auto">
            <a:xfrm>
              <a:off x="3858" y="134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Line 41"/>
            <p:cNvSpPr>
              <a:spLocks noChangeShapeType="1"/>
            </p:cNvSpPr>
            <p:nvPr/>
          </p:nvSpPr>
          <p:spPr bwMode="auto">
            <a:xfrm>
              <a:off x="312" y="128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Line 42"/>
            <p:cNvSpPr>
              <a:spLocks noChangeShapeType="1"/>
            </p:cNvSpPr>
            <p:nvPr/>
          </p:nvSpPr>
          <p:spPr bwMode="auto">
            <a:xfrm>
              <a:off x="3858" y="128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Line 43"/>
            <p:cNvSpPr>
              <a:spLocks noChangeShapeType="1"/>
            </p:cNvSpPr>
            <p:nvPr/>
          </p:nvSpPr>
          <p:spPr bwMode="auto">
            <a:xfrm>
              <a:off x="312" y="121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Line 44"/>
            <p:cNvSpPr>
              <a:spLocks noChangeShapeType="1"/>
            </p:cNvSpPr>
            <p:nvPr/>
          </p:nvSpPr>
          <p:spPr bwMode="auto">
            <a:xfrm>
              <a:off x="3858" y="121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Line 45"/>
            <p:cNvSpPr>
              <a:spLocks noChangeShapeType="1"/>
            </p:cNvSpPr>
            <p:nvPr/>
          </p:nvSpPr>
          <p:spPr bwMode="auto">
            <a:xfrm>
              <a:off x="312" y="114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Line 46"/>
            <p:cNvSpPr>
              <a:spLocks noChangeShapeType="1"/>
            </p:cNvSpPr>
            <p:nvPr/>
          </p:nvSpPr>
          <p:spPr bwMode="auto">
            <a:xfrm>
              <a:off x="3858" y="114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Line 47"/>
            <p:cNvSpPr>
              <a:spLocks noChangeShapeType="1"/>
            </p:cNvSpPr>
            <p:nvPr/>
          </p:nvSpPr>
          <p:spPr bwMode="auto">
            <a:xfrm>
              <a:off x="312" y="1076"/>
              <a:ext cx="359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Line 48"/>
            <p:cNvSpPr>
              <a:spLocks noChangeShapeType="1"/>
            </p:cNvSpPr>
            <p:nvPr/>
          </p:nvSpPr>
          <p:spPr bwMode="auto">
            <a:xfrm>
              <a:off x="1653" y="1056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Line 49"/>
            <p:cNvSpPr>
              <a:spLocks noChangeShapeType="1"/>
            </p:cNvSpPr>
            <p:nvPr/>
          </p:nvSpPr>
          <p:spPr bwMode="auto">
            <a:xfrm>
              <a:off x="2561" y="1056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Line 50"/>
            <p:cNvSpPr>
              <a:spLocks noChangeShapeType="1"/>
            </p:cNvSpPr>
            <p:nvPr/>
          </p:nvSpPr>
          <p:spPr bwMode="auto">
            <a:xfrm>
              <a:off x="312" y="1010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Line 51"/>
            <p:cNvSpPr>
              <a:spLocks noChangeShapeType="1"/>
            </p:cNvSpPr>
            <p:nvPr/>
          </p:nvSpPr>
          <p:spPr bwMode="auto">
            <a:xfrm>
              <a:off x="3858" y="1010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Line 52"/>
            <p:cNvSpPr>
              <a:spLocks noChangeShapeType="1"/>
            </p:cNvSpPr>
            <p:nvPr/>
          </p:nvSpPr>
          <p:spPr bwMode="auto">
            <a:xfrm>
              <a:off x="312" y="940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Line 53"/>
            <p:cNvSpPr>
              <a:spLocks noChangeShapeType="1"/>
            </p:cNvSpPr>
            <p:nvPr/>
          </p:nvSpPr>
          <p:spPr bwMode="auto">
            <a:xfrm>
              <a:off x="3858" y="940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Line 54"/>
            <p:cNvSpPr>
              <a:spLocks noChangeShapeType="1"/>
            </p:cNvSpPr>
            <p:nvPr/>
          </p:nvSpPr>
          <p:spPr bwMode="auto">
            <a:xfrm>
              <a:off x="312" y="874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Line 55"/>
            <p:cNvSpPr>
              <a:spLocks noChangeShapeType="1"/>
            </p:cNvSpPr>
            <p:nvPr/>
          </p:nvSpPr>
          <p:spPr bwMode="auto">
            <a:xfrm>
              <a:off x="3858" y="874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Line 56"/>
            <p:cNvSpPr>
              <a:spLocks noChangeShapeType="1"/>
            </p:cNvSpPr>
            <p:nvPr/>
          </p:nvSpPr>
          <p:spPr bwMode="auto">
            <a:xfrm>
              <a:off x="312" y="804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Line 57"/>
            <p:cNvSpPr>
              <a:spLocks noChangeShapeType="1"/>
            </p:cNvSpPr>
            <p:nvPr/>
          </p:nvSpPr>
          <p:spPr bwMode="auto">
            <a:xfrm>
              <a:off x="3858" y="804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Line 58"/>
            <p:cNvSpPr>
              <a:spLocks noChangeShapeType="1"/>
            </p:cNvSpPr>
            <p:nvPr/>
          </p:nvSpPr>
          <p:spPr bwMode="auto">
            <a:xfrm>
              <a:off x="312" y="738"/>
              <a:ext cx="359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Line 59"/>
            <p:cNvSpPr>
              <a:spLocks noChangeShapeType="1"/>
            </p:cNvSpPr>
            <p:nvPr/>
          </p:nvSpPr>
          <p:spPr bwMode="auto">
            <a:xfrm>
              <a:off x="1653" y="718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Line 60"/>
            <p:cNvSpPr>
              <a:spLocks noChangeShapeType="1"/>
            </p:cNvSpPr>
            <p:nvPr/>
          </p:nvSpPr>
          <p:spPr bwMode="auto">
            <a:xfrm>
              <a:off x="2561" y="718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Line 61"/>
            <p:cNvSpPr>
              <a:spLocks noChangeShapeType="1"/>
            </p:cNvSpPr>
            <p:nvPr/>
          </p:nvSpPr>
          <p:spPr bwMode="auto">
            <a:xfrm>
              <a:off x="312" y="66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Line 62"/>
            <p:cNvSpPr>
              <a:spLocks noChangeShapeType="1"/>
            </p:cNvSpPr>
            <p:nvPr/>
          </p:nvSpPr>
          <p:spPr bwMode="auto">
            <a:xfrm>
              <a:off x="3858" y="66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Line 63"/>
            <p:cNvSpPr>
              <a:spLocks noChangeShapeType="1"/>
            </p:cNvSpPr>
            <p:nvPr/>
          </p:nvSpPr>
          <p:spPr bwMode="auto">
            <a:xfrm>
              <a:off x="312" y="60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Line 64"/>
            <p:cNvSpPr>
              <a:spLocks noChangeShapeType="1"/>
            </p:cNvSpPr>
            <p:nvPr/>
          </p:nvSpPr>
          <p:spPr bwMode="auto">
            <a:xfrm>
              <a:off x="3858" y="60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Line 65"/>
            <p:cNvSpPr>
              <a:spLocks noChangeShapeType="1"/>
            </p:cNvSpPr>
            <p:nvPr/>
          </p:nvSpPr>
          <p:spPr bwMode="auto">
            <a:xfrm>
              <a:off x="312" y="53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Line 66"/>
            <p:cNvSpPr>
              <a:spLocks noChangeShapeType="1"/>
            </p:cNvSpPr>
            <p:nvPr/>
          </p:nvSpPr>
          <p:spPr bwMode="auto">
            <a:xfrm>
              <a:off x="3858" y="53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Line 67"/>
            <p:cNvSpPr>
              <a:spLocks noChangeShapeType="1"/>
            </p:cNvSpPr>
            <p:nvPr/>
          </p:nvSpPr>
          <p:spPr bwMode="auto">
            <a:xfrm>
              <a:off x="312" y="46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Line 68"/>
            <p:cNvSpPr>
              <a:spLocks noChangeShapeType="1"/>
            </p:cNvSpPr>
            <p:nvPr/>
          </p:nvSpPr>
          <p:spPr bwMode="auto">
            <a:xfrm>
              <a:off x="3858" y="46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Rectangle 69"/>
            <p:cNvSpPr>
              <a:spLocks noChangeArrowheads="1"/>
            </p:cNvSpPr>
            <p:nvPr/>
          </p:nvSpPr>
          <p:spPr bwMode="auto">
            <a:xfrm>
              <a:off x="304" y="401"/>
              <a:ext cx="3600" cy="203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Oval 70"/>
            <p:cNvSpPr>
              <a:spLocks noChangeArrowheads="1"/>
            </p:cNvSpPr>
            <p:nvPr/>
          </p:nvSpPr>
          <p:spPr bwMode="auto">
            <a:xfrm>
              <a:off x="3596" y="2148"/>
              <a:ext cx="120" cy="11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8" name="Rectangle 71"/>
            <p:cNvSpPr>
              <a:spLocks noChangeArrowheads="1"/>
            </p:cNvSpPr>
            <p:nvPr/>
          </p:nvSpPr>
          <p:spPr bwMode="auto">
            <a:xfrm>
              <a:off x="2477" y="1816"/>
              <a:ext cx="17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09" name="Oval 72"/>
            <p:cNvSpPr>
              <a:spLocks noChangeArrowheads="1"/>
            </p:cNvSpPr>
            <p:nvPr/>
          </p:nvSpPr>
          <p:spPr bwMode="auto">
            <a:xfrm>
              <a:off x="2321" y="2052"/>
              <a:ext cx="119" cy="11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0" name="Rectangle 73"/>
            <p:cNvSpPr>
              <a:spLocks noChangeArrowheads="1"/>
            </p:cNvSpPr>
            <p:nvPr/>
          </p:nvSpPr>
          <p:spPr bwMode="auto">
            <a:xfrm>
              <a:off x="2013" y="1816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1" name="Oval 74"/>
            <p:cNvSpPr>
              <a:spLocks noChangeArrowheads="1"/>
            </p:cNvSpPr>
            <p:nvPr/>
          </p:nvSpPr>
          <p:spPr bwMode="auto">
            <a:xfrm>
              <a:off x="2094" y="2047"/>
              <a:ext cx="119" cy="11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2" name="Rectangle 75"/>
            <p:cNvSpPr>
              <a:spLocks noChangeArrowheads="1"/>
            </p:cNvSpPr>
            <p:nvPr/>
          </p:nvSpPr>
          <p:spPr bwMode="auto">
            <a:xfrm>
              <a:off x="1570" y="1816"/>
              <a:ext cx="17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3" name="Rectangle 76"/>
            <p:cNvSpPr>
              <a:spLocks noChangeArrowheads="1"/>
            </p:cNvSpPr>
            <p:nvPr/>
          </p:nvSpPr>
          <p:spPr bwMode="auto">
            <a:xfrm>
              <a:off x="1862" y="2047"/>
              <a:ext cx="119" cy="119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4" name="Line 77"/>
            <p:cNvSpPr>
              <a:spLocks noChangeShapeType="1"/>
            </p:cNvSpPr>
            <p:nvPr/>
          </p:nvSpPr>
          <p:spPr bwMode="auto">
            <a:xfrm>
              <a:off x="1862" y="2047"/>
              <a:ext cx="116" cy="1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Line 78"/>
            <p:cNvSpPr>
              <a:spLocks noChangeShapeType="1"/>
            </p:cNvSpPr>
            <p:nvPr/>
          </p:nvSpPr>
          <p:spPr bwMode="auto">
            <a:xfrm flipV="1">
              <a:off x="1862" y="2047"/>
              <a:ext cx="116" cy="1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6" name="Rectangle 79"/>
            <p:cNvSpPr>
              <a:spLocks noChangeArrowheads="1"/>
            </p:cNvSpPr>
            <p:nvPr/>
          </p:nvSpPr>
          <p:spPr bwMode="auto">
            <a:xfrm>
              <a:off x="2780" y="1629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7" name="Oval 80"/>
            <p:cNvSpPr>
              <a:spLocks noChangeArrowheads="1"/>
            </p:cNvSpPr>
            <p:nvPr/>
          </p:nvSpPr>
          <p:spPr bwMode="auto">
            <a:xfrm>
              <a:off x="1630" y="2047"/>
              <a:ext cx="119" cy="11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8" name="Rectangle 81"/>
            <p:cNvSpPr>
              <a:spLocks noChangeArrowheads="1"/>
            </p:cNvSpPr>
            <p:nvPr/>
          </p:nvSpPr>
          <p:spPr bwMode="auto">
            <a:xfrm>
              <a:off x="1862" y="1614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9" name="Oval 82"/>
            <p:cNvSpPr>
              <a:spLocks noChangeArrowheads="1"/>
            </p:cNvSpPr>
            <p:nvPr/>
          </p:nvSpPr>
          <p:spPr bwMode="auto">
            <a:xfrm>
              <a:off x="1388" y="2047"/>
              <a:ext cx="119" cy="11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0" name="Rectangle 83"/>
            <p:cNvSpPr>
              <a:spLocks noChangeArrowheads="1"/>
            </p:cNvSpPr>
            <p:nvPr/>
          </p:nvSpPr>
          <p:spPr bwMode="auto">
            <a:xfrm>
              <a:off x="980" y="1710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1" name="Oval 84"/>
            <p:cNvSpPr>
              <a:spLocks noChangeArrowheads="1"/>
            </p:cNvSpPr>
            <p:nvPr/>
          </p:nvSpPr>
          <p:spPr bwMode="auto">
            <a:xfrm>
              <a:off x="516" y="2178"/>
              <a:ext cx="119" cy="11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2" name="Rectangle 85"/>
            <p:cNvSpPr>
              <a:spLocks noChangeArrowheads="1"/>
            </p:cNvSpPr>
            <p:nvPr/>
          </p:nvSpPr>
          <p:spPr bwMode="auto">
            <a:xfrm>
              <a:off x="1323" y="1816"/>
              <a:ext cx="18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3" name="Oval 86"/>
            <p:cNvSpPr>
              <a:spLocks noChangeArrowheads="1"/>
            </p:cNvSpPr>
            <p:nvPr/>
          </p:nvSpPr>
          <p:spPr bwMode="auto">
            <a:xfrm>
              <a:off x="1166" y="2052"/>
              <a:ext cx="120" cy="11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4" name="Rectangle 87"/>
            <p:cNvSpPr>
              <a:spLocks noChangeArrowheads="1"/>
            </p:cNvSpPr>
            <p:nvPr/>
          </p:nvSpPr>
          <p:spPr bwMode="auto">
            <a:xfrm>
              <a:off x="3601" y="1619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5" name="Oval 88"/>
            <p:cNvSpPr>
              <a:spLocks noChangeArrowheads="1"/>
            </p:cNvSpPr>
            <p:nvPr/>
          </p:nvSpPr>
          <p:spPr bwMode="auto">
            <a:xfrm>
              <a:off x="1857" y="2314"/>
              <a:ext cx="119" cy="11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6" name="Rectangle 89"/>
            <p:cNvSpPr>
              <a:spLocks noChangeArrowheads="1"/>
            </p:cNvSpPr>
            <p:nvPr/>
          </p:nvSpPr>
          <p:spPr bwMode="auto">
            <a:xfrm>
              <a:off x="501" y="1619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7" name="Oval 90"/>
            <p:cNvSpPr>
              <a:spLocks noChangeArrowheads="1"/>
            </p:cNvSpPr>
            <p:nvPr/>
          </p:nvSpPr>
          <p:spPr bwMode="auto">
            <a:xfrm>
              <a:off x="2522" y="2047"/>
              <a:ext cx="120" cy="11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8" name="Rectangle 91"/>
            <p:cNvSpPr>
              <a:spLocks noChangeArrowheads="1"/>
            </p:cNvSpPr>
            <p:nvPr/>
          </p:nvSpPr>
          <p:spPr bwMode="auto">
            <a:xfrm>
              <a:off x="2591" y="1161"/>
              <a:ext cx="28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9" name="Oval 92"/>
            <p:cNvSpPr>
              <a:spLocks noChangeArrowheads="1"/>
            </p:cNvSpPr>
            <p:nvPr/>
          </p:nvSpPr>
          <p:spPr bwMode="auto">
            <a:xfrm>
              <a:off x="889" y="2178"/>
              <a:ext cx="119" cy="11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0" name="Rectangle 93"/>
            <p:cNvSpPr>
              <a:spLocks noChangeArrowheads="1"/>
            </p:cNvSpPr>
            <p:nvPr/>
          </p:nvSpPr>
          <p:spPr bwMode="auto">
            <a:xfrm>
              <a:off x="919" y="1161"/>
              <a:ext cx="29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1" name="Rectangle 94"/>
            <p:cNvSpPr>
              <a:spLocks noChangeArrowheads="1"/>
            </p:cNvSpPr>
            <p:nvPr/>
          </p:nvSpPr>
          <p:spPr bwMode="auto">
            <a:xfrm>
              <a:off x="363" y="2501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2" name="Rectangle 95"/>
            <p:cNvSpPr>
              <a:spLocks noChangeArrowheads="1"/>
            </p:cNvSpPr>
            <p:nvPr/>
          </p:nvSpPr>
          <p:spPr bwMode="auto">
            <a:xfrm>
              <a:off x="1559" y="265"/>
              <a:ext cx="37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3" name="Rectangle 96"/>
            <p:cNvSpPr>
              <a:spLocks noChangeArrowheads="1"/>
            </p:cNvSpPr>
            <p:nvPr/>
          </p:nvSpPr>
          <p:spPr bwMode="auto">
            <a:xfrm>
              <a:off x="1912" y="265"/>
              <a:ext cx="130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Louie Pass 5 Far Hook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4" name="Rectangle 97"/>
            <p:cNvSpPr>
              <a:spLocks noChangeArrowheads="1"/>
            </p:cNvSpPr>
            <p:nvPr/>
          </p:nvSpPr>
          <p:spPr bwMode="auto">
            <a:xfrm>
              <a:off x="370" y="2738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5" name="Rectangle 98"/>
            <p:cNvSpPr>
              <a:spLocks noChangeArrowheads="1"/>
            </p:cNvSpPr>
            <p:nvPr/>
          </p:nvSpPr>
          <p:spPr bwMode="auto">
            <a:xfrm>
              <a:off x="528" y="2738"/>
              <a:ext cx="124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6" name="Rectangle 99"/>
            <p:cNvSpPr>
              <a:spLocks noChangeArrowheads="1"/>
            </p:cNvSpPr>
            <p:nvPr/>
          </p:nvSpPr>
          <p:spPr bwMode="auto">
            <a:xfrm>
              <a:off x="370" y="2950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7" name="Rectangle 100"/>
            <p:cNvSpPr>
              <a:spLocks noChangeArrowheads="1"/>
            </p:cNvSpPr>
            <p:nvPr/>
          </p:nvSpPr>
          <p:spPr bwMode="auto">
            <a:xfrm>
              <a:off x="584" y="2950"/>
              <a:ext cx="124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8" name="Rectangle 101"/>
            <p:cNvSpPr>
              <a:spLocks noChangeArrowheads="1"/>
            </p:cNvSpPr>
            <p:nvPr/>
          </p:nvSpPr>
          <p:spPr bwMode="auto">
            <a:xfrm>
              <a:off x="370" y="3161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9" name="Rectangle 102"/>
            <p:cNvSpPr>
              <a:spLocks noChangeArrowheads="1"/>
            </p:cNvSpPr>
            <p:nvPr/>
          </p:nvSpPr>
          <p:spPr bwMode="auto">
            <a:xfrm>
              <a:off x="576" y="3161"/>
              <a:ext cx="103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0" name="Rectangle 103"/>
            <p:cNvSpPr>
              <a:spLocks noChangeArrowheads="1"/>
            </p:cNvSpPr>
            <p:nvPr/>
          </p:nvSpPr>
          <p:spPr bwMode="auto">
            <a:xfrm>
              <a:off x="370" y="3373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1" name="Rectangle 104"/>
            <p:cNvSpPr>
              <a:spLocks noChangeArrowheads="1"/>
            </p:cNvSpPr>
            <p:nvPr/>
          </p:nvSpPr>
          <p:spPr bwMode="auto">
            <a:xfrm>
              <a:off x="576" y="3373"/>
              <a:ext cx="80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2" name="Rectangle 105"/>
            <p:cNvSpPr>
              <a:spLocks noChangeArrowheads="1"/>
            </p:cNvSpPr>
            <p:nvPr/>
          </p:nvSpPr>
          <p:spPr bwMode="auto">
            <a:xfrm>
              <a:off x="370" y="3584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3" name="Rectangle 106"/>
            <p:cNvSpPr>
              <a:spLocks noChangeArrowheads="1"/>
            </p:cNvSpPr>
            <p:nvPr/>
          </p:nvSpPr>
          <p:spPr bwMode="auto">
            <a:xfrm>
              <a:off x="528" y="3584"/>
              <a:ext cx="80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4" name="Rectangle 107"/>
            <p:cNvSpPr>
              <a:spLocks noChangeArrowheads="1"/>
            </p:cNvSpPr>
            <p:nvPr/>
          </p:nvSpPr>
          <p:spPr bwMode="auto">
            <a:xfrm>
              <a:off x="370" y="3795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5" name="Rectangle 108"/>
            <p:cNvSpPr>
              <a:spLocks noChangeArrowheads="1"/>
            </p:cNvSpPr>
            <p:nvPr/>
          </p:nvSpPr>
          <p:spPr bwMode="auto">
            <a:xfrm>
              <a:off x="528" y="3795"/>
              <a:ext cx="137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 pattern. Beat corner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6" name="Rectangle 109"/>
            <p:cNvSpPr>
              <a:spLocks noChangeArrowheads="1"/>
            </p:cNvSpPr>
            <p:nvPr/>
          </p:nvSpPr>
          <p:spPr bwMode="auto">
            <a:xfrm>
              <a:off x="370" y="4007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7" name="Rectangle 110"/>
            <p:cNvSpPr>
              <a:spLocks noChangeArrowheads="1"/>
            </p:cNvSpPr>
            <p:nvPr/>
          </p:nvSpPr>
          <p:spPr bwMode="auto">
            <a:xfrm>
              <a:off x="528" y="4007"/>
              <a:ext cx="318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15 yd. Hook inside.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Converst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to an In pattern vs. man. You must get open.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8" name="Rectangle 111"/>
            <p:cNvSpPr>
              <a:spLocks noChangeArrowheads="1"/>
            </p:cNvSpPr>
            <p:nvPr/>
          </p:nvSpPr>
          <p:spPr bwMode="auto">
            <a:xfrm>
              <a:off x="370" y="4218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9" name="Rectangle 112"/>
            <p:cNvSpPr>
              <a:spLocks noChangeArrowheads="1"/>
            </p:cNvSpPr>
            <p:nvPr/>
          </p:nvSpPr>
          <p:spPr bwMode="auto">
            <a:xfrm>
              <a:off x="573" y="4218"/>
              <a:ext cx="321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 behind PST.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high/low is #1. Backside high/low is #2.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0" name="Rectangle 113"/>
            <p:cNvSpPr>
              <a:spLocks noChangeArrowheads="1"/>
            </p:cNvSpPr>
            <p:nvPr/>
          </p:nvSpPr>
          <p:spPr bwMode="auto">
            <a:xfrm>
              <a:off x="370" y="4430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1" name="Rectangle 114"/>
            <p:cNvSpPr>
              <a:spLocks noChangeArrowheads="1"/>
            </p:cNvSpPr>
            <p:nvPr/>
          </p:nvSpPr>
          <p:spPr bwMode="auto">
            <a:xfrm>
              <a:off x="528" y="4430"/>
              <a:ext cx="313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Hook outside @ 12 yds. Slide out to get open. You are HOT. Run arrow.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2" name="Rectangle 115"/>
            <p:cNvSpPr>
              <a:spLocks noChangeArrowheads="1"/>
            </p:cNvSpPr>
            <p:nvPr/>
          </p:nvSpPr>
          <p:spPr bwMode="auto">
            <a:xfrm>
              <a:off x="370" y="4641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3" name="Rectangle 116"/>
            <p:cNvSpPr>
              <a:spLocks noChangeArrowheads="1"/>
            </p:cNvSpPr>
            <p:nvPr/>
          </p:nvSpPr>
          <p:spPr bwMode="auto">
            <a:xfrm>
              <a:off x="528" y="4641"/>
              <a:ext cx="322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Check release. Block #4 if 2 LB's blitz backside. Run dash route if no blitz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4" name="Rectangle 117"/>
            <p:cNvSpPr>
              <a:spLocks noChangeArrowheads="1"/>
            </p:cNvSpPr>
            <p:nvPr/>
          </p:nvSpPr>
          <p:spPr bwMode="auto">
            <a:xfrm>
              <a:off x="370" y="4747"/>
              <a:ext cx="107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between #'s and sideline.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5" name="Rectangle 118"/>
            <p:cNvSpPr>
              <a:spLocks noChangeArrowheads="1"/>
            </p:cNvSpPr>
            <p:nvPr/>
          </p:nvSpPr>
          <p:spPr bwMode="auto">
            <a:xfrm>
              <a:off x="370" y="4958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6" name="Rectangle 119"/>
            <p:cNvSpPr>
              <a:spLocks noChangeArrowheads="1"/>
            </p:cNvSpPr>
            <p:nvPr/>
          </p:nvSpPr>
          <p:spPr bwMode="auto">
            <a:xfrm>
              <a:off x="528" y="4958"/>
              <a:ext cx="226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outside PST. Double read LB's inside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7" name="Rectangle 120"/>
            <p:cNvSpPr>
              <a:spLocks noChangeArrowheads="1"/>
            </p:cNvSpPr>
            <p:nvPr/>
          </p:nvSpPr>
          <p:spPr bwMode="auto">
            <a:xfrm>
              <a:off x="370" y="516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8" name="Freeform 121"/>
            <p:cNvSpPr>
              <a:spLocks/>
            </p:cNvSpPr>
            <p:nvPr/>
          </p:nvSpPr>
          <p:spPr bwMode="auto">
            <a:xfrm>
              <a:off x="544" y="778"/>
              <a:ext cx="437" cy="1416"/>
            </a:xfrm>
            <a:custGeom>
              <a:avLst/>
              <a:gdLst>
                <a:gd name="T0" fmla="*/ 123 w 1299"/>
                <a:gd name="T1" fmla="*/ 4219 h 4219"/>
                <a:gd name="T2" fmla="*/ 106 w 1299"/>
                <a:gd name="T3" fmla="*/ 1606 h 4219"/>
                <a:gd name="T4" fmla="*/ 0 w 1299"/>
                <a:gd name="T5" fmla="*/ 1453 h 4219"/>
                <a:gd name="T6" fmla="*/ 1299 w 1299"/>
                <a:gd name="T7" fmla="*/ 0 h 4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9" h="4219">
                  <a:moveTo>
                    <a:pt x="123" y="4219"/>
                  </a:moveTo>
                  <a:lnTo>
                    <a:pt x="106" y="1606"/>
                  </a:lnTo>
                  <a:lnTo>
                    <a:pt x="0" y="1453"/>
                  </a:lnTo>
                  <a:lnTo>
                    <a:pt x="129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9" name="Freeform 122"/>
            <p:cNvSpPr>
              <a:spLocks/>
            </p:cNvSpPr>
            <p:nvPr/>
          </p:nvSpPr>
          <p:spPr bwMode="auto">
            <a:xfrm>
              <a:off x="934" y="778"/>
              <a:ext cx="47" cy="50"/>
            </a:xfrm>
            <a:custGeom>
              <a:avLst/>
              <a:gdLst>
                <a:gd name="T0" fmla="*/ 47 w 47"/>
                <a:gd name="T1" fmla="*/ 0 h 50"/>
                <a:gd name="T2" fmla="*/ 0 w 47"/>
                <a:gd name="T3" fmla="*/ 25 h 50"/>
                <a:gd name="T4" fmla="*/ 22 w 47"/>
                <a:gd name="T5" fmla="*/ 28 h 50"/>
                <a:gd name="T6" fmla="*/ 28 w 47"/>
                <a:gd name="T7" fmla="*/ 50 h 50"/>
                <a:gd name="T8" fmla="*/ 47 w 47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47" y="0"/>
                  </a:moveTo>
                  <a:lnTo>
                    <a:pt x="0" y="25"/>
                  </a:lnTo>
                  <a:lnTo>
                    <a:pt x="22" y="28"/>
                  </a:lnTo>
                  <a:lnTo>
                    <a:pt x="28" y="5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0" name="Line 123"/>
            <p:cNvSpPr>
              <a:spLocks noChangeShapeType="1"/>
            </p:cNvSpPr>
            <p:nvPr/>
          </p:nvSpPr>
          <p:spPr bwMode="auto">
            <a:xfrm flipV="1">
              <a:off x="2712" y="1585"/>
              <a:ext cx="684" cy="6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1" name="Arc 124"/>
            <p:cNvSpPr>
              <a:spLocks/>
            </p:cNvSpPr>
            <p:nvPr/>
          </p:nvSpPr>
          <p:spPr bwMode="auto">
            <a:xfrm>
              <a:off x="3395" y="867"/>
              <a:ext cx="446" cy="7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0 h 21600"/>
                <a:gd name="T2" fmla="*/ 4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9"/>
                  </a:moveTo>
                  <a:cubicBezTo>
                    <a:pt x="21583" y="11928"/>
                    <a:pt x="11946" y="21573"/>
                    <a:pt x="47" y="21599"/>
                  </a:cubicBezTo>
                </a:path>
                <a:path w="21600" h="21600" stroke="0" extrusionOk="0">
                  <a:moveTo>
                    <a:pt x="21599" y="29"/>
                  </a:moveTo>
                  <a:cubicBezTo>
                    <a:pt x="21583" y="11928"/>
                    <a:pt x="11946" y="21573"/>
                    <a:pt x="4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2" name="Freeform 125"/>
            <p:cNvSpPr>
              <a:spLocks/>
            </p:cNvSpPr>
            <p:nvPr/>
          </p:nvSpPr>
          <p:spPr bwMode="auto">
            <a:xfrm>
              <a:off x="3824" y="868"/>
              <a:ext cx="36" cy="50"/>
            </a:xfrm>
            <a:custGeom>
              <a:avLst/>
              <a:gdLst>
                <a:gd name="T0" fmla="*/ 18 w 36"/>
                <a:gd name="T1" fmla="*/ 0 h 50"/>
                <a:gd name="T2" fmla="*/ 0 w 36"/>
                <a:gd name="T3" fmla="*/ 50 h 50"/>
                <a:gd name="T4" fmla="*/ 18 w 36"/>
                <a:gd name="T5" fmla="*/ 37 h 50"/>
                <a:gd name="T6" fmla="*/ 36 w 36"/>
                <a:gd name="T7" fmla="*/ 50 h 50"/>
                <a:gd name="T8" fmla="*/ 18 w 3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0">
                  <a:moveTo>
                    <a:pt x="18" y="0"/>
                  </a:moveTo>
                  <a:lnTo>
                    <a:pt x="0" y="50"/>
                  </a:lnTo>
                  <a:lnTo>
                    <a:pt x="18" y="37"/>
                  </a:lnTo>
                  <a:lnTo>
                    <a:pt x="36" y="5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3" name="Freeform 126"/>
            <p:cNvSpPr>
              <a:spLocks/>
            </p:cNvSpPr>
            <p:nvPr/>
          </p:nvSpPr>
          <p:spPr bwMode="auto">
            <a:xfrm>
              <a:off x="2610" y="2171"/>
              <a:ext cx="97" cy="71"/>
            </a:xfrm>
            <a:custGeom>
              <a:avLst/>
              <a:gdLst>
                <a:gd name="T0" fmla="*/ 0 w 290"/>
                <a:gd name="T1" fmla="*/ 0 h 213"/>
                <a:gd name="T2" fmla="*/ 168 w 290"/>
                <a:gd name="T3" fmla="*/ 213 h 213"/>
                <a:gd name="T4" fmla="*/ 290 w 290"/>
                <a:gd name="T5" fmla="*/ 1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0" h="213">
                  <a:moveTo>
                    <a:pt x="0" y="0"/>
                  </a:moveTo>
                  <a:lnTo>
                    <a:pt x="168" y="213"/>
                  </a:lnTo>
                  <a:lnTo>
                    <a:pt x="290" y="10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4" name="Freeform 127"/>
            <p:cNvSpPr>
              <a:spLocks/>
            </p:cNvSpPr>
            <p:nvPr/>
          </p:nvSpPr>
          <p:spPr bwMode="auto">
            <a:xfrm>
              <a:off x="2684" y="2176"/>
              <a:ext cx="51" cy="57"/>
            </a:xfrm>
            <a:custGeom>
              <a:avLst/>
              <a:gdLst>
                <a:gd name="T0" fmla="*/ 152 w 152"/>
                <a:gd name="T1" fmla="*/ 158 h 170"/>
                <a:gd name="T2" fmla="*/ 137 w 152"/>
                <a:gd name="T3" fmla="*/ 170 h 170"/>
                <a:gd name="T4" fmla="*/ 0 w 152"/>
                <a:gd name="T5" fmla="*/ 13 h 170"/>
                <a:gd name="T6" fmla="*/ 15 w 152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70">
                  <a:moveTo>
                    <a:pt x="152" y="158"/>
                  </a:moveTo>
                  <a:lnTo>
                    <a:pt x="137" y="170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5" name="Line 128"/>
            <p:cNvSpPr>
              <a:spLocks noChangeShapeType="1"/>
            </p:cNvSpPr>
            <p:nvPr/>
          </p:nvSpPr>
          <p:spPr bwMode="auto">
            <a:xfrm flipH="1">
              <a:off x="2684" y="2176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6" name="Line 129"/>
            <p:cNvSpPr>
              <a:spLocks noChangeShapeType="1"/>
            </p:cNvSpPr>
            <p:nvPr/>
          </p:nvSpPr>
          <p:spPr bwMode="auto">
            <a:xfrm flipV="1">
              <a:off x="3606" y="1133"/>
              <a:ext cx="0" cy="10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7" name="Arc 130"/>
            <p:cNvSpPr>
              <a:spLocks/>
            </p:cNvSpPr>
            <p:nvPr/>
          </p:nvSpPr>
          <p:spPr bwMode="auto">
            <a:xfrm>
              <a:off x="3513" y="1004"/>
              <a:ext cx="92" cy="129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236 w 21600"/>
                <a:gd name="T1" fmla="*/ 0 h 21765"/>
                <a:gd name="T2" fmla="*/ 21599 w 21600"/>
                <a:gd name="T3" fmla="*/ 21765 h 21765"/>
                <a:gd name="T4" fmla="*/ 0 w 21600"/>
                <a:gd name="T5" fmla="*/ 21599 h 21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5" fill="none" extrusionOk="0">
                  <a:moveTo>
                    <a:pt x="235" y="0"/>
                  </a:moveTo>
                  <a:cubicBezTo>
                    <a:pt x="12072" y="129"/>
                    <a:pt x="21600" y="9761"/>
                    <a:pt x="21600" y="21599"/>
                  </a:cubicBezTo>
                  <a:cubicBezTo>
                    <a:pt x="21600" y="21654"/>
                    <a:pt x="21599" y="21709"/>
                    <a:pt x="21599" y="21765"/>
                  </a:cubicBezTo>
                </a:path>
                <a:path w="21600" h="21765" stroke="0" extrusionOk="0">
                  <a:moveTo>
                    <a:pt x="235" y="0"/>
                  </a:moveTo>
                  <a:cubicBezTo>
                    <a:pt x="12072" y="129"/>
                    <a:pt x="21600" y="9761"/>
                    <a:pt x="21600" y="21599"/>
                  </a:cubicBezTo>
                  <a:cubicBezTo>
                    <a:pt x="21600" y="21654"/>
                    <a:pt x="21599" y="21709"/>
                    <a:pt x="21599" y="21765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8" name="Arc 131"/>
            <p:cNvSpPr>
              <a:spLocks/>
            </p:cNvSpPr>
            <p:nvPr/>
          </p:nvSpPr>
          <p:spPr bwMode="auto">
            <a:xfrm>
              <a:off x="3411" y="1004"/>
              <a:ext cx="103" cy="7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9" name="Arc 132"/>
            <p:cNvSpPr>
              <a:spLocks/>
            </p:cNvSpPr>
            <p:nvPr/>
          </p:nvSpPr>
          <p:spPr bwMode="auto">
            <a:xfrm>
              <a:off x="3405" y="1076"/>
              <a:ext cx="5" cy="5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 w 26242"/>
                <a:gd name="T1" fmla="*/ 21985 h 21985"/>
                <a:gd name="T2" fmla="*/ 26242 w 26242"/>
                <a:gd name="T3" fmla="*/ 505 h 21985"/>
                <a:gd name="T4" fmla="*/ 21600 w 26242"/>
                <a:gd name="T5" fmla="*/ 21600 h 2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42" h="21985" fill="none" extrusionOk="0">
                  <a:moveTo>
                    <a:pt x="3" y="21984"/>
                  </a:moveTo>
                  <a:cubicBezTo>
                    <a:pt x="1" y="21856"/>
                    <a:pt x="0" y="2172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3161" y="-1"/>
                    <a:pt x="24717" y="169"/>
                    <a:pt x="26242" y="504"/>
                  </a:cubicBezTo>
                </a:path>
                <a:path w="26242" h="21985" stroke="0" extrusionOk="0">
                  <a:moveTo>
                    <a:pt x="3" y="21984"/>
                  </a:moveTo>
                  <a:cubicBezTo>
                    <a:pt x="1" y="21856"/>
                    <a:pt x="0" y="2172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3161" y="-1"/>
                    <a:pt x="24717" y="169"/>
                    <a:pt x="26242" y="50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0" name="Line 133"/>
            <p:cNvSpPr>
              <a:spLocks noChangeShapeType="1"/>
            </p:cNvSpPr>
            <p:nvPr/>
          </p:nvSpPr>
          <p:spPr bwMode="auto">
            <a:xfrm flipH="1">
              <a:off x="3077" y="1128"/>
              <a:ext cx="32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1" name="Freeform 134"/>
            <p:cNvSpPr>
              <a:spLocks/>
            </p:cNvSpPr>
            <p:nvPr/>
          </p:nvSpPr>
          <p:spPr bwMode="auto">
            <a:xfrm>
              <a:off x="3077" y="1110"/>
              <a:ext cx="50" cy="36"/>
            </a:xfrm>
            <a:custGeom>
              <a:avLst/>
              <a:gdLst>
                <a:gd name="T0" fmla="*/ 0 w 50"/>
                <a:gd name="T1" fmla="*/ 18 h 36"/>
                <a:gd name="T2" fmla="*/ 50 w 50"/>
                <a:gd name="T3" fmla="*/ 36 h 36"/>
                <a:gd name="T4" fmla="*/ 37 w 50"/>
                <a:gd name="T5" fmla="*/ 18 h 36"/>
                <a:gd name="T6" fmla="*/ 50 w 50"/>
                <a:gd name="T7" fmla="*/ 0 h 36"/>
                <a:gd name="T8" fmla="*/ 0 w 50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6">
                  <a:moveTo>
                    <a:pt x="0" y="18"/>
                  </a:moveTo>
                  <a:lnTo>
                    <a:pt x="50" y="36"/>
                  </a:lnTo>
                  <a:lnTo>
                    <a:pt x="37" y="18"/>
                  </a:lnTo>
                  <a:lnTo>
                    <a:pt x="5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2" name="Line 135"/>
            <p:cNvSpPr>
              <a:spLocks noChangeShapeType="1"/>
            </p:cNvSpPr>
            <p:nvPr/>
          </p:nvSpPr>
          <p:spPr bwMode="auto">
            <a:xfrm flipV="1">
              <a:off x="943" y="1345"/>
              <a:ext cx="0" cy="8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" name="Arc 136"/>
            <p:cNvSpPr>
              <a:spLocks/>
            </p:cNvSpPr>
            <p:nvPr/>
          </p:nvSpPr>
          <p:spPr bwMode="auto">
            <a:xfrm>
              <a:off x="871" y="1263"/>
              <a:ext cx="71" cy="8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4" name="Arc 137"/>
            <p:cNvSpPr>
              <a:spLocks/>
            </p:cNvSpPr>
            <p:nvPr/>
          </p:nvSpPr>
          <p:spPr bwMode="auto">
            <a:xfrm>
              <a:off x="778" y="1263"/>
              <a:ext cx="93" cy="8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" name="Line 138"/>
            <p:cNvSpPr>
              <a:spLocks noChangeShapeType="1"/>
            </p:cNvSpPr>
            <p:nvPr/>
          </p:nvSpPr>
          <p:spPr bwMode="auto">
            <a:xfrm flipH="1">
              <a:off x="707" y="1350"/>
              <a:ext cx="7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" name="Freeform 139"/>
            <p:cNvSpPr>
              <a:spLocks/>
            </p:cNvSpPr>
            <p:nvPr/>
          </p:nvSpPr>
          <p:spPr bwMode="auto">
            <a:xfrm>
              <a:off x="707" y="1332"/>
              <a:ext cx="50" cy="36"/>
            </a:xfrm>
            <a:custGeom>
              <a:avLst/>
              <a:gdLst>
                <a:gd name="T0" fmla="*/ 0 w 50"/>
                <a:gd name="T1" fmla="*/ 18 h 36"/>
                <a:gd name="T2" fmla="*/ 50 w 50"/>
                <a:gd name="T3" fmla="*/ 36 h 36"/>
                <a:gd name="T4" fmla="*/ 37 w 50"/>
                <a:gd name="T5" fmla="*/ 18 h 36"/>
                <a:gd name="T6" fmla="*/ 50 w 50"/>
                <a:gd name="T7" fmla="*/ 0 h 36"/>
                <a:gd name="T8" fmla="*/ 0 w 50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6">
                  <a:moveTo>
                    <a:pt x="0" y="18"/>
                  </a:moveTo>
                  <a:lnTo>
                    <a:pt x="50" y="36"/>
                  </a:lnTo>
                  <a:lnTo>
                    <a:pt x="37" y="18"/>
                  </a:lnTo>
                  <a:lnTo>
                    <a:pt x="50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" name="Freeform 140"/>
            <p:cNvSpPr>
              <a:spLocks/>
            </p:cNvSpPr>
            <p:nvPr/>
          </p:nvSpPr>
          <p:spPr bwMode="auto">
            <a:xfrm>
              <a:off x="1376" y="1964"/>
              <a:ext cx="51" cy="92"/>
            </a:xfrm>
            <a:custGeom>
              <a:avLst/>
              <a:gdLst>
                <a:gd name="T0" fmla="*/ 153 w 153"/>
                <a:gd name="T1" fmla="*/ 274 h 274"/>
                <a:gd name="T2" fmla="*/ 0 w 153"/>
                <a:gd name="T3" fmla="*/ 138 h 274"/>
                <a:gd name="T4" fmla="*/ 0 w 153"/>
                <a:gd name="T5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74">
                  <a:moveTo>
                    <a:pt x="153" y="274"/>
                  </a:moveTo>
                  <a:lnTo>
                    <a:pt x="0" y="1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8" name="Freeform 141"/>
            <p:cNvSpPr>
              <a:spLocks/>
            </p:cNvSpPr>
            <p:nvPr/>
          </p:nvSpPr>
          <p:spPr bwMode="auto">
            <a:xfrm>
              <a:off x="1341" y="1958"/>
              <a:ext cx="70" cy="6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9" name="Line 142"/>
            <p:cNvSpPr>
              <a:spLocks noChangeShapeType="1"/>
            </p:cNvSpPr>
            <p:nvPr/>
          </p:nvSpPr>
          <p:spPr bwMode="auto">
            <a:xfrm>
              <a:off x="1341" y="195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0" name="Freeform 143"/>
            <p:cNvSpPr>
              <a:spLocks/>
            </p:cNvSpPr>
            <p:nvPr/>
          </p:nvSpPr>
          <p:spPr bwMode="auto">
            <a:xfrm>
              <a:off x="1633" y="1964"/>
              <a:ext cx="42" cy="82"/>
            </a:xfrm>
            <a:custGeom>
              <a:avLst/>
              <a:gdLst>
                <a:gd name="T0" fmla="*/ 123 w 123"/>
                <a:gd name="T1" fmla="*/ 244 h 244"/>
                <a:gd name="T2" fmla="*/ 0 w 123"/>
                <a:gd name="T3" fmla="*/ 61 h 244"/>
                <a:gd name="T4" fmla="*/ 0 w 123"/>
                <a:gd name="T5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44">
                  <a:moveTo>
                    <a:pt x="123" y="244"/>
                  </a:moveTo>
                  <a:lnTo>
                    <a:pt x="0" y="6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1" name="Freeform 144"/>
            <p:cNvSpPr>
              <a:spLocks/>
            </p:cNvSpPr>
            <p:nvPr/>
          </p:nvSpPr>
          <p:spPr bwMode="auto">
            <a:xfrm>
              <a:off x="1598" y="1958"/>
              <a:ext cx="70" cy="6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2" name="Line 145"/>
            <p:cNvSpPr>
              <a:spLocks noChangeShapeType="1"/>
            </p:cNvSpPr>
            <p:nvPr/>
          </p:nvSpPr>
          <p:spPr bwMode="auto">
            <a:xfrm>
              <a:off x="1598" y="195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3" name="Freeform 146"/>
            <p:cNvSpPr>
              <a:spLocks/>
            </p:cNvSpPr>
            <p:nvPr/>
          </p:nvSpPr>
          <p:spPr bwMode="auto">
            <a:xfrm>
              <a:off x="1798" y="1964"/>
              <a:ext cx="77" cy="78"/>
            </a:xfrm>
            <a:custGeom>
              <a:avLst/>
              <a:gdLst>
                <a:gd name="T0" fmla="*/ 231 w 231"/>
                <a:gd name="T1" fmla="*/ 230 h 230"/>
                <a:gd name="T2" fmla="*/ 0 w 231"/>
                <a:gd name="T3" fmla="*/ 91 h 230"/>
                <a:gd name="T4" fmla="*/ 0 w 231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1" h="230">
                  <a:moveTo>
                    <a:pt x="231" y="230"/>
                  </a:moveTo>
                  <a:lnTo>
                    <a:pt x="0" y="9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4" name="Freeform 147"/>
            <p:cNvSpPr>
              <a:spLocks/>
            </p:cNvSpPr>
            <p:nvPr/>
          </p:nvSpPr>
          <p:spPr bwMode="auto">
            <a:xfrm>
              <a:off x="1763" y="1958"/>
              <a:ext cx="70" cy="6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5" name="Line 148"/>
            <p:cNvSpPr>
              <a:spLocks noChangeShapeType="1"/>
            </p:cNvSpPr>
            <p:nvPr/>
          </p:nvSpPr>
          <p:spPr bwMode="auto">
            <a:xfrm>
              <a:off x="1763" y="195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6" name="Freeform 149"/>
            <p:cNvSpPr>
              <a:spLocks/>
            </p:cNvSpPr>
            <p:nvPr/>
          </p:nvSpPr>
          <p:spPr bwMode="auto">
            <a:xfrm>
              <a:off x="2096" y="1980"/>
              <a:ext cx="41" cy="71"/>
            </a:xfrm>
            <a:custGeom>
              <a:avLst/>
              <a:gdLst>
                <a:gd name="T0" fmla="*/ 123 w 123"/>
                <a:gd name="T1" fmla="*/ 213 h 213"/>
                <a:gd name="T2" fmla="*/ 0 w 123"/>
                <a:gd name="T3" fmla="*/ 107 h 213"/>
                <a:gd name="T4" fmla="*/ 0 w 123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13">
                  <a:moveTo>
                    <a:pt x="123" y="213"/>
                  </a:moveTo>
                  <a:lnTo>
                    <a:pt x="0" y="10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7" name="Freeform 150"/>
            <p:cNvSpPr>
              <a:spLocks/>
            </p:cNvSpPr>
            <p:nvPr/>
          </p:nvSpPr>
          <p:spPr bwMode="auto">
            <a:xfrm>
              <a:off x="2060" y="1973"/>
              <a:ext cx="71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8" name="Line 151"/>
            <p:cNvSpPr>
              <a:spLocks noChangeShapeType="1"/>
            </p:cNvSpPr>
            <p:nvPr/>
          </p:nvSpPr>
          <p:spPr bwMode="auto">
            <a:xfrm>
              <a:off x="2060" y="197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9" name="Freeform 152"/>
            <p:cNvSpPr>
              <a:spLocks/>
            </p:cNvSpPr>
            <p:nvPr/>
          </p:nvSpPr>
          <p:spPr bwMode="auto">
            <a:xfrm>
              <a:off x="2337" y="1974"/>
              <a:ext cx="46" cy="77"/>
            </a:xfrm>
            <a:custGeom>
              <a:avLst/>
              <a:gdLst>
                <a:gd name="T0" fmla="*/ 139 w 139"/>
                <a:gd name="T1" fmla="*/ 230 h 230"/>
                <a:gd name="T2" fmla="*/ 0 w 139"/>
                <a:gd name="T3" fmla="*/ 92 h 230"/>
                <a:gd name="T4" fmla="*/ 0 w 139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30">
                  <a:moveTo>
                    <a:pt x="139" y="230"/>
                  </a:moveTo>
                  <a:lnTo>
                    <a:pt x="0" y="9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0" name="Freeform 153"/>
            <p:cNvSpPr>
              <a:spLocks/>
            </p:cNvSpPr>
            <p:nvPr/>
          </p:nvSpPr>
          <p:spPr bwMode="auto">
            <a:xfrm>
              <a:off x="2302" y="1968"/>
              <a:ext cx="70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1" name="Line 154"/>
            <p:cNvSpPr>
              <a:spLocks noChangeShapeType="1"/>
            </p:cNvSpPr>
            <p:nvPr/>
          </p:nvSpPr>
          <p:spPr bwMode="auto">
            <a:xfrm>
              <a:off x="2302" y="196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2" name="Arc 155"/>
            <p:cNvSpPr>
              <a:spLocks/>
            </p:cNvSpPr>
            <p:nvPr/>
          </p:nvSpPr>
          <p:spPr bwMode="auto">
            <a:xfrm>
              <a:off x="2337" y="2076"/>
              <a:ext cx="103" cy="14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08 w 21808"/>
                <a:gd name="T1" fmla="*/ 21599 h 21600"/>
                <a:gd name="T2" fmla="*/ 0 w 21808"/>
                <a:gd name="T3" fmla="*/ 151 h 21600"/>
                <a:gd name="T4" fmla="*/ 21599 w 2180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8" h="21600" fill="none" extrusionOk="0">
                  <a:moveTo>
                    <a:pt x="21807" y="21598"/>
                  </a:moveTo>
                  <a:cubicBezTo>
                    <a:pt x="21738" y="21599"/>
                    <a:pt x="21668" y="21599"/>
                    <a:pt x="21599" y="21600"/>
                  </a:cubicBezTo>
                  <a:cubicBezTo>
                    <a:pt x="9728" y="21600"/>
                    <a:pt x="82" y="12021"/>
                    <a:pt x="-1" y="151"/>
                  </a:cubicBezTo>
                </a:path>
                <a:path w="21808" h="21600" stroke="0" extrusionOk="0">
                  <a:moveTo>
                    <a:pt x="21807" y="21598"/>
                  </a:moveTo>
                  <a:cubicBezTo>
                    <a:pt x="21738" y="21599"/>
                    <a:pt x="21668" y="21599"/>
                    <a:pt x="21599" y="21600"/>
                  </a:cubicBezTo>
                  <a:cubicBezTo>
                    <a:pt x="9728" y="21600"/>
                    <a:pt x="82" y="12021"/>
                    <a:pt x="-1" y="151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3" name="Freeform 156"/>
            <p:cNvSpPr>
              <a:spLocks/>
            </p:cNvSpPr>
            <p:nvPr/>
          </p:nvSpPr>
          <p:spPr bwMode="auto">
            <a:xfrm>
              <a:off x="2440" y="2186"/>
              <a:ext cx="7" cy="70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4" name="Line 157"/>
            <p:cNvSpPr>
              <a:spLocks noChangeShapeType="1"/>
            </p:cNvSpPr>
            <p:nvPr/>
          </p:nvSpPr>
          <p:spPr bwMode="auto">
            <a:xfrm flipH="1">
              <a:off x="2440" y="218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5" name="Arc 158"/>
            <p:cNvSpPr>
              <a:spLocks/>
            </p:cNvSpPr>
            <p:nvPr/>
          </p:nvSpPr>
          <p:spPr bwMode="auto">
            <a:xfrm>
              <a:off x="2111" y="2076"/>
              <a:ext cx="72" cy="1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00 w 21900"/>
                <a:gd name="T1" fmla="*/ 21598 h 21600"/>
                <a:gd name="T2" fmla="*/ 0 w 21900"/>
                <a:gd name="T3" fmla="*/ 146 h 21600"/>
                <a:gd name="T4" fmla="*/ 21600 w 219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00" h="21600" fill="none" extrusionOk="0">
                  <a:moveTo>
                    <a:pt x="21899" y="21597"/>
                  </a:moveTo>
                  <a:cubicBezTo>
                    <a:pt x="21800" y="21599"/>
                    <a:pt x="21700" y="21599"/>
                    <a:pt x="21600" y="21600"/>
                  </a:cubicBezTo>
                  <a:cubicBezTo>
                    <a:pt x="9727" y="21600"/>
                    <a:pt x="80" y="12018"/>
                    <a:pt x="0" y="145"/>
                  </a:cubicBezTo>
                </a:path>
                <a:path w="21900" h="21600" stroke="0" extrusionOk="0">
                  <a:moveTo>
                    <a:pt x="21899" y="21597"/>
                  </a:moveTo>
                  <a:cubicBezTo>
                    <a:pt x="21800" y="21599"/>
                    <a:pt x="21700" y="21599"/>
                    <a:pt x="21600" y="21600"/>
                  </a:cubicBezTo>
                  <a:cubicBezTo>
                    <a:pt x="9727" y="21600"/>
                    <a:pt x="80" y="12018"/>
                    <a:pt x="0" y="14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6" name="Freeform 159"/>
            <p:cNvSpPr>
              <a:spLocks/>
            </p:cNvSpPr>
            <p:nvPr/>
          </p:nvSpPr>
          <p:spPr bwMode="auto">
            <a:xfrm>
              <a:off x="2183" y="2191"/>
              <a:ext cx="7" cy="70"/>
            </a:xfrm>
            <a:custGeom>
              <a:avLst/>
              <a:gdLst>
                <a:gd name="T0" fmla="*/ 22 w 22"/>
                <a:gd name="T1" fmla="*/ 208 h 208"/>
                <a:gd name="T2" fmla="*/ 0 w 22"/>
                <a:gd name="T3" fmla="*/ 208 h 208"/>
                <a:gd name="T4" fmla="*/ 0 w 22"/>
                <a:gd name="T5" fmla="*/ 0 h 208"/>
                <a:gd name="T6" fmla="*/ 22 w 22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8">
                  <a:moveTo>
                    <a:pt x="22" y="208"/>
                  </a:moveTo>
                  <a:lnTo>
                    <a:pt x="0" y="20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7" name="Line 160"/>
            <p:cNvSpPr>
              <a:spLocks noChangeShapeType="1"/>
            </p:cNvSpPr>
            <p:nvPr/>
          </p:nvSpPr>
          <p:spPr bwMode="auto">
            <a:xfrm flipH="1">
              <a:off x="2183" y="219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8" name="Arc 161"/>
            <p:cNvSpPr>
              <a:spLocks/>
            </p:cNvSpPr>
            <p:nvPr/>
          </p:nvSpPr>
          <p:spPr bwMode="auto">
            <a:xfrm>
              <a:off x="1869" y="2051"/>
              <a:ext cx="93" cy="17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9" name="Freeform 162"/>
            <p:cNvSpPr>
              <a:spLocks/>
            </p:cNvSpPr>
            <p:nvPr/>
          </p:nvSpPr>
          <p:spPr bwMode="auto">
            <a:xfrm>
              <a:off x="1962" y="2196"/>
              <a:ext cx="8" cy="70"/>
            </a:xfrm>
            <a:custGeom>
              <a:avLst/>
              <a:gdLst>
                <a:gd name="T0" fmla="*/ 22 w 22"/>
                <a:gd name="T1" fmla="*/ 208 h 208"/>
                <a:gd name="T2" fmla="*/ 0 w 22"/>
                <a:gd name="T3" fmla="*/ 208 h 208"/>
                <a:gd name="T4" fmla="*/ 0 w 22"/>
                <a:gd name="T5" fmla="*/ 0 h 208"/>
                <a:gd name="T6" fmla="*/ 22 w 22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8">
                  <a:moveTo>
                    <a:pt x="22" y="208"/>
                  </a:moveTo>
                  <a:lnTo>
                    <a:pt x="0" y="20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0" name="Line 163"/>
            <p:cNvSpPr>
              <a:spLocks noChangeShapeType="1"/>
            </p:cNvSpPr>
            <p:nvPr/>
          </p:nvSpPr>
          <p:spPr bwMode="auto">
            <a:xfrm flipH="1">
              <a:off x="1962" y="2196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1" name="Line 164"/>
            <p:cNvSpPr>
              <a:spLocks noChangeShapeType="1"/>
            </p:cNvSpPr>
            <p:nvPr/>
          </p:nvSpPr>
          <p:spPr bwMode="auto">
            <a:xfrm flipH="1">
              <a:off x="1725" y="2426"/>
              <a:ext cx="139" cy="18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2" name="Freeform 165"/>
            <p:cNvSpPr>
              <a:spLocks/>
            </p:cNvSpPr>
            <p:nvPr/>
          </p:nvSpPr>
          <p:spPr bwMode="auto">
            <a:xfrm>
              <a:off x="1125" y="1889"/>
              <a:ext cx="86" cy="186"/>
            </a:xfrm>
            <a:custGeom>
              <a:avLst/>
              <a:gdLst>
                <a:gd name="T0" fmla="*/ 256 w 256"/>
                <a:gd name="T1" fmla="*/ 556 h 556"/>
                <a:gd name="T2" fmla="*/ 0 w 256"/>
                <a:gd name="T3" fmla="*/ 300 h 556"/>
                <a:gd name="T4" fmla="*/ 15 w 256"/>
                <a:gd name="T5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6" h="556">
                  <a:moveTo>
                    <a:pt x="256" y="556"/>
                  </a:moveTo>
                  <a:lnTo>
                    <a:pt x="0" y="300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3" name="Freeform 166"/>
            <p:cNvSpPr>
              <a:spLocks/>
            </p:cNvSpPr>
            <p:nvPr/>
          </p:nvSpPr>
          <p:spPr bwMode="auto">
            <a:xfrm>
              <a:off x="1095" y="1880"/>
              <a:ext cx="70" cy="10"/>
            </a:xfrm>
            <a:custGeom>
              <a:avLst/>
              <a:gdLst>
                <a:gd name="T0" fmla="*/ 209 w 209"/>
                <a:gd name="T1" fmla="*/ 9 h 28"/>
                <a:gd name="T2" fmla="*/ 209 w 209"/>
                <a:gd name="T3" fmla="*/ 28 h 28"/>
                <a:gd name="T4" fmla="*/ 0 w 209"/>
                <a:gd name="T5" fmla="*/ 19 h 28"/>
                <a:gd name="T6" fmla="*/ 0 w 20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9"/>
                  </a:moveTo>
                  <a:lnTo>
                    <a:pt x="209" y="28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4" name="Line 167"/>
            <p:cNvSpPr>
              <a:spLocks noChangeShapeType="1"/>
            </p:cNvSpPr>
            <p:nvPr/>
          </p:nvSpPr>
          <p:spPr bwMode="auto">
            <a:xfrm>
              <a:off x="2427" y="4888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0250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04800" y="685800"/>
            <a:ext cx="5980113" cy="7875588"/>
            <a:chOff x="192" y="432"/>
            <a:chExt cx="3767" cy="4961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92" y="432"/>
              <a:ext cx="3767" cy="4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26" y="262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876" y="26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26" y="25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876" y="25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26" y="24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876" y="24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6" y="24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876" y="24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26" y="2345"/>
              <a:ext cx="369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07" y="232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41" y="232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26" y="227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876" y="227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26" y="220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876" y="22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26" y="213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876" y="21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26" y="20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876" y="206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26" y="1992"/>
              <a:ext cx="369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07" y="197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41" y="197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226" y="192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876" y="19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226" y="18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876" y="18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Line 32"/>
            <p:cNvSpPr>
              <a:spLocks noChangeShapeType="1"/>
            </p:cNvSpPr>
            <p:nvPr/>
          </p:nvSpPr>
          <p:spPr bwMode="auto">
            <a:xfrm>
              <a:off x="226" y="17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Line 33"/>
            <p:cNvSpPr>
              <a:spLocks noChangeShapeType="1"/>
            </p:cNvSpPr>
            <p:nvPr/>
          </p:nvSpPr>
          <p:spPr bwMode="auto">
            <a:xfrm>
              <a:off x="3876" y="17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Line 34"/>
            <p:cNvSpPr>
              <a:spLocks noChangeShapeType="1"/>
            </p:cNvSpPr>
            <p:nvPr/>
          </p:nvSpPr>
          <p:spPr bwMode="auto">
            <a:xfrm>
              <a:off x="226" y="171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Line 35"/>
            <p:cNvSpPr>
              <a:spLocks noChangeShapeType="1"/>
            </p:cNvSpPr>
            <p:nvPr/>
          </p:nvSpPr>
          <p:spPr bwMode="auto">
            <a:xfrm>
              <a:off x="3876" y="17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Line 36"/>
            <p:cNvSpPr>
              <a:spLocks noChangeShapeType="1"/>
            </p:cNvSpPr>
            <p:nvPr/>
          </p:nvSpPr>
          <p:spPr bwMode="auto">
            <a:xfrm>
              <a:off x="226" y="1645"/>
              <a:ext cx="369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Line 37"/>
            <p:cNvSpPr>
              <a:spLocks noChangeShapeType="1"/>
            </p:cNvSpPr>
            <p:nvPr/>
          </p:nvSpPr>
          <p:spPr bwMode="auto">
            <a:xfrm>
              <a:off x="1607" y="162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38"/>
            <p:cNvSpPr>
              <a:spLocks noChangeShapeType="1"/>
            </p:cNvSpPr>
            <p:nvPr/>
          </p:nvSpPr>
          <p:spPr bwMode="auto">
            <a:xfrm>
              <a:off x="2541" y="162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Line 39"/>
            <p:cNvSpPr>
              <a:spLocks noChangeShapeType="1"/>
            </p:cNvSpPr>
            <p:nvPr/>
          </p:nvSpPr>
          <p:spPr bwMode="auto">
            <a:xfrm>
              <a:off x="226" y="157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Line 40"/>
            <p:cNvSpPr>
              <a:spLocks noChangeShapeType="1"/>
            </p:cNvSpPr>
            <p:nvPr/>
          </p:nvSpPr>
          <p:spPr bwMode="auto">
            <a:xfrm>
              <a:off x="3876" y="157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Line 41"/>
            <p:cNvSpPr>
              <a:spLocks noChangeShapeType="1"/>
            </p:cNvSpPr>
            <p:nvPr/>
          </p:nvSpPr>
          <p:spPr bwMode="auto">
            <a:xfrm>
              <a:off x="226" y="150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Line 42"/>
            <p:cNvSpPr>
              <a:spLocks noChangeShapeType="1"/>
            </p:cNvSpPr>
            <p:nvPr/>
          </p:nvSpPr>
          <p:spPr bwMode="auto">
            <a:xfrm>
              <a:off x="3876" y="15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Line 43"/>
            <p:cNvSpPr>
              <a:spLocks noChangeShapeType="1"/>
            </p:cNvSpPr>
            <p:nvPr/>
          </p:nvSpPr>
          <p:spPr bwMode="auto">
            <a:xfrm>
              <a:off x="226" y="143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Line 44"/>
            <p:cNvSpPr>
              <a:spLocks noChangeShapeType="1"/>
            </p:cNvSpPr>
            <p:nvPr/>
          </p:nvSpPr>
          <p:spPr bwMode="auto">
            <a:xfrm>
              <a:off x="3876" y="14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Line 45"/>
            <p:cNvSpPr>
              <a:spLocks noChangeShapeType="1"/>
            </p:cNvSpPr>
            <p:nvPr/>
          </p:nvSpPr>
          <p:spPr bwMode="auto">
            <a:xfrm>
              <a:off x="226" y="13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Line 46"/>
            <p:cNvSpPr>
              <a:spLocks noChangeShapeType="1"/>
            </p:cNvSpPr>
            <p:nvPr/>
          </p:nvSpPr>
          <p:spPr bwMode="auto">
            <a:xfrm>
              <a:off x="3876" y="136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Line 47"/>
            <p:cNvSpPr>
              <a:spLocks noChangeShapeType="1"/>
            </p:cNvSpPr>
            <p:nvPr/>
          </p:nvSpPr>
          <p:spPr bwMode="auto">
            <a:xfrm>
              <a:off x="226" y="1293"/>
              <a:ext cx="369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Line 48"/>
            <p:cNvSpPr>
              <a:spLocks noChangeShapeType="1"/>
            </p:cNvSpPr>
            <p:nvPr/>
          </p:nvSpPr>
          <p:spPr bwMode="auto">
            <a:xfrm>
              <a:off x="1607" y="127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Line 49"/>
            <p:cNvSpPr>
              <a:spLocks noChangeShapeType="1"/>
            </p:cNvSpPr>
            <p:nvPr/>
          </p:nvSpPr>
          <p:spPr bwMode="auto">
            <a:xfrm>
              <a:off x="2541" y="127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Line 50"/>
            <p:cNvSpPr>
              <a:spLocks noChangeShapeType="1"/>
            </p:cNvSpPr>
            <p:nvPr/>
          </p:nvSpPr>
          <p:spPr bwMode="auto">
            <a:xfrm>
              <a:off x="226" y="122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Line 51"/>
            <p:cNvSpPr>
              <a:spLocks noChangeShapeType="1"/>
            </p:cNvSpPr>
            <p:nvPr/>
          </p:nvSpPr>
          <p:spPr bwMode="auto">
            <a:xfrm>
              <a:off x="3876" y="12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Line 52"/>
            <p:cNvSpPr>
              <a:spLocks noChangeShapeType="1"/>
            </p:cNvSpPr>
            <p:nvPr/>
          </p:nvSpPr>
          <p:spPr bwMode="auto">
            <a:xfrm>
              <a:off x="226" y="115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Line 53"/>
            <p:cNvSpPr>
              <a:spLocks noChangeShapeType="1"/>
            </p:cNvSpPr>
            <p:nvPr/>
          </p:nvSpPr>
          <p:spPr bwMode="auto">
            <a:xfrm>
              <a:off x="3876" y="11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Line 54"/>
            <p:cNvSpPr>
              <a:spLocks noChangeShapeType="1"/>
            </p:cNvSpPr>
            <p:nvPr/>
          </p:nvSpPr>
          <p:spPr bwMode="auto">
            <a:xfrm>
              <a:off x="226" y="10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Line 55"/>
            <p:cNvSpPr>
              <a:spLocks noChangeShapeType="1"/>
            </p:cNvSpPr>
            <p:nvPr/>
          </p:nvSpPr>
          <p:spPr bwMode="auto">
            <a:xfrm>
              <a:off x="3876" y="1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Line 56"/>
            <p:cNvSpPr>
              <a:spLocks noChangeShapeType="1"/>
            </p:cNvSpPr>
            <p:nvPr/>
          </p:nvSpPr>
          <p:spPr bwMode="auto">
            <a:xfrm>
              <a:off x="226" y="101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Line 57"/>
            <p:cNvSpPr>
              <a:spLocks noChangeShapeType="1"/>
            </p:cNvSpPr>
            <p:nvPr/>
          </p:nvSpPr>
          <p:spPr bwMode="auto">
            <a:xfrm>
              <a:off x="3876" y="10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Line 58"/>
            <p:cNvSpPr>
              <a:spLocks noChangeShapeType="1"/>
            </p:cNvSpPr>
            <p:nvPr/>
          </p:nvSpPr>
          <p:spPr bwMode="auto">
            <a:xfrm>
              <a:off x="226" y="945"/>
              <a:ext cx="369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Line 59"/>
            <p:cNvSpPr>
              <a:spLocks noChangeShapeType="1"/>
            </p:cNvSpPr>
            <p:nvPr/>
          </p:nvSpPr>
          <p:spPr bwMode="auto">
            <a:xfrm>
              <a:off x="1607" y="92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Line 60"/>
            <p:cNvSpPr>
              <a:spLocks noChangeShapeType="1"/>
            </p:cNvSpPr>
            <p:nvPr/>
          </p:nvSpPr>
          <p:spPr bwMode="auto">
            <a:xfrm>
              <a:off x="2541" y="92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Line 61"/>
            <p:cNvSpPr>
              <a:spLocks noChangeShapeType="1"/>
            </p:cNvSpPr>
            <p:nvPr/>
          </p:nvSpPr>
          <p:spPr bwMode="auto">
            <a:xfrm>
              <a:off x="226" y="87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Line 62"/>
            <p:cNvSpPr>
              <a:spLocks noChangeShapeType="1"/>
            </p:cNvSpPr>
            <p:nvPr/>
          </p:nvSpPr>
          <p:spPr bwMode="auto">
            <a:xfrm>
              <a:off x="3876" y="8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Line 63"/>
            <p:cNvSpPr>
              <a:spLocks noChangeShapeType="1"/>
            </p:cNvSpPr>
            <p:nvPr/>
          </p:nvSpPr>
          <p:spPr bwMode="auto">
            <a:xfrm>
              <a:off x="226" y="80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Line 64"/>
            <p:cNvSpPr>
              <a:spLocks noChangeShapeType="1"/>
            </p:cNvSpPr>
            <p:nvPr/>
          </p:nvSpPr>
          <p:spPr bwMode="auto">
            <a:xfrm>
              <a:off x="3876" y="8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Line 65"/>
            <p:cNvSpPr>
              <a:spLocks noChangeShapeType="1"/>
            </p:cNvSpPr>
            <p:nvPr/>
          </p:nvSpPr>
          <p:spPr bwMode="auto">
            <a:xfrm>
              <a:off x="226" y="7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Line 66"/>
            <p:cNvSpPr>
              <a:spLocks noChangeShapeType="1"/>
            </p:cNvSpPr>
            <p:nvPr/>
          </p:nvSpPr>
          <p:spPr bwMode="auto">
            <a:xfrm>
              <a:off x="3876" y="7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Line 67"/>
            <p:cNvSpPr>
              <a:spLocks noChangeShapeType="1"/>
            </p:cNvSpPr>
            <p:nvPr/>
          </p:nvSpPr>
          <p:spPr bwMode="auto">
            <a:xfrm>
              <a:off x="226" y="6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Line 68"/>
            <p:cNvSpPr>
              <a:spLocks noChangeShapeType="1"/>
            </p:cNvSpPr>
            <p:nvPr/>
          </p:nvSpPr>
          <p:spPr bwMode="auto">
            <a:xfrm>
              <a:off x="3876" y="66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Rectangle 69"/>
            <p:cNvSpPr>
              <a:spLocks noChangeArrowheads="1"/>
            </p:cNvSpPr>
            <p:nvPr/>
          </p:nvSpPr>
          <p:spPr bwMode="auto">
            <a:xfrm>
              <a:off x="218" y="598"/>
              <a:ext cx="3706" cy="209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Oval 70"/>
            <p:cNvSpPr>
              <a:spLocks noChangeArrowheads="1"/>
            </p:cNvSpPr>
            <p:nvPr/>
          </p:nvSpPr>
          <p:spPr bwMode="auto">
            <a:xfrm>
              <a:off x="457" y="2309"/>
              <a:ext cx="123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2" name="Rectangle 71"/>
            <p:cNvSpPr>
              <a:spLocks noChangeArrowheads="1"/>
            </p:cNvSpPr>
            <p:nvPr/>
          </p:nvSpPr>
          <p:spPr bwMode="auto">
            <a:xfrm>
              <a:off x="1344" y="1982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3" name="Oval 72"/>
            <p:cNvSpPr>
              <a:spLocks noChangeArrowheads="1"/>
            </p:cNvSpPr>
            <p:nvPr/>
          </p:nvSpPr>
          <p:spPr bwMode="auto">
            <a:xfrm>
              <a:off x="1484" y="2226"/>
              <a:ext cx="123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4" name="Rectangle 73"/>
            <p:cNvSpPr>
              <a:spLocks noChangeArrowheads="1"/>
            </p:cNvSpPr>
            <p:nvPr/>
          </p:nvSpPr>
          <p:spPr bwMode="auto">
            <a:xfrm>
              <a:off x="1811" y="198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5" name="Oval 74"/>
            <p:cNvSpPr>
              <a:spLocks noChangeArrowheads="1"/>
            </p:cNvSpPr>
            <p:nvPr/>
          </p:nvSpPr>
          <p:spPr bwMode="auto">
            <a:xfrm>
              <a:off x="1718" y="2221"/>
              <a:ext cx="123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6" name="Rectangle 75"/>
            <p:cNvSpPr>
              <a:spLocks noChangeArrowheads="1"/>
            </p:cNvSpPr>
            <p:nvPr/>
          </p:nvSpPr>
          <p:spPr bwMode="auto">
            <a:xfrm>
              <a:off x="2279" y="1982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7" name="Rectangle 76"/>
            <p:cNvSpPr>
              <a:spLocks noChangeArrowheads="1"/>
            </p:cNvSpPr>
            <p:nvPr/>
          </p:nvSpPr>
          <p:spPr bwMode="auto">
            <a:xfrm>
              <a:off x="1957" y="2221"/>
              <a:ext cx="122" cy="122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Line 77"/>
            <p:cNvSpPr>
              <a:spLocks noChangeShapeType="1"/>
            </p:cNvSpPr>
            <p:nvPr/>
          </p:nvSpPr>
          <p:spPr bwMode="auto">
            <a:xfrm>
              <a:off x="1957" y="2220"/>
              <a:ext cx="119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9" name="Line 78"/>
            <p:cNvSpPr>
              <a:spLocks noChangeShapeType="1"/>
            </p:cNvSpPr>
            <p:nvPr/>
          </p:nvSpPr>
          <p:spPr bwMode="auto">
            <a:xfrm flipV="1">
              <a:off x="1957" y="2220"/>
              <a:ext cx="119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0" name="Rectangle 79"/>
            <p:cNvSpPr>
              <a:spLocks noChangeArrowheads="1"/>
            </p:cNvSpPr>
            <p:nvPr/>
          </p:nvSpPr>
          <p:spPr bwMode="auto">
            <a:xfrm>
              <a:off x="1007" y="181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1" name="Oval 80"/>
            <p:cNvSpPr>
              <a:spLocks noChangeArrowheads="1"/>
            </p:cNvSpPr>
            <p:nvPr/>
          </p:nvSpPr>
          <p:spPr bwMode="auto">
            <a:xfrm>
              <a:off x="2195" y="2221"/>
              <a:ext cx="123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2" name="Rectangle 81"/>
            <p:cNvSpPr>
              <a:spLocks noChangeArrowheads="1"/>
            </p:cNvSpPr>
            <p:nvPr/>
          </p:nvSpPr>
          <p:spPr bwMode="auto">
            <a:xfrm>
              <a:off x="1952" y="179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3" name="Oval 82"/>
            <p:cNvSpPr>
              <a:spLocks noChangeArrowheads="1"/>
            </p:cNvSpPr>
            <p:nvPr/>
          </p:nvSpPr>
          <p:spPr bwMode="auto">
            <a:xfrm>
              <a:off x="2444" y="2221"/>
              <a:ext cx="124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4" name="Rectangle 83"/>
            <p:cNvSpPr>
              <a:spLocks noChangeArrowheads="1"/>
            </p:cNvSpPr>
            <p:nvPr/>
          </p:nvSpPr>
          <p:spPr bwMode="auto">
            <a:xfrm>
              <a:off x="2891" y="192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5" name="Oval 84"/>
            <p:cNvSpPr>
              <a:spLocks noChangeArrowheads="1"/>
            </p:cNvSpPr>
            <p:nvPr/>
          </p:nvSpPr>
          <p:spPr bwMode="auto">
            <a:xfrm>
              <a:off x="3592" y="2350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6" name="Rectangle 85"/>
            <p:cNvSpPr>
              <a:spLocks noChangeArrowheads="1"/>
            </p:cNvSpPr>
            <p:nvPr/>
          </p:nvSpPr>
          <p:spPr bwMode="auto">
            <a:xfrm>
              <a:off x="2533" y="1982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7" name="Oval 86"/>
            <p:cNvSpPr>
              <a:spLocks noChangeArrowheads="1"/>
            </p:cNvSpPr>
            <p:nvPr/>
          </p:nvSpPr>
          <p:spPr bwMode="auto">
            <a:xfrm>
              <a:off x="1261" y="2210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8" name="Rectangle 87"/>
            <p:cNvSpPr>
              <a:spLocks noChangeArrowheads="1"/>
            </p:cNvSpPr>
            <p:nvPr/>
          </p:nvSpPr>
          <p:spPr bwMode="auto">
            <a:xfrm>
              <a:off x="472" y="178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9" name="Oval 88"/>
            <p:cNvSpPr>
              <a:spLocks noChangeArrowheads="1"/>
            </p:cNvSpPr>
            <p:nvPr/>
          </p:nvSpPr>
          <p:spPr bwMode="auto">
            <a:xfrm>
              <a:off x="1957" y="2557"/>
              <a:ext cx="122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0" name="Rectangle 89"/>
            <p:cNvSpPr>
              <a:spLocks noChangeArrowheads="1"/>
            </p:cNvSpPr>
            <p:nvPr/>
          </p:nvSpPr>
          <p:spPr bwMode="auto">
            <a:xfrm>
              <a:off x="3633" y="146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1" name="Oval 90"/>
            <p:cNvSpPr>
              <a:spLocks noChangeArrowheads="1"/>
            </p:cNvSpPr>
            <p:nvPr/>
          </p:nvSpPr>
          <p:spPr bwMode="auto">
            <a:xfrm>
              <a:off x="2663" y="2226"/>
              <a:ext cx="123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2" name="Rectangle 91"/>
            <p:cNvSpPr>
              <a:spLocks noChangeArrowheads="1"/>
            </p:cNvSpPr>
            <p:nvPr/>
          </p:nvSpPr>
          <p:spPr bwMode="auto">
            <a:xfrm>
              <a:off x="1861" y="1199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3" name="Oval 92"/>
            <p:cNvSpPr>
              <a:spLocks noChangeArrowheads="1"/>
            </p:cNvSpPr>
            <p:nvPr/>
          </p:nvSpPr>
          <p:spPr bwMode="auto">
            <a:xfrm>
              <a:off x="3208" y="2334"/>
              <a:ext cx="122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4" name="Rectangle 93"/>
            <p:cNvSpPr>
              <a:spLocks noChangeArrowheads="1"/>
            </p:cNvSpPr>
            <p:nvPr/>
          </p:nvSpPr>
          <p:spPr bwMode="auto">
            <a:xfrm>
              <a:off x="3197" y="175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5" name="Rectangle 94"/>
            <p:cNvSpPr>
              <a:spLocks noChangeArrowheads="1"/>
            </p:cNvSpPr>
            <p:nvPr/>
          </p:nvSpPr>
          <p:spPr bwMode="auto">
            <a:xfrm>
              <a:off x="279" y="2760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6" name="Rectangle 95"/>
            <p:cNvSpPr>
              <a:spLocks noChangeArrowheads="1"/>
            </p:cNvSpPr>
            <p:nvPr/>
          </p:nvSpPr>
          <p:spPr bwMode="auto">
            <a:xfrm>
              <a:off x="1509" y="458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7" name="Rectangle 96"/>
            <p:cNvSpPr>
              <a:spLocks noChangeArrowheads="1"/>
            </p:cNvSpPr>
            <p:nvPr/>
          </p:nvSpPr>
          <p:spPr bwMode="auto">
            <a:xfrm>
              <a:off x="1873" y="458"/>
              <a:ext cx="94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Roger 52 Ditch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8" name="Rectangle 97"/>
            <p:cNvSpPr>
              <a:spLocks noChangeArrowheads="1"/>
            </p:cNvSpPr>
            <p:nvPr/>
          </p:nvSpPr>
          <p:spPr bwMode="auto">
            <a:xfrm>
              <a:off x="286" y="3005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9" name="Rectangle 98"/>
            <p:cNvSpPr>
              <a:spLocks noChangeArrowheads="1"/>
            </p:cNvSpPr>
            <p:nvPr/>
          </p:nvSpPr>
          <p:spPr bwMode="auto">
            <a:xfrm>
              <a:off x="480" y="3005"/>
              <a:ext cx="8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0" name="Rectangle 99"/>
            <p:cNvSpPr>
              <a:spLocks noChangeArrowheads="1"/>
            </p:cNvSpPr>
            <p:nvPr/>
          </p:nvSpPr>
          <p:spPr bwMode="auto">
            <a:xfrm>
              <a:off x="286" y="3202"/>
              <a:ext cx="20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1" name="Rectangle 100"/>
            <p:cNvSpPr>
              <a:spLocks noChangeArrowheads="1"/>
            </p:cNvSpPr>
            <p:nvPr/>
          </p:nvSpPr>
          <p:spPr bwMode="auto">
            <a:xfrm>
              <a:off x="480" y="3202"/>
              <a:ext cx="8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2" name="Rectangle 101"/>
            <p:cNvSpPr>
              <a:spLocks noChangeArrowheads="1"/>
            </p:cNvSpPr>
            <p:nvPr/>
          </p:nvSpPr>
          <p:spPr bwMode="auto">
            <a:xfrm>
              <a:off x="286" y="339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3" name="Rectangle 102"/>
            <p:cNvSpPr>
              <a:spLocks noChangeArrowheads="1"/>
            </p:cNvSpPr>
            <p:nvPr/>
          </p:nvSpPr>
          <p:spPr bwMode="auto">
            <a:xfrm>
              <a:off x="480" y="3399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4" name="Rectangle 103"/>
            <p:cNvSpPr>
              <a:spLocks noChangeArrowheads="1"/>
            </p:cNvSpPr>
            <p:nvPr/>
          </p:nvSpPr>
          <p:spPr bwMode="auto">
            <a:xfrm>
              <a:off x="286" y="359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5" name="Rectangle 104"/>
            <p:cNvSpPr>
              <a:spLocks noChangeArrowheads="1"/>
            </p:cNvSpPr>
            <p:nvPr/>
          </p:nvSpPr>
          <p:spPr bwMode="auto">
            <a:xfrm>
              <a:off x="472" y="3596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6" name="Rectangle 105"/>
            <p:cNvSpPr>
              <a:spLocks noChangeArrowheads="1"/>
            </p:cNvSpPr>
            <p:nvPr/>
          </p:nvSpPr>
          <p:spPr bwMode="auto">
            <a:xfrm>
              <a:off x="286" y="3793"/>
              <a:ext cx="19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7" name="Rectangle 106"/>
            <p:cNvSpPr>
              <a:spLocks noChangeArrowheads="1"/>
            </p:cNvSpPr>
            <p:nvPr/>
          </p:nvSpPr>
          <p:spPr bwMode="auto">
            <a:xfrm>
              <a:off x="480" y="3793"/>
              <a:ext cx="80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8" name="Rectangle 107"/>
            <p:cNvSpPr>
              <a:spLocks noChangeArrowheads="1"/>
            </p:cNvSpPr>
            <p:nvPr/>
          </p:nvSpPr>
          <p:spPr bwMode="auto">
            <a:xfrm>
              <a:off x="286" y="399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9" name="Rectangle 108"/>
            <p:cNvSpPr>
              <a:spLocks noChangeArrowheads="1"/>
            </p:cNvSpPr>
            <p:nvPr/>
          </p:nvSpPr>
          <p:spPr bwMode="auto">
            <a:xfrm>
              <a:off x="480" y="3990"/>
              <a:ext cx="6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0" name="Rectangle 109"/>
            <p:cNvSpPr>
              <a:spLocks noChangeArrowheads="1"/>
            </p:cNvSpPr>
            <p:nvPr/>
          </p:nvSpPr>
          <p:spPr bwMode="auto">
            <a:xfrm>
              <a:off x="286" y="418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1" name="Rectangle 110"/>
            <p:cNvSpPr>
              <a:spLocks noChangeArrowheads="1"/>
            </p:cNvSpPr>
            <p:nvPr/>
          </p:nvSpPr>
          <p:spPr bwMode="auto">
            <a:xfrm>
              <a:off x="480" y="4187"/>
              <a:ext cx="6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2" name="Rectangle 111"/>
            <p:cNvSpPr>
              <a:spLocks noChangeArrowheads="1"/>
            </p:cNvSpPr>
            <p:nvPr/>
          </p:nvSpPr>
          <p:spPr bwMode="auto">
            <a:xfrm>
              <a:off x="286" y="438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3" name="Rectangle 112"/>
            <p:cNvSpPr>
              <a:spLocks noChangeArrowheads="1"/>
            </p:cNvSpPr>
            <p:nvPr/>
          </p:nvSpPr>
          <p:spPr bwMode="auto">
            <a:xfrm>
              <a:off x="480" y="4384"/>
              <a:ext cx="186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full step &amp; gather. Inside verticals to hitches.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4" name="Rectangle 113"/>
            <p:cNvSpPr>
              <a:spLocks noChangeArrowheads="1"/>
            </p:cNvSpPr>
            <p:nvPr/>
          </p:nvSpPr>
          <p:spPr bwMode="auto">
            <a:xfrm>
              <a:off x="286" y="4580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5" name="Rectangle 114"/>
            <p:cNvSpPr>
              <a:spLocks noChangeArrowheads="1"/>
            </p:cNvSpPr>
            <p:nvPr/>
          </p:nvSpPr>
          <p:spPr bwMode="auto">
            <a:xfrm>
              <a:off x="480" y="4580"/>
              <a:ext cx="119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Vertical. Look Inside Quick.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6" name="Rectangle 115"/>
            <p:cNvSpPr>
              <a:spLocks noChangeArrowheads="1"/>
            </p:cNvSpPr>
            <p:nvPr/>
          </p:nvSpPr>
          <p:spPr bwMode="auto">
            <a:xfrm>
              <a:off x="286" y="4777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7" name="Rectangle 116"/>
            <p:cNvSpPr>
              <a:spLocks noChangeArrowheads="1"/>
            </p:cNvSpPr>
            <p:nvPr/>
          </p:nvSpPr>
          <p:spPr bwMode="auto">
            <a:xfrm>
              <a:off x="480" y="4777"/>
              <a:ext cx="119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Vertical. Look Inside Quick.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8" name="Rectangle 117"/>
            <p:cNvSpPr>
              <a:spLocks noChangeArrowheads="1"/>
            </p:cNvSpPr>
            <p:nvPr/>
          </p:nvSpPr>
          <p:spPr bwMode="auto">
            <a:xfrm>
              <a:off x="286" y="497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9" name="Rectangle 118"/>
            <p:cNvSpPr>
              <a:spLocks noChangeArrowheads="1"/>
            </p:cNvSpPr>
            <p:nvPr/>
          </p:nvSpPr>
          <p:spPr bwMode="auto">
            <a:xfrm>
              <a:off x="480" y="4974"/>
              <a:ext cx="99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 over the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0" name="Rectangle 119"/>
            <p:cNvSpPr>
              <a:spLocks noChangeArrowheads="1"/>
            </p:cNvSpPr>
            <p:nvPr/>
          </p:nvSpPr>
          <p:spPr bwMode="auto">
            <a:xfrm>
              <a:off x="286" y="5171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1" name="Freeform 120"/>
            <p:cNvSpPr>
              <a:spLocks/>
            </p:cNvSpPr>
            <p:nvPr/>
          </p:nvSpPr>
          <p:spPr bwMode="auto">
            <a:xfrm>
              <a:off x="2047" y="2679"/>
              <a:ext cx="48" cy="69"/>
            </a:xfrm>
            <a:custGeom>
              <a:avLst/>
              <a:gdLst>
                <a:gd name="T0" fmla="*/ 0 w 138"/>
                <a:gd name="T1" fmla="*/ 0 h 198"/>
                <a:gd name="T2" fmla="*/ 136 w 138"/>
                <a:gd name="T3" fmla="*/ 198 h 198"/>
                <a:gd name="T4" fmla="*/ 138 w 138"/>
                <a:gd name="T5" fmla="*/ 19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198">
                  <a:moveTo>
                    <a:pt x="0" y="0"/>
                  </a:moveTo>
                  <a:lnTo>
                    <a:pt x="136" y="198"/>
                  </a:lnTo>
                  <a:lnTo>
                    <a:pt x="138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2" name="Freeform 121"/>
            <p:cNvSpPr>
              <a:spLocks/>
            </p:cNvSpPr>
            <p:nvPr/>
          </p:nvSpPr>
          <p:spPr bwMode="auto">
            <a:xfrm>
              <a:off x="3642" y="1926"/>
              <a:ext cx="63" cy="420"/>
            </a:xfrm>
            <a:custGeom>
              <a:avLst/>
              <a:gdLst>
                <a:gd name="T0" fmla="*/ 60 w 181"/>
                <a:gd name="T1" fmla="*/ 1214 h 1214"/>
                <a:gd name="T2" fmla="*/ 181 w 181"/>
                <a:gd name="T3" fmla="*/ 0 h 1214"/>
                <a:gd name="T4" fmla="*/ 0 w 181"/>
                <a:gd name="T5" fmla="*/ 149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1" h="1214">
                  <a:moveTo>
                    <a:pt x="60" y="1214"/>
                  </a:moveTo>
                  <a:lnTo>
                    <a:pt x="181" y="0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3" name="Freeform 122"/>
            <p:cNvSpPr>
              <a:spLocks/>
            </p:cNvSpPr>
            <p:nvPr/>
          </p:nvSpPr>
          <p:spPr bwMode="auto">
            <a:xfrm>
              <a:off x="3642" y="1931"/>
              <a:ext cx="52" cy="47"/>
            </a:xfrm>
            <a:custGeom>
              <a:avLst/>
              <a:gdLst>
                <a:gd name="T0" fmla="*/ 0 w 52"/>
                <a:gd name="T1" fmla="*/ 47 h 47"/>
                <a:gd name="T2" fmla="*/ 52 w 52"/>
                <a:gd name="T3" fmla="*/ 29 h 47"/>
                <a:gd name="T4" fmla="*/ 30 w 52"/>
                <a:gd name="T5" fmla="*/ 23 h 47"/>
                <a:gd name="T6" fmla="*/ 28 w 52"/>
                <a:gd name="T7" fmla="*/ 0 h 47"/>
                <a:gd name="T8" fmla="*/ 0 w 52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7">
                  <a:moveTo>
                    <a:pt x="0" y="47"/>
                  </a:moveTo>
                  <a:lnTo>
                    <a:pt x="52" y="29"/>
                  </a:lnTo>
                  <a:lnTo>
                    <a:pt x="30" y="23"/>
                  </a:lnTo>
                  <a:lnTo>
                    <a:pt x="28" y="0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4" name="Freeform 123"/>
            <p:cNvSpPr>
              <a:spLocks/>
            </p:cNvSpPr>
            <p:nvPr/>
          </p:nvSpPr>
          <p:spPr bwMode="auto">
            <a:xfrm>
              <a:off x="2524" y="2135"/>
              <a:ext cx="57" cy="90"/>
            </a:xfrm>
            <a:custGeom>
              <a:avLst/>
              <a:gdLst>
                <a:gd name="T0" fmla="*/ 0 w 166"/>
                <a:gd name="T1" fmla="*/ 260 h 260"/>
                <a:gd name="T2" fmla="*/ 166 w 166"/>
                <a:gd name="T3" fmla="*/ 93 h 260"/>
                <a:gd name="T4" fmla="*/ 166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0" y="260"/>
                  </a:moveTo>
                  <a:lnTo>
                    <a:pt x="166" y="93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5" name="Freeform 124"/>
            <p:cNvSpPr>
              <a:spLocks/>
            </p:cNvSpPr>
            <p:nvPr/>
          </p:nvSpPr>
          <p:spPr bwMode="auto">
            <a:xfrm>
              <a:off x="2545" y="2128"/>
              <a:ext cx="72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6" name="Line 125"/>
            <p:cNvSpPr>
              <a:spLocks noChangeShapeType="1"/>
            </p:cNvSpPr>
            <p:nvPr/>
          </p:nvSpPr>
          <p:spPr bwMode="auto">
            <a:xfrm>
              <a:off x="2545" y="212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7" name="Freeform 126"/>
            <p:cNvSpPr>
              <a:spLocks/>
            </p:cNvSpPr>
            <p:nvPr/>
          </p:nvSpPr>
          <p:spPr bwMode="auto">
            <a:xfrm>
              <a:off x="2269" y="2141"/>
              <a:ext cx="69" cy="89"/>
            </a:xfrm>
            <a:custGeom>
              <a:avLst/>
              <a:gdLst>
                <a:gd name="T0" fmla="*/ 0 w 198"/>
                <a:gd name="T1" fmla="*/ 260 h 260"/>
                <a:gd name="T2" fmla="*/ 198 w 198"/>
                <a:gd name="T3" fmla="*/ 121 h 260"/>
                <a:gd name="T4" fmla="*/ 198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0" y="260"/>
                  </a:moveTo>
                  <a:lnTo>
                    <a:pt x="198" y="121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8" name="Freeform 127"/>
            <p:cNvSpPr>
              <a:spLocks/>
            </p:cNvSpPr>
            <p:nvPr/>
          </p:nvSpPr>
          <p:spPr bwMode="auto">
            <a:xfrm>
              <a:off x="2302" y="2134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9" name="Line 128"/>
            <p:cNvSpPr>
              <a:spLocks noChangeShapeType="1"/>
            </p:cNvSpPr>
            <p:nvPr/>
          </p:nvSpPr>
          <p:spPr bwMode="auto">
            <a:xfrm>
              <a:off x="2302" y="213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0" name="Freeform 129"/>
            <p:cNvSpPr>
              <a:spLocks/>
            </p:cNvSpPr>
            <p:nvPr/>
          </p:nvSpPr>
          <p:spPr bwMode="auto">
            <a:xfrm>
              <a:off x="2042" y="2124"/>
              <a:ext cx="37" cy="95"/>
            </a:xfrm>
            <a:custGeom>
              <a:avLst/>
              <a:gdLst>
                <a:gd name="T0" fmla="*/ 0 w 109"/>
                <a:gd name="T1" fmla="*/ 275 h 275"/>
                <a:gd name="T2" fmla="*/ 109 w 109"/>
                <a:gd name="T3" fmla="*/ 77 h 275"/>
                <a:gd name="T4" fmla="*/ 109 w 109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275">
                  <a:moveTo>
                    <a:pt x="0" y="275"/>
                  </a:moveTo>
                  <a:lnTo>
                    <a:pt x="109" y="77"/>
                  </a:lnTo>
                  <a:lnTo>
                    <a:pt x="1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1" name="Freeform 130"/>
            <p:cNvSpPr>
              <a:spLocks/>
            </p:cNvSpPr>
            <p:nvPr/>
          </p:nvSpPr>
          <p:spPr bwMode="auto">
            <a:xfrm>
              <a:off x="2043" y="2118"/>
              <a:ext cx="72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2" name="Line 131"/>
            <p:cNvSpPr>
              <a:spLocks noChangeShapeType="1"/>
            </p:cNvSpPr>
            <p:nvPr/>
          </p:nvSpPr>
          <p:spPr bwMode="auto">
            <a:xfrm>
              <a:off x="2043" y="211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3" name="Freeform 132"/>
            <p:cNvSpPr>
              <a:spLocks/>
            </p:cNvSpPr>
            <p:nvPr/>
          </p:nvSpPr>
          <p:spPr bwMode="auto">
            <a:xfrm>
              <a:off x="1809" y="2156"/>
              <a:ext cx="53" cy="74"/>
            </a:xfrm>
            <a:custGeom>
              <a:avLst/>
              <a:gdLst>
                <a:gd name="T0" fmla="*/ 0 w 151"/>
                <a:gd name="T1" fmla="*/ 216 h 216"/>
                <a:gd name="T2" fmla="*/ 151 w 151"/>
                <a:gd name="T3" fmla="*/ 124 h 216"/>
                <a:gd name="T4" fmla="*/ 151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0" y="216"/>
                  </a:moveTo>
                  <a:lnTo>
                    <a:pt x="151" y="124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4" name="Freeform 133"/>
            <p:cNvSpPr>
              <a:spLocks/>
            </p:cNvSpPr>
            <p:nvPr/>
          </p:nvSpPr>
          <p:spPr bwMode="auto">
            <a:xfrm>
              <a:off x="1826" y="2149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" name="Line 134"/>
            <p:cNvSpPr>
              <a:spLocks noChangeShapeType="1"/>
            </p:cNvSpPr>
            <p:nvPr/>
          </p:nvSpPr>
          <p:spPr bwMode="auto">
            <a:xfrm>
              <a:off x="1826" y="21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" name="Freeform 135"/>
            <p:cNvSpPr>
              <a:spLocks/>
            </p:cNvSpPr>
            <p:nvPr/>
          </p:nvSpPr>
          <p:spPr bwMode="auto">
            <a:xfrm>
              <a:off x="1576" y="2146"/>
              <a:ext cx="79" cy="84"/>
            </a:xfrm>
            <a:custGeom>
              <a:avLst/>
              <a:gdLst>
                <a:gd name="T0" fmla="*/ 0 w 228"/>
                <a:gd name="T1" fmla="*/ 245 h 245"/>
                <a:gd name="T2" fmla="*/ 228 w 228"/>
                <a:gd name="T3" fmla="*/ 121 h 245"/>
                <a:gd name="T4" fmla="*/ 228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0" y="245"/>
                  </a:moveTo>
                  <a:lnTo>
                    <a:pt x="228" y="121"/>
                  </a:lnTo>
                  <a:lnTo>
                    <a:pt x="2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7" name="Freeform 136"/>
            <p:cNvSpPr>
              <a:spLocks/>
            </p:cNvSpPr>
            <p:nvPr/>
          </p:nvSpPr>
          <p:spPr bwMode="auto">
            <a:xfrm>
              <a:off x="1619" y="2139"/>
              <a:ext cx="72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8" name="Line 137"/>
            <p:cNvSpPr>
              <a:spLocks noChangeShapeType="1"/>
            </p:cNvSpPr>
            <p:nvPr/>
          </p:nvSpPr>
          <p:spPr bwMode="auto">
            <a:xfrm>
              <a:off x="1619" y="21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9" name="Freeform 138"/>
            <p:cNvSpPr>
              <a:spLocks/>
            </p:cNvSpPr>
            <p:nvPr/>
          </p:nvSpPr>
          <p:spPr bwMode="auto">
            <a:xfrm>
              <a:off x="3289" y="983"/>
              <a:ext cx="141" cy="1373"/>
            </a:xfrm>
            <a:custGeom>
              <a:avLst/>
              <a:gdLst>
                <a:gd name="T0" fmla="*/ 0 w 407"/>
                <a:gd name="T1" fmla="*/ 3975 h 3975"/>
                <a:gd name="T2" fmla="*/ 407 w 407"/>
                <a:gd name="T3" fmla="*/ 2684 h 3975"/>
                <a:gd name="T4" fmla="*/ 375 w 407"/>
                <a:gd name="T5" fmla="*/ 0 h 3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7" h="3975">
                  <a:moveTo>
                    <a:pt x="0" y="3975"/>
                  </a:moveTo>
                  <a:lnTo>
                    <a:pt x="407" y="2684"/>
                  </a:lnTo>
                  <a:lnTo>
                    <a:pt x="3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0" name="Freeform 139"/>
            <p:cNvSpPr>
              <a:spLocks/>
            </p:cNvSpPr>
            <p:nvPr/>
          </p:nvSpPr>
          <p:spPr bwMode="auto">
            <a:xfrm>
              <a:off x="3401" y="983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1" name="Freeform 140"/>
            <p:cNvSpPr>
              <a:spLocks/>
            </p:cNvSpPr>
            <p:nvPr/>
          </p:nvSpPr>
          <p:spPr bwMode="auto">
            <a:xfrm>
              <a:off x="2703" y="844"/>
              <a:ext cx="94" cy="1378"/>
            </a:xfrm>
            <a:custGeom>
              <a:avLst/>
              <a:gdLst>
                <a:gd name="T0" fmla="*/ 0 w 272"/>
                <a:gd name="T1" fmla="*/ 3989 h 3989"/>
                <a:gd name="T2" fmla="*/ 272 w 272"/>
                <a:gd name="T3" fmla="*/ 3493 h 3989"/>
                <a:gd name="T4" fmla="*/ 166 w 272"/>
                <a:gd name="T5" fmla="*/ 0 h 3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2" h="3989">
                  <a:moveTo>
                    <a:pt x="0" y="3989"/>
                  </a:moveTo>
                  <a:lnTo>
                    <a:pt x="272" y="3493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2" name="Freeform 141"/>
            <p:cNvSpPr>
              <a:spLocks/>
            </p:cNvSpPr>
            <p:nvPr/>
          </p:nvSpPr>
          <p:spPr bwMode="auto">
            <a:xfrm>
              <a:off x="2743" y="844"/>
              <a:ext cx="37" cy="52"/>
            </a:xfrm>
            <a:custGeom>
              <a:avLst/>
              <a:gdLst>
                <a:gd name="T0" fmla="*/ 17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0 h 52"/>
                <a:gd name="T8" fmla="*/ 17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7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3" name="Freeform 142"/>
            <p:cNvSpPr>
              <a:spLocks/>
            </p:cNvSpPr>
            <p:nvPr/>
          </p:nvSpPr>
          <p:spPr bwMode="auto">
            <a:xfrm>
              <a:off x="1270" y="885"/>
              <a:ext cx="57" cy="1322"/>
            </a:xfrm>
            <a:custGeom>
              <a:avLst/>
              <a:gdLst>
                <a:gd name="T0" fmla="*/ 166 w 166"/>
                <a:gd name="T1" fmla="*/ 3825 h 3825"/>
                <a:gd name="T2" fmla="*/ 0 w 166"/>
                <a:gd name="T3" fmla="*/ 3451 h 3825"/>
                <a:gd name="T4" fmla="*/ 0 w 166"/>
                <a:gd name="T5" fmla="*/ 0 h 3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3825">
                  <a:moveTo>
                    <a:pt x="166" y="3825"/>
                  </a:moveTo>
                  <a:lnTo>
                    <a:pt x="0" y="34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4" name="Freeform 143"/>
            <p:cNvSpPr>
              <a:spLocks/>
            </p:cNvSpPr>
            <p:nvPr/>
          </p:nvSpPr>
          <p:spPr bwMode="auto">
            <a:xfrm>
              <a:off x="1252" y="885"/>
              <a:ext cx="36" cy="51"/>
            </a:xfrm>
            <a:custGeom>
              <a:avLst/>
              <a:gdLst>
                <a:gd name="T0" fmla="*/ 18 w 36"/>
                <a:gd name="T1" fmla="*/ 0 h 51"/>
                <a:gd name="T2" fmla="*/ 0 w 36"/>
                <a:gd name="T3" fmla="*/ 51 h 51"/>
                <a:gd name="T4" fmla="*/ 18 w 36"/>
                <a:gd name="T5" fmla="*/ 38 h 51"/>
                <a:gd name="T6" fmla="*/ 36 w 36"/>
                <a:gd name="T7" fmla="*/ 51 h 51"/>
                <a:gd name="T8" fmla="*/ 18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6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5" name="Freeform 144"/>
            <p:cNvSpPr>
              <a:spLocks/>
            </p:cNvSpPr>
            <p:nvPr/>
          </p:nvSpPr>
          <p:spPr bwMode="auto">
            <a:xfrm>
              <a:off x="513" y="1853"/>
              <a:ext cx="67" cy="467"/>
            </a:xfrm>
            <a:custGeom>
              <a:avLst/>
              <a:gdLst>
                <a:gd name="T0" fmla="*/ 30 w 194"/>
                <a:gd name="T1" fmla="*/ 1350 h 1350"/>
                <a:gd name="T2" fmla="*/ 0 w 194"/>
                <a:gd name="T3" fmla="*/ 0 h 1350"/>
                <a:gd name="T4" fmla="*/ 194 w 194"/>
                <a:gd name="T5" fmla="*/ 164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1350">
                  <a:moveTo>
                    <a:pt x="30" y="1350"/>
                  </a:moveTo>
                  <a:lnTo>
                    <a:pt x="0" y="0"/>
                  </a:lnTo>
                  <a:lnTo>
                    <a:pt x="194" y="16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6" name="Freeform 145"/>
            <p:cNvSpPr>
              <a:spLocks/>
            </p:cNvSpPr>
            <p:nvPr/>
          </p:nvSpPr>
          <p:spPr bwMode="auto">
            <a:xfrm>
              <a:off x="528" y="1862"/>
              <a:ext cx="52" cy="48"/>
            </a:xfrm>
            <a:custGeom>
              <a:avLst/>
              <a:gdLst>
                <a:gd name="T0" fmla="*/ 52 w 52"/>
                <a:gd name="T1" fmla="*/ 48 h 48"/>
                <a:gd name="T2" fmla="*/ 25 w 52"/>
                <a:gd name="T3" fmla="*/ 0 h 48"/>
                <a:gd name="T4" fmla="*/ 22 w 52"/>
                <a:gd name="T5" fmla="*/ 24 h 48"/>
                <a:gd name="T6" fmla="*/ 0 w 52"/>
                <a:gd name="T7" fmla="*/ 30 h 48"/>
                <a:gd name="T8" fmla="*/ 52 w 5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8">
                  <a:moveTo>
                    <a:pt x="52" y="48"/>
                  </a:moveTo>
                  <a:lnTo>
                    <a:pt x="25" y="0"/>
                  </a:lnTo>
                  <a:lnTo>
                    <a:pt x="22" y="24"/>
                  </a:lnTo>
                  <a:lnTo>
                    <a:pt x="0" y="30"/>
                  </a:lnTo>
                  <a:lnTo>
                    <a:pt x="52" y="4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7" name="Rectangle 146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743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04800" y="457200"/>
            <a:ext cx="6096000" cy="8027988"/>
            <a:chOff x="192" y="288"/>
            <a:chExt cx="3840" cy="5057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92" y="288"/>
              <a:ext cx="3840" cy="5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26" y="25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948" y="2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26" y="24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48" y="244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26" y="23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48" y="23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6" y="230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948" y="23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26" y="2238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34" y="221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87" y="221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26" y="216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948" y="21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26" y="20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948" y="20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26" y="20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948" y="2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26" y="19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948" y="19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26" y="1879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34" y="185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87" y="185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226" y="181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948" y="18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226" y="17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948" y="17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Line 32"/>
            <p:cNvSpPr>
              <a:spLocks noChangeShapeType="1"/>
            </p:cNvSpPr>
            <p:nvPr/>
          </p:nvSpPr>
          <p:spPr bwMode="auto">
            <a:xfrm>
              <a:off x="226" y="166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Line 33"/>
            <p:cNvSpPr>
              <a:spLocks noChangeShapeType="1"/>
            </p:cNvSpPr>
            <p:nvPr/>
          </p:nvSpPr>
          <p:spPr bwMode="auto">
            <a:xfrm>
              <a:off x="3948" y="166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Line 34"/>
            <p:cNvSpPr>
              <a:spLocks noChangeShapeType="1"/>
            </p:cNvSpPr>
            <p:nvPr/>
          </p:nvSpPr>
          <p:spPr bwMode="auto">
            <a:xfrm>
              <a:off x="226" y="159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Line 35"/>
            <p:cNvSpPr>
              <a:spLocks noChangeShapeType="1"/>
            </p:cNvSpPr>
            <p:nvPr/>
          </p:nvSpPr>
          <p:spPr bwMode="auto">
            <a:xfrm>
              <a:off x="3948" y="1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Line 36"/>
            <p:cNvSpPr>
              <a:spLocks noChangeShapeType="1"/>
            </p:cNvSpPr>
            <p:nvPr/>
          </p:nvSpPr>
          <p:spPr bwMode="auto">
            <a:xfrm>
              <a:off x="226" y="1525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Line 37"/>
            <p:cNvSpPr>
              <a:spLocks noChangeShapeType="1"/>
            </p:cNvSpPr>
            <p:nvPr/>
          </p:nvSpPr>
          <p:spPr bwMode="auto">
            <a:xfrm>
              <a:off x="1634" y="150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Line 38"/>
            <p:cNvSpPr>
              <a:spLocks noChangeShapeType="1"/>
            </p:cNvSpPr>
            <p:nvPr/>
          </p:nvSpPr>
          <p:spPr bwMode="auto">
            <a:xfrm>
              <a:off x="2587" y="150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4" name="Line 39"/>
            <p:cNvSpPr>
              <a:spLocks noChangeShapeType="1"/>
            </p:cNvSpPr>
            <p:nvPr/>
          </p:nvSpPr>
          <p:spPr bwMode="auto">
            <a:xfrm>
              <a:off x="226" y="145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Line 40"/>
            <p:cNvSpPr>
              <a:spLocks noChangeShapeType="1"/>
            </p:cNvSpPr>
            <p:nvPr/>
          </p:nvSpPr>
          <p:spPr bwMode="auto">
            <a:xfrm>
              <a:off x="3948" y="14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Line 41"/>
            <p:cNvSpPr>
              <a:spLocks noChangeShapeType="1"/>
            </p:cNvSpPr>
            <p:nvPr/>
          </p:nvSpPr>
          <p:spPr bwMode="auto">
            <a:xfrm>
              <a:off x="226" y="13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Line 42"/>
            <p:cNvSpPr>
              <a:spLocks noChangeShapeType="1"/>
            </p:cNvSpPr>
            <p:nvPr/>
          </p:nvSpPr>
          <p:spPr bwMode="auto">
            <a:xfrm>
              <a:off x="3948" y="138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Line 43"/>
            <p:cNvSpPr>
              <a:spLocks noChangeShapeType="1"/>
            </p:cNvSpPr>
            <p:nvPr/>
          </p:nvSpPr>
          <p:spPr bwMode="auto">
            <a:xfrm>
              <a:off x="226" y="130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Line 44"/>
            <p:cNvSpPr>
              <a:spLocks noChangeShapeType="1"/>
            </p:cNvSpPr>
            <p:nvPr/>
          </p:nvSpPr>
          <p:spPr bwMode="auto">
            <a:xfrm>
              <a:off x="3948" y="130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Line 45"/>
            <p:cNvSpPr>
              <a:spLocks noChangeShapeType="1"/>
            </p:cNvSpPr>
            <p:nvPr/>
          </p:nvSpPr>
          <p:spPr bwMode="auto">
            <a:xfrm>
              <a:off x="226" y="123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Line 46"/>
            <p:cNvSpPr>
              <a:spLocks noChangeShapeType="1"/>
            </p:cNvSpPr>
            <p:nvPr/>
          </p:nvSpPr>
          <p:spPr bwMode="auto">
            <a:xfrm>
              <a:off x="3948" y="12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Line 47"/>
            <p:cNvSpPr>
              <a:spLocks noChangeShapeType="1"/>
            </p:cNvSpPr>
            <p:nvPr/>
          </p:nvSpPr>
          <p:spPr bwMode="auto">
            <a:xfrm>
              <a:off x="226" y="1165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Line 48"/>
            <p:cNvSpPr>
              <a:spLocks noChangeShapeType="1"/>
            </p:cNvSpPr>
            <p:nvPr/>
          </p:nvSpPr>
          <p:spPr bwMode="auto">
            <a:xfrm>
              <a:off x="1634" y="114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Line 49"/>
            <p:cNvSpPr>
              <a:spLocks noChangeShapeType="1"/>
            </p:cNvSpPr>
            <p:nvPr/>
          </p:nvSpPr>
          <p:spPr bwMode="auto">
            <a:xfrm>
              <a:off x="2587" y="114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Line 50"/>
            <p:cNvSpPr>
              <a:spLocks noChangeShapeType="1"/>
            </p:cNvSpPr>
            <p:nvPr/>
          </p:nvSpPr>
          <p:spPr bwMode="auto">
            <a:xfrm>
              <a:off x="226" y="109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Line 51"/>
            <p:cNvSpPr>
              <a:spLocks noChangeShapeType="1"/>
            </p:cNvSpPr>
            <p:nvPr/>
          </p:nvSpPr>
          <p:spPr bwMode="auto">
            <a:xfrm>
              <a:off x="3948" y="109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Line 52"/>
            <p:cNvSpPr>
              <a:spLocks noChangeShapeType="1"/>
            </p:cNvSpPr>
            <p:nvPr/>
          </p:nvSpPr>
          <p:spPr bwMode="auto">
            <a:xfrm>
              <a:off x="226" y="10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Line 53"/>
            <p:cNvSpPr>
              <a:spLocks noChangeShapeType="1"/>
            </p:cNvSpPr>
            <p:nvPr/>
          </p:nvSpPr>
          <p:spPr bwMode="auto">
            <a:xfrm>
              <a:off x="3948" y="10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Line 54"/>
            <p:cNvSpPr>
              <a:spLocks noChangeShapeType="1"/>
            </p:cNvSpPr>
            <p:nvPr/>
          </p:nvSpPr>
          <p:spPr bwMode="auto">
            <a:xfrm>
              <a:off x="226" y="95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0" name="Line 55"/>
            <p:cNvSpPr>
              <a:spLocks noChangeShapeType="1"/>
            </p:cNvSpPr>
            <p:nvPr/>
          </p:nvSpPr>
          <p:spPr bwMode="auto">
            <a:xfrm>
              <a:off x="3948" y="9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Line 56"/>
            <p:cNvSpPr>
              <a:spLocks noChangeShapeType="1"/>
            </p:cNvSpPr>
            <p:nvPr/>
          </p:nvSpPr>
          <p:spPr bwMode="auto">
            <a:xfrm>
              <a:off x="226" y="8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Line 57"/>
            <p:cNvSpPr>
              <a:spLocks noChangeShapeType="1"/>
            </p:cNvSpPr>
            <p:nvPr/>
          </p:nvSpPr>
          <p:spPr bwMode="auto">
            <a:xfrm>
              <a:off x="3948" y="88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Line 58"/>
            <p:cNvSpPr>
              <a:spLocks noChangeShapeType="1"/>
            </p:cNvSpPr>
            <p:nvPr/>
          </p:nvSpPr>
          <p:spPr bwMode="auto">
            <a:xfrm>
              <a:off x="226" y="811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Line 59"/>
            <p:cNvSpPr>
              <a:spLocks noChangeShapeType="1"/>
            </p:cNvSpPr>
            <p:nvPr/>
          </p:nvSpPr>
          <p:spPr bwMode="auto">
            <a:xfrm>
              <a:off x="1634" y="79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Line 60"/>
            <p:cNvSpPr>
              <a:spLocks noChangeShapeType="1"/>
            </p:cNvSpPr>
            <p:nvPr/>
          </p:nvSpPr>
          <p:spPr bwMode="auto">
            <a:xfrm>
              <a:off x="2587" y="79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6" name="Line 61"/>
            <p:cNvSpPr>
              <a:spLocks noChangeShapeType="1"/>
            </p:cNvSpPr>
            <p:nvPr/>
          </p:nvSpPr>
          <p:spPr bwMode="auto">
            <a:xfrm>
              <a:off x="226" y="7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Line 62"/>
            <p:cNvSpPr>
              <a:spLocks noChangeShapeType="1"/>
            </p:cNvSpPr>
            <p:nvPr/>
          </p:nvSpPr>
          <p:spPr bwMode="auto">
            <a:xfrm>
              <a:off x="3948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Line 63"/>
            <p:cNvSpPr>
              <a:spLocks noChangeShapeType="1"/>
            </p:cNvSpPr>
            <p:nvPr/>
          </p:nvSpPr>
          <p:spPr bwMode="auto">
            <a:xfrm>
              <a:off x="226" y="6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Line 64"/>
            <p:cNvSpPr>
              <a:spLocks noChangeShapeType="1"/>
            </p:cNvSpPr>
            <p:nvPr/>
          </p:nvSpPr>
          <p:spPr bwMode="auto">
            <a:xfrm>
              <a:off x="3948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Line 65"/>
            <p:cNvSpPr>
              <a:spLocks noChangeShapeType="1"/>
            </p:cNvSpPr>
            <p:nvPr/>
          </p:nvSpPr>
          <p:spPr bwMode="auto">
            <a:xfrm>
              <a:off x="226" y="5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Line 66"/>
            <p:cNvSpPr>
              <a:spLocks noChangeShapeType="1"/>
            </p:cNvSpPr>
            <p:nvPr/>
          </p:nvSpPr>
          <p:spPr bwMode="auto">
            <a:xfrm>
              <a:off x="3948" y="5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Line 67"/>
            <p:cNvSpPr>
              <a:spLocks noChangeShapeType="1"/>
            </p:cNvSpPr>
            <p:nvPr/>
          </p:nvSpPr>
          <p:spPr bwMode="auto">
            <a:xfrm>
              <a:off x="226" y="52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Line 68"/>
            <p:cNvSpPr>
              <a:spLocks noChangeShapeType="1"/>
            </p:cNvSpPr>
            <p:nvPr/>
          </p:nvSpPr>
          <p:spPr bwMode="auto">
            <a:xfrm>
              <a:off x="3948" y="5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Rectangle 69"/>
            <p:cNvSpPr>
              <a:spLocks noChangeArrowheads="1"/>
            </p:cNvSpPr>
            <p:nvPr/>
          </p:nvSpPr>
          <p:spPr bwMode="auto">
            <a:xfrm>
              <a:off x="218" y="457"/>
              <a:ext cx="3778" cy="213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Oval 70"/>
            <p:cNvSpPr>
              <a:spLocks noChangeArrowheads="1"/>
            </p:cNvSpPr>
            <p:nvPr/>
          </p:nvSpPr>
          <p:spPr bwMode="auto">
            <a:xfrm>
              <a:off x="462" y="1900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6" name="Rectangle 71"/>
            <p:cNvSpPr>
              <a:spLocks noChangeArrowheads="1"/>
            </p:cNvSpPr>
            <p:nvPr/>
          </p:nvSpPr>
          <p:spPr bwMode="auto">
            <a:xfrm>
              <a:off x="1367" y="1567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7" name="Oval 72"/>
            <p:cNvSpPr>
              <a:spLocks noChangeArrowheads="1"/>
            </p:cNvSpPr>
            <p:nvPr/>
          </p:nvSpPr>
          <p:spPr bwMode="auto">
            <a:xfrm>
              <a:off x="1509" y="1815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8" name="Rectangle 73"/>
            <p:cNvSpPr>
              <a:spLocks noChangeArrowheads="1"/>
            </p:cNvSpPr>
            <p:nvPr/>
          </p:nvSpPr>
          <p:spPr bwMode="auto">
            <a:xfrm>
              <a:off x="1843" y="156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9" name="Oval 74"/>
            <p:cNvSpPr>
              <a:spLocks noChangeArrowheads="1"/>
            </p:cNvSpPr>
            <p:nvPr/>
          </p:nvSpPr>
          <p:spPr bwMode="auto">
            <a:xfrm>
              <a:off x="1748" y="1810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0" name="Rectangle 75"/>
            <p:cNvSpPr>
              <a:spLocks noChangeArrowheads="1"/>
            </p:cNvSpPr>
            <p:nvPr/>
          </p:nvSpPr>
          <p:spPr bwMode="auto">
            <a:xfrm>
              <a:off x="2319" y="1567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1" name="Rectangle 76"/>
            <p:cNvSpPr>
              <a:spLocks noChangeArrowheads="1"/>
            </p:cNvSpPr>
            <p:nvPr/>
          </p:nvSpPr>
          <p:spPr bwMode="auto">
            <a:xfrm>
              <a:off x="1991" y="1810"/>
              <a:ext cx="125" cy="12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2" name="Line 77"/>
            <p:cNvSpPr>
              <a:spLocks noChangeShapeType="1"/>
            </p:cNvSpPr>
            <p:nvPr/>
          </p:nvSpPr>
          <p:spPr bwMode="auto">
            <a:xfrm>
              <a:off x="1991" y="1810"/>
              <a:ext cx="122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3" name="Line 78"/>
            <p:cNvSpPr>
              <a:spLocks noChangeShapeType="1"/>
            </p:cNvSpPr>
            <p:nvPr/>
          </p:nvSpPr>
          <p:spPr bwMode="auto">
            <a:xfrm flipV="1">
              <a:off x="1991" y="1810"/>
              <a:ext cx="122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4" name="Rectangle 79"/>
            <p:cNvSpPr>
              <a:spLocks noChangeArrowheads="1"/>
            </p:cNvSpPr>
            <p:nvPr/>
          </p:nvSpPr>
          <p:spPr bwMode="auto">
            <a:xfrm>
              <a:off x="1023" y="140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5" name="Oval 80"/>
            <p:cNvSpPr>
              <a:spLocks noChangeArrowheads="1"/>
            </p:cNvSpPr>
            <p:nvPr/>
          </p:nvSpPr>
          <p:spPr bwMode="auto">
            <a:xfrm>
              <a:off x="2234" y="1810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6" name="Rectangle 81"/>
            <p:cNvSpPr>
              <a:spLocks noChangeArrowheads="1"/>
            </p:cNvSpPr>
            <p:nvPr/>
          </p:nvSpPr>
          <p:spPr bwMode="auto">
            <a:xfrm>
              <a:off x="1986" y="137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7" name="Oval 82"/>
            <p:cNvSpPr>
              <a:spLocks noChangeArrowheads="1"/>
            </p:cNvSpPr>
            <p:nvPr/>
          </p:nvSpPr>
          <p:spPr bwMode="auto">
            <a:xfrm>
              <a:off x="2488" y="1810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8" name="Rectangle 83"/>
            <p:cNvSpPr>
              <a:spLocks noChangeArrowheads="1"/>
            </p:cNvSpPr>
            <p:nvPr/>
          </p:nvSpPr>
          <p:spPr bwMode="auto">
            <a:xfrm>
              <a:off x="2943" y="154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9" name="Oval 84"/>
            <p:cNvSpPr>
              <a:spLocks noChangeArrowheads="1"/>
            </p:cNvSpPr>
            <p:nvPr/>
          </p:nvSpPr>
          <p:spPr bwMode="auto">
            <a:xfrm>
              <a:off x="3658" y="1942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0" name="Rectangle 85"/>
            <p:cNvSpPr>
              <a:spLocks noChangeArrowheads="1"/>
            </p:cNvSpPr>
            <p:nvPr/>
          </p:nvSpPr>
          <p:spPr bwMode="auto">
            <a:xfrm>
              <a:off x="2578" y="1567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1" name="Oval 86"/>
            <p:cNvSpPr>
              <a:spLocks noChangeArrowheads="1"/>
            </p:cNvSpPr>
            <p:nvPr/>
          </p:nvSpPr>
          <p:spPr bwMode="auto">
            <a:xfrm>
              <a:off x="1282" y="1799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2" name="Rectangle 87"/>
            <p:cNvSpPr>
              <a:spLocks noChangeArrowheads="1"/>
            </p:cNvSpPr>
            <p:nvPr/>
          </p:nvSpPr>
          <p:spPr bwMode="auto">
            <a:xfrm>
              <a:off x="478" y="136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3" name="Oval 88"/>
            <p:cNvSpPr>
              <a:spLocks noChangeArrowheads="1"/>
            </p:cNvSpPr>
            <p:nvPr/>
          </p:nvSpPr>
          <p:spPr bwMode="auto">
            <a:xfrm>
              <a:off x="1991" y="2153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4" name="Rectangle 89"/>
            <p:cNvSpPr>
              <a:spLocks noChangeArrowheads="1"/>
            </p:cNvSpPr>
            <p:nvPr/>
          </p:nvSpPr>
          <p:spPr bwMode="auto">
            <a:xfrm>
              <a:off x="3700" y="104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5" name="Oval 90"/>
            <p:cNvSpPr>
              <a:spLocks noChangeArrowheads="1"/>
            </p:cNvSpPr>
            <p:nvPr/>
          </p:nvSpPr>
          <p:spPr bwMode="auto">
            <a:xfrm>
              <a:off x="2711" y="1815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6" name="Rectangle 91"/>
            <p:cNvSpPr>
              <a:spLocks noChangeArrowheads="1"/>
            </p:cNvSpPr>
            <p:nvPr/>
          </p:nvSpPr>
          <p:spPr bwMode="auto">
            <a:xfrm>
              <a:off x="1893" y="774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7" name="Oval 92"/>
            <p:cNvSpPr>
              <a:spLocks noChangeArrowheads="1"/>
            </p:cNvSpPr>
            <p:nvPr/>
          </p:nvSpPr>
          <p:spPr bwMode="auto">
            <a:xfrm>
              <a:off x="3266" y="1926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8" name="Rectangle 93"/>
            <p:cNvSpPr>
              <a:spLocks noChangeArrowheads="1"/>
            </p:cNvSpPr>
            <p:nvPr/>
          </p:nvSpPr>
          <p:spPr bwMode="auto">
            <a:xfrm>
              <a:off x="3255" y="1255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9" name="Rectangle 94"/>
            <p:cNvSpPr>
              <a:spLocks noChangeArrowheads="1"/>
            </p:cNvSpPr>
            <p:nvPr/>
          </p:nvSpPr>
          <p:spPr bwMode="auto">
            <a:xfrm>
              <a:off x="280" y="2661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0" name="Rectangle 95"/>
            <p:cNvSpPr>
              <a:spLocks noChangeArrowheads="1"/>
            </p:cNvSpPr>
            <p:nvPr/>
          </p:nvSpPr>
          <p:spPr bwMode="auto">
            <a:xfrm>
              <a:off x="1535" y="314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1" name="Rectangle 96"/>
            <p:cNvSpPr>
              <a:spLocks noChangeArrowheads="1"/>
            </p:cNvSpPr>
            <p:nvPr/>
          </p:nvSpPr>
          <p:spPr bwMode="auto">
            <a:xfrm>
              <a:off x="1906" y="314"/>
              <a:ext cx="76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Roger 52 In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2" name="Rectangle 97"/>
            <p:cNvSpPr>
              <a:spLocks noChangeArrowheads="1"/>
            </p:cNvSpPr>
            <p:nvPr/>
          </p:nvSpPr>
          <p:spPr bwMode="auto">
            <a:xfrm>
              <a:off x="288" y="2910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3" name="Rectangle 98"/>
            <p:cNvSpPr>
              <a:spLocks noChangeArrowheads="1"/>
            </p:cNvSpPr>
            <p:nvPr/>
          </p:nvSpPr>
          <p:spPr bwMode="auto">
            <a:xfrm>
              <a:off x="467" y="2910"/>
              <a:ext cx="8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4" name="Rectangle 99"/>
            <p:cNvSpPr>
              <a:spLocks noChangeArrowheads="1"/>
            </p:cNvSpPr>
            <p:nvPr/>
          </p:nvSpPr>
          <p:spPr bwMode="auto">
            <a:xfrm>
              <a:off x="288" y="3111"/>
              <a:ext cx="20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5" name="Rectangle 100"/>
            <p:cNvSpPr>
              <a:spLocks noChangeArrowheads="1"/>
            </p:cNvSpPr>
            <p:nvPr/>
          </p:nvSpPr>
          <p:spPr bwMode="auto">
            <a:xfrm>
              <a:off x="480" y="3111"/>
              <a:ext cx="8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6" name="Rectangle 101"/>
            <p:cNvSpPr>
              <a:spLocks noChangeArrowheads="1"/>
            </p:cNvSpPr>
            <p:nvPr/>
          </p:nvSpPr>
          <p:spPr bwMode="auto">
            <a:xfrm>
              <a:off x="288" y="331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7" name="Rectangle 102"/>
            <p:cNvSpPr>
              <a:spLocks noChangeArrowheads="1"/>
            </p:cNvSpPr>
            <p:nvPr/>
          </p:nvSpPr>
          <p:spPr bwMode="auto">
            <a:xfrm>
              <a:off x="480" y="3312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8" name="Rectangle 103"/>
            <p:cNvSpPr>
              <a:spLocks noChangeArrowheads="1"/>
            </p:cNvSpPr>
            <p:nvPr/>
          </p:nvSpPr>
          <p:spPr bwMode="auto">
            <a:xfrm>
              <a:off x="288" y="3513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9" name="Rectangle 104"/>
            <p:cNvSpPr>
              <a:spLocks noChangeArrowheads="1"/>
            </p:cNvSpPr>
            <p:nvPr/>
          </p:nvSpPr>
          <p:spPr bwMode="auto">
            <a:xfrm>
              <a:off x="472" y="3513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0" name="Rectangle 105"/>
            <p:cNvSpPr>
              <a:spLocks noChangeArrowheads="1"/>
            </p:cNvSpPr>
            <p:nvPr/>
          </p:nvSpPr>
          <p:spPr bwMode="auto">
            <a:xfrm>
              <a:off x="288" y="3714"/>
              <a:ext cx="19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1" name="Rectangle 106"/>
            <p:cNvSpPr>
              <a:spLocks noChangeArrowheads="1"/>
            </p:cNvSpPr>
            <p:nvPr/>
          </p:nvSpPr>
          <p:spPr bwMode="auto">
            <a:xfrm>
              <a:off x="480" y="3714"/>
              <a:ext cx="80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2" name="Rectangle 107"/>
            <p:cNvSpPr>
              <a:spLocks noChangeArrowheads="1"/>
            </p:cNvSpPr>
            <p:nvPr/>
          </p:nvSpPr>
          <p:spPr bwMode="auto">
            <a:xfrm>
              <a:off x="288" y="391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3" name="Rectangle 108"/>
            <p:cNvSpPr>
              <a:spLocks noChangeArrowheads="1"/>
            </p:cNvSpPr>
            <p:nvPr/>
          </p:nvSpPr>
          <p:spPr bwMode="auto">
            <a:xfrm>
              <a:off x="480" y="3914"/>
              <a:ext cx="61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4" name="Rectangle 109"/>
            <p:cNvSpPr>
              <a:spLocks noChangeArrowheads="1"/>
            </p:cNvSpPr>
            <p:nvPr/>
          </p:nvSpPr>
          <p:spPr bwMode="auto">
            <a:xfrm>
              <a:off x="288" y="411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5" name="Rectangle 110"/>
            <p:cNvSpPr>
              <a:spLocks noChangeArrowheads="1"/>
            </p:cNvSpPr>
            <p:nvPr/>
          </p:nvSpPr>
          <p:spPr bwMode="auto">
            <a:xfrm>
              <a:off x="432" y="4115"/>
              <a:ext cx="48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5 Yard In.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6" name="Rectangle 111"/>
            <p:cNvSpPr>
              <a:spLocks noChangeArrowheads="1"/>
            </p:cNvSpPr>
            <p:nvPr/>
          </p:nvSpPr>
          <p:spPr bwMode="auto">
            <a:xfrm>
              <a:off x="288" y="431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7" name="Rectangle 112"/>
            <p:cNvSpPr>
              <a:spLocks noChangeArrowheads="1"/>
            </p:cNvSpPr>
            <p:nvPr/>
          </p:nvSpPr>
          <p:spPr bwMode="auto">
            <a:xfrm>
              <a:off x="480" y="4316"/>
              <a:ext cx="27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 Step and Gather. Vertical to Double In. Backside Smash if Covered.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8" name="Rectangle 113"/>
            <p:cNvSpPr>
              <a:spLocks noChangeArrowheads="1"/>
            </p:cNvSpPr>
            <p:nvPr/>
          </p:nvSpPr>
          <p:spPr bwMode="auto">
            <a:xfrm>
              <a:off x="288" y="4517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9" name="Rectangle 114"/>
            <p:cNvSpPr>
              <a:spLocks noChangeArrowheads="1"/>
            </p:cNvSpPr>
            <p:nvPr/>
          </p:nvSpPr>
          <p:spPr bwMode="auto">
            <a:xfrm>
              <a:off x="480" y="4517"/>
              <a:ext cx="70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 Route.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0" name="Rectangle 115"/>
            <p:cNvSpPr>
              <a:spLocks noChangeArrowheads="1"/>
            </p:cNvSpPr>
            <p:nvPr/>
          </p:nvSpPr>
          <p:spPr bwMode="auto">
            <a:xfrm>
              <a:off x="288" y="471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1" name="Rectangle 116"/>
            <p:cNvSpPr>
              <a:spLocks noChangeArrowheads="1"/>
            </p:cNvSpPr>
            <p:nvPr/>
          </p:nvSpPr>
          <p:spPr bwMode="auto">
            <a:xfrm>
              <a:off x="480" y="4718"/>
              <a:ext cx="65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Corner Route.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2" name="Rectangle 117"/>
            <p:cNvSpPr>
              <a:spLocks noChangeArrowheads="1"/>
            </p:cNvSpPr>
            <p:nvPr/>
          </p:nvSpPr>
          <p:spPr bwMode="auto">
            <a:xfrm>
              <a:off x="288" y="491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3" name="Rectangle 118"/>
            <p:cNvSpPr>
              <a:spLocks noChangeArrowheads="1"/>
            </p:cNvSpPr>
            <p:nvPr/>
          </p:nvSpPr>
          <p:spPr bwMode="auto">
            <a:xfrm>
              <a:off x="480" y="4918"/>
              <a:ext cx="48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5 Yard In.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4" name="Rectangle 119"/>
            <p:cNvSpPr>
              <a:spLocks noChangeArrowheads="1"/>
            </p:cNvSpPr>
            <p:nvPr/>
          </p:nvSpPr>
          <p:spPr bwMode="auto">
            <a:xfrm>
              <a:off x="288" y="5119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5" name="Freeform 120"/>
            <p:cNvSpPr>
              <a:spLocks/>
            </p:cNvSpPr>
            <p:nvPr/>
          </p:nvSpPr>
          <p:spPr bwMode="auto">
            <a:xfrm>
              <a:off x="2083" y="2279"/>
              <a:ext cx="49" cy="69"/>
            </a:xfrm>
            <a:custGeom>
              <a:avLst/>
              <a:gdLst>
                <a:gd name="T0" fmla="*/ 0 w 138"/>
                <a:gd name="T1" fmla="*/ 0 h 198"/>
                <a:gd name="T2" fmla="*/ 136 w 138"/>
                <a:gd name="T3" fmla="*/ 198 h 198"/>
                <a:gd name="T4" fmla="*/ 138 w 138"/>
                <a:gd name="T5" fmla="*/ 19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198">
                  <a:moveTo>
                    <a:pt x="0" y="0"/>
                  </a:moveTo>
                  <a:lnTo>
                    <a:pt x="136" y="198"/>
                  </a:lnTo>
                  <a:lnTo>
                    <a:pt x="138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6" name="Freeform 121"/>
            <p:cNvSpPr>
              <a:spLocks/>
            </p:cNvSpPr>
            <p:nvPr/>
          </p:nvSpPr>
          <p:spPr bwMode="auto">
            <a:xfrm>
              <a:off x="2569" y="1724"/>
              <a:ext cx="58" cy="91"/>
            </a:xfrm>
            <a:custGeom>
              <a:avLst/>
              <a:gdLst>
                <a:gd name="T0" fmla="*/ 0 w 166"/>
                <a:gd name="T1" fmla="*/ 260 h 260"/>
                <a:gd name="T2" fmla="*/ 166 w 166"/>
                <a:gd name="T3" fmla="*/ 93 h 260"/>
                <a:gd name="T4" fmla="*/ 166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0" y="260"/>
                  </a:moveTo>
                  <a:lnTo>
                    <a:pt x="166" y="93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7" name="Freeform 122"/>
            <p:cNvSpPr>
              <a:spLocks/>
            </p:cNvSpPr>
            <p:nvPr/>
          </p:nvSpPr>
          <p:spPr bwMode="auto">
            <a:xfrm>
              <a:off x="2591" y="1716"/>
              <a:ext cx="73" cy="8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8" name="Line 123"/>
            <p:cNvSpPr>
              <a:spLocks noChangeShapeType="1"/>
            </p:cNvSpPr>
            <p:nvPr/>
          </p:nvSpPr>
          <p:spPr bwMode="auto">
            <a:xfrm>
              <a:off x="2591" y="1716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9" name="Freeform 124"/>
            <p:cNvSpPr>
              <a:spLocks/>
            </p:cNvSpPr>
            <p:nvPr/>
          </p:nvSpPr>
          <p:spPr bwMode="auto">
            <a:xfrm>
              <a:off x="2309" y="1730"/>
              <a:ext cx="70" cy="91"/>
            </a:xfrm>
            <a:custGeom>
              <a:avLst/>
              <a:gdLst>
                <a:gd name="T0" fmla="*/ 0 w 198"/>
                <a:gd name="T1" fmla="*/ 260 h 260"/>
                <a:gd name="T2" fmla="*/ 198 w 198"/>
                <a:gd name="T3" fmla="*/ 121 h 260"/>
                <a:gd name="T4" fmla="*/ 198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0" y="260"/>
                  </a:moveTo>
                  <a:lnTo>
                    <a:pt x="198" y="121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0" name="Freeform 125"/>
            <p:cNvSpPr>
              <a:spLocks/>
            </p:cNvSpPr>
            <p:nvPr/>
          </p:nvSpPr>
          <p:spPr bwMode="auto">
            <a:xfrm>
              <a:off x="2343" y="1723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1" name="Line 126"/>
            <p:cNvSpPr>
              <a:spLocks noChangeShapeType="1"/>
            </p:cNvSpPr>
            <p:nvPr/>
          </p:nvSpPr>
          <p:spPr bwMode="auto">
            <a:xfrm>
              <a:off x="2343" y="17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2" name="Freeform 127"/>
            <p:cNvSpPr>
              <a:spLocks/>
            </p:cNvSpPr>
            <p:nvPr/>
          </p:nvSpPr>
          <p:spPr bwMode="auto">
            <a:xfrm>
              <a:off x="2077" y="1713"/>
              <a:ext cx="39" cy="97"/>
            </a:xfrm>
            <a:custGeom>
              <a:avLst/>
              <a:gdLst>
                <a:gd name="T0" fmla="*/ 0 w 109"/>
                <a:gd name="T1" fmla="*/ 275 h 275"/>
                <a:gd name="T2" fmla="*/ 109 w 109"/>
                <a:gd name="T3" fmla="*/ 77 h 275"/>
                <a:gd name="T4" fmla="*/ 109 w 109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275">
                  <a:moveTo>
                    <a:pt x="0" y="275"/>
                  </a:moveTo>
                  <a:lnTo>
                    <a:pt x="109" y="77"/>
                  </a:lnTo>
                  <a:lnTo>
                    <a:pt x="1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3" name="Freeform 128"/>
            <p:cNvSpPr>
              <a:spLocks/>
            </p:cNvSpPr>
            <p:nvPr/>
          </p:nvSpPr>
          <p:spPr bwMode="auto">
            <a:xfrm>
              <a:off x="2079" y="1706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4" name="Line 129"/>
            <p:cNvSpPr>
              <a:spLocks noChangeShapeType="1"/>
            </p:cNvSpPr>
            <p:nvPr/>
          </p:nvSpPr>
          <p:spPr bwMode="auto">
            <a:xfrm>
              <a:off x="2079" y="170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5" name="Freeform 130"/>
            <p:cNvSpPr>
              <a:spLocks/>
            </p:cNvSpPr>
            <p:nvPr/>
          </p:nvSpPr>
          <p:spPr bwMode="auto">
            <a:xfrm>
              <a:off x="1841" y="1745"/>
              <a:ext cx="53" cy="76"/>
            </a:xfrm>
            <a:custGeom>
              <a:avLst/>
              <a:gdLst>
                <a:gd name="T0" fmla="*/ 0 w 151"/>
                <a:gd name="T1" fmla="*/ 216 h 216"/>
                <a:gd name="T2" fmla="*/ 151 w 151"/>
                <a:gd name="T3" fmla="*/ 124 h 216"/>
                <a:gd name="T4" fmla="*/ 151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0" y="216"/>
                  </a:moveTo>
                  <a:lnTo>
                    <a:pt x="151" y="124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6" name="Freeform 131"/>
            <p:cNvSpPr>
              <a:spLocks/>
            </p:cNvSpPr>
            <p:nvPr/>
          </p:nvSpPr>
          <p:spPr bwMode="auto">
            <a:xfrm>
              <a:off x="1857" y="1738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7" name="Line 132"/>
            <p:cNvSpPr>
              <a:spLocks noChangeShapeType="1"/>
            </p:cNvSpPr>
            <p:nvPr/>
          </p:nvSpPr>
          <p:spPr bwMode="auto">
            <a:xfrm>
              <a:off x="1857" y="173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8" name="Freeform 133"/>
            <p:cNvSpPr>
              <a:spLocks/>
            </p:cNvSpPr>
            <p:nvPr/>
          </p:nvSpPr>
          <p:spPr bwMode="auto">
            <a:xfrm>
              <a:off x="1603" y="1735"/>
              <a:ext cx="81" cy="86"/>
            </a:xfrm>
            <a:custGeom>
              <a:avLst/>
              <a:gdLst>
                <a:gd name="T0" fmla="*/ 0 w 228"/>
                <a:gd name="T1" fmla="*/ 245 h 245"/>
                <a:gd name="T2" fmla="*/ 228 w 228"/>
                <a:gd name="T3" fmla="*/ 121 h 245"/>
                <a:gd name="T4" fmla="*/ 228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0" y="245"/>
                  </a:moveTo>
                  <a:lnTo>
                    <a:pt x="228" y="121"/>
                  </a:lnTo>
                  <a:lnTo>
                    <a:pt x="2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" name="Freeform 134"/>
            <p:cNvSpPr>
              <a:spLocks/>
            </p:cNvSpPr>
            <p:nvPr/>
          </p:nvSpPr>
          <p:spPr bwMode="auto">
            <a:xfrm>
              <a:off x="1647" y="1728"/>
              <a:ext cx="73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" name="Line 135"/>
            <p:cNvSpPr>
              <a:spLocks noChangeShapeType="1"/>
            </p:cNvSpPr>
            <p:nvPr/>
          </p:nvSpPr>
          <p:spPr bwMode="auto">
            <a:xfrm>
              <a:off x="1647" y="172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1" name="Freeform 136"/>
            <p:cNvSpPr>
              <a:spLocks/>
            </p:cNvSpPr>
            <p:nvPr/>
          </p:nvSpPr>
          <p:spPr bwMode="auto">
            <a:xfrm>
              <a:off x="2783" y="884"/>
              <a:ext cx="107" cy="937"/>
            </a:xfrm>
            <a:custGeom>
              <a:avLst/>
              <a:gdLst>
                <a:gd name="T0" fmla="*/ 0 w 305"/>
                <a:gd name="T1" fmla="*/ 2661 h 2661"/>
                <a:gd name="T2" fmla="*/ 305 w 305"/>
                <a:gd name="T3" fmla="*/ 2277 h 2661"/>
                <a:gd name="T4" fmla="*/ 305 w 305"/>
                <a:gd name="T5" fmla="*/ 0 h 2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5" h="2661">
                  <a:moveTo>
                    <a:pt x="0" y="2661"/>
                  </a:moveTo>
                  <a:lnTo>
                    <a:pt x="305" y="2277"/>
                  </a:lnTo>
                  <a:lnTo>
                    <a:pt x="30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2" name="Freeform 137"/>
            <p:cNvSpPr>
              <a:spLocks/>
            </p:cNvSpPr>
            <p:nvPr/>
          </p:nvSpPr>
          <p:spPr bwMode="auto">
            <a:xfrm>
              <a:off x="2871" y="884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3" name="Freeform 138"/>
            <p:cNvSpPr>
              <a:spLocks/>
            </p:cNvSpPr>
            <p:nvPr/>
          </p:nvSpPr>
          <p:spPr bwMode="auto">
            <a:xfrm>
              <a:off x="3111" y="1482"/>
              <a:ext cx="222" cy="446"/>
            </a:xfrm>
            <a:custGeom>
              <a:avLst/>
              <a:gdLst>
                <a:gd name="T0" fmla="*/ 613 w 628"/>
                <a:gd name="T1" fmla="*/ 1267 h 1267"/>
                <a:gd name="T2" fmla="*/ 628 w 628"/>
                <a:gd name="T3" fmla="*/ 0 h 1267"/>
                <a:gd name="T4" fmla="*/ 0 w 628"/>
                <a:gd name="T5" fmla="*/ 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8" h="1267">
                  <a:moveTo>
                    <a:pt x="613" y="1267"/>
                  </a:move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4" name="Freeform 139"/>
            <p:cNvSpPr>
              <a:spLocks/>
            </p:cNvSpPr>
            <p:nvPr/>
          </p:nvSpPr>
          <p:spPr bwMode="auto">
            <a:xfrm>
              <a:off x="3111" y="1463"/>
              <a:ext cx="53" cy="38"/>
            </a:xfrm>
            <a:custGeom>
              <a:avLst/>
              <a:gdLst>
                <a:gd name="T0" fmla="*/ 0 w 53"/>
                <a:gd name="T1" fmla="*/ 19 h 38"/>
                <a:gd name="T2" fmla="*/ 53 w 53"/>
                <a:gd name="T3" fmla="*/ 38 h 38"/>
                <a:gd name="T4" fmla="*/ 39 w 53"/>
                <a:gd name="T5" fmla="*/ 19 h 38"/>
                <a:gd name="T6" fmla="*/ 53 w 53"/>
                <a:gd name="T7" fmla="*/ 0 h 38"/>
                <a:gd name="T8" fmla="*/ 0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19"/>
                  </a:moveTo>
                  <a:lnTo>
                    <a:pt x="53" y="38"/>
                  </a:lnTo>
                  <a:lnTo>
                    <a:pt x="39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5" name="Freeform 140"/>
            <p:cNvSpPr>
              <a:spLocks/>
            </p:cNvSpPr>
            <p:nvPr/>
          </p:nvSpPr>
          <p:spPr bwMode="auto">
            <a:xfrm>
              <a:off x="3478" y="1465"/>
              <a:ext cx="248" cy="474"/>
            </a:xfrm>
            <a:custGeom>
              <a:avLst/>
              <a:gdLst>
                <a:gd name="T0" fmla="*/ 703 w 703"/>
                <a:gd name="T1" fmla="*/ 1346 h 1346"/>
                <a:gd name="T2" fmla="*/ 686 w 703"/>
                <a:gd name="T3" fmla="*/ 0 h 1346"/>
                <a:gd name="T4" fmla="*/ 0 w 703"/>
                <a:gd name="T5" fmla="*/ 0 h 1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3" h="1346">
                  <a:moveTo>
                    <a:pt x="703" y="1346"/>
                  </a:moveTo>
                  <a:lnTo>
                    <a:pt x="686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6" name="Freeform 141"/>
            <p:cNvSpPr>
              <a:spLocks/>
            </p:cNvSpPr>
            <p:nvPr/>
          </p:nvSpPr>
          <p:spPr bwMode="auto">
            <a:xfrm>
              <a:off x="3478" y="1447"/>
              <a:ext cx="53" cy="37"/>
            </a:xfrm>
            <a:custGeom>
              <a:avLst/>
              <a:gdLst>
                <a:gd name="T0" fmla="*/ 0 w 53"/>
                <a:gd name="T1" fmla="*/ 18 h 37"/>
                <a:gd name="T2" fmla="*/ 53 w 53"/>
                <a:gd name="T3" fmla="*/ 37 h 37"/>
                <a:gd name="T4" fmla="*/ 40 w 53"/>
                <a:gd name="T5" fmla="*/ 18 h 37"/>
                <a:gd name="T6" fmla="*/ 53 w 53"/>
                <a:gd name="T7" fmla="*/ 0 h 37"/>
                <a:gd name="T8" fmla="*/ 0 w 53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0" y="18"/>
                  </a:moveTo>
                  <a:lnTo>
                    <a:pt x="53" y="37"/>
                  </a:lnTo>
                  <a:lnTo>
                    <a:pt x="40" y="18"/>
                  </a:lnTo>
                  <a:lnTo>
                    <a:pt x="53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7" name="Freeform 142"/>
            <p:cNvSpPr>
              <a:spLocks/>
            </p:cNvSpPr>
            <p:nvPr/>
          </p:nvSpPr>
          <p:spPr bwMode="auto">
            <a:xfrm>
              <a:off x="518" y="1525"/>
              <a:ext cx="70" cy="376"/>
            </a:xfrm>
            <a:custGeom>
              <a:avLst/>
              <a:gdLst>
                <a:gd name="T0" fmla="*/ 0 w 200"/>
                <a:gd name="T1" fmla="*/ 1069 h 1069"/>
                <a:gd name="T2" fmla="*/ 0 w 200"/>
                <a:gd name="T3" fmla="*/ 0 h 1069"/>
                <a:gd name="T4" fmla="*/ 200 w 200"/>
                <a:gd name="T5" fmla="*/ 107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1069">
                  <a:moveTo>
                    <a:pt x="0" y="1069"/>
                  </a:moveTo>
                  <a:lnTo>
                    <a:pt x="0" y="0"/>
                  </a:lnTo>
                  <a:lnTo>
                    <a:pt x="200" y="10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8" name="Freeform 143"/>
            <p:cNvSpPr>
              <a:spLocks/>
            </p:cNvSpPr>
            <p:nvPr/>
          </p:nvSpPr>
          <p:spPr bwMode="auto">
            <a:xfrm>
              <a:off x="533" y="1521"/>
              <a:ext cx="55" cy="41"/>
            </a:xfrm>
            <a:custGeom>
              <a:avLst/>
              <a:gdLst>
                <a:gd name="T0" fmla="*/ 55 w 55"/>
                <a:gd name="T1" fmla="*/ 41 h 41"/>
                <a:gd name="T2" fmla="*/ 18 w 55"/>
                <a:gd name="T3" fmla="*/ 0 h 41"/>
                <a:gd name="T4" fmla="*/ 21 w 55"/>
                <a:gd name="T5" fmla="*/ 23 h 41"/>
                <a:gd name="T6" fmla="*/ 0 w 55"/>
                <a:gd name="T7" fmla="*/ 33 h 41"/>
                <a:gd name="T8" fmla="*/ 55 w 5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55" y="41"/>
                  </a:moveTo>
                  <a:lnTo>
                    <a:pt x="18" y="0"/>
                  </a:lnTo>
                  <a:lnTo>
                    <a:pt x="21" y="23"/>
                  </a:lnTo>
                  <a:lnTo>
                    <a:pt x="0" y="33"/>
                  </a:lnTo>
                  <a:lnTo>
                    <a:pt x="55" y="4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9" name="Freeform 144"/>
            <p:cNvSpPr>
              <a:spLocks/>
            </p:cNvSpPr>
            <p:nvPr/>
          </p:nvSpPr>
          <p:spPr bwMode="auto">
            <a:xfrm>
              <a:off x="982" y="825"/>
              <a:ext cx="367" cy="974"/>
            </a:xfrm>
            <a:custGeom>
              <a:avLst/>
              <a:gdLst>
                <a:gd name="T0" fmla="*/ 1023 w 1040"/>
                <a:gd name="T1" fmla="*/ 2767 h 2767"/>
                <a:gd name="T2" fmla="*/ 1040 w 1040"/>
                <a:gd name="T3" fmla="*/ 809 h 2767"/>
                <a:gd name="T4" fmla="*/ 0 w 1040"/>
                <a:gd name="T5" fmla="*/ 0 h 2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0" h="2767">
                  <a:moveTo>
                    <a:pt x="1023" y="2767"/>
                  </a:moveTo>
                  <a:lnTo>
                    <a:pt x="1040" y="80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0" name="Freeform 145"/>
            <p:cNvSpPr>
              <a:spLocks/>
            </p:cNvSpPr>
            <p:nvPr/>
          </p:nvSpPr>
          <p:spPr bwMode="auto">
            <a:xfrm>
              <a:off x="982" y="825"/>
              <a:ext cx="53" cy="47"/>
            </a:xfrm>
            <a:custGeom>
              <a:avLst/>
              <a:gdLst>
                <a:gd name="T0" fmla="*/ 0 w 53"/>
                <a:gd name="T1" fmla="*/ 0 h 47"/>
                <a:gd name="T2" fmla="*/ 29 w 53"/>
                <a:gd name="T3" fmla="*/ 47 h 47"/>
                <a:gd name="T4" fmla="*/ 31 w 53"/>
                <a:gd name="T5" fmla="*/ 23 h 47"/>
                <a:gd name="T6" fmla="*/ 53 w 53"/>
                <a:gd name="T7" fmla="*/ 17 h 47"/>
                <a:gd name="T8" fmla="*/ 0 w 53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7">
                  <a:moveTo>
                    <a:pt x="0" y="0"/>
                  </a:moveTo>
                  <a:lnTo>
                    <a:pt x="29" y="47"/>
                  </a:lnTo>
                  <a:lnTo>
                    <a:pt x="31" y="23"/>
                  </a:lnTo>
                  <a:lnTo>
                    <a:pt x="53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7" name="Rectangle 146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955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81000" y="557213"/>
            <a:ext cx="5999163" cy="7900987"/>
            <a:chOff x="240" y="351"/>
            <a:chExt cx="3779" cy="4977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240" y="351"/>
              <a:ext cx="3779" cy="4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74" y="25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936" y="25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74" y="24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36" y="24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74" y="24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36" y="24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74" y="23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936" y="23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74" y="2270"/>
              <a:ext cx="370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59" y="22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97" y="22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74" y="21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936" y="21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74" y="213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936" y="213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74" y="20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936" y="20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74" y="19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936" y="19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74" y="1916"/>
              <a:ext cx="370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59" y="189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97" y="189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274" y="184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936" y="184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274" y="17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936" y="17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32"/>
            <p:cNvSpPr>
              <a:spLocks noChangeShapeType="1"/>
            </p:cNvSpPr>
            <p:nvPr/>
          </p:nvSpPr>
          <p:spPr bwMode="auto">
            <a:xfrm>
              <a:off x="274" y="170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Line 33"/>
            <p:cNvSpPr>
              <a:spLocks noChangeShapeType="1"/>
            </p:cNvSpPr>
            <p:nvPr/>
          </p:nvSpPr>
          <p:spPr bwMode="auto">
            <a:xfrm>
              <a:off x="3936" y="170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Line 34"/>
            <p:cNvSpPr>
              <a:spLocks noChangeShapeType="1"/>
            </p:cNvSpPr>
            <p:nvPr/>
          </p:nvSpPr>
          <p:spPr bwMode="auto">
            <a:xfrm>
              <a:off x="274" y="16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Line 35"/>
            <p:cNvSpPr>
              <a:spLocks noChangeShapeType="1"/>
            </p:cNvSpPr>
            <p:nvPr/>
          </p:nvSpPr>
          <p:spPr bwMode="auto">
            <a:xfrm>
              <a:off x="3936" y="16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Line 36"/>
            <p:cNvSpPr>
              <a:spLocks noChangeShapeType="1"/>
            </p:cNvSpPr>
            <p:nvPr/>
          </p:nvSpPr>
          <p:spPr bwMode="auto">
            <a:xfrm>
              <a:off x="274" y="1568"/>
              <a:ext cx="370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Line 37"/>
            <p:cNvSpPr>
              <a:spLocks noChangeShapeType="1"/>
            </p:cNvSpPr>
            <p:nvPr/>
          </p:nvSpPr>
          <p:spPr bwMode="auto">
            <a:xfrm>
              <a:off x="1659" y="154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Line 38"/>
            <p:cNvSpPr>
              <a:spLocks noChangeShapeType="1"/>
            </p:cNvSpPr>
            <p:nvPr/>
          </p:nvSpPr>
          <p:spPr bwMode="auto">
            <a:xfrm>
              <a:off x="2597" y="154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Line 39"/>
            <p:cNvSpPr>
              <a:spLocks noChangeShapeType="1"/>
            </p:cNvSpPr>
            <p:nvPr/>
          </p:nvSpPr>
          <p:spPr bwMode="auto">
            <a:xfrm>
              <a:off x="274" y="14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Line 40"/>
            <p:cNvSpPr>
              <a:spLocks noChangeShapeType="1"/>
            </p:cNvSpPr>
            <p:nvPr/>
          </p:nvSpPr>
          <p:spPr bwMode="auto">
            <a:xfrm>
              <a:off x="3936" y="14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Line 41"/>
            <p:cNvSpPr>
              <a:spLocks noChangeShapeType="1"/>
            </p:cNvSpPr>
            <p:nvPr/>
          </p:nvSpPr>
          <p:spPr bwMode="auto">
            <a:xfrm>
              <a:off x="274" y="14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Line 42"/>
            <p:cNvSpPr>
              <a:spLocks noChangeShapeType="1"/>
            </p:cNvSpPr>
            <p:nvPr/>
          </p:nvSpPr>
          <p:spPr bwMode="auto">
            <a:xfrm>
              <a:off x="3936" y="14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Line 43"/>
            <p:cNvSpPr>
              <a:spLocks noChangeShapeType="1"/>
            </p:cNvSpPr>
            <p:nvPr/>
          </p:nvSpPr>
          <p:spPr bwMode="auto">
            <a:xfrm>
              <a:off x="274" y="13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Line 44"/>
            <p:cNvSpPr>
              <a:spLocks noChangeShapeType="1"/>
            </p:cNvSpPr>
            <p:nvPr/>
          </p:nvSpPr>
          <p:spPr bwMode="auto">
            <a:xfrm>
              <a:off x="3936" y="13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Line 45"/>
            <p:cNvSpPr>
              <a:spLocks noChangeShapeType="1"/>
            </p:cNvSpPr>
            <p:nvPr/>
          </p:nvSpPr>
          <p:spPr bwMode="auto">
            <a:xfrm>
              <a:off x="274" y="12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Line 46"/>
            <p:cNvSpPr>
              <a:spLocks noChangeShapeType="1"/>
            </p:cNvSpPr>
            <p:nvPr/>
          </p:nvSpPr>
          <p:spPr bwMode="auto">
            <a:xfrm>
              <a:off x="3936" y="12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Line 47"/>
            <p:cNvSpPr>
              <a:spLocks noChangeShapeType="1"/>
            </p:cNvSpPr>
            <p:nvPr/>
          </p:nvSpPr>
          <p:spPr bwMode="auto">
            <a:xfrm>
              <a:off x="274" y="1214"/>
              <a:ext cx="370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Line 48"/>
            <p:cNvSpPr>
              <a:spLocks noChangeShapeType="1"/>
            </p:cNvSpPr>
            <p:nvPr/>
          </p:nvSpPr>
          <p:spPr bwMode="auto">
            <a:xfrm>
              <a:off x="1659" y="119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Line 49"/>
            <p:cNvSpPr>
              <a:spLocks noChangeShapeType="1"/>
            </p:cNvSpPr>
            <p:nvPr/>
          </p:nvSpPr>
          <p:spPr bwMode="auto">
            <a:xfrm>
              <a:off x="2597" y="119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Line 50"/>
            <p:cNvSpPr>
              <a:spLocks noChangeShapeType="1"/>
            </p:cNvSpPr>
            <p:nvPr/>
          </p:nvSpPr>
          <p:spPr bwMode="auto">
            <a:xfrm>
              <a:off x="274" y="11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Line 51"/>
            <p:cNvSpPr>
              <a:spLocks noChangeShapeType="1"/>
            </p:cNvSpPr>
            <p:nvPr/>
          </p:nvSpPr>
          <p:spPr bwMode="auto">
            <a:xfrm>
              <a:off x="3936" y="11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Line 52"/>
            <p:cNvSpPr>
              <a:spLocks noChangeShapeType="1"/>
            </p:cNvSpPr>
            <p:nvPr/>
          </p:nvSpPr>
          <p:spPr bwMode="auto">
            <a:xfrm>
              <a:off x="274" y="10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Line 53"/>
            <p:cNvSpPr>
              <a:spLocks noChangeShapeType="1"/>
            </p:cNvSpPr>
            <p:nvPr/>
          </p:nvSpPr>
          <p:spPr bwMode="auto">
            <a:xfrm>
              <a:off x="3936" y="10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Line 54"/>
            <p:cNvSpPr>
              <a:spLocks noChangeShapeType="1"/>
            </p:cNvSpPr>
            <p:nvPr/>
          </p:nvSpPr>
          <p:spPr bwMode="auto">
            <a:xfrm>
              <a:off x="274" y="10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Line 55"/>
            <p:cNvSpPr>
              <a:spLocks noChangeShapeType="1"/>
            </p:cNvSpPr>
            <p:nvPr/>
          </p:nvSpPr>
          <p:spPr bwMode="auto">
            <a:xfrm>
              <a:off x="3936" y="10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Line 56"/>
            <p:cNvSpPr>
              <a:spLocks noChangeShapeType="1"/>
            </p:cNvSpPr>
            <p:nvPr/>
          </p:nvSpPr>
          <p:spPr bwMode="auto">
            <a:xfrm>
              <a:off x="274" y="9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Line 57"/>
            <p:cNvSpPr>
              <a:spLocks noChangeShapeType="1"/>
            </p:cNvSpPr>
            <p:nvPr/>
          </p:nvSpPr>
          <p:spPr bwMode="auto">
            <a:xfrm>
              <a:off x="3936" y="9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Line 58"/>
            <p:cNvSpPr>
              <a:spLocks noChangeShapeType="1"/>
            </p:cNvSpPr>
            <p:nvPr/>
          </p:nvSpPr>
          <p:spPr bwMode="auto">
            <a:xfrm>
              <a:off x="274" y="866"/>
              <a:ext cx="370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Line 59"/>
            <p:cNvSpPr>
              <a:spLocks noChangeShapeType="1"/>
            </p:cNvSpPr>
            <p:nvPr/>
          </p:nvSpPr>
          <p:spPr bwMode="auto">
            <a:xfrm>
              <a:off x="1659" y="84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Line 60"/>
            <p:cNvSpPr>
              <a:spLocks noChangeShapeType="1"/>
            </p:cNvSpPr>
            <p:nvPr/>
          </p:nvSpPr>
          <p:spPr bwMode="auto">
            <a:xfrm>
              <a:off x="2597" y="84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Line 61"/>
            <p:cNvSpPr>
              <a:spLocks noChangeShapeType="1"/>
            </p:cNvSpPr>
            <p:nvPr/>
          </p:nvSpPr>
          <p:spPr bwMode="auto">
            <a:xfrm>
              <a:off x="274" y="7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Line 62"/>
            <p:cNvSpPr>
              <a:spLocks noChangeShapeType="1"/>
            </p:cNvSpPr>
            <p:nvPr/>
          </p:nvSpPr>
          <p:spPr bwMode="auto">
            <a:xfrm>
              <a:off x="3936" y="7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Line 63"/>
            <p:cNvSpPr>
              <a:spLocks noChangeShapeType="1"/>
            </p:cNvSpPr>
            <p:nvPr/>
          </p:nvSpPr>
          <p:spPr bwMode="auto">
            <a:xfrm>
              <a:off x="274" y="7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Line 64"/>
            <p:cNvSpPr>
              <a:spLocks noChangeShapeType="1"/>
            </p:cNvSpPr>
            <p:nvPr/>
          </p:nvSpPr>
          <p:spPr bwMode="auto">
            <a:xfrm>
              <a:off x="3936" y="7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Line 65"/>
            <p:cNvSpPr>
              <a:spLocks noChangeShapeType="1"/>
            </p:cNvSpPr>
            <p:nvPr/>
          </p:nvSpPr>
          <p:spPr bwMode="auto">
            <a:xfrm>
              <a:off x="274" y="6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Line 66"/>
            <p:cNvSpPr>
              <a:spLocks noChangeShapeType="1"/>
            </p:cNvSpPr>
            <p:nvPr/>
          </p:nvSpPr>
          <p:spPr bwMode="auto">
            <a:xfrm>
              <a:off x="3936" y="6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Line 67"/>
            <p:cNvSpPr>
              <a:spLocks noChangeShapeType="1"/>
            </p:cNvSpPr>
            <p:nvPr/>
          </p:nvSpPr>
          <p:spPr bwMode="auto">
            <a:xfrm>
              <a:off x="274" y="5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7" name="Line 68"/>
            <p:cNvSpPr>
              <a:spLocks noChangeShapeType="1"/>
            </p:cNvSpPr>
            <p:nvPr/>
          </p:nvSpPr>
          <p:spPr bwMode="auto">
            <a:xfrm>
              <a:off x="3936" y="5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8" name="Rectangle 69"/>
            <p:cNvSpPr>
              <a:spLocks noChangeArrowheads="1"/>
            </p:cNvSpPr>
            <p:nvPr/>
          </p:nvSpPr>
          <p:spPr bwMode="auto">
            <a:xfrm>
              <a:off x="266" y="517"/>
              <a:ext cx="3717" cy="209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9" name="Oval 70"/>
            <p:cNvSpPr>
              <a:spLocks noChangeArrowheads="1"/>
            </p:cNvSpPr>
            <p:nvPr/>
          </p:nvSpPr>
          <p:spPr bwMode="auto">
            <a:xfrm>
              <a:off x="506" y="1937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0" name="Rectangle 71"/>
            <p:cNvSpPr>
              <a:spLocks noChangeArrowheads="1"/>
            </p:cNvSpPr>
            <p:nvPr/>
          </p:nvSpPr>
          <p:spPr bwMode="auto">
            <a:xfrm>
              <a:off x="1396" y="1610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1" name="Oval 72"/>
            <p:cNvSpPr>
              <a:spLocks noChangeArrowheads="1"/>
            </p:cNvSpPr>
            <p:nvPr/>
          </p:nvSpPr>
          <p:spPr bwMode="auto">
            <a:xfrm>
              <a:off x="1537" y="1854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2" name="Rectangle 73"/>
            <p:cNvSpPr>
              <a:spLocks noChangeArrowheads="1"/>
            </p:cNvSpPr>
            <p:nvPr/>
          </p:nvSpPr>
          <p:spPr bwMode="auto">
            <a:xfrm>
              <a:off x="1865" y="1610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3" name="Oval 74"/>
            <p:cNvSpPr>
              <a:spLocks noChangeArrowheads="1"/>
            </p:cNvSpPr>
            <p:nvPr/>
          </p:nvSpPr>
          <p:spPr bwMode="auto">
            <a:xfrm>
              <a:off x="1771" y="1848"/>
              <a:ext cx="123" cy="12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4" name="Rectangle 75"/>
            <p:cNvSpPr>
              <a:spLocks noChangeArrowheads="1"/>
            </p:cNvSpPr>
            <p:nvPr/>
          </p:nvSpPr>
          <p:spPr bwMode="auto">
            <a:xfrm>
              <a:off x="2333" y="1610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5" name="Rectangle 76"/>
            <p:cNvSpPr>
              <a:spLocks noChangeArrowheads="1"/>
            </p:cNvSpPr>
            <p:nvPr/>
          </p:nvSpPr>
          <p:spPr bwMode="auto">
            <a:xfrm>
              <a:off x="2010" y="1848"/>
              <a:ext cx="123" cy="124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6" name="Line 77"/>
            <p:cNvSpPr>
              <a:spLocks noChangeShapeType="1"/>
            </p:cNvSpPr>
            <p:nvPr/>
          </p:nvSpPr>
          <p:spPr bwMode="auto">
            <a:xfrm>
              <a:off x="2010" y="1849"/>
              <a:ext cx="120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7" name="Line 78"/>
            <p:cNvSpPr>
              <a:spLocks noChangeShapeType="1"/>
            </p:cNvSpPr>
            <p:nvPr/>
          </p:nvSpPr>
          <p:spPr bwMode="auto">
            <a:xfrm flipV="1">
              <a:off x="2010" y="1849"/>
              <a:ext cx="120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8" name="Rectangle 79"/>
            <p:cNvSpPr>
              <a:spLocks noChangeArrowheads="1"/>
            </p:cNvSpPr>
            <p:nvPr/>
          </p:nvSpPr>
          <p:spPr bwMode="auto">
            <a:xfrm>
              <a:off x="1057" y="1448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9" name="Oval 80"/>
            <p:cNvSpPr>
              <a:spLocks noChangeArrowheads="1"/>
            </p:cNvSpPr>
            <p:nvPr/>
          </p:nvSpPr>
          <p:spPr bwMode="auto">
            <a:xfrm>
              <a:off x="2250" y="1848"/>
              <a:ext cx="123" cy="12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0" name="Rectangle 81"/>
            <p:cNvSpPr>
              <a:spLocks noChangeArrowheads="1"/>
            </p:cNvSpPr>
            <p:nvPr/>
          </p:nvSpPr>
          <p:spPr bwMode="auto">
            <a:xfrm>
              <a:off x="2005" y="1422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1" name="Oval 82"/>
            <p:cNvSpPr>
              <a:spLocks noChangeArrowheads="1"/>
            </p:cNvSpPr>
            <p:nvPr/>
          </p:nvSpPr>
          <p:spPr bwMode="auto">
            <a:xfrm>
              <a:off x="2499" y="1848"/>
              <a:ext cx="124" cy="12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2" name="Rectangle 83"/>
            <p:cNvSpPr>
              <a:spLocks noChangeArrowheads="1"/>
            </p:cNvSpPr>
            <p:nvPr/>
          </p:nvSpPr>
          <p:spPr bwMode="auto">
            <a:xfrm>
              <a:off x="2948" y="1589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3" name="Oval 84"/>
            <p:cNvSpPr>
              <a:spLocks noChangeArrowheads="1"/>
            </p:cNvSpPr>
            <p:nvPr/>
          </p:nvSpPr>
          <p:spPr bwMode="auto">
            <a:xfrm>
              <a:off x="3651" y="1979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4" name="Rectangle 85"/>
            <p:cNvSpPr>
              <a:spLocks noChangeArrowheads="1"/>
            </p:cNvSpPr>
            <p:nvPr/>
          </p:nvSpPr>
          <p:spPr bwMode="auto">
            <a:xfrm>
              <a:off x="2588" y="1610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5" name="Oval 86"/>
            <p:cNvSpPr>
              <a:spLocks noChangeArrowheads="1"/>
            </p:cNvSpPr>
            <p:nvPr/>
          </p:nvSpPr>
          <p:spPr bwMode="auto">
            <a:xfrm>
              <a:off x="1313" y="1838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6" name="Rectangle 87"/>
            <p:cNvSpPr>
              <a:spLocks noChangeArrowheads="1"/>
            </p:cNvSpPr>
            <p:nvPr/>
          </p:nvSpPr>
          <p:spPr bwMode="auto">
            <a:xfrm>
              <a:off x="521" y="1407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7" name="Oval 88"/>
            <p:cNvSpPr>
              <a:spLocks noChangeArrowheads="1"/>
            </p:cNvSpPr>
            <p:nvPr/>
          </p:nvSpPr>
          <p:spPr bwMode="auto">
            <a:xfrm>
              <a:off x="2010" y="2187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8" name="Rectangle 89"/>
            <p:cNvSpPr>
              <a:spLocks noChangeArrowheads="1"/>
            </p:cNvSpPr>
            <p:nvPr/>
          </p:nvSpPr>
          <p:spPr bwMode="auto">
            <a:xfrm>
              <a:off x="3692" y="109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9" name="Oval 90"/>
            <p:cNvSpPr>
              <a:spLocks noChangeArrowheads="1"/>
            </p:cNvSpPr>
            <p:nvPr/>
          </p:nvSpPr>
          <p:spPr bwMode="auto">
            <a:xfrm>
              <a:off x="2719" y="1854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0" name="Rectangle 91"/>
            <p:cNvSpPr>
              <a:spLocks noChangeArrowheads="1"/>
            </p:cNvSpPr>
            <p:nvPr/>
          </p:nvSpPr>
          <p:spPr bwMode="auto">
            <a:xfrm>
              <a:off x="1914" y="829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1" name="Oval 92"/>
            <p:cNvSpPr>
              <a:spLocks noChangeArrowheads="1"/>
            </p:cNvSpPr>
            <p:nvPr/>
          </p:nvSpPr>
          <p:spPr bwMode="auto">
            <a:xfrm>
              <a:off x="3265" y="1963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2" name="Rectangle 93"/>
            <p:cNvSpPr>
              <a:spLocks noChangeArrowheads="1"/>
            </p:cNvSpPr>
            <p:nvPr/>
          </p:nvSpPr>
          <p:spPr bwMode="auto">
            <a:xfrm>
              <a:off x="3255" y="1381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3" name="Rectangle 94"/>
            <p:cNvSpPr>
              <a:spLocks noChangeArrowheads="1"/>
            </p:cNvSpPr>
            <p:nvPr/>
          </p:nvSpPr>
          <p:spPr bwMode="auto">
            <a:xfrm>
              <a:off x="327" y="2318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4" name="Rectangle 95"/>
            <p:cNvSpPr>
              <a:spLocks noChangeArrowheads="1"/>
            </p:cNvSpPr>
            <p:nvPr/>
          </p:nvSpPr>
          <p:spPr bwMode="auto">
            <a:xfrm>
              <a:off x="1562" y="37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5" name="Rectangle 96"/>
            <p:cNvSpPr>
              <a:spLocks noChangeArrowheads="1"/>
            </p:cNvSpPr>
            <p:nvPr/>
          </p:nvSpPr>
          <p:spPr bwMode="auto">
            <a:xfrm>
              <a:off x="1926" y="377"/>
              <a:ext cx="105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Roger 52 Y-Stick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6" name="Rectangle 97"/>
            <p:cNvSpPr>
              <a:spLocks noChangeArrowheads="1"/>
            </p:cNvSpPr>
            <p:nvPr/>
          </p:nvSpPr>
          <p:spPr bwMode="auto">
            <a:xfrm>
              <a:off x="334" y="2932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7" name="Rectangle 98"/>
            <p:cNvSpPr>
              <a:spLocks noChangeArrowheads="1"/>
            </p:cNvSpPr>
            <p:nvPr/>
          </p:nvSpPr>
          <p:spPr bwMode="auto">
            <a:xfrm>
              <a:off x="480" y="2932"/>
              <a:ext cx="8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8" name="Rectangle 99"/>
            <p:cNvSpPr>
              <a:spLocks noChangeArrowheads="1"/>
            </p:cNvSpPr>
            <p:nvPr/>
          </p:nvSpPr>
          <p:spPr bwMode="auto">
            <a:xfrm>
              <a:off x="334" y="3130"/>
              <a:ext cx="20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9" name="Rectangle 100"/>
            <p:cNvSpPr>
              <a:spLocks noChangeArrowheads="1"/>
            </p:cNvSpPr>
            <p:nvPr/>
          </p:nvSpPr>
          <p:spPr bwMode="auto">
            <a:xfrm>
              <a:off x="480" y="3130"/>
              <a:ext cx="8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0" name="Rectangle 101"/>
            <p:cNvSpPr>
              <a:spLocks noChangeArrowheads="1"/>
            </p:cNvSpPr>
            <p:nvPr/>
          </p:nvSpPr>
          <p:spPr bwMode="auto">
            <a:xfrm>
              <a:off x="334" y="3327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1" name="Rectangle 102"/>
            <p:cNvSpPr>
              <a:spLocks noChangeArrowheads="1"/>
            </p:cNvSpPr>
            <p:nvPr/>
          </p:nvSpPr>
          <p:spPr bwMode="auto">
            <a:xfrm>
              <a:off x="520" y="3327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2" name="Rectangle 103"/>
            <p:cNvSpPr>
              <a:spLocks noChangeArrowheads="1"/>
            </p:cNvSpPr>
            <p:nvPr/>
          </p:nvSpPr>
          <p:spPr bwMode="auto">
            <a:xfrm>
              <a:off x="334" y="3525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3" name="Rectangle 104"/>
            <p:cNvSpPr>
              <a:spLocks noChangeArrowheads="1"/>
            </p:cNvSpPr>
            <p:nvPr/>
          </p:nvSpPr>
          <p:spPr bwMode="auto">
            <a:xfrm>
              <a:off x="520" y="3525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4" name="Rectangle 105"/>
            <p:cNvSpPr>
              <a:spLocks noChangeArrowheads="1"/>
            </p:cNvSpPr>
            <p:nvPr/>
          </p:nvSpPr>
          <p:spPr bwMode="auto">
            <a:xfrm>
              <a:off x="334" y="3722"/>
              <a:ext cx="19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5" name="Rectangle 106"/>
            <p:cNvSpPr>
              <a:spLocks noChangeArrowheads="1"/>
            </p:cNvSpPr>
            <p:nvPr/>
          </p:nvSpPr>
          <p:spPr bwMode="auto">
            <a:xfrm>
              <a:off x="480" y="3722"/>
              <a:ext cx="80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6" name="Rectangle 107"/>
            <p:cNvSpPr>
              <a:spLocks noChangeArrowheads="1"/>
            </p:cNvSpPr>
            <p:nvPr/>
          </p:nvSpPr>
          <p:spPr bwMode="auto">
            <a:xfrm>
              <a:off x="334" y="392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7" name="Rectangle 108"/>
            <p:cNvSpPr>
              <a:spLocks noChangeArrowheads="1"/>
            </p:cNvSpPr>
            <p:nvPr/>
          </p:nvSpPr>
          <p:spPr bwMode="auto">
            <a:xfrm>
              <a:off x="505" y="3920"/>
              <a:ext cx="59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Slant.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8" name="Rectangle 109"/>
            <p:cNvSpPr>
              <a:spLocks noChangeArrowheads="1"/>
            </p:cNvSpPr>
            <p:nvPr/>
          </p:nvSpPr>
          <p:spPr bwMode="auto">
            <a:xfrm>
              <a:off x="334" y="4118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9" name="Rectangle 110"/>
            <p:cNvSpPr>
              <a:spLocks noChangeArrowheads="1"/>
            </p:cNvSpPr>
            <p:nvPr/>
          </p:nvSpPr>
          <p:spPr bwMode="auto">
            <a:xfrm>
              <a:off x="480" y="4118"/>
              <a:ext cx="59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7 Yard Slant.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0" name="Rectangle 111"/>
            <p:cNvSpPr>
              <a:spLocks noChangeArrowheads="1"/>
            </p:cNvSpPr>
            <p:nvPr/>
          </p:nvSpPr>
          <p:spPr bwMode="auto">
            <a:xfrm>
              <a:off x="334" y="4315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1" name="Rectangle 112"/>
            <p:cNvSpPr>
              <a:spLocks noChangeArrowheads="1"/>
            </p:cNvSpPr>
            <p:nvPr/>
          </p:nvSpPr>
          <p:spPr bwMode="auto">
            <a:xfrm>
              <a:off x="528" y="4315"/>
              <a:ext cx="186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full step &amp; gather. Inside verticals to hitches.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2" name="Rectangle 113"/>
            <p:cNvSpPr>
              <a:spLocks noChangeArrowheads="1"/>
            </p:cNvSpPr>
            <p:nvPr/>
          </p:nvSpPr>
          <p:spPr bwMode="auto">
            <a:xfrm>
              <a:off x="334" y="451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3" name="Rectangle 114"/>
            <p:cNvSpPr>
              <a:spLocks noChangeArrowheads="1"/>
            </p:cNvSpPr>
            <p:nvPr/>
          </p:nvSpPr>
          <p:spPr bwMode="auto">
            <a:xfrm>
              <a:off x="480" y="4513"/>
              <a:ext cx="58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Stick Route.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4" name="Rectangle 115"/>
            <p:cNvSpPr>
              <a:spLocks noChangeArrowheads="1"/>
            </p:cNvSpPr>
            <p:nvPr/>
          </p:nvSpPr>
          <p:spPr bwMode="auto">
            <a:xfrm>
              <a:off x="334" y="471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5" name="Rectangle 116"/>
            <p:cNvSpPr>
              <a:spLocks noChangeArrowheads="1"/>
            </p:cNvSpPr>
            <p:nvPr/>
          </p:nvSpPr>
          <p:spPr bwMode="auto">
            <a:xfrm>
              <a:off x="528" y="4711"/>
              <a:ext cx="66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Arrow to Flat.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6" name="Rectangle 117"/>
            <p:cNvSpPr>
              <a:spLocks noChangeArrowheads="1"/>
            </p:cNvSpPr>
            <p:nvPr/>
          </p:nvSpPr>
          <p:spPr bwMode="auto">
            <a:xfrm>
              <a:off x="334" y="490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7" name="Rectangle 118"/>
            <p:cNvSpPr>
              <a:spLocks noChangeArrowheads="1"/>
            </p:cNvSpPr>
            <p:nvPr/>
          </p:nvSpPr>
          <p:spPr bwMode="auto">
            <a:xfrm>
              <a:off x="528" y="4908"/>
              <a:ext cx="63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Arrow 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8" name="Rectangle 119"/>
            <p:cNvSpPr>
              <a:spLocks noChangeArrowheads="1"/>
            </p:cNvSpPr>
            <p:nvPr/>
          </p:nvSpPr>
          <p:spPr bwMode="auto">
            <a:xfrm>
              <a:off x="334" y="5106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9" name="Freeform 120"/>
            <p:cNvSpPr>
              <a:spLocks/>
            </p:cNvSpPr>
            <p:nvPr/>
          </p:nvSpPr>
          <p:spPr bwMode="auto">
            <a:xfrm>
              <a:off x="2101" y="2310"/>
              <a:ext cx="48" cy="69"/>
            </a:xfrm>
            <a:custGeom>
              <a:avLst/>
              <a:gdLst>
                <a:gd name="T0" fmla="*/ 0 w 138"/>
                <a:gd name="T1" fmla="*/ 0 h 198"/>
                <a:gd name="T2" fmla="*/ 136 w 138"/>
                <a:gd name="T3" fmla="*/ 198 h 198"/>
                <a:gd name="T4" fmla="*/ 138 w 138"/>
                <a:gd name="T5" fmla="*/ 19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198">
                  <a:moveTo>
                    <a:pt x="0" y="0"/>
                  </a:moveTo>
                  <a:lnTo>
                    <a:pt x="136" y="198"/>
                  </a:lnTo>
                  <a:lnTo>
                    <a:pt x="138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0" name="Freeform 121"/>
            <p:cNvSpPr>
              <a:spLocks/>
            </p:cNvSpPr>
            <p:nvPr/>
          </p:nvSpPr>
          <p:spPr bwMode="auto">
            <a:xfrm>
              <a:off x="1629" y="1775"/>
              <a:ext cx="79" cy="85"/>
            </a:xfrm>
            <a:custGeom>
              <a:avLst/>
              <a:gdLst>
                <a:gd name="T0" fmla="*/ 0 w 228"/>
                <a:gd name="T1" fmla="*/ 245 h 245"/>
                <a:gd name="T2" fmla="*/ 228 w 228"/>
                <a:gd name="T3" fmla="*/ 121 h 245"/>
                <a:gd name="T4" fmla="*/ 228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0" y="245"/>
                  </a:moveTo>
                  <a:lnTo>
                    <a:pt x="228" y="121"/>
                  </a:lnTo>
                  <a:lnTo>
                    <a:pt x="2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1" name="Freeform 122"/>
            <p:cNvSpPr>
              <a:spLocks/>
            </p:cNvSpPr>
            <p:nvPr/>
          </p:nvSpPr>
          <p:spPr bwMode="auto">
            <a:xfrm>
              <a:off x="1672" y="1768"/>
              <a:ext cx="72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2" name="Line 123"/>
            <p:cNvSpPr>
              <a:spLocks noChangeShapeType="1"/>
            </p:cNvSpPr>
            <p:nvPr/>
          </p:nvSpPr>
          <p:spPr bwMode="auto">
            <a:xfrm>
              <a:off x="1672" y="17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3" name="Freeform 124"/>
            <p:cNvSpPr>
              <a:spLocks/>
            </p:cNvSpPr>
            <p:nvPr/>
          </p:nvSpPr>
          <p:spPr bwMode="auto">
            <a:xfrm>
              <a:off x="1862" y="1785"/>
              <a:ext cx="53" cy="75"/>
            </a:xfrm>
            <a:custGeom>
              <a:avLst/>
              <a:gdLst>
                <a:gd name="T0" fmla="*/ 0 w 151"/>
                <a:gd name="T1" fmla="*/ 216 h 216"/>
                <a:gd name="T2" fmla="*/ 151 w 151"/>
                <a:gd name="T3" fmla="*/ 124 h 216"/>
                <a:gd name="T4" fmla="*/ 151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0" y="216"/>
                  </a:moveTo>
                  <a:lnTo>
                    <a:pt x="151" y="124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4" name="Freeform 125"/>
            <p:cNvSpPr>
              <a:spLocks/>
            </p:cNvSpPr>
            <p:nvPr/>
          </p:nvSpPr>
          <p:spPr bwMode="auto">
            <a:xfrm>
              <a:off x="1879" y="1778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5" name="Line 126"/>
            <p:cNvSpPr>
              <a:spLocks noChangeShapeType="1"/>
            </p:cNvSpPr>
            <p:nvPr/>
          </p:nvSpPr>
          <p:spPr bwMode="auto">
            <a:xfrm>
              <a:off x="1879" y="177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6" name="Freeform 127"/>
            <p:cNvSpPr>
              <a:spLocks/>
            </p:cNvSpPr>
            <p:nvPr/>
          </p:nvSpPr>
          <p:spPr bwMode="auto">
            <a:xfrm>
              <a:off x="2095" y="1753"/>
              <a:ext cx="38" cy="96"/>
            </a:xfrm>
            <a:custGeom>
              <a:avLst/>
              <a:gdLst>
                <a:gd name="T0" fmla="*/ 0 w 109"/>
                <a:gd name="T1" fmla="*/ 275 h 275"/>
                <a:gd name="T2" fmla="*/ 109 w 109"/>
                <a:gd name="T3" fmla="*/ 77 h 275"/>
                <a:gd name="T4" fmla="*/ 109 w 109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275">
                  <a:moveTo>
                    <a:pt x="0" y="275"/>
                  </a:moveTo>
                  <a:lnTo>
                    <a:pt x="109" y="77"/>
                  </a:lnTo>
                  <a:lnTo>
                    <a:pt x="1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7" name="Freeform 128"/>
            <p:cNvSpPr>
              <a:spLocks/>
            </p:cNvSpPr>
            <p:nvPr/>
          </p:nvSpPr>
          <p:spPr bwMode="auto">
            <a:xfrm>
              <a:off x="2097" y="1747"/>
              <a:ext cx="72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8" name="Line 129"/>
            <p:cNvSpPr>
              <a:spLocks noChangeShapeType="1"/>
            </p:cNvSpPr>
            <p:nvPr/>
          </p:nvSpPr>
          <p:spPr bwMode="auto">
            <a:xfrm>
              <a:off x="2097" y="174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9" name="Freeform 130"/>
            <p:cNvSpPr>
              <a:spLocks/>
            </p:cNvSpPr>
            <p:nvPr/>
          </p:nvSpPr>
          <p:spPr bwMode="auto">
            <a:xfrm>
              <a:off x="2324" y="1770"/>
              <a:ext cx="69" cy="90"/>
            </a:xfrm>
            <a:custGeom>
              <a:avLst/>
              <a:gdLst>
                <a:gd name="T0" fmla="*/ 0 w 198"/>
                <a:gd name="T1" fmla="*/ 260 h 260"/>
                <a:gd name="T2" fmla="*/ 198 w 198"/>
                <a:gd name="T3" fmla="*/ 121 h 260"/>
                <a:gd name="T4" fmla="*/ 198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0" y="260"/>
                  </a:moveTo>
                  <a:lnTo>
                    <a:pt x="198" y="121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0" name="Freeform 131"/>
            <p:cNvSpPr>
              <a:spLocks/>
            </p:cNvSpPr>
            <p:nvPr/>
          </p:nvSpPr>
          <p:spPr bwMode="auto">
            <a:xfrm>
              <a:off x="2356" y="1763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1" name="Line 132"/>
            <p:cNvSpPr>
              <a:spLocks noChangeShapeType="1"/>
            </p:cNvSpPr>
            <p:nvPr/>
          </p:nvSpPr>
          <p:spPr bwMode="auto">
            <a:xfrm>
              <a:off x="2356" y="176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2" name="Freeform 133"/>
            <p:cNvSpPr>
              <a:spLocks/>
            </p:cNvSpPr>
            <p:nvPr/>
          </p:nvSpPr>
          <p:spPr bwMode="auto">
            <a:xfrm>
              <a:off x="2579" y="1764"/>
              <a:ext cx="58" cy="90"/>
            </a:xfrm>
            <a:custGeom>
              <a:avLst/>
              <a:gdLst>
                <a:gd name="T0" fmla="*/ 0 w 166"/>
                <a:gd name="T1" fmla="*/ 260 h 260"/>
                <a:gd name="T2" fmla="*/ 166 w 166"/>
                <a:gd name="T3" fmla="*/ 93 h 260"/>
                <a:gd name="T4" fmla="*/ 166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0" y="260"/>
                  </a:moveTo>
                  <a:lnTo>
                    <a:pt x="166" y="93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3" name="Freeform 134"/>
            <p:cNvSpPr>
              <a:spLocks/>
            </p:cNvSpPr>
            <p:nvPr/>
          </p:nvSpPr>
          <p:spPr bwMode="auto">
            <a:xfrm>
              <a:off x="2600" y="1757"/>
              <a:ext cx="73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4" name="Line 135"/>
            <p:cNvSpPr>
              <a:spLocks noChangeShapeType="1"/>
            </p:cNvSpPr>
            <p:nvPr/>
          </p:nvSpPr>
          <p:spPr bwMode="auto">
            <a:xfrm>
              <a:off x="2600" y="175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5" name="Freeform 136"/>
            <p:cNvSpPr>
              <a:spLocks/>
            </p:cNvSpPr>
            <p:nvPr/>
          </p:nvSpPr>
          <p:spPr bwMode="auto">
            <a:xfrm>
              <a:off x="2715" y="1520"/>
              <a:ext cx="69" cy="329"/>
            </a:xfrm>
            <a:custGeom>
              <a:avLst/>
              <a:gdLst>
                <a:gd name="T0" fmla="*/ 198 w 198"/>
                <a:gd name="T1" fmla="*/ 948 h 948"/>
                <a:gd name="T2" fmla="*/ 198 w 198"/>
                <a:gd name="T3" fmla="*/ 0 h 948"/>
                <a:gd name="T4" fmla="*/ 0 w 198"/>
                <a:gd name="T5" fmla="*/ 215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948">
                  <a:moveTo>
                    <a:pt x="198" y="948"/>
                  </a:moveTo>
                  <a:lnTo>
                    <a:pt x="198" y="0"/>
                  </a:lnTo>
                  <a:lnTo>
                    <a:pt x="0" y="2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6" name="Freeform 137"/>
            <p:cNvSpPr>
              <a:spLocks/>
            </p:cNvSpPr>
            <p:nvPr/>
          </p:nvSpPr>
          <p:spPr bwMode="auto">
            <a:xfrm>
              <a:off x="2715" y="1544"/>
              <a:ext cx="49" cy="51"/>
            </a:xfrm>
            <a:custGeom>
              <a:avLst/>
              <a:gdLst>
                <a:gd name="T0" fmla="*/ 0 w 49"/>
                <a:gd name="T1" fmla="*/ 51 h 51"/>
                <a:gd name="T2" fmla="*/ 49 w 49"/>
                <a:gd name="T3" fmla="*/ 25 h 51"/>
                <a:gd name="T4" fmla="*/ 26 w 49"/>
                <a:gd name="T5" fmla="*/ 23 h 51"/>
                <a:gd name="T6" fmla="*/ 21 w 49"/>
                <a:gd name="T7" fmla="*/ 0 h 51"/>
                <a:gd name="T8" fmla="*/ 0 w 49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0" y="51"/>
                  </a:moveTo>
                  <a:lnTo>
                    <a:pt x="49" y="25"/>
                  </a:lnTo>
                  <a:lnTo>
                    <a:pt x="26" y="23"/>
                  </a:lnTo>
                  <a:lnTo>
                    <a:pt x="21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7" name="Line 138"/>
            <p:cNvSpPr>
              <a:spLocks noChangeShapeType="1"/>
            </p:cNvSpPr>
            <p:nvPr/>
          </p:nvSpPr>
          <p:spPr bwMode="auto">
            <a:xfrm flipV="1">
              <a:off x="2742" y="1573"/>
              <a:ext cx="345" cy="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8" name="Freeform 139"/>
            <p:cNvSpPr>
              <a:spLocks/>
            </p:cNvSpPr>
            <p:nvPr/>
          </p:nvSpPr>
          <p:spPr bwMode="auto">
            <a:xfrm>
              <a:off x="3034" y="1557"/>
              <a:ext cx="53" cy="37"/>
            </a:xfrm>
            <a:custGeom>
              <a:avLst/>
              <a:gdLst>
                <a:gd name="T0" fmla="*/ 53 w 53"/>
                <a:gd name="T1" fmla="*/ 16 h 37"/>
                <a:gd name="T2" fmla="*/ 0 w 53"/>
                <a:gd name="T3" fmla="*/ 0 h 37"/>
                <a:gd name="T4" fmla="*/ 14 w 53"/>
                <a:gd name="T5" fmla="*/ 18 h 37"/>
                <a:gd name="T6" fmla="*/ 2 w 53"/>
                <a:gd name="T7" fmla="*/ 37 h 37"/>
                <a:gd name="T8" fmla="*/ 53 w 53"/>
                <a:gd name="T9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53" y="16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2" y="37"/>
                  </a:lnTo>
                  <a:lnTo>
                    <a:pt x="53" y="1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9" name="Freeform 140"/>
            <p:cNvSpPr>
              <a:spLocks/>
            </p:cNvSpPr>
            <p:nvPr/>
          </p:nvSpPr>
          <p:spPr bwMode="auto">
            <a:xfrm>
              <a:off x="3171" y="996"/>
              <a:ext cx="547" cy="974"/>
            </a:xfrm>
            <a:custGeom>
              <a:avLst/>
              <a:gdLst>
                <a:gd name="T0" fmla="*/ 1576 w 1576"/>
                <a:gd name="T1" fmla="*/ 2812 h 2812"/>
                <a:gd name="T2" fmla="*/ 1576 w 1576"/>
                <a:gd name="T3" fmla="*/ 1223 h 2812"/>
                <a:gd name="T4" fmla="*/ 0 w 1576"/>
                <a:gd name="T5" fmla="*/ 0 h 2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6" h="2812">
                  <a:moveTo>
                    <a:pt x="1576" y="2812"/>
                  </a:moveTo>
                  <a:lnTo>
                    <a:pt x="1576" y="122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0" name="Freeform 141"/>
            <p:cNvSpPr>
              <a:spLocks/>
            </p:cNvSpPr>
            <p:nvPr/>
          </p:nvSpPr>
          <p:spPr bwMode="auto">
            <a:xfrm>
              <a:off x="3171" y="996"/>
              <a:ext cx="53" cy="46"/>
            </a:xfrm>
            <a:custGeom>
              <a:avLst/>
              <a:gdLst>
                <a:gd name="T0" fmla="*/ 0 w 53"/>
                <a:gd name="T1" fmla="*/ 0 h 46"/>
                <a:gd name="T2" fmla="*/ 29 w 53"/>
                <a:gd name="T3" fmla="*/ 46 h 46"/>
                <a:gd name="T4" fmla="*/ 30 w 53"/>
                <a:gd name="T5" fmla="*/ 23 h 46"/>
                <a:gd name="T6" fmla="*/ 53 w 53"/>
                <a:gd name="T7" fmla="*/ 16 h 46"/>
                <a:gd name="T8" fmla="*/ 0 w 5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0" y="0"/>
                  </a:moveTo>
                  <a:lnTo>
                    <a:pt x="29" y="46"/>
                  </a:lnTo>
                  <a:lnTo>
                    <a:pt x="30" y="23"/>
                  </a:lnTo>
                  <a:lnTo>
                    <a:pt x="53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1" name="Arc 142"/>
            <p:cNvSpPr>
              <a:spLocks/>
            </p:cNvSpPr>
            <p:nvPr/>
          </p:nvSpPr>
          <p:spPr bwMode="auto">
            <a:xfrm>
              <a:off x="3309" y="1785"/>
              <a:ext cx="531" cy="18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41"/>
                <a:gd name="T1" fmla="*/ 21600 h 21600"/>
                <a:gd name="T2" fmla="*/ 21641 w 21641"/>
                <a:gd name="T3" fmla="*/ 0 h 21600"/>
                <a:gd name="T4" fmla="*/ 21600 w 2164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1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13" y="0"/>
                    <a:pt x="21627" y="0"/>
                    <a:pt x="21640" y="0"/>
                  </a:cubicBezTo>
                </a:path>
                <a:path w="21641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13" y="0"/>
                    <a:pt x="21627" y="0"/>
                    <a:pt x="2164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2" name="Freeform 143"/>
            <p:cNvSpPr>
              <a:spLocks/>
            </p:cNvSpPr>
            <p:nvPr/>
          </p:nvSpPr>
          <p:spPr bwMode="auto">
            <a:xfrm>
              <a:off x="3789" y="1767"/>
              <a:ext cx="51" cy="37"/>
            </a:xfrm>
            <a:custGeom>
              <a:avLst/>
              <a:gdLst>
                <a:gd name="T0" fmla="*/ 51 w 51"/>
                <a:gd name="T1" fmla="*/ 18 h 37"/>
                <a:gd name="T2" fmla="*/ 0 w 51"/>
                <a:gd name="T3" fmla="*/ 0 h 37"/>
                <a:gd name="T4" fmla="*/ 13 w 51"/>
                <a:gd name="T5" fmla="*/ 18 h 37"/>
                <a:gd name="T6" fmla="*/ 0 w 51"/>
                <a:gd name="T7" fmla="*/ 37 h 37"/>
                <a:gd name="T8" fmla="*/ 51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3" name="Arc 144"/>
            <p:cNvSpPr>
              <a:spLocks/>
            </p:cNvSpPr>
            <p:nvPr/>
          </p:nvSpPr>
          <p:spPr bwMode="auto">
            <a:xfrm>
              <a:off x="688" y="1738"/>
              <a:ext cx="678" cy="10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805"/>
                <a:gd name="T2" fmla="*/ 21599 w 21600"/>
                <a:gd name="T3" fmla="*/ 21805 h 21805"/>
                <a:gd name="T4" fmla="*/ 0 w 21600"/>
                <a:gd name="T5" fmla="*/ 21600 h 2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5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68"/>
                    <a:pt x="21599" y="21736"/>
                    <a:pt x="21599" y="21805"/>
                  </a:cubicBezTo>
                </a:path>
                <a:path w="21600" h="21805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68"/>
                    <a:pt x="21599" y="21736"/>
                    <a:pt x="21599" y="2180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4" name="Freeform 145"/>
            <p:cNvSpPr>
              <a:spLocks/>
            </p:cNvSpPr>
            <p:nvPr/>
          </p:nvSpPr>
          <p:spPr bwMode="auto">
            <a:xfrm>
              <a:off x="688" y="1719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9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5" name="Freeform 146"/>
            <p:cNvSpPr>
              <a:spLocks/>
            </p:cNvSpPr>
            <p:nvPr/>
          </p:nvSpPr>
          <p:spPr bwMode="auto">
            <a:xfrm>
              <a:off x="560" y="1319"/>
              <a:ext cx="483" cy="620"/>
            </a:xfrm>
            <a:custGeom>
              <a:avLst/>
              <a:gdLst>
                <a:gd name="T0" fmla="*/ 0 w 1391"/>
                <a:gd name="T1" fmla="*/ 1787 h 1787"/>
                <a:gd name="T2" fmla="*/ 0 w 1391"/>
                <a:gd name="T3" fmla="*/ 916 h 1787"/>
                <a:gd name="T4" fmla="*/ 1391 w 1391"/>
                <a:gd name="T5" fmla="*/ 0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1" h="1787">
                  <a:moveTo>
                    <a:pt x="0" y="1787"/>
                  </a:moveTo>
                  <a:lnTo>
                    <a:pt x="0" y="916"/>
                  </a:lnTo>
                  <a:lnTo>
                    <a:pt x="139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6" name="Freeform 147"/>
            <p:cNvSpPr>
              <a:spLocks/>
            </p:cNvSpPr>
            <p:nvPr/>
          </p:nvSpPr>
          <p:spPr bwMode="auto">
            <a:xfrm>
              <a:off x="990" y="1319"/>
              <a:ext cx="53" cy="44"/>
            </a:xfrm>
            <a:custGeom>
              <a:avLst/>
              <a:gdLst>
                <a:gd name="T0" fmla="*/ 53 w 53"/>
                <a:gd name="T1" fmla="*/ 0 h 44"/>
                <a:gd name="T2" fmla="*/ 0 w 53"/>
                <a:gd name="T3" fmla="*/ 13 h 44"/>
                <a:gd name="T4" fmla="*/ 21 w 53"/>
                <a:gd name="T5" fmla="*/ 21 h 44"/>
                <a:gd name="T6" fmla="*/ 21 w 53"/>
                <a:gd name="T7" fmla="*/ 44 h 44"/>
                <a:gd name="T8" fmla="*/ 53 w 53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4">
                  <a:moveTo>
                    <a:pt x="53" y="0"/>
                  </a:moveTo>
                  <a:lnTo>
                    <a:pt x="0" y="13"/>
                  </a:lnTo>
                  <a:lnTo>
                    <a:pt x="21" y="21"/>
                  </a:lnTo>
                  <a:lnTo>
                    <a:pt x="21" y="4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9" name="Rectangle 148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452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04800" y="609600"/>
            <a:ext cx="7766050" cy="8661400"/>
            <a:chOff x="265" y="384"/>
            <a:chExt cx="4892" cy="5456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265" y="384"/>
              <a:ext cx="3754" cy="4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98" y="25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936" y="25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98" y="24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36" y="24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98" y="243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36" y="243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98" y="23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936" y="23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98" y="2290"/>
              <a:ext cx="368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75" y="227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606" y="227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98" y="22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936" y="22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98" y="21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936" y="21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98" y="20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936" y="20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98" y="201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936" y="201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98" y="1939"/>
              <a:ext cx="368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75" y="191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606" y="191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298" y="187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936" y="187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298" y="18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936" y="18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Line 32"/>
            <p:cNvSpPr>
              <a:spLocks noChangeShapeType="1"/>
            </p:cNvSpPr>
            <p:nvPr/>
          </p:nvSpPr>
          <p:spPr bwMode="auto">
            <a:xfrm>
              <a:off x="298" y="17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Line 33"/>
            <p:cNvSpPr>
              <a:spLocks noChangeShapeType="1"/>
            </p:cNvSpPr>
            <p:nvPr/>
          </p:nvSpPr>
          <p:spPr bwMode="auto">
            <a:xfrm>
              <a:off x="3936" y="17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Line 34"/>
            <p:cNvSpPr>
              <a:spLocks noChangeShapeType="1"/>
            </p:cNvSpPr>
            <p:nvPr/>
          </p:nvSpPr>
          <p:spPr bwMode="auto">
            <a:xfrm>
              <a:off x="298" y="166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Line 35"/>
            <p:cNvSpPr>
              <a:spLocks noChangeShapeType="1"/>
            </p:cNvSpPr>
            <p:nvPr/>
          </p:nvSpPr>
          <p:spPr bwMode="auto">
            <a:xfrm>
              <a:off x="3936" y="166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Line 36"/>
            <p:cNvSpPr>
              <a:spLocks noChangeShapeType="1"/>
            </p:cNvSpPr>
            <p:nvPr/>
          </p:nvSpPr>
          <p:spPr bwMode="auto">
            <a:xfrm>
              <a:off x="298" y="1593"/>
              <a:ext cx="368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Line 37"/>
            <p:cNvSpPr>
              <a:spLocks noChangeShapeType="1"/>
            </p:cNvSpPr>
            <p:nvPr/>
          </p:nvSpPr>
          <p:spPr bwMode="auto">
            <a:xfrm>
              <a:off x="1675" y="157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Line 38"/>
            <p:cNvSpPr>
              <a:spLocks noChangeShapeType="1"/>
            </p:cNvSpPr>
            <p:nvPr/>
          </p:nvSpPr>
          <p:spPr bwMode="auto">
            <a:xfrm>
              <a:off x="2606" y="157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Line 39"/>
            <p:cNvSpPr>
              <a:spLocks noChangeShapeType="1"/>
            </p:cNvSpPr>
            <p:nvPr/>
          </p:nvSpPr>
          <p:spPr bwMode="auto">
            <a:xfrm>
              <a:off x="298" y="15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Line 40"/>
            <p:cNvSpPr>
              <a:spLocks noChangeShapeType="1"/>
            </p:cNvSpPr>
            <p:nvPr/>
          </p:nvSpPr>
          <p:spPr bwMode="auto">
            <a:xfrm>
              <a:off x="3936" y="15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Line 41"/>
            <p:cNvSpPr>
              <a:spLocks noChangeShapeType="1"/>
            </p:cNvSpPr>
            <p:nvPr/>
          </p:nvSpPr>
          <p:spPr bwMode="auto">
            <a:xfrm>
              <a:off x="298" y="14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Line 42"/>
            <p:cNvSpPr>
              <a:spLocks noChangeShapeType="1"/>
            </p:cNvSpPr>
            <p:nvPr/>
          </p:nvSpPr>
          <p:spPr bwMode="auto">
            <a:xfrm>
              <a:off x="3936" y="14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Line 43"/>
            <p:cNvSpPr>
              <a:spLocks noChangeShapeType="1"/>
            </p:cNvSpPr>
            <p:nvPr/>
          </p:nvSpPr>
          <p:spPr bwMode="auto">
            <a:xfrm>
              <a:off x="298" y="13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Line 44"/>
            <p:cNvSpPr>
              <a:spLocks noChangeShapeType="1"/>
            </p:cNvSpPr>
            <p:nvPr/>
          </p:nvSpPr>
          <p:spPr bwMode="auto">
            <a:xfrm>
              <a:off x="3936" y="13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Line 45"/>
            <p:cNvSpPr>
              <a:spLocks noChangeShapeType="1"/>
            </p:cNvSpPr>
            <p:nvPr/>
          </p:nvSpPr>
          <p:spPr bwMode="auto">
            <a:xfrm>
              <a:off x="298" y="13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Line 46"/>
            <p:cNvSpPr>
              <a:spLocks noChangeShapeType="1"/>
            </p:cNvSpPr>
            <p:nvPr/>
          </p:nvSpPr>
          <p:spPr bwMode="auto">
            <a:xfrm>
              <a:off x="3936" y="13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Line 47"/>
            <p:cNvSpPr>
              <a:spLocks noChangeShapeType="1"/>
            </p:cNvSpPr>
            <p:nvPr/>
          </p:nvSpPr>
          <p:spPr bwMode="auto">
            <a:xfrm>
              <a:off x="298" y="1242"/>
              <a:ext cx="368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Line 48"/>
            <p:cNvSpPr>
              <a:spLocks noChangeShapeType="1"/>
            </p:cNvSpPr>
            <p:nvPr/>
          </p:nvSpPr>
          <p:spPr bwMode="auto">
            <a:xfrm>
              <a:off x="1675" y="122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Line 49"/>
            <p:cNvSpPr>
              <a:spLocks noChangeShapeType="1"/>
            </p:cNvSpPr>
            <p:nvPr/>
          </p:nvSpPr>
          <p:spPr bwMode="auto">
            <a:xfrm>
              <a:off x="2606" y="122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Line 50"/>
            <p:cNvSpPr>
              <a:spLocks noChangeShapeType="1"/>
            </p:cNvSpPr>
            <p:nvPr/>
          </p:nvSpPr>
          <p:spPr bwMode="auto">
            <a:xfrm>
              <a:off x="298" y="11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Line 51"/>
            <p:cNvSpPr>
              <a:spLocks noChangeShapeType="1"/>
            </p:cNvSpPr>
            <p:nvPr/>
          </p:nvSpPr>
          <p:spPr bwMode="auto">
            <a:xfrm>
              <a:off x="3936" y="11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Line 52"/>
            <p:cNvSpPr>
              <a:spLocks noChangeShapeType="1"/>
            </p:cNvSpPr>
            <p:nvPr/>
          </p:nvSpPr>
          <p:spPr bwMode="auto">
            <a:xfrm>
              <a:off x="298" y="11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Line 53"/>
            <p:cNvSpPr>
              <a:spLocks noChangeShapeType="1"/>
            </p:cNvSpPr>
            <p:nvPr/>
          </p:nvSpPr>
          <p:spPr bwMode="auto">
            <a:xfrm>
              <a:off x="3936" y="11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Line 54"/>
            <p:cNvSpPr>
              <a:spLocks noChangeShapeType="1"/>
            </p:cNvSpPr>
            <p:nvPr/>
          </p:nvSpPr>
          <p:spPr bwMode="auto">
            <a:xfrm>
              <a:off x="298" y="10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Line 55"/>
            <p:cNvSpPr>
              <a:spLocks noChangeShapeType="1"/>
            </p:cNvSpPr>
            <p:nvPr/>
          </p:nvSpPr>
          <p:spPr bwMode="auto">
            <a:xfrm>
              <a:off x="3936" y="10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Line 56"/>
            <p:cNvSpPr>
              <a:spLocks noChangeShapeType="1"/>
            </p:cNvSpPr>
            <p:nvPr/>
          </p:nvSpPr>
          <p:spPr bwMode="auto">
            <a:xfrm>
              <a:off x="298" y="9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Line 57"/>
            <p:cNvSpPr>
              <a:spLocks noChangeShapeType="1"/>
            </p:cNvSpPr>
            <p:nvPr/>
          </p:nvSpPr>
          <p:spPr bwMode="auto">
            <a:xfrm>
              <a:off x="3936" y="9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Line 58"/>
            <p:cNvSpPr>
              <a:spLocks noChangeShapeType="1"/>
            </p:cNvSpPr>
            <p:nvPr/>
          </p:nvSpPr>
          <p:spPr bwMode="auto">
            <a:xfrm>
              <a:off x="298" y="895"/>
              <a:ext cx="368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Line 59"/>
            <p:cNvSpPr>
              <a:spLocks noChangeShapeType="1"/>
            </p:cNvSpPr>
            <p:nvPr/>
          </p:nvSpPr>
          <p:spPr bwMode="auto">
            <a:xfrm>
              <a:off x="1675" y="875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Line 60"/>
            <p:cNvSpPr>
              <a:spLocks noChangeShapeType="1"/>
            </p:cNvSpPr>
            <p:nvPr/>
          </p:nvSpPr>
          <p:spPr bwMode="auto">
            <a:xfrm>
              <a:off x="2606" y="875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Line 61"/>
            <p:cNvSpPr>
              <a:spLocks noChangeShapeType="1"/>
            </p:cNvSpPr>
            <p:nvPr/>
          </p:nvSpPr>
          <p:spPr bwMode="auto">
            <a:xfrm>
              <a:off x="298" y="8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Line 62"/>
            <p:cNvSpPr>
              <a:spLocks noChangeShapeType="1"/>
            </p:cNvSpPr>
            <p:nvPr/>
          </p:nvSpPr>
          <p:spPr bwMode="auto">
            <a:xfrm>
              <a:off x="3936" y="8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Line 63"/>
            <p:cNvSpPr>
              <a:spLocks noChangeShapeType="1"/>
            </p:cNvSpPr>
            <p:nvPr/>
          </p:nvSpPr>
          <p:spPr bwMode="auto">
            <a:xfrm>
              <a:off x="298" y="7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Line 64"/>
            <p:cNvSpPr>
              <a:spLocks noChangeShapeType="1"/>
            </p:cNvSpPr>
            <p:nvPr/>
          </p:nvSpPr>
          <p:spPr bwMode="auto">
            <a:xfrm>
              <a:off x="3936" y="7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Line 65"/>
            <p:cNvSpPr>
              <a:spLocks noChangeShapeType="1"/>
            </p:cNvSpPr>
            <p:nvPr/>
          </p:nvSpPr>
          <p:spPr bwMode="auto">
            <a:xfrm>
              <a:off x="298" y="68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Line 66"/>
            <p:cNvSpPr>
              <a:spLocks noChangeShapeType="1"/>
            </p:cNvSpPr>
            <p:nvPr/>
          </p:nvSpPr>
          <p:spPr bwMode="auto">
            <a:xfrm>
              <a:off x="3936" y="68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Line 67"/>
            <p:cNvSpPr>
              <a:spLocks noChangeShapeType="1"/>
            </p:cNvSpPr>
            <p:nvPr/>
          </p:nvSpPr>
          <p:spPr bwMode="auto">
            <a:xfrm>
              <a:off x="298" y="6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Line 68"/>
            <p:cNvSpPr>
              <a:spLocks noChangeShapeType="1"/>
            </p:cNvSpPr>
            <p:nvPr/>
          </p:nvSpPr>
          <p:spPr bwMode="auto">
            <a:xfrm>
              <a:off x="3936" y="6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Rectangle 69"/>
            <p:cNvSpPr>
              <a:spLocks noChangeArrowheads="1"/>
            </p:cNvSpPr>
            <p:nvPr/>
          </p:nvSpPr>
          <p:spPr bwMode="auto">
            <a:xfrm>
              <a:off x="291" y="549"/>
              <a:ext cx="3693" cy="2085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3" name="Oval 70"/>
            <p:cNvSpPr>
              <a:spLocks noChangeArrowheads="1"/>
            </p:cNvSpPr>
            <p:nvPr/>
          </p:nvSpPr>
          <p:spPr bwMode="auto">
            <a:xfrm>
              <a:off x="529" y="2181"/>
              <a:ext cx="122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4" name="Rectangle 71"/>
            <p:cNvSpPr>
              <a:spLocks noChangeArrowheads="1"/>
            </p:cNvSpPr>
            <p:nvPr/>
          </p:nvSpPr>
          <p:spPr bwMode="auto">
            <a:xfrm>
              <a:off x="1413" y="1856"/>
              <a:ext cx="17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5" name="Oval 72"/>
            <p:cNvSpPr>
              <a:spLocks noChangeArrowheads="1"/>
            </p:cNvSpPr>
            <p:nvPr/>
          </p:nvSpPr>
          <p:spPr bwMode="auto">
            <a:xfrm>
              <a:off x="1553" y="2099"/>
              <a:ext cx="122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6" name="Rectangle 73"/>
            <p:cNvSpPr>
              <a:spLocks noChangeArrowheads="1"/>
            </p:cNvSpPr>
            <p:nvPr/>
          </p:nvSpPr>
          <p:spPr bwMode="auto">
            <a:xfrm>
              <a:off x="1879" y="1856"/>
              <a:ext cx="19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7" name="Oval 74"/>
            <p:cNvSpPr>
              <a:spLocks noChangeArrowheads="1"/>
            </p:cNvSpPr>
            <p:nvPr/>
          </p:nvSpPr>
          <p:spPr bwMode="auto">
            <a:xfrm>
              <a:off x="1786" y="2094"/>
              <a:ext cx="122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8" name="Rectangle 75"/>
            <p:cNvSpPr>
              <a:spLocks noChangeArrowheads="1"/>
            </p:cNvSpPr>
            <p:nvPr/>
          </p:nvSpPr>
          <p:spPr bwMode="auto">
            <a:xfrm>
              <a:off x="2344" y="1856"/>
              <a:ext cx="17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9" name="Rectangle 76"/>
            <p:cNvSpPr>
              <a:spLocks noChangeArrowheads="1"/>
            </p:cNvSpPr>
            <p:nvPr/>
          </p:nvSpPr>
          <p:spPr bwMode="auto">
            <a:xfrm>
              <a:off x="2024" y="2094"/>
              <a:ext cx="122" cy="122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Line 77"/>
            <p:cNvSpPr>
              <a:spLocks noChangeShapeType="1"/>
            </p:cNvSpPr>
            <p:nvPr/>
          </p:nvSpPr>
          <p:spPr bwMode="auto">
            <a:xfrm>
              <a:off x="2024" y="2094"/>
              <a:ext cx="119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1" name="Line 78"/>
            <p:cNvSpPr>
              <a:spLocks noChangeShapeType="1"/>
            </p:cNvSpPr>
            <p:nvPr/>
          </p:nvSpPr>
          <p:spPr bwMode="auto">
            <a:xfrm flipV="1">
              <a:off x="2024" y="2094"/>
              <a:ext cx="119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2" name="Rectangle 79"/>
            <p:cNvSpPr>
              <a:spLocks noChangeArrowheads="1"/>
            </p:cNvSpPr>
            <p:nvPr/>
          </p:nvSpPr>
          <p:spPr bwMode="auto">
            <a:xfrm>
              <a:off x="1077" y="1691"/>
              <a:ext cx="19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3" name="Oval 80"/>
            <p:cNvSpPr>
              <a:spLocks noChangeArrowheads="1"/>
            </p:cNvSpPr>
            <p:nvPr/>
          </p:nvSpPr>
          <p:spPr bwMode="auto">
            <a:xfrm>
              <a:off x="2261" y="2094"/>
              <a:ext cx="123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4" name="Rectangle 81"/>
            <p:cNvSpPr>
              <a:spLocks noChangeArrowheads="1"/>
            </p:cNvSpPr>
            <p:nvPr/>
          </p:nvSpPr>
          <p:spPr bwMode="auto">
            <a:xfrm>
              <a:off x="2018" y="1665"/>
              <a:ext cx="19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5" name="Oval 82"/>
            <p:cNvSpPr>
              <a:spLocks noChangeArrowheads="1"/>
            </p:cNvSpPr>
            <p:nvPr/>
          </p:nvSpPr>
          <p:spPr bwMode="auto">
            <a:xfrm>
              <a:off x="2510" y="2094"/>
              <a:ext cx="123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6" name="Rectangle 83"/>
            <p:cNvSpPr>
              <a:spLocks noChangeArrowheads="1"/>
            </p:cNvSpPr>
            <p:nvPr/>
          </p:nvSpPr>
          <p:spPr bwMode="auto">
            <a:xfrm>
              <a:off x="2955" y="1800"/>
              <a:ext cx="19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7" name="Oval 84"/>
            <p:cNvSpPr>
              <a:spLocks noChangeArrowheads="1"/>
            </p:cNvSpPr>
            <p:nvPr/>
          </p:nvSpPr>
          <p:spPr bwMode="auto">
            <a:xfrm>
              <a:off x="3653" y="2223"/>
              <a:ext cx="122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8" name="Rectangle 85"/>
            <p:cNvSpPr>
              <a:spLocks noChangeArrowheads="1"/>
            </p:cNvSpPr>
            <p:nvPr/>
          </p:nvSpPr>
          <p:spPr bwMode="auto">
            <a:xfrm>
              <a:off x="2598" y="1856"/>
              <a:ext cx="18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9" name="Oval 86"/>
            <p:cNvSpPr>
              <a:spLocks noChangeArrowheads="1"/>
            </p:cNvSpPr>
            <p:nvPr/>
          </p:nvSpPr>
          <p:spPr bwMode="auto">
            <a:xfrm>
              <a:off x="1331" y="2078"/>
              <a:ext cx="122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0" name="Rectangle 87"/>
            <p:cNvSpPr>
              <a:spLocks noChangeArrowheads="1"/>
            </p:cNvSpPr>
            <p:nvPr/>
          </p:nvSpPr>
          <p:spPr bwMode="auto">
            <a:xfrm>
              <a:off x="544" y="1655"/>
              <a:ext cx="19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1" name="Oval 88"/>
            <p:cNvSpPr>
              <a:spLocks noChangeArrowheads="1"/>
            </p:cNvSpPr>
            <p:nvPr/>
          </p:nvSpPr>
          <p:spPr bwMode="auto">
            <a:xfrm>
              <a:off x="2024" y="2430"/>
              <a:ext cx="122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2" name="Rectangle 89"/>
            <p:cNvSpPr>
              <a:spLocks noChangeArrowheads="1"/>
            </p:cNvSpPr>
            <p:nvPr/>
          </p:nvSpPr>
          <p:spPr bwMode="auto">
            <a:xfrm>
              <a:off x="3694" y="1340"/>
              <a:ext cx="19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3" name="Oval 90"/>
            <p:cNvSpPr>
              <a:spLocks noChangeArrowheads="1"/>
            </p:cNvSpPr>
            <p:nvPr/>
          </p:nvSpPr>
          <p:spPr bwMode="auto">
            <a:xfrm>
              <a:off x="2727" y="2094"/>
              <a:ext cx="123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4" name="Rectangle 91"/>
            <p:cNvSpPr>
              <a:spLocks noChangeArrowheads="1"/>
            </p:cNvSpPr>
            <p:nvPr/>
          </p:nvSpPr>
          <p:spPr bwMode="auto">
            <a:xfrm>
              <a:off x="1928" y="1076"/>
              <a:ext cx="28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5" name="Oval 92"/>
            <p:cNvSpPr>
              <a:spLocks noChangeArrowheads="1"/>
            </p:cNvSpPr>
            <p:nvPr/>
          </p:nvSpPr>
          <p:spPr bwMode="auto">
            <a:xfrm>
              <a:off x="3270" y="2208"/>
              <a:ext cx="123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6" name="Rectangle 93"/>
            <p:cNvSpPr>
              <a:spLocks noChangeArrowheads="1"/>
            </p:cNvSpPr>
            <p:nvPr/>
          </p:nvSpPr>
          <p:spPr bwMode="auto">
            <a:xfrm>
              <a:off x="3260" y="1629"/>
              <a:ext cx="29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7" name="Rectangle 94"/>
            <p:cNvSpPr>
              <a:spLocks noChangeArrowheads="1"/>
            </p:cNvSpPr>
            <p:nvPr/>
          </p:nvSpPr>
          <p:spPr bwMode="auto">
            <a:xfrm>
              <a:off x="351" y="2704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8" name="Rectangle 95"/>
            <p:cNvSpPr>
              <a:spLocks noChangeArrowheads="1"/>
            </p:cNvSpPr>
            <p:nvPr/>
          </p:nvSpPr>
          <p:spPr bwMode="auto">
            <a:xfrm>
              <a:off x="1578" y="410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9" name="Rectangle 96"/>
            <p:cNvSpPr>
              <a:spLocks noChangeArrowheads="1"/>
            </p:cNvSpPr>
            <p:nvPr/>
          </p:nvSpPr>
          <p:spPr bwMode="auto">
            <a:xfrm>
              <a:off x="1940" y="410"/>
              <a:ext cx="86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Roger P4 49er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0" name="Rectangle 97"/>
            <p:cNvSpPr>
              <a:spLocks noChangeArrowheads="1"/>
            </p:cNvSpPr>
            <p:nvPr/>
          </p:nvSpPr>
          <p:spPr bwMode="auto">
            <a:xfrm>
              <a:off x="358" y="2948"/>
              <a:ext cx="174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1" name="Rectangle 98"/>
            <p:cNvSpPr>
              <a:spLocks noChangeArrowheads="1"/>
            </p:cNvSpPr>
            <p:nvPr/>
          </p:nvSpPr>
          <p:spPr bwMode="auto">
            <a:xfrm>
              <a:off x="553" y="2948"/>
              <a:ext cx="20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 Eyes to #3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2" name="Rectangle 99"/>
            <p:cNvSpPr>
              <a:spLocks noChangeArrowheads="1"/>
            </p:cNvSpPr>
            <p:nvPr/>
          </p:nvSpPr>
          <p:spPr bwMode="auto">
            <a:xfrm>
              <a:off x="358" y="3144"/>
              <a:ext cx="20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3" name="Rectangle 100"/>
            <p:cNvSpPr>
              <a:spLocks noChangeArrowheads="1"/>
            </p:cNvSpPr>
            <p:nvPr/>
          </p:nvSpPr>
          <p:spPr bwMode="auto">
            <a:xfrm>
              <a:off x="553" y="3144"/>
              <a:ext cx="115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4" name="Rectangle 101"/>
            <p:cNvSpPr>
              <a:spLocks noChangeArrowheads="1"/>
            </p:cNvSpPr>
            <p:nvPr/>
          </p:nvSpPr>
          <p:spPr bwMode="auto">
            <a:xfrm>
              <a:off x="358" y="3340"/>
              <a:ext cx="18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5" name="Rectangle 102"/>
            <p:cNvSpPr>
              <a:spLocks noChangeArrowheads="1"/>
            </p:cNvSpPr>
            <p:nvPr/>
          </p:nvSpPr>
          <p:spPr bwMode="auto">
            <a:xfrm>
              <a:off x="553" y="3340"/>
              <a:ext cx="95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6" name="Rectangle 103"/>
            <p:cNvSpPr>
              <a:spLocks noChangeArrowheads="1"/>
            </p:cNvSpPr>
            <p:nvPr/>
          </p:nvSpPr>
          <p:spPr bwMode="auto">
            <a:xfrm>
              <a:off x="358" y="3537"/>
              <a:ext cx="180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7" name="Rectangle 104"/>
            <p:cNvSpPr>
              <a:spLocks noChangeArrowheads="1"/>
            </p:cNvSpPr>
            <p:nvPr/>
          </p:nvSpPr>
          <p:spPr bwMode="auto">
            <a:xfrm>
              <a:off x="553" y="3537"/>
              <a:ext cx="7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8" name="Rectangle 105"/>
            <p:cNvSpPr>
              <a:spLocks noChangeArrowheads="1"/>
            </p:cNvSpPr>
            <p:nvPr/>
          </p:nvSpPr>
          <p:spPr bwMode="auto">
            <a:xfrm>
              <a:off x="358" y="3733"/>
              <a:ext cx="193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9" name="Rectangle 106"/>
            <p:cNvSpPr>
              <a:spLocks noChangeArrowheads="1"/>
            </p:cNvSpPr>
            <p:nvPr/>
          </p:nvSpPr>
          <p:spPr bwMode="auto">
            <a:xfrm>
              <a:off x="542" y="3733"/>
              <a:ext cx="7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0" name="Rectangle 107"/>
            <p:cNvSpPr>
              <a:spLocks noChangeArrowheads="1"/>
            </p:cNvSpPr>
            <p:nvPr/>
          </p:nvSpPr>
          <p:spPr bwMode="auto">
            <a:xfrm>
              <a:off x="358" y="3929"/>
              <a:ext cx="180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1" name="Rectangle 108"/>
            <p:cNvSpPr>
              <a:spLocks noChangeArrowheads="1"/>
            </p:cNvSpPr>
            <p:nvPr/>
          </p:nvSpPr>
          <p:spPr bwMode="auto">
            <a:xfrm>
              <a:off x="553" y="3929"/>
              <a:ext cx="61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20 Yard Post.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2" name="Rectangle 109"/>
            <p:cNvSpPr>
              <a:spLocks noChangeArrowheads="1"/>
            </p:cNvSpPr>
            <p:nvPr/>
          </p:nvSpPr>
          <p:spPr bwMode="auto">
            <a:xfrm>
              <a:off x="358" y="4126"/>
              <a:ext cx="164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3" name="Rectangle 110"/>
            <p:cNvSpPr>
              <a:spLocks noChangeArrowheads="1"/>
            </p:cNvSpPr>
            <p:nvPr/>
          </p:nvSpPr>
          <p:spPr bwMode="auto">
            <a:xfrm>
              <a:off x="560" y="4126"/>
              <a:ext cx="21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Dig Pattern. 10 Vertical. 5 to the Post. Across @ 15.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4" name="Rectangle 111"/>
            <p:cNvSpPr>
              <a:spLocks noChangeArrowheads="1"/>
            </p:cNvSpPr>
            <p:nvPr/>
          </p:nvSpPr>
          <p:spPr bwMode="auto">
            <a:xfrm>
              <a:off x="358" y="4322"/>
              <a:ext cx="180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5" name="Rectangle 112"/>
            <p:cNvSpPr>
              <a:spLocks noChangeArrowheads="1"/>
            </p:cNvSpPr>
            <p:nvPr/>
          </p:nvSpPr>
          <p:spPr bwMode="auto">
            <a:xfrm>
              <a:off x="553" y="4322"/>
              <a:ext cx="35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drop. Backside high/low is #1.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high/low is #2. If blitz, hit crossers quick.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6" name="Rectangle 113"/>
            <p:cNvSpPr>
              <a:spLocks noChangeArrowheads="1"/>
            </p:cNvSpPr>
            <p:nvPr/>
          </p:nvSpPr>
          <p:spPr bwMode="auto">
            <a:xfrm>
              <a:off x="358" y="4420"/>
              <a:ext cx="6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7" name="Rectangle 114"/>
            <p:cNvSpPr>
              <a:spLocks noChangeArrowheads="1"/>
            </p:cNvSpPr>
            <p:nvPr/>
          </p:nvSpPr>
          <p:spPr bwMode="auto">
            <a:xfrm>
              <a:off x="358" y="4518"/>
              <a:ext cx="174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8" name="Rectangle 115"/>
            <p:cNvSpPr>
              <a:spLocks noChangeArrowheads="1"/>
            </p:cNvSpPr>
            <p:nvPr/>
          </p:nvSpPr>
          <p:spPr bwMode="auto">
            <a:xfrm>
              <a:off x="553" y="4518"/>
              <a:ext cx="19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Big on Big to 9 Technique. Eyes to #3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9" name="Rectangle 116"/>
            <p:cNvSpPr>
              <a:spLocks noChangeArrowheads="1"/>
            </p:cNvSpPr>
            <p:nvPr/>
          </p:nvSpPr>
          <p:spPr bwMode="auto">
            <a:xfrm>
              <a:off x="358" y="4715"/>
              <a:ext cx="16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0" name="Rectangle 117"/>
            <p:cNvSpPr>
              <a:spLocks noChangeArrowheads="1"/>
            </p:cNvSpPr>
            <p:nvPr/>
          </p:nvSpPr>
          <p:spPr bwMode="auto">
            <a:xfrm>
              <a:off x="538" y="4715"/>
              <a:ext cx="347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Check Release. Block #4 if 2 LBs blitz backside. No Blitz. Circle underneath 5-6 yards/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1" name="Rectangle 118"/>
            <p:cNvSpPr>
              <a:spLocks noChangeArrowheads="1"/>
            </p:cNvSpPr>
            <p:nvPr/>
          </p:nvSpPr>
          <p:spPr bwMode="auto">
            <a:xfrm>
              <a:off x="358" y="4911"/>
              <a:ext cx="18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2" name="Rectangle 119"/>
            <p:cNvSpPr>
              <a:spLocks noChangeArrowheads="1"/>
            </p:cNvSpPr>
            <p:nvPr/>
          </p:nvSpPr>
          <p:spPr bwMode="auto">
            <a:xfrm>
              <a:off x="505" y="4911"/>
              <a:ext cx="95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12-15 Yard Diagonal.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3" name="Rectangle 120"/>
            <p:cNvSpPr>
              <a:spLocks noChangeArrowheads="1"/>
            </p:cNvSpPr>
            <p:nvPr/>
          </p:nvSpPr>
          <p:spPr bwMode="auto">
            <a:xfrm>
              <a:off x="358" y="5107"/>
              <a:ext cx="712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4" name="Freeform 121"/>
            <p:cNvSpPr>
              <a:spLocks/>
            </p:cNvSpPr>
            <p:nvPr/>
          </p:nvSpPr>
          <p:spPr bwMode="auto">
            <a:xfrm>
              <a:off x="2114" y="2550"/>
              <a:ext cx="48" cy="69"/>
            </a:xfrm>
            <a:custGeom>
              <a:avLst/>
              <a:gdLst>
                <a:gd name="T0" fmla="*/ 0 w 138"/>
                <a:gd name="T1" fmla="*/ 0 h 198"/>
                <a:gd name="T2" fmla="*/ 136 w 138"/>
                <a:gd name="T3" fmla="*/ 198 h 198"/>
                <a:gd name="T4" fmla="*/ 138 w 138"/>
                <a:gd name="T5" fmla="*/ 19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198">
                  <a:moveTo>
                    <a:pt x="0" y="0"/>
                  </a:moveTo>
                  <a:lnTo>
                    <a:pt x="136" y="198"/>
                  </a:lnTo>
                  <a:lnTo>
                    <a:pt x="138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5" name="Freeform 122"/>
            <p:cNvSpPr>
              <a:spLocks/>
            </p:cNvSpPr>
            <p:nvPr/>
          </p:nvSpPr>
          <p:spPr bwMode="auto">
            <a:xfrm>
              <a:off x="588" y="672"/>
              <a:ext cx="660" cy="1511"/>
            </a:xfrm>
            <a:custGeom>
              <a:avLst/>
              <a:gdLst>
                <a:gd name="T0" fmla="*/ 0 w 1913"/>
                <a:gd name="T1" fmla="*/ 4388 h 4388"/>
                <a:gd name="T2" fmla="*/ 77 w 1913"/>
                <a:gd name="T3" fmla="*/ 841 h 4388"/>
                <a:gd name="T4" fmla="*/ 1913 w 1913"/>
                <a:gd name="T5" fmla="*/ 0 h 4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3" h="4388">
                  <a:moveTo>
                    <a:pt x="0" y="4388"/>
                  </a:moveTo>
                  <a:lnTo>
                    <a:pt x="77" y="841"/>
                  </a:lnTo>
                  <a:lnTo>
                    <a:pt x="19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6" name="Freeform 123"/>
            <p:cNvSpPr>
              <a:spLocks/>
            </p:cNvSpPr>
            <p:nvPr/>
          </p:nvSpPr>
          <p:spPr bwMode="auto">
            <a:xfrm>
              <a:off x="1194" y="672"/>
              <a:ext cx="54" cy="38"/>
            </a:xfrm>
            <a:custGeom>
              <a:avLst/>
              <a:gdLst>
                <a:gd name="T0" fmla="*/ 54 w 54"/>
                <a:gd name="T1" fmla="*/ 0 h 38"/>
                <a:gd name="T2" fmla="*/ 0 w 54"/>
                <a:gd name="T3" fmla="*/ 4 h 38"/>
                <a:gd name="T4" fmla="*/ 20 w 54"/>
                <a:gd name="T5" fmla="*/ 15 h 38"/>
                <a:gd name="T6" fmla="*/ 15 w 54"/>
                <a:gd name="T7" fmla="*/ 38 h 38"/>
                <a:gd name="T8" fmla="*/ 54 w 54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8">
                  <a:moveTo>
                    <a:pt x="54" y="0"/>
                  </a:moveTo>
                  <a:lnTo>
                    <a:pt x="0" y="4"/>
                  </a:lnTo>
                  <a:lnTo>
                    <a:pt x="20" y="15"/>
                  </a:lnTo>
                  <a:lnTo>
                    <a:pt x="15" y="38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7" name="Freeform 124"/>
            <p:cNvSpPr>
              <a:spLocks/>
            </p:cNvSpPr>
            <p:nvPr/>
          </p:nvSpPr>
          <p:spPr bwMode="auto">
            <a:xfrm>
              <a:off x="2555" y="1198"/>
              <a:ext cx="1165" cy="1016"/>
            </a:xfrm>
            <a:custGeom>
              <a:avLst/>
              <a:gdLst>
                <a:gd name="T0" fmla="*/ 3361 w 3378"/>
                <a:gd name="T1" fmla="*/ 2950 h 2950"/>
                <a:gd name="T2" fmla="*/ 3378 w 3378"/>
                <a:gd name="T3" fmla="*/ 1055 h 2950"/>
                <a:gd name="T4" fmla="*/ 2735 w 3378"/>
                <a:gd name="T5" fmla="*/ 0 h 2950"/>
                <a:gd name="T6" fmla="*/ 0 w 3378"/>
                <a:gd name="T7" fmla="*/ 0 h 2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78" h="2950">
                  <a:moveTo>
                    <a:pt x="3361" y="2950"/>
                  </a:moveTo>
                  <a:lnTo>
                    <a:pt x="3378" y="1055"/>
                  </a:lnTo>
                  <a:lnTo>
                    <a:pt x="2735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8" name="Freeform 125"/>
            <p:cNvSpPr>
              <a:spLocks/>
            </p:cNvSpPr>
            <p:nvPr/>
          </p:nvSpPr>
          <p:spPr bwMode="auto">
            <a:xfrm>
              <a:off x="2555" y="1180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9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9" name="Freeform 126"/>
            <p:cNvSpPr>
              <a:spLocks/>
            </p:cNvSpPr>
            <p:nvPr/>
          </p:nvSpPr>
          <p:spPr bwMode="auto">
            <a:xfrm>
              <a:off x="2803" y="2006"/>
              <a:ext cx="58" cy="89"/>
            </a:xfrm>
            <a:custGeom>
              <a:avLst/>
              <a:gdLst>
                <a:gd name="T0" fmla="*/ 0 w 168"/>
                <a:gd name="T1" fmla="*/ 260 h 260"/>
                <a:gd name="T2" fmla="*/ 168 w 168"/>
                <a:gd name="T3" fmla="*/ 124 h 260"/>
                <a:gd name="T4" fmla="*/ 168 w 16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260">
                  <a:moveTo>
                    <a:pt x="0" y="260"/>
                  </a:moveTo>
                  <a:lnTo>
                    <a:pt x="168" y="124"/>
                  </a:lnTo>
                  <a:lnTo>
                    <a:pt x="16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0" name="Freeform 127"/>
            <p:cNvSpPr>
              <a:spLocks/>
            </p:cNvSpPr>
            <p:nvPr/>
          </p:nvSpPr>
          <p:spPr bwMode="auto">
            <a:xfrm>
              <a:off x="2825" y="1999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1" name="Line 128"/>
            <p:cNvSpPr>
              <a:spLocks noChangeShapeType="1"/>
            </p:cNvSpPr>
            <p:nvPr/>
          </p:nvSpPr>
          <p:spPr bwMode="auto">
            <a:xfrm>
              <a:off x="2825" y="199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2" name="Arc 129"/>
            <p:cNvSpPr>
              <a:spLocks/>
            </p:cNvSpPr>
            <p:nvPr/>
          </p:nvSpPr>
          <p:spPr bwMode="auto">
            <a:xfrm>
              <a:off x="1258" y="1603"/>
              <a:ext cx="1751" cy="66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12"/>
                <a:gd name="T1" fmla="*/ 21633 h 21633"/>
                <a:gd name="T2" fmla="*/ 21612 w 21612"/>
                <a:gd name="T3" fmla="*/ 0 h 21633"/>
                <a:gd name="T4" fmla="*/ 21600 w 21612"/>
                <a:gd name="T5" fmla="*/ 21600 h 2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2" h="21633" fill="none" extrusionOk="0">
                  <a:moveTo>
                    <a:pt x="0" y="21632"/>
                  </a:moveTo>
                  <a:cubicBezTo>
                    <a:pt x="0" y="21621"/>
                    <a:pt x="0" y="2161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3" y="-1"/>
                    <a:pt x="21607" y="0"/>
                    <a:pt x="21611" y="0"/>
                  </a:cubicBezTo>
                </a:path>
                <a:path w="21612" h="21633" stroke="0" extrusionOk="0">
                  <a:moveTo>
                    <a:pt x="0" y="21632"/>
                  </a:moveTo>
                  <a:cubicBezTo>
                    <a:pt x="0" y="21621"/>
                    <a:pt x="0" y="2161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3" y="-1"/>
                    <a:pt x="21607" y="0"/>
                    <a:pt x="21611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3" name="Freeform 130"/>
            <p:cNvSpPr>
              <a:spLocks/>
            </p:cNvSpPr>
            <p:nvPr/>
          </p:nvSpPr>
          <p:spPr bwMode="auto">
            <a:xfrm>
              <a:off x="2957" y="1584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4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4" name="Arc 131"/>
            <p:cNvSpPr>
              <a:spLocks/>
            </p:cNvSpPr>
            <p:nvPr/>
          </p:nvSpPr>
          <p:spPr bwMode="auto">
            <a:xfrm>
              <a:off x="1263" y="2149"/>
              <a:ext cx="194" cy="1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6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86"/>
                  </a:moveTo>
                  <a:cubicBezTo>
                    <a:pt x="21497" y="12042"/>
                    <a:pt x="11856" y="21599"/>
                    <a:pt x="0" y="21600"/>
                  </a:cubicBezTo>
                </a:path>
                <a:path w="21599" h="21600" stroke="0" extrusionOk="0">
                  <a:moveTo>
                    <a:pt x="21599" y="186"/>
                  </a:moveTo>
                  <a:cubicBezTo>
                    <a:pt x="21497" y="12042"/>
                    <a:pt x="1185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5" name="Freeform 132"/>
            <p:cNvSpPr>
              <a:spLocks/>
            </p:cNvSpPr>
            <p:nvPr/>
          </p:nvSpPr>
          <p:spPr bwMode="auto">
            <a:xfrm>
              <a:off x="1257" y="2230"/>
              <a:ext cx="6" cy="72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6" name="Line 133"/>
            <p:cNvSpPr>
              <a:spLocks noChangeShapeType="1"/>
            </p:cNvSpPr>
            <p:nvPr/>
          </p:nvSpPr>
          <p:spPr bwMode="auto">
            <a:xfrm>
              <a:off x="1257" y="2302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7" name="Line 134"/>
            <p:cNvSpPr>
              <a:spLocks noChangeShapeType="1"/>
            </p:cNvSpPr>
            <p:nvPr/>
          </p:nvSpPr>
          <p:spPr bwMode="auto">
            <a:xfrm flipH="1" flipV="1">
              <a:off x="1585" y="1044"/>
              <a:ext cx="1739" cy="11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8" name="Freeform 135"/>
            <p:cNvSpPr>
              <a:spLocks/>
            </p:cNvSpPr>
            <p:nvPr/>
          </p:nvSpPr>
          <p:spPr bwMode="auto">
            <a:xfrm>
              <a:off x="1585" y="1044"/>
              <a:ext cx="53" cy="44"/>
            </a:xfrm>
            <a:custGeom>
              <a:avLst/>
              <a:gdLst>
                <a:gd name="T0" fmla="*/ 0 w 53"/>
                <a:gd name="T1" fmla="*/ 0 h 44"/>
                <a:gd name="T2" fmla="*/ 32 w 53"/>
                <a:gd name="T3" fmla="*/ 44 h 44"/>
                <a:gd name="T4" fmla="*/ 32 w 53"/>
                <a:gd name="T5" fmla="*/ 22 h 44"/>
                <a:gd name="T6" fmla="*/ 53 w 53"/>
                <a:gd name="T7" fmla="*/ 13 h 44"/>
                <a:gd name="T8" fmla="*/ 0 w 53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4">
                  <a:moveTo>
                    <a:pt x="0" y="0"/>
                  </a:moveTo>
                  <a:lnTo>
                    <a:pt x="32" y="44"/>
                  </a:lnTo>
                  <a:lnTo>
                    <a:pt x="32" y="22"/>
                  </a:lnTo>
                  <a:lnTo>
                    <a:pt x="5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9" name="Freeform 136"/>
            <p:cNvSpPr>
              <a:spLocks/>
            </p:cNvSpPr>
            <p:nvPr/>
          </p:nvSpPr>
          <p:spPr bwMode="auto">
            <a:xfrm>
              <a:off x="2588" y="2008"/>
              <a:ext cx="58" cy="89"/>
            </a:xfrm>
            <a:custGeom>
              <a:avLst/>
              <a:gdLst>
                <a:gd name="T0" fmla="*/ 0 w 166"/>
                <a:gd name="T1" fmla="*/ 260 h 260"/>
                <a:gd name="T2" fmla="*/ 166 w 166"/>
                <a:gd name="T3" fmla="*/ 93 h 260"/>
                <a:gd name="T4" fmla="*/ 166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0" y="260"/>
                  </a:moveTo>
                  <a:lnTo>
                    <a:pt x="166" y="93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0" name="Freeform 137"/>
            <p:cNvSpPr>
              <a:spLocks/>
            </p:cNvSpPr>
            <p:nvPr/>
          </p:nvSpPr>
          <p:spPr bwMode="auto">
            <a:xfrm>
              <a:off x="2610" y="2001"/>
              <a:ext cx="72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1" name="Line 138"/>
            <p:cNvSpPr>
              <a:spLocks noChangeShapeType="1"/>
            </p:cNvSpPr>
            <p:nvPr/>
          </p:nvSpPr>
          <p:spPr bwMode="auto">
            <a:xfrm>
              <a:off x="2610" y="200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2" name="Freeform 139"/>
            <p:cNvSpPr>
              <a:spLocks/>
            </p:cNvSpPr>
            <p:nvPr/>
          </p:nvSpPr>
          <p:spPr bwMode="auto">
            <a:xfrm>
              <a:off x="2335" y="2013"/>
              <a:ext cx="68" cy="90"/>
            </a:xfrm>
            <a:custGeom>
              <a:avLst/>
              <a:gdLst>
                <a:gd name="T0" fmla="*/ 0 w 198"/>
                <a:gd name="T1" fmla="*/ 260 h 260"/>
                <a:gd name="T2" fmla="*/ 198 w 198"/>
                <a:gd name="T3" fmla="*/ 121 h 260"/>
                <a:gd name="T4" fmla="*/ 198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0" y="260"/>
                  </a:moveTo>
                  <a:lnTo>
                    <a:pt x="198" y="121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3" name="Freeform 140"/>
            <p:cNvSpPr>
              <a:spLocks/>
            </p:cNvSpPr>
            <p:nvPr/>
          </p:nvSpPr>
          <p:spPr bwMode="auto">
            <a:xfrm>
              <a:off x="2367" y="2007"/>
              <a:ext cx="73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4" name="Line 141"/>
            <p:cNvSpPr>
              <a:spLocks noChangeShapeType="1"/>
            </p:cNvSpPr>
            <p:nvPr/>
          </p:nvSpPr>
          <p:spPr bwMode="auto">
            <a:xfrm>
              <a:off x="2367" y="200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5" name="Freeform 142"/>
            <p:cNvSpPr>
              <a:spLocks/>
            </p:cNvSpPr>
            <p:nvPr/>
          </p:nvSpPr>
          <p:spPr bwMode="auto">
            <a:xfrm>
              <a:off x="2108" y="1997"/>
              <a:ext cx="38" cy="95"/>
            </a:xfrm>
            <a:custGeom>
              <a:avLst/>
              <a:gdLst>
                <a:gd name="T0" fmla="*/ 0 w 109"/>
                <a:gd name="T1" fmla="*/ 275 h 275"/>
                <a:gd name="T2" fmla="*/ 109 w 109"/>
                <a:gd name="T3" fmla="*/ 77 h 275"/>
                <a:gd name="T4" fmla="*/ 109 w 109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275">
                  <a:moveTo>
                    <a:pt x="0" y="275"/>
                  </a:moveTo>
                  <a:lnTo>
                    <a:pt x="109" y="77"/>
                  </a:lnTo>
                  <a:lnTo>
                    <a:pt x="1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6" name="Freeform 143"/>
            <p:cNvSpPr>
              <a:spLocks/>
            </p:cNvSpPr>
            <p:nvPr/>
          </p:nvSpPr>
          <p:spPr bwMode="auto">
            <a:xfrm>
              <a:off x="2110" y="1991"/>
              <a:ext cx="72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7" name="Line 144"/>
            <p:cNvSpPr>
              <a:spLocks noChangeShapeType="1"/>
            </p:cNvSpPr>
            <p:nvPr/>
          </p:nvSpPr>
          <p:spPr bwMode="auto">
            <a:xfrm>
              <a:off x="2110" y="199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8" name="Freeform 145"/>
            <p:cNvSpPr>
              <a:spLocks/>
            </p:cNvSpPr>
            <p:nvPr/>
          </p:nvSpPr>
          <p:spPr bwMode="auto">
            <a:xfrm>
              <a:off x="1877" y="2029"/>
              <a:ext cx="52" cy="74"/>
            </a:xfrm>
            <a:custGeom>
              <a:avLst/>
              <a:gdLst>
                <a:gd name="T0" fmla="*/ 0 w 151"/>
                <a:gd name="T1" fmla="*/ 216 h 216"/>
                <a:gd name="T2" fmla="*/ 151 w 151"/>
                <a:gd name="T3" fmla="*/ 124 h 216"/>
                <a:gd name="T4" fmla="*/ 151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0" y="216"/>
                  </a:moveTo>
                  <a:lnTo>
                    <a:pt x="151" y="124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9" name="Freeform 146"/>
            <p:cNvSpPr>
              <a:spLocks/>
            </p:cNvSpPr>
            <p:nvPr/>
          </p:nvSpPr>
          <p:spPr bwMode="auto">
            <a:xfrm>
              <a:off x="1893" y="2022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0" name="Line 147"/>
            <p:cNvSpPr>
              <a:spLocks noChangeShapeType="1"/>
            </p:cNvSpPr>
            <p:nvPr/>
          </p:nvSpPr>
          <p:spPr bwMode="auto">
            <a:xfrm>
              <a:off x="1893" y="202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1" name="Freeform 148"/>
            <p:cNvSpPr>
              <a:spLocks/>
            </p:cNvSpPr>
            <p:nvPr/>
          </p:nvSpPr>
          <p:spPr bwMode="auto">
            <a:xfrm>
              <a:off x="1645" y="2019"/>
              <a:ext cx="78" cy="84"/>
            </a:xfrm>
            <a:custGeom>
              <a:avLst/>
              <a:gdLst>
                <a:gd name="T0" fmla="*/ 0 w 228"/>
                <a:gd name="T1" fmla="*/ 245 h 245"/>
                <a:gd name="T2" fmla="*/ 228 w 228"/>
                <a:gd name="T3" fmla="*/ 121 h 245"/>
                <a:gd name="T4" fmla="*/ 228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0" y="245"/>
                  </a:moveTo>
                  <a:lnTo>
                    <a:pt x="228" y="121"/>
                  </a:lnTo>
                  <a:lnTo>
                    <a:pt x="2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2" name="Freeform 149"/>
            <p:cNvSpPr>
              <a:spLocks/>
            </p:cNvSpPr>
            <p:nvPr/>
          </p:nvSpPr>
          <p:spPr bwMode="auto">
            <a:xfrm>
              <a:off x="1687" y="2012"/>
              <a:ext cx="72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3" name="Line 150"/>
            <p:cNvSpPr>
              <a:spLocks noChangeShapeType="1"/>
            </p:cNvSpPr>
            <p:nvPr/>
          </p:nvSpPr>
          <p:spPr bwMode="auto">
            <a:xfrm>
              <a:off x="1687" y="201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4" name="Arc 151"/>
            <p:cNvSpPr>
              <a:spLocks/>
            </p:cNvSpPr>
            <p:nvPr/>
          </p:nvSpPr>
          <p:spPr bwMode="auto">
            <a:xfrm>
              <a:off x="1616" y="2017"/>
              <a:ext cx="105" cy="35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9 h 21599"/>
                <a:gd name="T2" fmla="*/ 205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58"/>
                  </a:moveTo>
                  <a:cubicBezTo>
                    <a:pt x="21567" y="11885"/>
                    <a:pt x="12030" y="21486"/>
                    <a:pt x="205" y="21599"/>
                  </a:cubicBezTo>
                </a:path>
                <a:path w="21600" h="21599" stroke="0" extrusionOk="0">
                  <a:moveTo>
                    <a:pt x="21599" y="58"/>
                  </a:moveTo>
                  <a:cubicBezTo>
                    <a:pt x="21567" y="11885"/>
                    <a:pt x="12030" y="21486"/>
                    <a:pt x="20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5" name="Freeform 152"/>
            <p:cNvSpPr>
              <a:spLocks/>
            </p:cNvSpPr>
            <p:nvPr/>
          </p:nvSpPr>
          <p:spPr bwMode="auto">
            <a:xfrm>
              <a:off x="1610" y="2340"/>
              <a:ext cx="7" cy="72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6" name="Line 153"/>
            <p:cNvSpPr>
              <a:spLocks noChangeShapeType="1"/>
            </p:cNvSpPr>
            <p:nvPr/>
          </p:nvSpPr>
          <p:spPr bwMode="auto">
            <a:xfrm>
              <a:off x="1610" y="241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7" name="Arc 154"/>
            <p:cNvSpPr>
              <a:spLocks/>
            </p:cNvSpPr>
            <p:nvPr/>
          </p:nvSpPr>
          <p:spPr bwMode="auto">
            <a:xfrm>
              <a:off x="1837" y="2032"/>
              <a:ext cx="89" cy="3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2 h 21599"/>
                <a:gd name="T2" fmla="*/ 241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61"/>
                  </a:moveTo>
                  <a:cubicBezTo>
                    <a:pt x="21566" y="11873"/>
                    <a:pt x="12051" y="21466"/>
                    <a:pt x="240" y="21598"/>
                  </a:cubicBezTo>
                </a:path>
                <a:path w="21600" h="21599" stroke="0" extrusionOk="0">
                  <a:moveTo>
                    <a:pt x="21599" y="61"/>
                  </a:moveTo>
                  <a:cubicBezTo>
                    <a:pt x="21566" y="11873"/>
                    <a:pt x="12051" y="21466"/>
                    <a:pt x="240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8" name="Freeform 155"/>
            <p:cNvSpPr>
              <a:spLocks/>
            </p:cNvSpPr>
            <p:nvPr/>
          </p:nvSpPr>
          <p:spPr bwMode="auto">
            <a:xfrm>
              <a:off x="1831" y="2345"/>
              <a:ext cx="7" cy="72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9" name="Line 156"/>
            <p:cNvSpPr>
              <a:spLocks noChangeShapeType="1"/>
            </p:cNvSpPr>
            <p:nvPr/>
          </p:nvSpPr>
          <p:spPr bwMode="auto">
            <a:xfrm>
              <a:off x="1831" y="241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0" name="Arc 157"/>
            <p:cNvSpPr>
              <a:spLocks/>
            </p:cNvSpPr>
            <p:nvPr/>
          </p:nvSpPr>
          <p:spPr bwMode="auto">
            <a:xfrm>
              <a:off x="2043" y="1996"/>
              <a:ext cx="100" cy="36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9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8"/>
                  </a:moveTo>
                  <a:cubicBezTo>
                    <a:pt x="21567" y="11965"/>
                    <a:pt x="11906" y="21599"/>
                    <a:pt x="0" y="21600"/>
                  </a:cubicBezTo>
                </a:path>
                <a:path w="21600" h="21600" stroke="0" extrusionOk="0">
                  <a:moveTo>
                    <a:pt x="21599" y="58"/>
                  </a:moveTo>
                  <a:cubicBezTo>
                    <a:pt x="21567" y="11965"/>
                    <a:pt x="1190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1" name="Freeform 158"/>
            <p:cNvSpPr>
              <a:spLocks/>
            </p:cNvSpPr>
            <p:nvPr/>
          </p:nvSpPr>
          <p:spPr bwMode="auto">
            <a:xfrm>
              <a:off x="2037" y="2324"/>
              <a:ext cx="6" cy="71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2" name="Line 159"/>
            <p:cNvSpPr>
              <a:spLocks noChangeShapeType="1"/>
            </p:cNvSpPr>
            <p:nvPr/>
          </p:nvSpPr>
          <p:spPr bwMode="auto">
            <a:xfrm>
              <a:off x="5138" y="5840"/>
              <a:ext cx="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1" name="Rectangle 160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24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04800" y="498475"/>
            <a:ext cx="8515351" cy="8634413"/>
            <a:chOff x="192" y="314"/>
            <a:chExt cx="5364" cy="5439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92" y="399"/>
              <a:ext cx="3827" cy="5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26" y="25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935" y="25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26" y="244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35" y="24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26" y="237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35" y="2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6" y="23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935" y="23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26" y="2231"/>
              <a:ext cx="37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29" y="221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79" y="221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26" y="21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935" y="21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26" y="20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935" y="20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26" y="201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935" y="201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26" y="19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935" y="19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26" y="1873"/>
              <a:ext cx="37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29" y="185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79" y="185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226" y="18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935" y="18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226" y="17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935" y="17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8" name="Line 32"/>
            <p:cNvSpPr>
              <a:spLocks noChangeShapeType="1"/>
            </p:cNvSpPr>
            <p:nvPr/>
          </p:nvSpPr>
          <p:spPr bwMode="auto">
            <a:xfrm>
              <a:off x="226" y="16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9" name="Line 33"/>
            <p:cNvSpPr>
              <a:spLocks noChangeShapeType="1"/>
            </p:cNvSpPr>
            <p:nvPr/>
          </p:nvSpPr>
          <p:spPr bwMode="auto">
            <a:xfrm>
              <a:off x="3935" y="16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1" name="Line 34"/>
            <p:cNvSpPr>
              <a:spLocks noChangeShapeType="1"/>
            </p:cNvSpPr>
            <p:nvPr/>
          </p:nvSpPr>
          <p:spPr bwMode="auto">
            <a:xfrm>
              <a:off x="226" y="15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2" name="Line 35"/>
            <p:cNvSpPr>
              <a:spLocks noChangeShapeType="1"/>
            </p:cNvSpPr>
            <p:nvPr/>
          </p:nvSpPr>
          <p:spPr bwMode="auto">
            <a:xfrm>
              <a:off x="3935" y="15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3" name="Line 36"/>
            <p:cNvSpPr>
              <a:spLocks noChangeShapeType="1"/>
            </p:cNvSpPr>
            <p:nvPr/>
          </p:nvSpPr>
          <p:spPr bwMode="auto">
            <a:xfrm>
              <a:off x="226" y="1520"/>
              <a:ext cx="37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4" name="Line 37"/>
            <p:cNvSpPr>
              <a:spLocks noChangeShapeType="1"/>
            </p:cNvSpPr>
            <p:nvPr/>
          </p:nvSpPr>
          <p:spPr bwMode="auto">
            <a:xfrm>
              <a:off x="1629" y="149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5" name="Line 38"/>
            <p:cNvSpPr>
              <a:spLocks noChangeShapeType="1"/>
            </p:cNvSpPr>
            <p:nvPr/>
          </p:nvSpPr>
          <p:spPr bwMode="auto">
            <a:xfrm>
              <a:off x="2579" y="149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6" name="Line 39"/>
            <p:cNvSpPr>
              <a:spLocks noChangeShapeType="1"/>
            </p:cNvSpPr>
            <p:nvPr/>
          </p:nvSpPr>
          <p:spPr bwMode="auto">
            <a:xfrm>
              <a:off x="226" y="14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7" name="Line 40"/>
            <p:cNvSpPr>
              <a:spLocks noChangeShapeType="1"/>
            </p:cNvSpPr>
            <p:nvPr/>
          </p:nvSpPr>
          <p:spPr bwMode="auto">
            <a:xfrm>
              <a:off x="3935" y="14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8" name="Line 41"/>
            <p:cNvSpPr>
              <a:spLocks noChangeShapeType="1"/>
            </p:cNvSpPr>
            <p:nvPr/>
          </p:nvSpPr>
          <p:spPr bwMode="auto">
            <a:xfrm>
              <a:off x="226" y="13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9" name="Line 42"/>
            <p:cNvSpPr>
              <a:spLocks noChangeShapeType="1"/>
            </p:cNvSpPr>
            <p:nvPr/>
          </p:nvSpPr>
          <p:spPr bwMode="auto">
            <a:xfrm>
              <a:off x="3935" y="13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0" name="Line 43"/>
            <p:cNvSpPr>
              <a:spLocks noChangeShapeType="1"/>
            </p:cNvSpPr>
            <p:nvPr/>
          </p:nvSpPr>
          <p:spPr bwMode="auto">
            <a:xfrm>
              <a:off x="226" y="13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1" name="Line 44"/>
            <p:cNvSpPr>
              <a:spLocks noChangeShapeType="1"/>
            </p:cNvSpPr>
            <p:nvPr/>
          </p:nvSpPr>
          <p:spPr bwMode="auto">
            <a:xfrm>
              <a:off x="3935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2" name="Line 45"/>
            <p:cNvSpPr>
              <a:spLocks noChangeShapeType="1"/>
            </p:cNvSpPr>
            <p:nvPr/>
          </p:nvSpPr>
          <p:spPr bwMode="auto">
            <a:xfrm>
              <a:off x="226" y="12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3" name="Line 46"/>
            <p:cNvSpPr>
              <a:spLocks noChangeShapeType="1"/>
            </p:cNvSpPr>
            <p:nvPr/>
          </p:nvSpPr>
          <p:spPr bwMode="auto">
            <a:xfrm>
              <a:off x="3935" y="12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4" name="Line 47"/>
            <p:cNvSpPr>
              <a:spLocks noChangeShapeType="1"/>
            </p:cNvSpPr>
            <p:nvPr/>
          </p:nvSpPr>
          <p:spPr bwMode="auto">
            <a:xfrm>
              <a:off x="226" y="1162"/>
              <a:ext cx="37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Line 48"/>
            <p:cNvSpPr>
              <a:spLocks noChangeShapeType="1"/>
            </p:cNvSpPr>
            <p:nvPr/>
          </p:nvSpPr>
          <p:spPr bwMode="auto">
            <a:xfrm>
              <a:off x="1629" y="114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6" name="Line 49"/>
            <p:cNvSpPr>
              <a:spLocks noChangeShapeType="1"/>
            </p:cNvSpPr>
            <p:nvPr/>
          </p:nvSpPr>
          <p:spPr bwMode="auto">
            <a:xfrm>
              <a:off x="2579" y="114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Line 50"/>
            <p:cNvSpPr>
              <a:spLocks noChangeShapeType="1"/>
            </p:cNvSpPr>
            <p:nvPr/>
          </p:nvSpPr>
          <p:spPr bwMode="auto">
            <a:xfrm>
              <a:off x="226" y="10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8" name="Line 51"/>
            <p:cNvSpPr>
              <a:spLocks noChangeShapeType="1"/>
            </p:cNvSpPr>
            <p:nvPr/>
          </p:nvSpPr>
          <p:spPr bwMode="auto">
            <a:xfrm>
              <a:off x="3935" y="10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Line 52"/>
            <p:cNvSpPr>
              <a:spLocks noChangeShapeType="1"/>
            </p:cNvSpPr>
            <p:nvPr/>
          </p:nvSpPr>
          <p:spPr bwMode="auto">
            <a:xfrm>
              <a:off x="226" y="10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0" name="Line 53"/>
            <p:cNvSpPr>
              <a:spLocks noChangeShapeType="1"/>
            </p:cNvSpPr>
            <p:nvPr/>
          </p:nvSpPr>
          <p:spPr bwMode="auto">
            <a:xfrm>
              <a:off x="3935" y="10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1" name="Line 54"/>
            <p:cNvSpPr>
              <a:spLocks noChangeShapeType="1"/>
            </p:cNvSpPr>
            <p:nvPr/>
          </p:nvSpPr>
          <p:spPr bwMode="auto">
            <a:xfrm>
              <a:off x="226" y="9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Line 55"/>
            <p:cNvSpPr>
              <a:spLocks noChangeShapeType="1"/>
            </p:cNvSpPr>
            <p:nvPr/>
          </p:nvSpPr>
          <p:spPr bwMode="auto">
            <a:xfrm>
              <a:off x="3935" y="9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Line 56"/>
            <p:cNvSpPr>
              <a:spLocks noChangeShapeType="1"/>
            </p:cNvSpPr>
            <p:nvPr/>
          </p:nvSpPr>
          <p:spPr bwMode="auto">
            <a:xfrm>
              <a:off x="226" y="8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4" name="Line 57"/>
            <p:cNvSpPr>
              <a:spLocks noChangeShapeType="1"/>
            </p:cNvSpPr>
            <p:nvPr/>
          </p:nvSpPr>
          <p:spPr bwMode="auto">
            <a:xfrm>
              <a:off x="3935" y="8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5" name="Line 58"/>
            <p:cNvSpPr>
              <a:spLocks noChangeShapeType="1"/>
            </p:cNvSpPr>
            <p:nvPr/>
          </p:nvSpPr>
          <p:spPr bwMode="auto">
            <a:xfrm>
              <a:off x="226" y="809"/>
              <a:ext cx="37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6" name="Line 59"/>
            <p:cNvSpPr>
              <a:spLocks noChangeShapeType="1"/>
            </p:cNvSpPr>
            <p:nvPr/>
          </p:nvSpPr>
          <p:spPr bwMode="auto">
            <a:xfrm>
              <a:off x="1629" y="78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7" name="Line 60"/>
            <p:cNvSpPr>
              <a:spLocks noChangeShapeType="1"/>
            </p:cNvSpPr>
            <p:nvPr/>
          </p:nvSpPr>
          <p:spPr bwMode="auto">
            <a:xfrm>
              <a:off x="2579" y="78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8" name="Line 61"/>
            <p:cNvSpPr>
              <a:spLocks noChangeShapeType="1"/>
            </p:cNvSpPr>
            <p:nvPr/>
          </p:nvSpPr>
          <p:spPr bwMode="auto">
            <a:xfrm>
              <a:off x="226" y="7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9" name="Line 62"/>
            <p:cNvSpPr>
              <a:spLocks noChangeShapeType="1"/>
            </p:cNvSpPr>
            <p:nvPr/>
          </p:nvSpPr>
          <p:spPr bwMode="auto">
            <a:xfrm>
              <a:off x="3935" y="7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0" name="Line 63"/>
            <p:cNvSpPr>
              <a:spLocks noChangeShapeType="1"/>
            </p:cNvSpPr>
            <p:nvPr/>
          </p:nvSpPr>
          <p:spPr bwMode="auto">
            <a:xfrm>
              <a:off x="226" y="66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1" name="Line 64"/>
            <p:cNvSpPr>
              <a:spLocks noChangeShapeType="1"/>
            </p:cNvSpPr>
            <p:nvPr/>
          </p:nvSpPr>
          <p:spPr bwMode="auto">
            <a:xfrm>
              <a:off x="3935" y="66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2" name="Line 65"/>
            <p:cNvSpPr>
              <a:spLocks noChangeShapeType="1"/>
            </p:cNvSpPr>
            <p:nvPr/>
          </p:nvSpPr>
          <p:spPr bwMode="auto">
            <a:xfrm>
              <a:off x="226" y="59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3" name="Line 66"/>
            <p:cNvSpPr>
              <a:spLocks noChangeShapeType="1"/>
            </p:cNvSpPr>
            <p:nvPr/>
          </p:nvSpPr>
          <p:spPr bwMode="auto">
            <a:xfrm>
              <a:off x="3935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4" name="Line 67"/>
            <p:cNvSpPr>
              <a:spLocks noChangeShapeType="1"/>
            </p:cNvSpPr>
            <p:nvPr/>
          </p:nvSpPr>
          <p:spPr bwMode="auto">
            <a:xfrm>
              <a:off x="226" y="52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5" name="Line 68"/>
            <p:cNvSpPr>
              <a:spLocks noChangeShapeType="1"/>
            </p:cNvSpPr>
            <p:nvPr/>
          </p:nvSpPr>
          <p:spPr bwMode="auto">
            <a:xfrm>
              <a:off x="3935" y="5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6" name="Rectangle 69"/>
            <p:cNvSpPr>
              <a:spLocks noChangeArrowheads="1"/>
            </p:cNvSpPr>
            <p:nvPr/>
          </p:nvSpPr>
          <p:spPr bwMode="auto">
            <a:xfrm>
              <a:off x="218" y="456"/>
              <a:ext cx="3765" cy="2125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7" name="Oval 70"/>
            <p:cNvSpPr>
              <a:spLocks noChangeArrowheads="1"/>
            </p:cNvSpPr>
            <p:nvPr/>
          </p:nvSpPr>
          <p:spPr bwMode="auto">
            <a:xfrm>
              <a:off x="461" y="1894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8" name="Rectangle 71"/>
            <p:cNvSpPr>
              <a:spLocks noChangeArrowheads="1"/>
            </p:cNvSpPr>
            <p:nvPr/>
          </p:nvSpPr>
          <p:spPr bwMode="auto">
            <a:xfrm>
              <a:off x="1363" y="1562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9" name="Oval 72"/>
            <p:cNvSpPr>
              <a:spLocks noChangeArrowheads="1"/>
            </p:cNvSpPr>
            <p:nvPr/>
          </p:nvSpPr>
          <p:spPr bwMode="auto">
            <a:xfrm>
              <a:off x="1505" y="1810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0" name="Rectangle 73"/>
            <p:cNvSpPr>
              <a:spLocks noChangeArrowheads="1"/>
            </p:cNvSpPr>
            <p:nvPr/>
          </p:nvSpPr>
          <p:spPr bwMode="auto">
            <a:xfrm>
              <a:off x="1837" y="156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1" name="Oval 74"/>
            <p:cNvSpPr>
              <a:spLocks noChangeArrowheads="1"/>
            </p:cNvSpPr>
            <p:nvPr/>
          </p:nvSpPr>
          <p:spPr bwMode="auto">
            <a:xfrm>
              <a:off x="1742" y="1804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2" name="Rectangle 75"/>
            <p:cNvSpPr>
              <a:spLocks noChangeArrowheads="1"/>
            </p:cNvSpPr>
            <p:nvPr/>
          </p:nvSpPr>
          <p:spPr bwMode="auto">
            <a:xfrm>
              <a:off x="2312" y="1562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3" name="Rectangle 76"/>
            <p:cNvSpPr>
              <a:spLocks noChangeArrowheads="1"/>
            </p:cNvSpPr>
            <p:nvPr/>
          </p:nvSpPr>
          <p:spPr bwMode="auto">
            <a:xfrm>
              <a:off x="1985" y="1804"/>
              <a:ext cx="124" cy="12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4" name="Line 77"/>
            <p:cNvSpPr>
              <a:spLocks noChangeShapeType="1"/>
            </p:cNvSpPr>
            <p:nvPr/>
          </p:nvSpPr>
          <p:spPr bwMode="auto">
            <a:xfrm>
              <a:off x="1985" y="1805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5" name="Line 78"/>
            <p:cNvSpPr>
              <a:spLocks noChangeShapeType="1"/>
            </p:cNvSpPr>
            <p:nvPr/>
          </p:nvSpPr>
          <p:spPr bwMode="auto">
            <a:xfrm flipV="1">
              <a:off x="1985" y="1805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6" name="Rectangle 79"/>
            <p:cNvSpPr>
              <a:spLocks noChangeArrowheads="1"/>
            </p:cNvSpPr>
            <p:nvPr/>
          </p:nvSpPr>
          <p:spPr bwMode="auto">
            <a:xfrm>
              <a:off x="1020" y="139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7" name="Oval 80"/>
            <p:cNvSpPr>
              <a:spLocks noChangeArrowheads="1"/>
            </p:cNvSpPr>
            <p:nvPr/>
          </p:nvSpPr>
          <p:spPr bwMode="auto">
            <a:xfrm>
              <a:off x="2227" y="1804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8" name="Rectangle 81"/>
            <p:cNvSpPr>
              <a:spLocks noChangeArrowheads="1"/>
            </p:cNvSpPr>
            <p:nvPr/>
          </p:nvSpPr>
          <p:spPr bwMode="auto">
            <a:xfrm>
              <a:off x="1980" y="137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9" name="Oval 82"/>
            <p:cNvSpPr>
              <a:spLocks noChangeArrowheads="1"/>
            </p:cNvSpPr>
            <p:nvPr/>
          </p:nvSpPr>
          <p:spPr bwMode="auto">
            <a:xfrm>
              <a:off x="2480" y="1804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0" name="Rectangle 83"/>
            <p:cNvSpPr>
              <a:spLocks noChangeArrowheads="1"/>
            </p:cNvSpPr>
            <p:nvPr/>
          </p:nvSpPr>
          <p:spPr bwMode="auto">
            <a:xfrm>
              <a:off x="2934" y="150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1" name="Oval 84"/>
            <p:cNvSpPr>
              <a:spLocks noChangeArrowheads="1"/>
            </p:cNvSpPr>
            <p:nvPr/>
          </p:nvSpPr>
          <p:spPr bwMode="auto">
            <a:xfrm>
              <a:off x="3646" y="1936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2" name="Rectangle 85"/>
            <p:cNvSpPr>
              <a:spLocks noChangeArrowheads="1"/>
            </p:cNvSpPr>
            <p:nvPr/>
          </p:nvSpPr>
          <p:spPr bwMode="auto">
            <a:xfrm>
              <a:off x="2570" y="1562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3" name="Oval 86"/>
            <p:cNvSpPr>
              <a:spLocks noChangeArrowheads="1"/>
            </p:cNvSpPr>
            <p:nvPr/>
          </p:nvSpPr>
          <p:spPr bwMode="auto">
            <a:xfrm>
              <a:off x="1278" y="1794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4" name="Rectangle 87"/>
            <p:cNvSpPr>
              <a:spLocks noChangeArrowheads="1"/>
            </p:cNvSpPr>
            <p:nvPr/>
          </p:nvSpPr>
          <p:spPr bwMode="auto">
            <a:xfrm>
              <a:off x="477" y="135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5" name="Oval 88"/>
            <p:cNvSpPr>
              <a:spLocks noChangeArrowheads="1"/>
            </p:cNvSpPr>
            <p:nvPr/>
          </p:nvSpPr>
          <p:spPr bwMode="auto">
            <a:xfrm>
              <a:off x="1990" y="2111"/>
              <a:ext cx="125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6" name="Rectangle 89"/>
            <p:cNvSpPr>
              <a:spLocks noChangeArrowheads="1"/>
            </p:cNvSpPr>
            <p:nvPr/>
          </p:nvSpPr>
          <p:spPr bwMode="auto">
            <a:xfrm>
              <a:off x="3688" y="104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7" name="Oval 90"/>
            <p:cNvSpPr>
              <a:spLocks noChangeArrowheads="1"/>
            </p:cNvSpPr>
            <p:nvPr/>
          </p:nvSpPr>
          <p:spPr bwMode="auto">
            <a:xfrm>
              <a:off x="2702" y="1810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8" name="Rectangle 91"/>
            <p:cNvSpPr>
              <a:spLocks noChangeArrowheads="1"/>
            </p:cNvSpPr>
            <p:nvPr/>
          </p:nvSpPr>
          <p:spPr bwMode="auto">
            <a:xfrm>
              <a:off x="1887" y="773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9" name="Oval 92"/>
            <p:cNvSpPr>
              <a:spLocks noChangeArrowheads="1"/>
            </p:cNvSpPr>
            <p:nvPr/>
          </p:nvSpPr>
          <p:spPr bwMode="auto">
            <a:xfrm>
              <a:off x="3256" y="1921"/>
              <a:ext cx="124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0" name="Rectangle 93"/>
            <p:cNvSpPr>
              <a:spLocks noChangeArrowheads="1"/>
            </p:cNvSpPr>
            <p:nvPr/>
          </p:nvSpPr>
          <p:spPr bwMode="auto">
            <a:xfrm>
              <a:off x="3245" y="1331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1" name="Rectangle 94"/>
            <p:cNvSpPr>
              <a:spLocks noChangeArrowheads="1"/>
            </p:cNvSpPr>
            <p:nvPr/>
          </p:nvSpPr>
          <p:spPr bwMode="auto">
            <a:xfrm>
              <a:off x="280" y="2653"/>
              <a:ext cx="31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2" name="Rectangle 95"/>
            <p:cNvSpPr>
              <a:spLocks noChangeArrowheads="1"/>
            </p:cNvSpPr>
            <p:nvPr/>
          </p:nvSpPr>
          <p:spPr bwMode="auto">
            <a:xfrm>
              <a:off x="1530" y="314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3" name="Rectangle 96"/>
            <p:cNvSpPr>
              <a:spLocks noChangeArrowheads="1"/>
            </p:cNvSpPr>
            <p:nvPr/>
          </p:nvSpPr>
          <p:spPr bwMode="auto">
            <a:xfrm>
              <a:off x="1900" y="314"/>
              <a:ext cx="86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Roger P4 Dig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4" name="Rectangle 97"/>
            <p:cNvSpPr>
              <a:spLocks noChangeArrowheads="1"/>
            </p:cNvSpPr>
            <p:nvPr/>
          </p:nvSpPr>
          <p:spPr bwMode="auto">
            <a:xfrm>
              <a:off x="287" y="2902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5" name="Rectangle 98"/>
            <p:cNvSpPr>
              <a:spLocks noChangeArrowheads="1"/>
            </p:cNvSpPr>
            <p:nvPr/>
          </p:nvSpPr>
          <p:spPr bwMode="auto">
            <a:xfrm>
              <a:off x="432" y="2902"/>
              <a:ext cx="8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6" name="Rectangle 99"/>
            <p:cNvSpPr>
              <a:spLocks noChangeArrowheads="1"/>
            </p:cNvSpPr>
            <p:nvPr/>
          </p:nvSpPr>
          <p:spPr bwMode="auto">
            <a:xfrm>
              <a:off x="287" y="3102"/>
              <a:ext cx="20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7" name="Rectangle 100"/>
            <p:cNvSpPr>
              <a:spLocks noChangeArrowheads="1"/>
            </p:cNvSpPr>
            <p:nvPr/>
          </p:nvSpPr>
          <p:spPr bwMode="auto">
            <a:xfrm>
              <a:off x="444" y="3102"/>
              <a:ext cx="80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8" name="Rectangle 101"/>
            <p:cNvSpPr>
              <a:spLocks noChangeArrowheads="1"/>
            </p:cNvSpPr>
            <p:nvPr/>
          </p:nvSpPr>
          <p:spPr bwMode="auto">
            <a:xfrm>
              <a:off x="287" y="330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9" name="Rectangle 102"/>
            <p:cNvSpPr>
              <a:spLocks noChangeArrowheads="1"/>
            </p:cNvSpPr>
            <p:nvPr/>
          </p:nvSpPr>
          <p:spPr bwMode="auto">
            <a:xfrm>
              <a:off x="432" y="3302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0" name="Rectangle 103"/>
            <p:cNvSpPr>
              <a:spLocks noChangeArrowheads="1"/>
            </p:cNvSpPr>
            <p:nvPr/>
          </p:nvSpPr>
          <p:spPr bwMode="auto">
            <a:xfrm>
              <a:off x="287" y="350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1" name="Rectangle 104"/>
            <p:cNvSpPr>
              <a:spLocks noChangeArrowheads="1"/>
            </p:cNvSpPr>
            <p:nvPr/>
          </p:nvSpPr>
          <p:spPr bwMode="auto">
            <a:xfrm>
              <a:off x="432" y="3502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2" name="Rectangle 105"/>
            <p:cNvSpPr>
              <a:spLocks noChangeArrowheads="1"/>
            </p:cNvSpPr>
            <p:nvPr/>
          </p:nvSpPr>
          <p:spPr bwMode="auto">
            <a:xfrm>
              <a:off x="287" y="3702"/>
              <a:ext cx="19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3" name="Rectangle 106"/>
            <p:cNvSpPr>
              <a:spLocks noChangeArrowheads="1"/>
            </p:cNvSpPr>
            <p:nvPr/>
          </p:nvSpPr>
          <p:spPr bwMode="auto">
            <a:xfrm>
              <a:off x="432" y="3702"/>
              <a:ext cx="80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4" name="Rectangle 107"/>
            <p:cNvSpPr>
              <a:spLocks noChangeArrowheads="1"/>
            </p:cNvSpPr>
            <p:nvPr/>
          </p:nvSpPr>
          <p:spPr bwMode="auto">
            <a:xfrm>
              <a:off x="287" y="390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5" name="Rectangle 108"/>
            <p:cNvSpPr>
              <a:spLocks noChangeArrowheads="1"/>
            </p:cNvSpPr>
            <p:nvPr/>
          </p:nvSpPr>
          <p:spPr bwMode="auto">
            <a:xfrm>
              <a:off x="486" y="3902"/>
              <a:ext cx="19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Dig Pattern. 10 Vertical. 5 to Post. Across @ 15.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6" name="Rectangle 109"/>
            <p:cNvSpPr>
              <a:spLocks noChangeArrowheads="1"/>
            </p:cNvSpPr>
            <p:nvPr/>
          </p:nvSpPr>
          <p:spPr bwMode="auto">
            <a:xfrm>
              <a:off x="287" y="4102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7" name="Rectangle 110"/>
            <p:cNvSpPr>
              <a:spLocks noChangeArrowheads="1"/>
            </p:cNvSpPr>
            <p:nvPr/>
          </p:nvSpPr>
          <p:spPr bwMode="auto">
            <a:xfrm>
              <a:off x="432" y="4102"/>
              <a:ext cx="15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5 Yard Drag All the Way Across 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8" name="Rectangle 111"/>
            <p:cNvSpPr>
              <a:spLocks noChangeArrowheads="1"/>
            </p:cNvSpPr>
            <p:nvPr/>
          </p:nvSpPr>
          <p:spPr bwMode="auto">
            <a:xfrm>
              <a:off x="287" y="430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9" name="Rectangle 112"/>
            <p:cNvSpPr>
              <a:spLocks noChangeArrowheads="1"/>
            </p:cNvSpPr>
            <p:nvPr/>
          </p:nvSpPr>
          <p:spPr bwMode="auto">
            <a:xfrm>
              <a:off x="432" y="4302"/>
              <a:ext cx="355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 After Snap. Read 3 Level Stretch in Centerfield. #4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Blitz, Hit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0" name="Rectangle 113"/>
            <p:cNvSpPr>
              <a:spLocks noChangeArrowheads="1"/>
            </p:cNvSpPr>
            <p:nvPr/>
          </p:nvSpPr>
          <p:spPr bwMode="auto">
            <a:xfrm>
              <a:off x="287" y="450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1" name="Rectangle 114"/>
            <p:cNvSpPr>
              <a:spLocks noChangeArrowheads="1"/>
            </p:cNvSpPr>
            <p:nvPr/>
          </p:nvSpPr>
          <p:spPr bwMode="auto">
            <a:xfrm>
              <a:off x="399" y="4503"/>
              <a:ext cx="8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#3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2" name="Rectangle 115"/>
            <p:cNvSpPr>
              <a:spLocks noChangeArrowheads="1"/>
            </p:cNvSpPr>
            <p:nvPr/>
          </p:nvSpPr>
          <p:spPr bwMode="auto">
            <a:xfrm>
              <a:off x="287" y="470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3" name="Rectangle 116"/>
            <p:cNvSpPr>
              <a:spLocks noChangeArrowheads="1"/>
            </p:cNvSpPr>
            <p:nvPr/>
          </p:nvSpPr>
          <p:spPr bwMode="auto">
            <a:xfrm>
              <a:off x="432" y="4703"/>
              <a:ext cx="84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#4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4" name="Rectangle 117"/>
            <p:cNvSpPr>
              <a:spLocks noChangeArrowheads="1"/>
            </p:cNvSpPr>
            <p:nvPr/>
          </p:nvSpPr>
          <p:spPr bwMode="auto">
            <a:xfrm>
              <a:off x="287" y="490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5" name="Rectangle 118"/>
            <p:cNvSpPr>
              <a:spLocks noChangeArrowheads="1"/>
            </p:cNvSpPr>
            <p:nvPr/>
          </p:nvSpPr>
          <p:spPr bwMode="auto">
            <a:xfrm>
              <a:off x="480" y="4903"/>
              <a:ext cx="113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Clear Through Centerfield.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6" name="Rectangle 119"/>
            <p:cNvSpPr>
              <a:spLocks noChangeArrowheads="1"/>
            </p:cNvSpPr>
            <p:nvPr/>
          </p:nvSpPr>
          <p:spPr bwMode="auto">
            <a:xfrm>
              <a:off x="287" y="5103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7" name="Freeform 120"/>
            <p:cNvSpPr>
              <a:spLocks/>
            </p:cNvSpPr>
            <p:nvPr/>
          </p:nvSpPr>
          <p:spPr bwMode="auto">
            <a:xfrm>
              <a:off x="2768" y="1725"/>
              <a:ext cx="76" cy="85"/>
            </a:xfrm>
            <a:custGeom>
              <a:avLst/>
              <a:gdLst>
                <a:gd name="T0" fmla="*/ 0 w 215"/>
                <a:gd name="T1" fmla="*/ 243 h 243"/>
                <a:gd name="T2" fmla="*/ 215 w 215"/>
                <a:gd name="T3" fmla="*/ 136 h 243"/>
                <a:gd name="T4" fmla="*/ 215 w 215"/>
                <a:gd name="T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243">
                  <a:moveTo>
                    <a:pt x="0" y="243"/>
                  </a:moveTo>
                  <a:lnTo>
                    <a:pt x="215" y="136"/>
                  </a:lnTo>
                  <a:lnTo>
                    <a:pt x="2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8" name="Freeform 121"/>
            <p:cNvSpPr>
              <a:spLocks/>
            </p:cNvSpPr>
            <p:nvPr/>
          </p:nvSpPr>
          <p:spPr bwMode="auto">
            <a:xfrm>
              <a:off x="2807" y="1718"/>
              <a:ext cx="73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9" name="Line 122"/>
            <p:cNvSpPr>
              <a:spLocks noChangeShapeType="1"/>
            </p:cNvSpPr>
            <p:nvPr/>
          </p:nvSpPr>
          <p:spPr bwMode="auto">
            <a:xfrm>
              <a:off x="2807" y="17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0" name="Freeform 123"/>
            <p:cNvSpPr>
              <a:spLocks/>
            </p:cNvSpPr>
            <p:nvPr/>
          </p:nvSpPr>
          <p:spPr bwMode="auto">
            <a:xfrm>
              <a:off x="1599" y="1730"/>
              <a:ext cx="80" cy="86"/>
            </a:xfrm>
            <a:custGeom>
              <a:avLst/>
              <a:gdLst>
                <a:gd name="T0" fmla="*/ 0 w 228"/>
                <a:gd name="T1" fmla="*/ 245 h 245"/>
                <a:gd name="T2" fmla="*/ 228 w 228"/>
                <a:gd name="T3" fmla="*/ 121 h 245"/>
                <a:gd name="T4" fmla="*/ 228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0" y="245"/>
                  </a:moveTo>
                  <a:lnTo>
                    <a:pt x="228" y="121"/>
                  </a:lnTo>
                  <a:lnTo>
                    <a:pt x="2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1" name="Freeform 124"/>
            <p:cNvSpPr>
              <a:spLocks/>
            </p:cNvSpPr>
            <p:nvPr/>
          </p:nvSpPr>
          <p:spPr bwMode="auto">
            <a:xfrm>
              <a:off x="1642" y="1723"/>
              <a:ext cx="73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2" name="Line 125"/>
            <p:cNvSpPr>
              <a:spLocks noChangeShapeType="1"/>
            </p:cNvSpPr>
            <p:nvPr/>
          </p:nvSpPr>
          <p:spPr bwMode="auto">
            <a:xfrm>
              <a:off x="1642" y="17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3" name="Freeform 126"/>
            <p:cNvSpPr>
              <a:spLocks/>
            </p:cNvSpPr>
            <p:nvPr/>
          </p:nvSpPr>
          <p:spPr bwMode="auto">
            <a:xfrm>
              <a:off x="1835" y="1740"/>
              <a:ext cx="53" cy="76"/>
            </a:xfrm>
            <a:custGeom>
              <a:avLst/>
              <a:gdLst>
                <a:gd name="T0" fmla="*/ 0 w 151"/>
                <a:gd name="T1" fmla="*/ 216 h 216"/>
                <a:gd name="T2" fmla="*/ 151 w 151"/>
                <a:gd name="T3" fmla="*/ 124 h 216"/>
                <a:gd name="T4" fmla="*/ 151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0" y="216"/>
                  </a:moveTo>
                  <a:lnTo>
                    <a:pt x="151" y="124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4" name="Freeform 127"/>
            <p:cNvSpPr>
              <a:spLocks/>
            </p:cNvSpPr>
            <p:nvPr/>
          </p:nvSpPr>
          <p:spPr bwMode="auto">
            <a:xfrm>
              <a:off x="1852" y="1733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5" name="Line 128"/>
            <p:cNvSpPr>
              <a:spLocks noChangeShapeType="1"/>
            </p:cNvSpPr>
            <p:nvPr/>
          </p:nvSpPr>
          <p:spPr bwMode="auto">
            <a:xfrm>
              <a:off x="1852" y="173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6" name="Freeform 129"/>
            <p:cNvSpPr>
              <a:spLocks/>
            </p:cNvSpPr>
            <p:nvPr/>
          </p:nvSpPr>
          <p:spPr bwMode="auto">
            <a:xfrm>
              <a:off x="2071" y="1708"/>
              <a:ext cx="38" cy="97"/>
            </a:xfrm>
            <a:custGeom>
              <a:avLst/>
              <a:gdLst>
                <a:gd name="T0" fmla="*/ 0 w 109"/>
                <a:gd name="T1" fmla="*/ 275 h 275"/>
                <a:gd name="T2" fmla="*/ 109 w 109"/>
                <a:gd name="T3" fmla="*/ 77 h 275"/>
                <a:gd name="T4" fmla="*/ 109 w 109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275">
                  <a:moveTo>
                    <a:pt x="0" y="275"/>
                  </a:moveTo>
                  <a:lnTo>
                    <a:pt x="109" y="77"/>
                  </a:lnTo>
                  <a:lnTo>
                    <a:pt x="1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7" name="Freeform 130"/>
            <p:cNvSpPr>
              <a:spLocks/>
            </p:cNvSpPr>
            <p:nvPr/>
          </p:nvSpPr>
          <p:spPr bwMode="auto">
            <a:xfrm>
              <a:off x="2072" y="1702"/>
              <a:ext cx="74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8" name="Line 131"/>
            <p:cNvSpPr>
              <a:spLocks noChangeShapeType="1"/>
            </p:cNvSpPr>
            <p:nvPr/>
          </p:nvSpPr>
          <p:spPr bwMode="auto">
            <a:xfrm>
              <a:off x="2072" y="170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9" name="Freeform 132"/>
            <p:cNvSpPr>
              <a:spLocks/>
            </p:cNvSpPr>
            <p:nvPr/>
          </p:nvSpPr>
          <p:spPr bwMode="auto">
            <a:xfrm>
              <a:off x="2302" y="1725"/>
              <a:ext cx="70" cy="91"/>
            </a:xfrm>
            <a:custGeom>
              <a:avLst/>
              <a:gdLst>
                <a:gd name="T0" fmla="*/ 0 w 198"/>
                <a:gd name="T1" fmla="*/ 260 h 260"/>
                <a:gd name="T2" fmla="*/ 198 w 198"/>
                <a:gd name="T3" fmla="*/ 121 h 260"/>
                <a:gd name="T4" fmla="*/ 198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0" y="260"/>
                  </a:moveTo>
                  <a:lnTo>
                    <a:pt x="198" y="121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0" name="Freeform 133"/>
            <p:cNvSpPr>
              <a:spLocks/>
            </p:cNvSpPr>
            <p:nvPr/>
          </p:nvSpPr>
          <p:spPr bwMode="auto">
            <a:xfrm>
              <a:off x="2335" y="1718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1" name="Line 134"/>
            <p:cNvSpPr>
              <a:spLocks noChangeShapeType="1"/>
            </p:cNvSpPr>
            <p:nvPr/>
          </p:nvSpPr>
          <p:spPr bwMode="auto">
            <a:xfrm>
              <a:off x="2335" y="17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2" name="Freeform 135"/>
            <p:cNvSpPr>
              <a:spLocks/>
            </p:cNvSpPr>
            <p:nvPr/>
          </p:nvSpPr>
          <p:spPr bwMode="auto">
            <a:xfrm>
              <a:off x="2561" y="1719"/>
              <a:ext cx="58" cy="91"/>
            </a:xfrm>
            <a:custGeom>
              <a:avLst/>
              <a:gdLst>
                <a:gd name="T0" fmla="*/ 0 w 166"/>
                <a:gd name="T1" fmla="*/ 260 h 260"/>
                <a:gd name="T2" fmla="*/ 166 w 166"/>
                <a:gd name="T3" fmla="*/ 93 h 260"/>
                <a:gd name="T4" fmla="*/ 166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0" y="260"/>
                  </a:moveTo>
                  <a:lnTo>
                    <a:pt x="166" y="93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3" name="Freeform 136"/>
            <p:cNvSpPr>
              <a:spLocks/>
            </p:cNvSpPr>
            <p:nvPr/>
          </p:nvSpPr>
          <p:spPr bwMode="auto">
            <a:xfrm>
              <a:off x="2582" y="1712"/>
              <a:ext cx="74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4" name="Line 137"/>
            <p:cNvSpPr>
              <a:spLocks noChangeShapeType="1"/>
            </p:cNvSpPr>
            <p:nvPr/>
          </p:nvSpPr>
          <p:spPr bwMode="auto">
            <a:xfrm>
              <a:off x="2582" y="171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5" name="Freeform 138"/>
            <p:cNvSpPr>
              <a:spLocks/>
            </p:cNvSpPr>
            <p:nvPr/>
          </p:nvSpPr>
          <p:spPr bwMode="auto">
            <a:xfrm>
              <a:off x="528" y="839"/>
              <a:ext cx="1783" cy="1063"/>
            </a:xfrm>
            <a:custGeom>
              <a:avLst/>
              <a:gdLst>
                <a:gd name="T0" fmla="*/ 0 w 5074"/>
                <a:gd name="T1" fmla="*/ 3028 h 3028"/>
                <a:gd name="T2" fmla="*/ 45 w 5074"/>
                <a:gd name="T3" fmla="*/ 888 h 3028"/>
                <a:gd name="T4" fmla="*/ 656 w 5074"/>
                <a:gd name="T5" fmla="*/ 17 h 3028"/>
                <a:gd name="T6" fmla="*/ 5074 w 5074"/>
                <a:gd name="T7" fmla="*/ 0 h 3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74" h="3028">
                  <a:moveTo>
                    <a:pt x="0" y="3028"/>
                  </a:moveTo>
                  <a:lnTo>
                    <a:pt x="45" y="888"/>
                  </a:lnTo>
                  <a:lnTo>
                    <a:pt x="656" y="17"/>
                  </a:lnTo>
                  <a:lnTo>
                    <a:pt x="50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6" name="Freeform 139"/>
            <p:cNvSpPr>
              <a:spLocks/>
            </p:cNvSpPr>
            <p:nvPr/>
          </p:nvSpPr>
          <p:spPr bwMode="auto">
            <a:xfrm>
              <a:off x="2259" y="820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3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" name="Line 140"/>
            <p:cNvSpPr>
              <a:spLocks noChangeShapeType="1"/>
            </p:cNvSpPr>
            <p:nvPr/>
          </p:nvSpPr>
          <p:spPr bwMode="auto">
            <a:xfrm flipH="1" flipV="1">
              <a:off x="2569" y="458"/>
              <a:ext cx="742" cy="146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8" name="Freeform 141"/>
            <p:cNvSpPr>
              <a:spLocks/>
            </p:cNvSpPr>
            <p:nvPr/>
          </p:nvSpPr>
          <p:spPr bwMode="auto">
            <a:xfrm>
              <a:off x="2569" y="458"/>
              <a:ext cx="41" cy="55"/>
            </a:xfrm>
            <a:custGeom>
              <a:avLst/>
              <a:gdLst>
                <a:gd name="T0" fmla="*/ 0 w 41"/>
                <a:gd name="T1" fmla="*/ 0 h 55"/>
                <a:gd name="T2" fmla="*/ 7 w 41"/>
                <a:gd name="T3" fmla="*/ 55 h 55"/>
                <a:gd name="T4" fmla="*/ 18 w 41"/>
                <a:gd name="T5" fmla="*/ 34 h 55"/>
                <a:gd name="T6" fmla="*/ 41 w 41"/>
                <a:gd name="T7" fmla="*/ 38 h 55"/>
                <a:gd name="T8" fmla="*/ 0 w 4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5">
                  <a:moveTo>
                    <a:pt x="0" y="0"/>
                  </a:moveTo>
                  <a:lnTo>
                    <a:pt x="7" y="55"/>
                  </a:lnTo>
                  <a:lnTo>
                    <a:pt x="18" y="34"/>
                  </a:lnTo>
                  <a:lnTo>
                    <a:pt x="41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9" name="Arc 142"/>
            <p:cNvSpPr>
              <a:spLocks/>
            </p:cNvSpPr>
            <p:nvPr/>
          </p:nvSpPr>
          <p:spPr bwMode="auto">
            <a:xfrm>
              <a:off x="957" y="1526"/>
              <a:ext cx="2745" cy="40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8 w 21600"/>
                <a:gd name="T1" fmla="*/ 0 h 21654"/>
                <a:gd name="T2" fmla="*/ 21600 w 21600"/>
                <a:gd name="T3" fmla="*/ 21654 h 21654"/>
                <a:gd name="T4" fmla="*/ 0 w 21600"/>
                <a:gd name="T5" fmla="*/ 21600 h 2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54" fill="none" extrusionOk="0">
                  <a:moveTo>
                    <a:pt x="7" y="0"/>
                  </a:moveTo>
                  <a:cubicBezTo>
                    <a:pt x="11934" y="4"/>
                    <a:pt x="21600" y="9673"/>
                    <a:pt x="21600" y="21600"/>
                  </a:cubicBezTo>
                  <a:cubicBezTo>
                    <a:pt x="21600" y="21617"/>
                    <a:pt x="21599" y="21635"/>
                    <a:pt x="21599" y="21653"/>
                  </a:cubicBezTo>
                </a:path>
                <a:path w="21600" h="21654" stroke="0" extrusionOk="0">
                  <a:moveTo>
                    <a:pt x="7" y="0"/>
                  </a:moveTo>
                  <a:cubicBezTo>
                    <a:pt x="11934" y="4"/>
                    <a:pt x="21600" y="9673"/>
                    <a:pt x="21600" y="21600"/>
                  </a:cubicBezTo>
                  <a:cubicBezTo>
                    <a:pt x="21600" y="21617"/>
                    <a:pt x="21599" y="21635"/>
                    <a:pt x="21599" y="2165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0" name="Freeform 143"/>
            <p:cNvSpPr>
              <a:spLocks/>
            </p:cNvSpPr>
            <p:nvPr/>
          </p:nvSpPr>
          <p:spPr bwMode="auto">
            <a:xfrm>
              <a:off x="958" y="1507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8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8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1" name="Freeform 144"/>
            <p:cNvSpPr>
              <a:spLocks/>
            </p:cNvSpPr>
            <p:nvPr/>
          </p:nvSpPr>
          <p:spPr bwMode="auto">
            <a:xfrm>
              <a:off x="1350" y="1719"/>
              <a:ext cx="112" cy="86"/>
            </a:xfrm>
            <a:custGeom>
              <a:avLst/>
              <a:gdLst>
                <a:gd name="T0" fmla="*/ 0 w 319"/>
                <a:gd name="T1" fmla="*/ 245 h 245"/>
                <a:gd name="T2" fmla="*/ 304 w 319"/>
                <a:gd name="T3" fmla="*/ 138 h 245"/>
                <a:gd name="T4" fmla="*/ 319 w 319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9" h="245">
                  <a:moveTo>
                    <a:pt x="0" y="245"/>
                  </a:moveTo>
                  <a:lnTo>
                    <a:pt x="304" y="138"/>
                  </a:lnTo>
                  <a:lnTo>
                    <a:pt x="3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2" name="Freeform 145"/>
            <p:cNvSpPr>
              <a:spLocks/>
            </p:cNvSpPr>
            <p:nvPr/>
          </p:nvSpPr>
          <p:spPr bwMode="auto">
            <a:xfrm>
              <a:off x="1426" y="1708"/>
              <a:ext cx="74" cy="14"/>
            </a:xfrm>
            <a:custGeom>
              <a:avLst/>
              <a:gdLst>
                <a:gd name="T0" fmla="*/ 211 w 211"/>
                <a:gd name="T1" fmla="*/ 21 h 40"/>
                <a:gd name="T2" fmla="*/ 209 w 211"/>
                <a:gd name="T3" fmla="*/ 40 h 40"/>
                <a:gd name="T4" fmla="*/ 0 w 211"/>
                <a:gd name="T5" fmla="*/ 19 h 40"/>
                <a:gd name="T6" fmla="*/ 2 w 211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0">
                  <a:moveTo>
                    <a:pt x="211" y="21"/>
                  </a:moveTo>
                  <a:lnTo>
                    <a:pt x="209" y="40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3" name="Line 146"/>
            <p:cNvSpPr>
              <a:spLocks noChangeShapeType="1"/>
            </p:cNvSpPr>
            <p:nvPr/>
          </p:nvSpPr>
          <p:spPr bwMode="auto">
            <a:xfrm flipH="1">
              <a:off x="1426" y="170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4" name="Freeform 147"/>
            <p:cNvSpPr>
              <a:spLocks/>
            </p:cNvSpPr>
            <p:nvPr/>
          </p:nvSpPr>
          <p:spPr bwMode="auto">
            <a:xfrm>
              <a:off x="5358" y="5553"/>
              <a:ext cx="198" cy="200"/>
            </a:xfrm>
            <a:custGeom>
              <a:avLst/>
              <a:gdLst>
                <a:gd name="T0" fmla="*/ 0 w 198"/>
                <a:gd name="T1" fmla="*/ 0 h 200"/>
                <a:gd name="T2" fmla="*/ 136 w 198"/>
                <a:gd name="T3" fmla="*/ 138 h 200"/>
                <a:gd name="T4" fmla="*/ 198 w 198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00">
                  <a:moveTo>
                    <a:pt x="0" y="0"/>
                  </a:moveTo>
                  <a:lnTo>
                    <a:pt x="136" y="138"/>
                  </a:lnTo>
                  <a:lnTo>
                    <a:pt x="198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9" name="Rectangle 148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6393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247650" y="381000"/>
            <a:ext cx="8572501" cy="8751888"/>
            <a:chOff x="156" y="240"/>
            <a:chExt cx="5400" cy="5513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6" y="240"/>
              <a:ext cx="3936" cy="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91" y="25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4005" y="25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91" y="24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005" y="24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91" y="23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4005" y="23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91" y="23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4005" y="23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91" y="2239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34" y="2217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611" y="2217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191" y="21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4005" y="21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91" y="20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4005" y="20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191" y="20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4005" y="20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91" y="19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4005" y="19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91" y="1870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34" y="184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611" y="184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191" y="18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4005" y="18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191" y="172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4005" y="172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2" name="Line 32"/>
            <p:cNvSpPr>
              <a:spLocks noChangeShapeType="1"/>
            </p:cNvSpPr>
            <p:nvPr/>
          </p:nvSpPr>
          <p:spPr bwMode="auto">
            <a:xfrm>
              <a:off x="191" y="16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3" name="Line 33"/>
            <p:cNvSpPr>
              <a:spLocks noChangeShapeType="1"/>
            </p:cNvSpPr>
            <p:nvPr/>
          </p:nvSpPr>
          <p:spPr bwMode="auto">
            <a:xfrm>
              <a:off x="4005" y="16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5" name="Line 34"/>
            <p:cNvSpPr>
              <a:spLocks noChangeShapeType="1"/>
            </p:cNvSpPr>
            <p:nvPr/>
          </p:nvSpPr>
          <p:spPr bwMode="auto">
            <a:xfrm>
              <a:off x="191" y="157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6" name="Line 35"/>
            <p:cNvSpPr>
              <a:spLocks noChangeShapeType="1"/>
            </p:cNvSpPr>
            <p:nvPr/>
          </p:nvSpPr>
          <p:spPr bwMode="auto">
            <a:xfrm>
              <a:off x="4005" y="157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" name="Line 36"/>
            <p:cNvSpPr>
              <a:spLocks noChangeShapeType="1"/>
            </p:cNvSpPr>
            <p:nvPr/>
          </p:nvSpPr>
          <p:spPr bwMode="auto">
            <a:xfrm>
              <a:off x="191" y="1508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8" name="Line 37"/>
            <p:cNvSpPr>
              <a:spLocks noChangeShapeType="1"/>
            </p:cNvSpPr>
            <p:nvPr/>
          </p:nvSpPr>
          <p:spPr bwMode="auto">
            <a:xfrm>
              <a:off x="1634" y="148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9" name="Line 38"/>
            <p:cNvSpPr>
              <a:spLocks noChangeShapeType="1"/>
            </p:cNvSpPr>
            <p:nvPr/>
          </p:nvSpPr>
          <p:spPr bwMode="auto">
            <a:xfrm>
              <a:off x="2611" y="148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0" name="Line 39"/>
            <p:cNvSpPr>
              <a:spLocks noChangeShapeType="1"/>
            </p:cNvSpPr>
            <p:nvPr/>
          </p:nvSpPr>
          <p:spPr bwMode="auto">
            <a:xfrm>
              <a:off x="191" y="143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1" name="Line 40"/>
            <p:cNvSpPr>
              <a:spLocks noChangeShapeType="1"/>
            </p:cNvSpPr>
            <p:nvPr/>
          </p:nvSpPr>
          <p:spPr bwMode="auto">
            <a:xfrm>
              <a:off x="4005" y="143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2" name="Line 41"/>
            <p:cNvSpPr>
              <a:spLocks noChangeShapeType="1"/>
            </p:cNvSpPr>
            <p:nvPr/>
          </p:nvSpPr>
          <p:spPr bwMode="auto">
            <a:xfrm>
              <a:off x="191" y="136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3" name="Line 42"/>
            <p:cNvSpPr>
              <a:spLocks noChangeShapeType="1"/>
            </p:cNvSpPr>
            <p:nvPr/>
          </p:nvSpPr>
          <p:spPr bwMode="auto">
            <a:xfrm>
              <a:off x="4005" y="136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4" name="Line 43"/>
            <p:cNvSpPr>
              <a:spLocks noChangeShapeType="1"/>
            </p:cNvSpPr>
            <p:nvPr/>
          </p:nvSpPr>
          <p:spPr bwMode="auto">
            <a:xfrm>
              <a:off x="191" y="12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5" name="Line 44"/>
            <p:cNvSpPr>
              <a:spLocks noChangeShapeType="1"/>
            </p:cNvSpPr>
            <p:nvPr/>
          </p:nvSpPr>
          <p:spPr bwMode="auto">
            <a:xfrm>
              <a:off x="4005" y="12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6" name="Line 45"/>
            <p:cNvSpPr>
              <a:spLocks noChangeShapeType="1"/>
            </p:cNvSpPr>
            <p:nvPr/>
          </p:nvSpPr>
          <p:spPr bwMode="auto">
            <a:xfrm>
              <a:off x="191" y="12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7" name="Line 46"/>
            <p:cNvSpPr>
              <a:spLocks noChangeShapeType="1"/>
            </p:cNvSpPr>
            <p:nvPr/>
          </p:nvSpPr>
          <p:spPr bwMode="auto">
            <a:xfrm>
              <a:off x="4005" y="12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8" name="Line 47"/>
            <p:cNvSpPr>
              <a:spLocks noChangeShapeType="1"/>
            </p:cNvSpPr>
            <p:nvPr/>
          </p:nvSpPr>
          <p:spPr bwMode="auto">
            <a:xfrm>
              <a:off x="191" y="1139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9" name="Line 48"/>
            <p:cNvSpPr>
              <a:spLocks noChangeShapeType="1"/>
            </p:cNvSpPr>
            <p:nvPr/>
          </p:nvSpPr>
          <p:spPr bwMode="auto">
            <a:xfrm>
              <a:off x="1634" y="111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0" name="Line 49"/>
            <p:cNvSpPr>
              <a:spLocks noChangeShapeType="1"/>
            </p:cNvSpPr>
            <p:nvPr/>
          </p:nvSpPr>
          <p:spPr bwMode="auto">
            <a:xfrm>
              <a:off x="2611" y="111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1" name="Line 50"/>
            <p:cNvSpPr>
              <a:spLocks noChangeShapeType="1"/>
            </p:cNvSpPr>
            <p:nvPr/>
          </p:nvSpPr>
          <p:spPr bwMode="auto">
            <a:xfrm>
              <a:off x="191" y="10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2" name="Line 51"/>
            <p:cNvSpPr>
              <a:spLocks noChangeShapeType="1"/>
            </p:cNvSpPr>
            <p:nvPr/>
          </p:nvSpPr>
          <p:spPr bwMode="auto">
            <a:xfrm>
              <a:off x="4005" y="10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Line 52"/>
            <p:cNvSpPr>
              <a:spLocks noChangeShapeType="1"/>
            </p:cNvSpPr>
            <p:nvPr/>
          </p:nvSpPr>
          <p:spPr bwMode="auto">
            <a:xfrm>
              <a:off x="191" y="9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Line 53"/>
            <p:cNvSpPr>
              <a:spLocks noChangeShapeType="1"/>
            </p:cNvSpPr>
            <p:nvPr/>
          </p:nvSpPr>
          <p:spPr bwMode="auto">
            <a:xfrm>
              <a:off x="4005" y="9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Line 54"/>
            <p:cNvSpPr>
              <a:spLocks noChangeShapeType="1"/>
            </p:cNvSpPr>
            <p:nvPr/>
          </p:nvSpPr>
          <p:spPr bwMode="auto">
            <a:xfrm>
              <a:off x="191" y="9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Line 55"/>
            <p:cNvSpPr>
              <a:spLocks noChangeShapeType="1"/>
            </p:cNvSpPr>
            <p:nvPr/>
          </p:nvSpPr>
          <p:spPr bwMode="auto">
            <a:xfrm>
              <a:off x="4005" y="9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Line 56"/>
            <p:cNvSpPr>
              <a:spLocks noChangeShapeType="1"/>
            </p:cNvSpPr>
            <p:nvPr/>
          </p:nvSpPr>
          <p:spPr bwMode="auto">
            <a:xfrm>
              <a:off x="191" y="8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Line 57"/>
            <p:cNvSpPr>
              <a:spLocks noChangeShapeType="1"/>
            </p:cNvSpPr>
            <p:nvPr/>
          </p:nvSpPr>
          <p:spPr bwMode="auto">
            <a:xfrm>
              <a:off x="4005" y="8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Line 58"/>
            <p:cNvSpPr>
              <a:spLocks noChangeShapeType="1"/>
            </p:cNvSpPr>
            <p:nvPr/>
          </p:nvSpPr>
          <p:spPr bwMode="auto">
            <a:xfrm>
              <a:off x="191" y="776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Line 59"/>
            <p:cNvSpPr>
              <a:spLocks noChangeShapeType="1"/>
            </p:cNvSpPr>
            <p:nvPr/>
          </p:nvSpPr>
          <p:spPr bwMode="auto">
            <a:xfrm>
              <a:off x="1634" y="75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Line 60"/>
            <p:cNvSpPr>
              <a:spLocks noChangeShapeType="1"/>
            </p:cNvSpPr>
            <p:nvPr/>
          </p:nvSpPr>
          <p:spPr bwMode="auto">
            <a:xfrm>
              <a:off x="2611" y="75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Line 61"/>
            <p:cNvSpPr>
              <a:spLocks noChangeShapeType="1"/>
            </p:cNvSpPr>
            <p:nvPr/>
          </p:nvSpPr>
          <p:spPr bwMode="auto">
            <a:xfrm>
              <a:off x="191" y="7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3" name="Line 62"/>
            <p:cNvSpPr>
              <a:spLocks noChangeShapeType="1"/>
            </p:cNvSpPr>
            <p:nvPr/>
          </p:nvSpPr>
          <p:spPr bwMode="auto">
            <a:xfrm>
              <a:off x="4005" y="7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Line 63"/>
            <p:cNvSpPr>
              <a:spLocks noChangeShapeType="1"/>
            </p:cNvSpPr>
            <p:nvPr/>
          </p:nvSpPr>
          <p:spPr bwMode="auto">
            <a:xfrm>
              <a:off x="191" y="6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Line 64"/>
            <p:cNvSpPr>
              <a:spLocks noChangeShapeType="1"/>
            </p:cNvSpPr>
            <p:nvPr/>
          </p:nvSpPr>
          <p:spPr bwMode="auto">
            <a:xfrm>
              <a:off x="4005" y="6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Line 65"/>
            <p:cNvSpPr>
              <a:spLocks noChangeShapeType="1"/>
            </p:cNvSpPr>
            <p:nvPr/>
          </p:nvSpPr>
          <p:spPr bwMode="auto">
            <a:xfrm>
              <a:off x="191" y="5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Line 66"/>
            <p:cNvSpPr>
              <a:spLocks noChangeShapeType="1"/>
            </p:cNvSpPr>
            <p:nvPr/>
          </p:nvSpPr>
          <p:spPr bwMode="auto">
            <a:xfrm>
              <a:off x="4005" y="5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Line 67"/>
            <p:cNvSpPr>
              <a:spLocks noChangeShapeType="1"/>
            </p:cNvSpPr>
            <p:nvPr/>
          </p:nvSpPr>
          <p:spPr bwMode="auto">
            <a:xfrm>
              <a:off x="191" y="4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Line 68"/>
            <p:cNvSpPr>
              <a:spLocks noChangeShapeType="1"/>
            </p:cNvSpPr>
            <p:nvPr/>
          </p:nvSpPr>
          <p:spPr bwMode="auto">
            <a:xfrm>
              <a:off x="4005" y="4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Rectangle 69"/>
            <p:cNvSpPr>
              <a:spLocks noChangeArrowheads="1"/>
            </p:cNvSpPr>
            <p:nvPr/>
          </p:nvSpPr>
          <p:spPr bwMode="auto">
            <a:xfrm>
              <a:off x="183" y="413"/>
              <a:ext cx="3872" cy="218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Oval 70"/>
            <p:cNvSpPr>
              <a:spLocks noChangeArrowheads="1"/>
            </p:cNvSpPr>
            <p:nvPr/>
          </p:nvSpPr>
          <p:spPr bwMode="auto">
            <a:xfrm>
              <a:off x="433" y="1892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2" name="Rectangle 71"/>
            <p:cNvSpPr>
              <a:spLocks noChangeArrowheads="1"/>
            </p:cNvSpPr>
            <p:nvPr/>
          </p:nvSpPr>
          <p:spPr bwMode="auto">
            <a:xfrm>
              <a:off x="1360" y="155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53" name="Oval 72"/>
            <p:cNvSpPr>
              <a:spLocks noChangeArrowheads="1"/>
            </p:cNvSpPr>
            <p:nvPr/>
          </p:nvSpPr>
          <p:spPr bwMode="auto">
            <a:xfrm>
              <a:off x="1506" y="1805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4" name="Rectangle 73"/>
            <p:cNvSpPr>
              <a:spLocks noChangeArrowheads="1"/>
            </p:cNvSpPr>
            <p:nvPr/>
          </p:nvSpPr>
          <p:spPr bwMode="auto">
            <a:xfrm>
              <a:off x="1848" y="155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55" name="Oval 74"/>
            <p:cNvSpPr>
              <a:spLocks noChangeArrowheads="1"/>
            </p:cNvSpPr>
            <p:nvPr/>
          </p:nvSpPr>
          <p:spPr bwMode="auto">
            <a:xfrm>
              <a:off x="1750" y="1800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6" name="Rectangle 75"/>
            <p:cNvSpPr>
              <a:spLocks noChangeArrowheads="1"/>
            </p:cNvSpPr>
            <p:nvPr/>
          </p:nvSpPr>
          <p:spPr bwMode="auto">
            <a:xfrm>
              <a:off x="2336" y="155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57" name="Rectangle 76"/>
            <p:cNvSpPr>
              <a:spLocks noChangeArrowheads="1"/>
            </p:cNvSpPr>
            <p:nvPr/>
          </p:nvSpPr>
          <p:spPr bwMode="auto">
            <a:xfrm>
              <a:off x="2000" y="1800"/>
              <a:ext cx="128" cy="128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8" name="Line 77"/>
            <p:cNvSpPr>
              <a:spLocks noChangeShapeType="1"/>
            </p:cNvSpPr>
            <p:nvPr/>
          </p:nvSpPr>
          <p:spPr bwMode="auto">
            <a:xfrm>
              <a:off x="2000" y="1800"/>
              <a:ext cx="125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9" name="Line 78"/>
            <p:cNvSpPr>
              <a:spLocks noChangeShapeType="1"/>
            </p:cNvSpPr>
            <p:nvPr/>
          </p:nvSpPr>
          <p:spPr bwMode="auto">
            <a:xfrm flipV="1">
              <a:off x="2000" y="1800"/>
              <a:ext cx="125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0" name="Rectangle 79"/>
            <p:cNvSpPr>
              <a:spLocks noChangeArrowheads="1"/>
            </p:cNvSpPr>
            <p:nvPr/>
          </p:nvSpPr>
          <p:spPr bwMode="auto">
            <a:xfrm>
              <a:off x="1007" y="138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1" name="Oval 80"/>
            <p:cNvSpPr>
              <a:spLocks noChangeArrowheads="1"/>
            </p:cNvSpPr>
            <p:nvPr/>
          </p:nvSpPr>
          <p:spPr bwMode="auto">
            <a:xfrm>
              <a:off x="2249" y="180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2" name="Rectangle 81"/>
            <p:cNvSpPr>
              <a:spLocks noChangeArrowheads="1"/>
            </p:cNvSpPr>
            <p:nvPr/>
          </p:nvSpPr>
          <p:spPr bwMode="auto">
            <a:xfrm>
              <a:off x="1994" y="135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3" name="Oval 82"/>
            <p:cNvSpPr>
              <a:spLocks noChangeArrowheads="1"/>
            </p:cNvSpPr>
            <p:nvPr/>
          </p:nvSpPr>
          <p:spPr bwMode="auto">
            <a:xfrm>
              <a:off x="2509" y="1800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4" name="Rectangle 83"/>
            <p:cNvSpPr>
              <a:spLocks noChangeArrowheads="1"/>
            </p:cNvSpPr>
            <p:nvPr/>
          </p:nvSpPr>
          <p:spPr bwMode="auto">
            <a:xfrm>
              <a:off x="2976" y="149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5" name="Oval 84"/>
            <p:cNvSpPr>
              <a:spLocks noChangeArrowheads="1"/>
            </p:cNvSpPr>
            <p:nvPr/>
          </p:nvSpPr>
          <p:spPr bwMode="auto">
            <a:xfrm>
              <a:off x="3708" y="1935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6" name="Rectangle 85"/>
            <p:cNvSpPr>
              <a:spLocks noChangeArrowheads="1"/>
            </p:cNvSpPr>
            <p:nvPr/>
          </p:nvSpPr>
          <p:spPr bwMode="auto">
            <a:xfrm>
              <a:off x="2602" y="1551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7" name="Oval 86"/>
            <p:cNvSpPr>
              <a:spLocks noChangeArrowheads="1"/>
            </p:cNvSpPr>
            <p:nvPr/>
          </p:nvSpPr>
          <p:spPr bwMode="auto">
            <a:xfrm>
              <a:off x="1273" y="1789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8" name="Rectangle 87"/>
            <p:cNvSpPr>
              <a:spLocks noChangeArrowheads="1"/>
            </p:cNvSpPr>
            <p:nvPr/>
          </p:nvSpPr>
          <p:spPr bwMode="auto">
            <a:xfrm>
              <a:off x="449" y="134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69" name="Oval 88"/>
            <p:cNvSpPr>
              <a:spLocks noChangeArrowheads="1"/>
            </p:cNvSpPr>
            <p:nvPr/>
          </p:nvSpPr>
          <p:spPr bwMode="auto">
            <a:xfrm>
              <a:off x="2005" y="2115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0" name="Rectangle 89"/>
            <p:cNvSpPr>
              <a:spLocks noChangeArrowheads="1"/>
            </p:cNvSpPr>
            <p:nvPr/>
          </p:nvSpPr>
          <p:spPr bwMode="auto">
            <a:xfrm>
              <a:off x="3752" y="101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1" name="Oval 90"/>
            <p:cNvSpPr>
              <a:spLocks noChangeArrowheads="1"/>
            </p:cNvSpPr>
            <p:nvPr/>
          </p:nvSpPr>
          <p:spPr bwMode="auto">
            <a:xfrm>
              <a:off x="2738" y="1805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2" name="Rectangle 91"/>
            <p:cNvSpPr>
              <a:spLocks noChangeArrowheads="1"/>
            </p:cNvSpPr>
            <p:nvPr/>
          </p:nvSpPr>
          <p:spPr bwMode="auto">
            <a:xfrm>
              <a:off x="1900" y="738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3" name="Oval 92"/>
            <p:cNvSpPr>
              <a:spLocks noChangeArrowheads="1"/>
            </p:cNvSpPr>
            <p:nvPr/>
          </p:nvSpPr>
          <p:spPr bwMode="auto">
            <a:xfrm>
              <a:off x="3307" y="1919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4" name="Rectangle 93"/>
            <p:cNvSpPr>
              <a:spLocks noChangeArrowheads="1"/>
            </p:cNvSpPr>
            <p:nvPr/>
          </p:nvSpPr>
          <p:spPr bwMode="auto">
            <a:xfrm>
              <a:off x="3296" y="1313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5" name="Rectangle 94"/>
            <p:cNvSpPr>
              <a:spLocks noChangeArrowheads="1"/>
            </p:cNvSpPr>
            <p:nvPr/>
          </p:nvSpPr>
          <p:spPr bwMode="auto">
            <a:xfrm>
              <a:off x="246" y="2673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6" name="Rectangle 95"/>
            <p:cNvSpPr>
              <a:spLocks noChangeArrowheads="1"/>
            </p:cNvSpPr>
            <p:nvPr/>
          </p:nvSpPr>
          <p:spPr bwMode="auto">
            <a:xfrm>
              <a:off x="1532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7" name="Rectangle 96"/>
            <p:cNvSpPr>
              <a:spLocks noChangeArrowheads="1"/>
            </p:cNvSpPr>
            <p:nvPr/>
          </p:nvSpPr>
          <p:spPr bwMode="auto">
            <a:xfrm>
              <a:off x="1912" y="267"/>
              <a:ext cx="94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Roger P4 Drag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8" name="Rectangle 97"/>
            <p:cNvSpPr>
              <a:spLocks noChangeArrowheads="1"/>
            </p:cNvSpPr>
            <p:nvPr/>
          </p:nvSpPr>
          <p:spPr bwMode="auto">
            <a:xfrm>
              <a:off x="254" y="2928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79" name="Rectangle 98"/>
            <p:cNvSpPr>
              <a:spLocks noChangeArrowheads="1"/>
            </p:cNvSpPr>
            <p:nvPr/>
          </p:nvSpPr>
          <p:spPr bwMode="auto">
            <a:xfrm>
              <a:off x="400" y="2928"/>
              <a:ext cx="89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0" name="Rectangle 99"/>
            <p:cNvSpPr>
              <a:spLocks noChangeArrowheads="1"/>
            </p:cNvSpPr>
            <p:nvPr/>
          </p:nvSpPr>
          <p:spPr bwMode="auto">
            <a:xfrm>
              <a:off x="254" y="3134"/>
              <a:ext cx="22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1" name="Rectangle 100"/>
            <p:cNvSpPr>
              <a:spLocks noChangeArrowheads="1"/>
            </p:cNvSpPr>
            <p:nvPr/>
          </p:nvSpPr>
          <p:spPr bwMode="auto">
            <a:xfrm>
              <a:off x="432" y="3134"/>
              <a:ext cx="87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2" name="Rectangle 101"/>
            <p:cNvSpPr>
              <a:spLocks noChangeArrowheads="1"/>
            </p:cNvSpPr>
            <p:nvPr/>
          </p:nvSpPr>
          <p:spPr bwMode="auto">
            <a:xfrm>
              <a:off x="254" y="3340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3" name="Rectangle 102"/>
            <p:cNvSpPr>
              <a:spLocks noChangeArrowheads="1"/>
            </p:cNvSpPr>
            <p:nvPr/>
          </p:nvSpPr>
          <p:spPr bwMode="auto">
            <a:xfrm>
              <a:off x="407" y="3340"/>
              <a:ext cx="88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4" name="Rectangle 103"/>
            <p:cNvSpPr>
              <a:spLocks noChangeArrowheads="1"/>
            </p:cNvSpPr>
            <p:nvPr/>
          </p:nvSpPr>
          <p:spPr bwMode="auto">
            <a:xfrm>
              <a:off x="254" y="3546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5" name="Rectangle 104"/>
            <p:cNvSpPr>
              <a:spLocks noChangeArrowheads="1"/>
            </p:cNvSpPr>
            <p:nvPr/>
          </p:nvSpPr>
          <p:spPr bwMode="auto">
            <a:xfrm>
              <a:off x="407" y="3546"/>
              <a:ext cx="88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6" name="Rectangle 105"/>
            <p:cNvSpPr>
              <a:spLocks noChangeArrowheads="1"/>
            </p:cNvSpPr>
            <p:nvPr/>
          </p:nvSpPr>
          <p:spPr bwMode="auto">
            <a:xfrm>
              <a:off x="254" y="3752"/>
              <a:ext cx="20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7" name="Rectangle 106"/>
            <p:cNvSpPr>
              <a:spLocks noChangeArrowheads="1"/>
            </p:cNvSpPr>
            <p:nvPr/>
          </p:nvSpPr>
          <p:spPr bwMode="auto">
            <a:xfrm>
              <a:off x="432" y="3752"/>
              <a:ext cx="86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8" name="Rectangle 107"/>
            <p:cNvSpPr>
              <a:spLocks noChangeArrowheads="1"/>
            </p:cNvSpPr>
            <p:nvPr/>
          </p:nvSpPr>
          <p:spPr bwMode="auto">
            <a:xfrm>
              <a:off x="254" y="3957"/>
              <a:ext cx="17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89" name="Rectangle 108"/>
            <p:cNvSpPr>
              <a:spLocks noChangeArrowheads="1"/>
            </p:cNvSpPr>
            <p:nvPr/>
          </p:nvSpPr>
          <p:spPr bwMode="auto">
            <a:xfrm>
              <a:off x="384" y="3957"/>
              <a:ext cx="212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Dig Pattern. 10 Vertical. 5 to Post. Across @ 15.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0" name="Rectangle 109"/>
            <p:cNvSpPr>
              <a:spLocks noChangeArrowheads="1"/>
            </p:cNvSpPr>
            <p:nvPr/>
          </p:nvSpPr>
          <p:spPr bwMode="auto">
            <a:xfrm>
              <a:off x="254" y="4163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1" name="Rectangle 110"/>
            <p:cNvSpPr>
              <a:spLocks noChangeArrowheads="1"/>
            </p:cNvSpPr>
            <p:nvPr/>
          </p:nvSpPr>
          <p:spPr bwMode="auto">
            <a:xfrm>
              <a:off x="431" y="4163"/>
              <a:ext cx="172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5 Yard Drag All the Way Across 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2" name="Rectangle 111"/>
            <p:cNvSpPr>
              <a:spLocks noChangeArrowheads="1"/>
            </p:cNvSpPr>
            <p:nvPr/>
          </p:nvSpPr>
          <p:spPr bwMode="auto">
            <a:xfrm>
              <a:off x="254" y="4369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3" name="Rectangle 112"/>
            <p:cNvSpPr>
              <a:spLocks noChangeArrowheads="1"/>
            </p:cNvSpPr>
            <p:nvPr/>
          </p:nvSpPr>
          <p:spPr bwMode="auto">
            <a:xfrm>
              <a:off x="432" y="4369"/>
              <a:ext cx="38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 After Snap. Read 3 Level Stretch in Centerfield. #4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Blitz, Hit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4" name="Rectangle 113"/>
            <p:cNvSpPr>
              <a:spLocks noChangeArrowheads="1"/>
            </p:cNvSpPr>
            <p:nvPr/>
          </p:nvSpPr>
          <p:spPr bwMode="auto">
            <a:xfrm>
              <a:off x="254" y="4575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5" name="Rectangle 114"/>
            <p:cNvSpPr>
              <a:spLocks noChangeArrowheads="1"/>
            </p:cNvSpPr>
            <p:nvPr/>
          </p:nvSpPr>
          <p:spPr bwMode="auto">
            <a:xfrm>
              <a:off x="432" y="4575"/>
              <a:ext cx="91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#3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6" name="Rectangle 115"/>
            <p:cNvSpPr>
              <a:spLocks noChangeArrowheads="1"/>
            </p:cNvSpPr>
            <p:nvPr/>
          </p:nvSpPr>
          <p:spPr bwMode="auto">
            <a:xfrm>
              <a:off x="254" y="4781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7" name="Rectangle 116"/>
            <p:cNvSpPr>
              <a:spLocks noChangeArrowheads="1"/>
            </p:cNvSpPr>
            <p:nvPr/>
          </p:nvSpPr>
          <p:spPr bwMode="auto">
            <a:xfrm>
              <a:off x="432" y="4781"/>
              <a:ext cx="9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#4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8" name="Rectangle 117"/>
            <p:cNvSpPr>
              <a:spLocks noChangeArrowheads="1"/>
            </p:cNvSpPr>
            <p:nvPr/>
          </p:nvSpPr>
          <p:spPr bwMode="auto">
            <a:xfrm>
              <a:off x="254" y="4987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99" name="Rectangle 118"/>
            <p:cNvSpPr>
              <a:spLocks noChangeArrowheads="1"/>
            </p:cNvSpPr>
            <p:nvPr/>
          </p:nvSpPr>
          <p:spPr bwMode="auto">
            <a:xfrm>
              <a:off x="432" y="4987"/>
              <a:ext cx="122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Clear Through Centerfield.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00" name="Rectangle 119"/>
            <p:cNvSpPr>
              <a:spLocks noChangeArrowheads="1"/>
            </p:cNvSpPr>
            <p:nvPr/>
          </p:nvSpPr>
          <p:spPr bwMode="auto">
            <a:xfrm>
              <a:off x="254" y="5193"/>
              <a:ext cx="77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01" name="Freeform 120"/>
            <p:cNvSpPr>
              <a:spLocks/>
            </p:cNvSpPr>
            <p:nvPr/>
          </p:nvSpPr>
          <p:spPr bwMode="auto">
            <a:xfrm>
              <a:off x="2805" y="1718"/>
              <a:ext cx="78" cy="87"/>
            </a:xfrm>
            <a:custGeom>
              <a:avLst/>
              <a:gdLst>
                <a:gd name="T0" fmla="*/ 0 w 215"/>
                <a:gd name="T1" fmla="*/ 243 h 243"/>
                <a:gd name="T2" fmla="*/ 215 w 215"/>
                <a:gd name="T3" fmla="*/ 136 h 243"/>
                <a:gd name="T4" fmla="*/ 215 w 215"/>
                <a:gd name="T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243">
                  <a:moveTo>
                    <a:pt x="0" y="243"/>
                  </a:moveTo>
                  <a:lnTo>
                    <a:pt x="215" y="136"/>
                  </a:lnTo>
                  <a:lnTo>
                    <a:pt x="2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2" name="Freeform 121"/>
            <p:cNvSpPr>
              <a:spLocks/>
            </p:cNvSpPr>
            <p:nvPr/>
          </p:nvSpPr>
          <p:spPr bwMode="auto">
            <a:xfrm>
              <a:off x="2846" y="1711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3" name="Line 122"/>
            <p:cNvSpPr>
              <a:spLocks noChangeShapeType="1"/>
            </p:cNvSpPr>
            <p:nvPr/>
          </p:nvSpPr>
          <p:spPr bwMode="auto">
            <a:xfrm>
              <a:off x="2846" y="171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4" name="Arc 123"/>
            <p:cNvSpPr>
              <a:spLocks/>
            </p:cNvSpPr>
            <p:nvPr/>
          </p:nvSpPr>
          <p:spPr bwMode="auto">
            <a:xfrm>
              <a:off x="495" y="1479"/>
              <a:ext cx="3090" cy="40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7"/>
                <a:gd name="T1" fmla="*/ 21653 h 21653"/>
                <a:gd name="T2" fmla="*/ 21607 w 21607"/>
                <a:gd name="T3" fmla="*/ 0 h 21653"/>
                <a:gd name="T4" fmla="*/ 21600 w 21607"/>
                <a:gd name="T5" fmla="*/ 21600 h 2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7" h="21653" fill="none" extrusionOk="0">
                  <a:moveTo>
                    <a:pt x="0" y="21652"/>
                  </a:moveTo>
                  <a:cubicBezTo>
                    <a:pt x="0" y="21635"/>
                    <a:pt x="0" y="2161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2" y="-1"/>
                    <a:pt x="21604" y="0"/>
                    <a:pt x="21606" y="0"/>
                  </a:cubicBezTo>
                </a:path>
                <a:path w="21607" h="21653" stroke="0" extrusionOk="0">
                  <a:moveTo>
                    <a:pt x="0" y="21652"/>
                  </a:moveTo>
                  <a:cubicBezTo>
                    <a:pt x="0" y="21635"/>
                    <a:pt x="0" y="2161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2" y="-1"/>
                    <a:pt x="21604" y="0"/>
                    <a:pt x="21606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5" name="Freeform 124"/>
            <p:cNvSpPr>
              <a:spLocks/>
            </p:cNvSpPr>
            <p:nvPr/>
          </p:nvSpPr>
          <p:spPr bwMode="auto">
            <a:xfrm>
              <a:off x="3531" y="1459"/>
              <a:ext cx="54" cy="39"/>
            </a:xfrm>
            <a:custGeom>
              <a:avLst/>
              <a:gdLst>
                <a:gd name="T0" fmla="*/ 54 w 54"/>
                <a:gd name="T1" fmla="*/ 19 h 39"/>
                <a:gd name="T2" fmla="*/ 0 w 54"/>
                <a:gd name="T3" fmla="*/ 0 h 39"/>
                <a:gd name="T4" fmla="*/ 14 w 54"/>
                <a:gd name="T5" fmla="*/ 19 h 39"/>
                <a:gd name="T6" fmla="*/ 0 w 54"/>
                <a:gd name="T7" fmla="*/ 39 h 39"/>
                <a:gd name="T8" fmla="*/ 54 w 54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54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9"/>
                  </a:lnTo>
                  <a:lnTo>
                    <a:pt x="54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6" name="Freeform 125"/>
            <p:cNvSpPr>
              <a:spLocks/>
            </p:cNvSpPr>
            <p:nvPr/>
          </p:nvSpPr>
          <p:spPr bwMode="auto">
            <a:xfrm>
              <a:off x="2192" y="838"/>
              <a:ext cx="1581" cy="1098"/>
            </a:xfrm>
            <a:custGeom>
              <a:avLst/>
              <a:gdLst>
                <a:gd name="T0" fmla="*/ 4371 w 4371"/>
                <a:gd name="T1" fmla="*/ 3042 h 3042"/>
                <a:gd name="T2" fmla="*/ 4341 w 4371"/>
                <a:gd name="T3" fmla="*/ 1024 h 3042"/>
                <a:gd name="T4" fmla="*/ 3638 w 4371"/>
                <a:gd name="T5" fmla="*/ 0 h 3042"/>
                <a:gd name="T6" fmla="*/ 0 w 4371"/>
                <a:gd name="T7" fmla="*/ 15 h 3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1" h="3042">
                  <a:moveTo>
                    <a:pt x="4371" y="3042"/>
                  </a:moveTo>
                  <a:lnTo>
                    <a:pt x="4341" y="1024"/>
                  </a:lnTo>
                  <a:lnTo>
                    <a:pt x="3638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7" name="Freeform 126"/>
            <p:cNvSpPr>
              <a:spLocks/>
            </p:cNvSpPr>
            <p:nvPr/>
          </p:nvSpPr>
          <p:spPr bwMode="auto">
            <a:xfrm>
              <a:off x="2192" y="824"/>
              <a:ext cx="54" cy="38"/>
            </a:xfrm>
            <a:custGeom>
              <a:avLst/>
              <a:gdLst>
                <a:gd name="T0" fmla="*/ 0 w 54"/>
                <a:gd name="T1" fmla="*/ 19 h 38"/>
                <a:gd name="T2" fmla="*/ 54 w 54"/>
                <a:gd name="T3" fmla="*/ 38 h 38"/>
                <a:gd name="T4" fmla="*/ 40 w 54"/>
                <a:gd name="T5" fmla="*/ 19 h 38"/>
                <a:gd name="T6" fmla="*/ 54 w 54"/>
                <a:gd name="T7" fmla="*/ 0 h 38"/>
                <a:gd name="T8" fmla="*/ 0 w 54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8">
                  <a:moveTo>
                    <a:pt x="0" y="19"/>
                  </a:moveTo>
                  <a:lnTo>
                    <a:pt x="54" y="38"/>
                  </a:lnTo>
                  <a:lnTo>
                    <a:pt x="40" y="19"/>
                  </a:lnTo>
                  <a:lnTo>
                    <a:pt x="54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8" name="Freeform 127"/>
            <p:cNvSpPr>
              <a:spLocks/>
            </p:cNvSpPr>
            <p:nvPr/>
          </p:nvSpPr>
          <p:spPr bwMode="auto">
            <a:xfrm>
              <a:off x="1603" y="1723"/>
              <a:ext cx="82" cy="89"/>
            </a:xfrm>
            <a:custGeom>
              <a:avLst/>
              <a:gdLst>
                <a:gd name="T0" fmla="*/ 0 w 228"/>
                <a:gd name="T1" fmla="*/ 245 h 245"/>
                <a:gd name="T2" fmla="*/ 228 w 228"/>
                <a:gd name="T3" fmla="*/ 121 h 245"/>
                <a:gd name="T4" fmla="*/ 228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0" y="245"/>
                  </a:moveTo>
                  <a:lnTo>
                    <a:pt x="228" y="121"/>
                  </a:lnTo>
                  <a:lnTo>
                    <a:pt x="2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9" name="Freeform 128"/>
            <p:cNvSpPr>
              <a:spLocks/>
            </p:cNvSpPr>
            <p:nvPr/>
          </p:nvSpPr>
          <p:spPr bwMode="auto">
            <a:xfrm>
              <a:off x="1647" y="1716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0" name="Line 129"/>
            <p:cNvSpPr>
              <a:spLocks noChangeShapeType="1"/>
            </p:cNvSpPr>
            <p:nvPr/>
          </p:nvSpPr>
          <p:spPr bwMode="auto">
            <a:xfrm>
              <a:off x="1647" y="17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1" name="Freeform 130"/>
            <p:cNvSpPr>
              <a:spLocks/>
            </p:cNvSpPr>
            <p:nvPr/>
          </p:nvSpPr>
          <p:spPr bwMode="auto">
            <a:xfrm>
              <a:off x="1846" y="1734"/>
              <a:ext cx="54" cy="78"/>
            </a:xfrm>
            <a:custGeom>
              <a:avLst/>
              <a:gdLst>
                <a:gd name="T0" fmla="*/ 0 w 151"/>
                <a:gd name="T1" fmla="*/ 216 h 216"/>
                <a:gd name="T2" fmla="*/ 151 w 151"/>
                <a:gd name="T3" fmla="*/ 124 h 216"/>
                <a:gd name="T4" fmla="*/ 151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0" y="216"/>
                  </a:moveTo>
                  <a:lnTo>
                    <a:pt x="151" y="124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2" name="Freeform 131"/>
            <p:cNvSpPr>
              <a:spLocks/>
            </p:cNvSpPr>
            <p:nvPr/>
          </p:nvSpPr>
          <p:spPr bwMode="auto">
            <a:xfrm>
              <a:off x="1863" y="1727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3" name="Line 132"/>
            <p:cNvSpPr>
              <a:spLocks noChangeShapeType="1"/>
            </p:cNvSpPr>
            <p:nvPr/>
          </p:nvSpPr>
          <p:spPr bwMode="auto">
            <a:xfrm>
              <a:off x="1863" y="172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4" name="Freeform 133"/>
            <p:cNvSpPr>
              <a:spLocks/>
            </p:cNvSpPr>
            <p:nvPr/>
          </p:nvSpPr>
          <p:spPr bwMode="auto">
            <a:xfrm>
              <a:off x="2088" y="1701"/>
              <a:ext cx="40" cy="99"/>
            </a:xfrm>
            <a:custGeom>
              <a:avLst/>
              <a:gdLst>
                <a:gd name="T0" fmla="*/ 0 w 109"/>
                <a:gd name="T1" fmla="*/ 275 h 275"/>
                <a:gd name="T2" fmla="*/ 109 w 109"/>
                <a:gd name="T3" fmla="*/ 77 h 275"/>
                <a:gd name="T4" fmla="*/ 109 w 109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275">
                  <a:moveTo>
                    <a:pt x="0" y="275"/>
                  </a:moveTo>
                  <a:lnTo>
                    <a:pt x="109" y="77"/>
                  </a:lnTo>
                  <a:lnTo>
                    <a:pt x="1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5" name="Freeform 134"/>
            <p:cNvSpPr>
              <a:spLocks/>
            </p:cNvSpPr>
            <p:nvPr/>
          </p:nvSpPr>
          <p:spPr bwMode="auto">
            <a:xfrm>
              <a:off x="2090" y="1694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6" name="Line 135"/>
            <p:cNvSpPr>
              <a:spLocks noChangeShapeType="1"/>
            </p:cNvSpPr>
            <p:nvPr/>
          </p:nvSpPr>
          <p:spPr bwMode="auto">
            <a:xfrm>
              <a:off x="2090" y="169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7" name="Freeform 136"/>
            <p:cNvSpPr>
              <a:spLocks/>
            </p:cNvSpPr>
            <p:nvPr/>
          </p:nvSpPr>
          <p:spPr bwMode="auto">
            <a:xfrm>
              <a:off x="2326" y="1718"/>
              <a:ext cx="72" cy="94"/>
            </a:xfrm>
            <a:custGeom>
              <a:avLst/>
              <a:gdLst>
                <a:gd name="T0" fmla="*/ 0 w 198"/>
                <a:gd name="T1" fmla="*/ 260 h 260"/>
                <a:gd name="T2" fmla="*/ 198 w 198"/>
                <a:gd name="T3" fmla="*/ 121 h 260"/>
                <a:gd name="T4" fmla="*/ 198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0" y="260"/>
                  </a:moveTo>
                  <a:lnTo>
                    <a:pt x="198" y="121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8" name="Freeform 137"/>
            <p:cNvSpPr>
              <a:spLocks/>
            </p:cNvSpPr>
            <p:nvPr/>
          </p:nvSpPr>
          <p:spPr bwMode="auto">
            <a:xfrm>
              <a:off x="2360" y="1711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9" name="Line 138"/>
            <p:cNvSpPr>
              <a:spLocks noChangeShapeType="1"/>
            </p:cNvSpPr>
            <p:nvPr/>
          </p:nvSpPr>
          <p:spPr bwMode="auto">
            <a:xfrm>
              <a:off x="2360" y="171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0" name="Freeform 139"/>
            <p:cNvSpPr>
              <a:spLocks/>
            </p:cNvSpPr>
            <p:nvPr/>
          </p:nvSpPr>
          <p:spPr bwMode="auto">
            <a:xfrm>
              <a:off x="2592" y="1712"/>
              <a:ext cx="60" cy="93"/>
            </a:xfrm>
            <a:custGeom>
              <a:avLst/>
              <a:gdLst>
                <a:gd name="T0" fmla="*/ 0 w 166"/>
                <a:gd name="T1" fmla="*/ 260 h 260"/>
                <a:gd name="T2" fmla="*/ 166 w 166"/>
                <a:gd name="T3" fmla="*/ 93 h 260"/>
                <a:gd name="T4" fmla="*/ 166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0" y="260"/>
                  </a:moveTo>
                  <a:lnTo>
                    <a:pt x="166" y="93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1" name="Freeform 140"/>
            <p:cNvSpPr>
              <a:spLocks/>
            </p:cNvSpPr>
            <p:nvPr/>
          </p:nvSpPr>
          <p:spPr bwMode="auto">
            <a:xfrm>
              <a:off x="2615" y="1704"/>
              <a:ext cx="75" cy="8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2" name="Line 141"/>
            <p:cNvSpPr>
              <a:spLocks noChangeShapeType="1"/>
            </p:cNvSpPr>
            <p:nvPr/>
          </p:nvSpPr>
          <p:spPr bwMode="auto">
            <a:xfrm>
              <a:off x="2615" y="1704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3" name="Line 142"/>
            <p:cNvSpPr>
              <a:spLocks noChangeShapeType="1"/>
            </p:cNvSpPr>
            <p:nvPr/>
          </p:nvSpPr>
          <p:spPr bwMode="auto">
            <a:xfrm flipH="1" flipV="1">
              <a:off x="2601" y="414"/>
              <a:ext cx="763" cy="15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4" name="Freeform 143"/>
            <p:cNvSpPr>
              <a:spLocks/>
            </p:cNvSpPr>
            <p:nvPr/>
          </p:nvSpPr>
          <p:spPr bwMode="auto">
            <a:xfrm>
              <a:off x="2601" y="414"/>
              <a:ext cx="42" cy="57"/>
            </a:xfrm>
            <a:custGeom>
              <a:avLst/>
              <a:gdLst>
                <a:gd name="T0" fmla="*/ 0 w 42"/>
                <a:gd name="T1" fmla="*/ 0 h 57"/>
                <a:gd name="T2" fmla="*/ 7 w 42"/>
                <a:gd name="T3" fmla="*/ 57 h 57"/>
                <a:gd name="T4" fmla="*/ 18 w 42"/>
                <a:gd name="T5" fmla="*/ 36 h 57"/>
                <a:gd name="T6" fmla="*/ 42 w 42"/>
                <a:gd name="T7" fmla="*/ 40 h 57"/>
                <a:gd name="T8" fmla="*/ 0 w 4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7">
                  <a:moveTo>
                    <a:pt x="0" y="0"/>
                  </a:moveTo>
                  <a:lnTo>
                    <a:pt x="7" y="57"/>
                  </a:lnTo>
                  <a:lnTo>
                    <a:pt x="18" y="36"/>
                  </a:lnTo>
                  <a:lnTo>
                    <a:pt x="42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5" name="Freeform 144"/>
            <p:cNvSpPr>
              <a:spLocks/>
            </p:cNvSpPr>
            <p:nvPr/>
          </p:nvSpPr>
          <p:spPr bwMode="auto">
            <a:xfrm>
              <a:off x="1347" y="1712"/>
              <a:ext cx="115" cy="88"/>
            </a:xfrm>
            <a:custGeom>
              <a:avLst/>
              <a:gdLst>
                <a:gd name="T0" fmla="*/ 0 w 319"/>
                <a:gd name="T1" fmla="*/ 245 h 245"/>
                <a:gd name="T2" fmla="*/ 304 w 319"/>
                <a:gd name="T3" fmla="*/ 138 h 245"/>
                <a:gd name="T4" fmla="*/ 319 w 319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9" h="245">
                  <a:moveTo>
                    <a:pt x="0" y="245"/>
                  </a:moveTo>
                  <a:lnTo>
                    <a:pt x="304" y="138"/>
                  </a:lnTo>
                  <a:lnTo>
                    <a:pt x="3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6" name="Freeform 145"/>
            <p:cNvSpPr>
              <a:spLocks/>
            </p:cNvSpPr>
            <p:nvPr/>
          </p:nvSpPr>
          <p:spPr bwMode="auto">
            <a:xfrm>
              <a:off x="1425" y="1701"/>
              <a:ext cx="76" cy="14"/>
            </a:xfrm>
            <a:custGeom>
              <a:avLst/>
              <a:gdLst>
                <a:gd name="T0" fmla="*/ 211 w 211"/>
                <a:gd name="T1" fmla="*/ 21 h 40"/>
                <a:gd name="T2" fmla="*/ 209 w 211"/>
                <a:gd name="T3" fmla="*/ 40 h 40"/>
                <a:gd name="T4" fmla="*/ 0 w 211"/>
                <a:gd name="T5" fmla="*/ 19 h 40"/>
                <a:gd name="T6" fmla="*/ 2 w 211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0">
                  <a:moveTo>
                    <a:pt x="211" y="21"/>
                  </a:moveTo>
                  <a:lnTo>
                    <a:pt x="209" y="40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7" name="Line 146"/>
            <p:cNvSpPr>
              <a:spLocks noChangeShapeType="1"/>
            </p:cNvSpPr>
            <p:nvPr/>
          </p:nvSpPr>
          <p:spPr bwMode="auto">
            <a:xfrm flipH="1">
              <a:off x="1425" y="170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8" name="Freeform 147"/>
            <p:cNvSpPr>
              <a:spLocks/>
            </p:cNvSpPr>
            <p:nvPr/>
          </p:nvSpPr>
          <p:spPr bwMode="auto">
            <a:xfrm>
              <a:off x="5358" y="5553"/>
              <a:ext cx="198" cy="200"/>
            </a:xfrm>
            <a:custGeom>
              <a:avLst/>
              <a:gdLst>
                <a:gd name="T0" fmla="*/ 0 w 198"/>
                <a:gd name="T1" fmla="*/ 0 h 200"/>
                <a:gd name="T2" fmla="*/ 136 w 198"/>
                <a:gd name="T3" fmla="*/ 138 h 200"/>
                <a:gd name="T4" fmla="*/ 198 w 198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00">
                  <a:moveTo>
                    <a:pt x="0" y="0"/>
                  </a:moveTo>
                  <a:lnTo>
                    <a:pt x="136" y="138"/>
                  </a:lnTo>
                  <a:lnTo>
                    <a:pt x="198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642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550863" y="533400"/>
            <a:ext cx="5697538" cy="7996238"/>
            <a:chOff x="347" y="336"/>
            <a:chExt cx="3589" cy="5037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347" y="336"/>
              <a:ext cx="3589" cy="5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79" y="2424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857" y="2424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79" y="2355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857" y="235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79" y="2291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857" y="229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79" y="2222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857" y="222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379" y="2158"/>
              <a:ext cx="352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95" y="2138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85" y="2138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79" y="2089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857" y="208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79" y="2024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857" y="2024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79" y="1955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857" y="195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79" y="1891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857" y="189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379" y="1822"/>
              <a:ext cx="352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95" y="1802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85" y="1802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79" y="1758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857" y="175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79" y="1689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857" y="168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6" name="Line 32"/>
            <p:cNvSpPr>
              <a:spLocks noChangeShapeType="1"/>
            </p:cNvSpPr>
            <p:nvPr/>
          </p:nvSpPr>
          <p:spPr bwMode="auto">
            <a:xfrm>
              <a:off x="379" y="1625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" name="Line 33"/>
            <p:cNvSpPr>
              <a:spLocks noChangeShapeType="1"/>
            </p:cNvSpPr>
            <p:nvPr/>
          </p:nvSpPr>
          <p:spPr bwMode="auto">
            <a:xfrm>
              <a:off x="3857" y="162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9" name="Line 34"/>
            <p:cNvSpPr>
              <a:spLocks noChangeShapeType="1"/>
            </p:cNvSpPr>
            <p:nvPr/>
          </p:nvSpPr>
          <p:spPr bwMode="auto">
            <a:xfrm>
              <a:off x="379" y="1555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0" name="Line 35"/>
            <p:cNvSpPr>
              <a:spLocks noChangeShapeType="1"/>
            </p:cNvSpPr>
            <p:nvPr/>
          </p:nvSpPr>
          <p:spPr bwMode="auto">
            <a:xfrm>
              <a:off x="3857" y="155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1" name="Line 36"/>
            <p:cNvSpPr>
              <a:spLocks noChangeShapeType="1"/>
            </p:cNvSpPr>
            <p:nvPr/>
          </p:nvSpPr>
          <p:spPr bwMode="auto">
            <a:xfrm>
              <a:off x="379" y="1491"/>
              <a:ext cx="352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2" name="Line 37"/>
            <p:cNvSpPr>
              <a:spLocks noChangeShapeType="1"/>
            </p:cNvSpPr>
            <p:nvPr/>
          </p:nvSpPr>
          <p:spPr bwMode="auto">
            <a:xfrm>
              <a:off x="1695" y="1472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3" name="Line 38"/>
            <p:cNvSpPr>
              <a:spLocks noChangeShapeType="1"/>
            </p:cNvSpPr>
            <p:nvPr/>
          </p:nvSpPr>
          <p:spPr bwMode="auto">
            <a:xfrm>
              <a:off x="2585" y="1472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4" name="Line 39"/>
            <p:cNvSpPr>
              <a:spLocks noChangeShapeType="1"/>
            </p:cNvSpPr>
            <p:nvPr/>
          </p:nvSpPr>
          <p:spPr bwMode="auto">
            <a:xfrm>
              <a:off x="379" y="1422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5" name="Line 40"/>
            <p:cNvSpPr>
              <a:spLocks noChangeShapeType="1"/>
            </p:cNvSpPr>
            <p:nvPr/>
          </p:nvSpPr>
          <p:spPr bwMode="auto">
            <a:xfrm>
              <a:off x="3857" y="142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6" name="Line 41"/>
            <p:cNvSpPr>
              <a:spLocks noChangeShapeType="1"/>
            </p:cNvSpPr>
            <p:nvPr/>
          </p:nvSpPr>
          <p:spPr bwMode="auto">
            <a:xfrm>
              <a:off x="379" y="1358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7" name="Line 42"/>
            <p:cNvSpPr>
              <a:spLocks noChangeShapeType="1"/>
            </p:cNvSpPr>
            <p:nvPr/>
          </p:nvSpPr>
          <p:spPr bwMode="auto">
            <a:xfrm>
              <a:off x="3857" y="135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8" name="Line 43"/>
            <p:cNvSpPr>
              <a:spLocks noChangeShapeType="1"/>
            </p:cNvSpPr>
            <p:nvPr/>
          </p:nvSpPr>
          <p:spPr bwMode="auto">
            <a:xfrm>
              <a:off x="379" y="1289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Line 44"/>
            <p:cNvSpPr>
              <a:spLocks noChangeShapeType="1"/>
            </p:cNvSpPr>
            <p:nvPr/>
          </p:nvSpPr>
          <p:spPr bwMode="auto">
            <a:xfrm>
              <a:off x="3857" y="128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0" name="Line 45"/>
            <p:cNvSpPr>
              <a:spLocks noChangeShapeType="1"/>
            </p:cNvSpPr>
            <p:nvPr/>
          </p:nvSpPr>
          <p:spPr bwMode="auto">
            <a:xfrm>
              <a:off x="379" y="1225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1" name="Line 46"/>
            <p:cNvSpPr>
              <a:spLocks noChangeShapeType="1"/>
            </p:cNvSpPr>
            <p:nvPr/>
          </p:nvSpPr>
          <p:spPr bwMode="auto">
            <a:xfrm>
              <a:off x="3857" y="122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2" name="Line 47"/>
            <p:cNvSpPr>
              <a:spLocks noChangeShapeType="1"/>
            </p:cNvSpPr>
            <p:nvPr/>
          </p:nvSpPr>
          <p:spPr bwMode="auto">
            <a:xfrm>
              <a:off x="379" y="1156"/>
              <a:ext cx="352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3" name="Line 48"/>
            <p:cNvSpPr>
              <a:spLocks noChangeShapeType="1"/>
            </p:cNvSpPr>
            <p:nvPr/>
          </p:nvSpPr>
          <p:spPr bwMode="auto">
            <a:xfrm>
              <a:off x="1695" y="113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4" name="Line 49"/>
            <p:cNvSpPr>
              <a:spLocks noChangeShapeType="1"/>
            </p:cNvSpPr>
            <p:nvPr/>
          </p:nvSpPr>
          <p:spPr bwMode="auto">
            <a:xfrm>
              <a:off x="2585" y="1136"/>
              <a:ext cx="0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5" name="Line 50"/>
            <p:cNvSpPr>
              <a:spLocks noChangeShapeType="1"/>
            </p:cNvSpPr>
            <p:nvPr/>
          </p:nvSpPr>
          <p:spPr bwMode="auto">
            <a:xfrm>
              <a:off x="379" y="1091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6" name="Line 51"/>
            <p:cNvSpPr>
              <a:spLocks noChangeShapeType="1"/>
            </p:cNvSpPr>
            <p:nvPr/>
          </p:nvSpPr>
          <p:spPr bwMode="auto">
            <a:xfrm>
              <a:off x="3857" y="109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7" name="Line 52"/>
            <p:cNvSpPr>
              <a:spLocks noChangeShapeType="1"/>
            </p:cNvSpPr>
            <p:nvPr/>
          </p:nvSpPr>
          <p:spPr bwMode="auto">
            <a:xfrm>
              <a:off x="379" y="1022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8" name="Line 53"/>
            <p:cNvSpPr>
              <a:spLocks noChangeShapeType="1"/>
            </p:cNvSpPr>
            <p:nvPr/>
          </p:nvSpPr>
          <p:spPr bwMode="auto">
            <a:xfrm>
              <a:off x="3857" y="102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9" name="Line 54"/>
            <p:cNvSpPr>
              <a:spLocks noChangeShapeType="1"/>
            </p:cNvSpPr>
            <p:nvPr/>
          </p:nvSpPr>
          <p:spPr bwMode="auto">
            <a:xfrm>
              <a:off x="379" y="958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0" name="Line 55"/>
            <p:cNvSpPr>
              <a:spLocks noChangeShapeType="1"/>
            </p:cNvSpPr>
            <p:nvPr/>
          </p:nvSpPr>
          <p:spPr bwMode="auto">
            <a:xfrm>
              <a:off x="3857" y="95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1" name="Line 56"/>
            <p:cNvSpPr>
              <a:spLocks noChangeShapeType="1"/>
            </p:cNvSpPr>
            <p:nvPr/>
          </p:nvSpPr>
          <p:spPr bwMode="auto">
            <a:xfrm>
              <a:off x="379" y="889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2" name="Line 57"/>
            <p:cNvSpPr>
              <a:spLocks noChangeShapeType="1"/>
            </p:cNvSpPr>
            <p:nvPr/>
          </p:nvSpPr>
          <p:spPr bwMode="auto">
            <a:xfrm>
              <a:off x="3857" y="88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3" name="Line 58"/>
            <p:cNvSpPr>
              <a:spLocks noChangeShapeType="1"/>
            </p:cNvSpPr>
            <p:nvPr/>
          </p:nvSpPr>
          <p:spPr bwMode="auto">
            <a:xfrm>
              <a:off x="379" y="825"/>
              <a:ext cx="352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4" name="Line 59"/>
            <p:cNvSpPr>
              <a:spLocks noChangeShapeType="1"/>
            </p:cNvSpPr>
            <p:nvPr/>
          </p:nvSpPr>
          <p:spPr bwMode="auto">
            <a:xfrm>
              <a:off x="1695" y="805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5" name="Line 60"/>
            <p:cNvSpPr>
              <a:spLocks noChangeShapeType="1"/>
            </p:cNvSpPr>
            <p:nvPr/>
          </p:nvSpPr>
          <p:spPr bwMode="auto">
            <a:xfrm>
              <a:off x="2585" y="805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6" name="Line 61"/>
            <p:cNvSpPr>
              <a:spLocks noChangeShapeType="1"/>
            </p:cNvSpPr>
            <p:nvPr/>
          </p:nvSpPr>
          <p:spPr bwMode="auto">
            <a:xfrm>
              <a:off x="379" y="756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7" name="Line 62"/>
            <p:cNvSpPr>
              <a:spLocks noChangeShapeType="1"/>
            </p:cNvSpPr>
            <p:nvPr/>
          </p:nvSpPr>
          <p:spPr bwMode="auto">
            <a:xfrm>
              <a:off x="3857" y="75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8" name="Line 63"/>
            <p:cNvSpPr>
              <a:spLocks noChangeShapeType="1"/>
            </p:cNvSpPr>
            <p:nvPr/>
          </p:nvSpPr>
          <p:spPr bwMode="auto">
            <a:xfrm>
              <a:off x="379" y="691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9" name="Line 64"/>
            <p:cNvSpPr>
              <a:spLocks noChangeShapeType="1"/>
            </p:cNvSpPr>
            <p:nvPr/>
          </p:nvSpPr>
          <p:spPr bwMode="auto">
            <a:xfrm>
              <a:off x="3857" y="69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Line 65"/>
            <p:cNvSpPr>
              <a:spLocks noChangeShapeType="1"/>
            </p:cNvSpPr>
            <p:nvPr/>
          </p:nvSpPr>
          <p:spPr bwMode="auto">
            <a:xfrm>
              <a:off x="379" y="622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1" name="Line 66"/>
            <p:cNvSpPr>
              <a:spLocks noChangeShapeType="1"/>
            </p:cNvSpPr>
            <p:nvPr/>
          </p:nvSpPr>
          <p:spPr bwMode="auto">
            <a:xfrm>
              <a:off x="3857" y="62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2" name="Line 67"/>
            <p:cNvSpPr>
              <a:spLocks noChangeShapeType="1"/>
            </p:cNvSpPr>
            <p:nvPr/>
          </p:nvSpPr>
          <p:spPr bwMode="auto">
            <a:xfrm>
              <a:off x="379" y="558"/>
              <a:ext cx="4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3" name="Line 68"/>
            <p:cNvSpPr>
              <a:spLocks noChangeShapeType="1"/>
            </p:cNvSpPr>
            <p:nvPr/>
          </p:nvSpPr>
          <p:spPr bwMode="auto">
            <a:xfrm>
              <a:off x="3857" y="55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4" name="Rectangle 69"/>
            <p:cNvSpPr>
              <a:spLocks noChangeArrowheads="1"/>
            </p:cNvSpPr>
            <p:nvPr/>
          </p:nvSpPr>
          <p:spPr bwMode="auto">
            <a:xfrm>
              <a:off x="372" y="494"/>
              <a:ext cx="3530" cy="199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5" name="Oval 70"/>
            <p:cNvSpPr>
              <a:spLocks noChangeArrowheads="1"/>
            </p:cNvSpPr>
            <p:nvPr/>
          </p:nvSpPr>
          <p:spPr bwMode="auto">
            <a:xfrm>
              <a:off x="609" y="2207"/>
              <a:ext cx="117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6" name="Rectangle 71"/>
            <p:cNvSpPr>
              <a:spLocks noChangeArrowheads="1"/>
            </p:cNvSpPr>
            <p:nvPr/>
          </p:nvSpPr>
          <p:spPr bwMode="auto">
            <a:xfrm>
              <a:off x="1727" y="1881"/>
              <a:ext cx="17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7" name="Oval 72"/>
            <p:cNvSpPr>
              <a:spLocks noChangeArrowheads="1"/>
            </p:cNvSpPr>
            <p:nvPr/>
          </p:nvSpPr>
          <p:spPr bwMode="auto">
            <a:xfrm>
              <a:off x="1860" y="2113"/>
              <a:ext cx="117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8" name="Rectangle 73"/>
            <p:cNvSpPr>
              <a:spLocks noChangeArrowheads="1"/>
            </p:cNvSpPr>
            <p:nvPr/>
          </p:nvSpPr>
          <p:spPr bwMode="auto">
            <a:xfrm>
              <a:off x="2167" y="1881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9" name="Oval 74"/>
            <p:cNvSpPr>
              <a:spLocks noChangeArrowheads="1"/>
            </p:cNvSpPr>
            <p:nvPr/>
          </p:nvSpPr>
          <p:spPr bwMode="auto">
            <a:xfrm>
              <a:off x="2078" y="2108"/>
              <a:ext cx="117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0" name="Rectangle 75"/>
            <p:cNvSpPr>
              <a:spLocks noChangeArrowheads="1"/>
            </p:cNvSpPr>
            <p:nvPr/>
          </p:nvSpPr>
          <p:spPr bwMode="auto">
            <a:xfrm>
              <a:off x="2617" y="1881"/>
              <a:ext cx="17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1" name="Rectangle 76"/>
            <p:cNvSpPr>
              <a:spLocks noChangeArrowheads="1"/>
            </p:cNvSpPr>
            <p:nvPr/>
          </p:nvSpPr>
          <p:spPr bwMode="auto">
            <a:xfrm>
              <a:off x="2310" y="2108"/>
              <a:ext cx="117" cy="117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2" name="Line 77"/>
            <p:cNvSpPr>
              <a:spLocks noChangeShapeType="1"/>
            </p:cNvSpPr>
            <p:nvPr/>
          </p:nvSpPr>
          <p:spPr bwMode="auto">
            <a:xfrm>
              <a:off x="2310" y="2108"/>
              <a:ext cx="114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3" name="Line 78"/>
            <p:cNvSpPr>
              <a:spLocks noChangeShapeType="1"/>
            </p:cNvSpPr>
            <p:nvPr/>
          </p:nvSpPr>
          <p:spPr bwMode="auto">
            <a:xfrm flipV="1">
              <a:off x="2310" y="2108"/>
              <a:ext cx="114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4" name="Rectangle 79"/>
            <p:cNvSpPr>
              <a:spLocks noChangeArrowheads="1"/>
            </p:cNvSpPr>
            <p:nvPr/>
          </p:nvSpPr>
          <p:spPr bwMode="auto">
            <a:xfrm>
              <a:off x="1420" y="1699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5" name="Oval 80"/>
            <p:cNvSpPr>
              <a:spLocks noChangeArrowheads="1"/>
            </p:cNvSpPr>
            <p:nvPr/>
          </p:nvSpPr>
          <p:spPr bwMode="auto">
            <a:xfrm>
              <a:off x="2532" y="2108"/>
              <a:ext cx="118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6" name="Rectangle 81"/>
            <p:cNvSpPr>
              <a:spLocks noChangeArrowheads="1"/>
            </p:cNvSpPr>
            <p:nvPr/>
          </p:nvSpPr>
          <p:spPr bwMode="auto">
            <a:xfrm>
              <a:off x="2320" y="1684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7" name="Oval 82"/>
            <p:cNvSpPr>
              <a:spLocks noChangeArrowheads="1"/>
            </p:cNvSpPr>
            <p:nvPr/>
          </p:nvSpPr>
          <p:spPr bwMode="auto">
            <a:xfrm>
              <a:off x="2775" y="2108"/>
              <a:ext cx="117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8" name="Rectangle 83"/>
            <p:cNvSpPr>
              <a:spLocks noChangeArrowheads="1"/>
            </p:cNvSpPr>
            <p:nvPr/>
          </p:nvSpPr>
          <p:spPr bwMode="auto">
            <a:xfrm>
              <a:off x="3181" y="1778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9" name="Oval 84"/>
            <p:cNvSpPr>
              <a:spLocks noChangeArrowheads="1"/>
            </p:cNvSpPr>
            <p:nvPr/>
          </p:nvSpPr>
          <p:spPr bwMode="auto">
            <a:xfrm>
              <a:off x="3631" y="2237"/>
              <a:ext cx="117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0" name="Rectangle 85"/>
            <p:cNvSpPr>
              <a:spLocks noChangeArrowheads="1"/>
            </p:cNvSpPr>
            <p:nvPr/>
          </p:nvSpPr>
          <p:spPr bwMode="auto">
            <a:xfrm>
              <a:off x="2859" y="1881"/>
              <a:ext cx="18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1" name="Oval 86"/>
            <p:cNvSpPr>
              <a:spLocks noChangeArrowheads="1"/>
            </p:cNvSpPr>
            <p:nvPr/>
          </p:nvSpPr>
          <p:spPr bwMode="auto">
            <a:xfrm>
              <a:off x="2993" y="2113"/>
              <a:ext cx="117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2" name="Rectangle 87"/>
            <p:cNvSpPr>
              <a:spLocks noChangeArrowheads="1"/>
            </p:cNvSpPr>
            <p:nvPr/>
          </p:nvSpPr>
          <p:spPr bwMode="auto">
            <a:xfrm>
              <a:off x="614" y="1689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3" name="Oval 88"/>
            <p:cNvSpPr>
              <a:spLocks noChangeArrowheads="1"/>
            </p:cNvSpPr>
            <p:nvPr/>
          </p:nvSpPr>
          <p:spPr bwMode="auto">
            <a:xfrm>
              <a:off x="2310" y="2370"/>
              <a:ext cx="117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4" name="Rectangle 89"/>
            <p:cNvSpPr>
              <a:spLocks noChangeArrowheads="1"/>
            </p:cNvSpPr>
            <p:nvPr/>
          </p:nvSpPr>
          <p:spPr bwMode="auto">
            <a:xfrm>
              <a:off x="3650" y="1689"/>
              <a:ext cx="1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5" name="Oval 90"/>
            <p:cNvSpPr>
              <a:spLocks noChangeArrowheads="1"/>
            </p:cNvSpPr>
            <p:nvPr/>
          </p:nvSpPr>
          <p:spPr bwMode="auto">
            <a:xfrm>
              <a:off x="1662" y="2108"/>
              <a:ext cx="117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6" name="Rectangle 91"/>
            <p:cNvSpPr>
              <a:spLocks noChangeArrowheads="1"/>
            </p:cNvSpPr>
            <p:nvPr/>
          </p:nvSpPr>
          <p:spPr bwMode="auto">
            <a:xfrm>
              <a:off x="1532" y="1239"/>
              <a:ext cx="28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7" name="Oval 92"/>
            <p:cNvSpPr>
              <a:spLocks noChangeArrowheads="1"/>
            </p:cNvSpPr>
            <p:nvPr/>
          </p:nvSpPr>
          <p:spPr bwMode="auto">
            <a:xfrm>
              <a:off x="3265" y="2237"/>
              <a:ext cx="117" cy="117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8" name="Rectangle 93"/>
            <p:cNvSpPr>
              <a:spLocks noChangeArrowheads="1"/>
            </p:cNvSpPr>
            <p:nvPr/>
          </p:nvSpPr>
          <p:spPr bwMode="auto">
            <a:xfrm>
              <a:off x="3166" y="1239"/>
              <a:ext cx="290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9" name="Rectangle 94"/>
            <p:cNvSpPr>
              <a:spLocks noChangeArrowheads="1"/>
            </p:cNvSpPr>
            <p:nvPr/>
          </p:nvSpPr>
          <p:spPr bwMode="auto">
            <a:xfrm>
              <a:off x="429" y="2553"/>
              <a:ext cx="31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0" name="Rectangle 95"/>
            <p:cNvSpPr>
              <a:spLocks noChangeArrowheads="1"/>
            </p:cNvSpPr>
            <p:nvPr/>
          </p:nvSpPr>
          <p:spPr bwMode="auto">
            <a:xfrm>
              <a:off x="1602" y="361"/>
              <a:ext cx="37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1" name="Rectangle 96"/>
            <p:cNvSpPr>
              <a:spLocks noChangeArrowheads="1"/>
            </p:cNvSpPr>
            <p:nvPr/>
          </p:nvSpPr>
          <p:spPr bwMode="auto">
            <a:xfrm>
              <a:off x="1949" y="361"/>
              <a:ext cx="134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Roger Pass 4 Far Hook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2" name="Rectangle 97"/>
            <p:cNvSpPr>
              <a:spLocks noChangeArrowheads="1"/>
            </p:cNvSpPr>
            <p:nvPr/>
          </p:nvSpPr>
          <p:spPr bwMode="auto">
            <a:xfrm>
              <a:off x="436" y="2786"/>
              <a:ext cx="18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3" name="Rectangle 98"/>
            <p:cNvSpPr>
              <a:spLocks noChangeArrowheads="1"/>
            </p:cNvSpPr>
            <p:nvPr/>
          </p:nvSpPr>
          <p:spPr bwMode="auto">
            <a:xfrm>
              <a:off x="576" y="2786"/>
              <a:ext cx="124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4" name="Rectangle 99"/>
            <p:cNvSpPr>
              <a:spLocks noChangeArrowheads="1"/>
            </p:cNvSpPr>
            <p:nvPr/>
          </p:nvSpPr>
          <p:spPr bwMode="auto">
            <a:xfrm>
              <a:off x="436" y="2993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5" name="Rectangle 100"/>
            <p:cNvSpPr>
              <a:spLocks noChangeArrowheads="1"/>
            </p:cNvSpPr>
            <p:nvPr/>
          </p:nvSpPr>
          <p:spPr bwMode="auto">
            <a:xfrm>
              <a:off x="624" y="2993"/>
              <a:ext cx="124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6" name="Rectangle 101"/>
            <p:cNvSpPr>
              <a:spLocks noChangeArrowheads="1"/>
            </p:cNvSpPr>
            <p:nvPr/>
          </p:nvSpPr>
          <p:spPr bwMode="auto">
            <a:xfrm>
              <a:off x="436" y="3201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7" name="Rectangle 102"/>
            <p:cNvSpPr>
              <a:spLocks noChangeArrowheads="1"/>
            </p:cNvSpPr>
            <p:nvPr/>
          </p:nvSpPr>
          <p:spPr bwMode="auto">
            <a:xfrm>
              <a:off x="624" y="3201"/>
              <a:ext cx="103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8" name="Rectangle 103"/>
            <p:cNvSpPr>
              <a:spLocks noChangeArrowheads="1"/>
            </p:cNvSpPr>
            <p:nvPr/>
          </p:nvSpPr>
          <p:spPr bwMode="auto">
            <a:xfrm>
              <a:off x="436" y="3408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9" name="Rectangle 104"/>
            <p:cNvSpPr>
              <a:spLocks noChangeArrowheads="1"/>
            </p:cNvSpPr>
            <p:nvPr/>
          </p:nvSpPr>
          <p:spPr bwMode="auto">
            <a:xfrm>
              <a:off x="634" y="3408"/>
              <a:ext cx="8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0" name="Rectangle 105"/>
            <p:cNvSpPr>
              <a:spLocks noChangeArrowheads="1"/>
            </p:cNvSpPr>
            <p:nvPr/>
          </p:nvSpPr>
          <p:spPr bwMode="auto">
            <a:xfrm>
              <a:off x="436" y="3616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1" name="Rectangle 106"/>
            <p:cNvSpPr>
              <a:spLocks noChangeArrowheads="1"/>
            </p:cNvSpPr>
            <p:nvPr/>
          </p:nvSpPr>
          <p:spPr bwMode="auto">
            <a:xfrm>
              <a:off x="576" y="3616"/>
              <a:ext cx="8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2" name="Rectangle 107"/>
            <p:cNvSpPr>
              <a:spLocks noChangeArrowheads="1"/>
            </p:cNvSpPr>
            <p:nvPr/>
          </p:nvSpPr>
          <p:spPr bwMode="auto">
            <a:xfrm>
              <a:off x="436" y="3823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3" name="Rectangle 108"/>
            <p:cNvSpPr>
              <a:spLocks noChangeArrowheads="1"/>
            </p:cNvSpPr>
            <p:nvPr/>
          </p:nvSpPr>
          <p:spPr bwMode="auto">
            <a:xfrm>
              <a:off x="576" y="3823"/>
              <a:ext cx="137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 pattern. Beat corner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4" name="Rectangle 109"/>
            <p:cNvSpPr>
              <a:spLocks noChangeArrowheads="1"/>
            </p:cNvSpPr>
            <p:nvPr/>
          </p:nvSpPr>
          <p:spPr bwMode="auto">
            <a:xfrm>
              <a:off x="436" y="4030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5" name="Rectangle 110"/>
            <p:cNvSpPr>
              <a:spLocks noChangeArrowheads="1"/>
            </p:cNvSpPr>
            <p:nvPr/>
          </p:nvSpPr>
          <p:spPr bwMode="auto">
            <a:xfrm>
              <a:off x="624" y="4030"/>
              <a:ext cx="313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15 yd. Hook inside. Convert to an In pattern vs. man. You must get open.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6" name="Rectangle 111"/>
            <p:cNvSpPr>
              <a:spLocks noChangeArrowheads="1"/>
            </p:cNvSpPr>
            <p:nvPr/>
          </p:nvSpPr>
          <p:spPr bwMode="auto">
            <a:xfrm>
              <a:off x="436" y="4238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7" name="Rectangle 112"/>
            <p:cNvSpPr>
              <a:spLocks noChangeArrowheads="1"/>
            </p:cNvSpPr>
            <p:nvPr/>
          </p:nvSpPr>
          <p:spPr bwMode="auto">
            <a:xfrm>
              <a:off x="621" y="4238"/>
              <a:ext cx="321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 behind PST.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high/low is #1. Backside high/low is #2.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8" name="Rectangle 113"/>
            <p:cNvSpPr>
              <a:spLocks noChangeArrowheads="1"/>
            </p:cNvSpPr>
            <p:nvPr/>
          </p:nvSpPr>
          <p:spPr bwMode="auto">
            <a:xfrm>
              <a:off x="436" y="4445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9" name="Rectangle 114"/>
            <p:cNvSpPr>
              <a:spLocks noChangeArrowheads="1"/>
            </p:cNvSpPr>
            <p:nvPr/>
          </p:nvSpPr>
          <p:spPr bwMode="auto">
            <a:xfrm>
              <a:off x="624" y="4445"/>
              <a:ext cx="313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Hook outside @ 12 yds. Slide out to get open. You are HOT. Run arrow.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0" name="Rectangle 115"/>
            <p:cNvSpPr>
              <a:spLocks noChangeArrowheads="1"/>
            </p:cNvSpPr>
            <p:nvPr/>
          </p:nvSpPr>
          <p:spPr bwMode="auto">
            <a:xfrm>
              <a:off x="436" y="4652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1" name="Rectangle 116"/>
            <p:cNvSpPr>
              <a:spLocks noChangeArrowheads="1"/>
            </p:cNvSpPr>
            <p:nvPr/>
          </p:nvSpPr>
          <p:spPr bwMode="auto">
            <a:xfrm>
              <a:off x="576" y="4652"/>
              <a:ext cx="322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Check release. Block #4 if 2 LB's blitz backside. Run dash route if no blitz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2" name="Rectangle 117"/>
            <p:cNvSpPr>
              <a:spLocks noChangeArrowheads="1"/>
            </p:cNvSpPr>
            <p:nvPr/>
          </p:nvSpPr>
          <p:spPr bwMode="auto">
            <a:xfrm>
              <a:off x="436" y="4756"/>
              <a:ext cx="107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between #'s and sideline.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3" name="Rectangle 118"/>
            <p:cNvSpPr>
              <a:spLocks noChangeArrowheads="1"/>
            </p:cNvSpPr>
            <p:nvPr/>
          </p:nvSpPr>
          <p:spPr bwMode="auto">
            <a:xfrm>
              <a:off x="436" y="4963"/>
              <a:ext cx="18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4" name="Rectangle 119"/>
            <p:cNvSpPr>
              <a:spLocks noChangeArrowheads="1"/>
            </p:cNvSpPr>
            <p:nvPr/>
          </p:nvSpPr>
          <p:spPr bwMode="auto">
            <a:xfrm>
              <a:off x="576" y="4963"/>
              <a:ext cx="226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outside PST. Double read LB's inside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5" name="Rectangle 120"/>
            <p:cNvSpPr>
              <a:spLocks noChangeArrowheads="1"/>
            </p:cNvSpPr>
            <p:nvPr/>
          </p:nvSpPr>
          <p:spPr bwMode="auto">
            <a:xfrm>
              <a:off x="436" y="5161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6" name="Freeform 121"/>
            <p:cNvSpPr>
              <a:spLocks/>
            </p:cNvSpPr>
            <p:nvPr/>
          </p:nvSpPr>
          <p:spPr bwMode="auto">
            <a:xfrm>
              <a:off x="3297" y="864"/>
              <a:ext cx="429" cy="1389"/>
            </a:xfrm>
            <a:custGeom>
              <a:avLst/>
              <a:gdLst>
                <a:gd name="T0" fmla="*/ 1176 w 1299"/>
                <a:gd name="T1" fmla="*/ 4219 h 4219"/>
                <a:gd name="T2" fmla="*/ 1193 w 1299"/>
                <a:gd name="T3" fmla="*/ 1606 h 4219"/>
                <a:gd name="T4" fmla="*/ 1299 w 1299"/>
                <a:gd name="T5" fmla="*/ 1453 h 4219"/>
                <a:gd name="T6" fmla="*/ 0 w 1299"/>
                <a:gd name="T7" fmla="*/ 0 h 4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9" h="4219">
                  <a:moveTo>
                    <a:pt x="1176" y="4219"/>
                  </a:moveTo>
                  <a:lnTo>
                    <a:pt x="1193" y="1606"/>
                  </a:lnTo>
                  <a:lnTo>
                    <a:pt x="1299" y="145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7" name="Freeform 122"/>
            <p:cNvSpPr>
              <a:spLocks/>
            </p:cNvSpPr>
            <p:nvPr/>
          </p:nvSpPr>
          <p:spPr bwMode="auto">
            <a:xfrm>
              <a:off x="3297" y="864"/>
              <a:ext cx="46" cy="48"/>
            </a:xfrm>
            <a:custGeom>
              <a:avLst/>
              <a:gdLst>
                <a:gd name="T0" fmla="*/ 0 w 46"/>
                <a:gd name="T1" fmla="*/ 0 h 48"/>
                <a:gd name="T2" fmla="*/ 19 w 46"/>
                <a:gd name="T3" fmla="*/ 48 h 48"/>
                <a:gd name="T4" fmla="*/ 24 w 46"/>
                <a:gd name="T5" fmla="*/ 27 h 48"/>
                <a:gd name="T6" fmla="*/ 46 w 46"/>
                <a:gd name="T7" fmla="*/ 24 h 48"/>
                <a:gd name="T8" fmla="*/ 0 w 46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8">
                  <a:moveTo>
                    <a:pt x="0" y="0"/>
                  </a:moveTo>
                  <a:lnTo>
                    <a:pt x="19" y="48"/>
                  </a:lnTo>
                  <a:lnTo>
                    <a:pt x="24" y="27"/>
                  </a:lnTo>
                  <a:lnTo>
                    <a:pt x="46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8" name="Freeform 123"/>
            <p:cNvSpPr>
              <a:spLocks/>
            </p:cNvSpPr>
            <p:nvPr/>
          </p:nvSpPr>
          <p:spPr bwMode="auto">
            <a:xfrm>
              <a:off x="3072" y="1953"/>
              <a:ext cx="84" cy="183"/>
            </a:xfrm>
            <a:custGeom>
              <a:avLst/>
              <a:gdLst>
                <a:gd name="T0" fmla="*/ 0 w 256"/>
                <a:gd name="T1" fmla="*/ 556 h 556"/>
                <a:gd name="T2" fmla="*/ 256 w 256"/>
                <a:gd name="T3" fmla="*/ 300 h 556"/>
                <a:gd name="T4" fmla="*/ 241 w 256"/>
                <a:gd name="T5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6" h="556">
                  <a:moveTo>
                    <a:pt x="0" y="556"/>
                  </a:moveTo>
                  <a:lnTo>
                    <a:pt x="256" y="300"/>
                  </a:lnTo>
                  <a:lnTo>
                    <a:pt x="24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9" name="Freeform 124"/>
            <p:cNvSpPr>
              <a:spLocks/>
            </p:cNvSpPr>
            <p:nvPr/>
          </p:nvSpPr>
          <p:spPr bwMode="auto">
            <a:xfrm>
              <a:off x="3117" y="1945"/>
              <a:ext cx="69" cy="9"/>
            </a:xfrm>
            <a:custGeom>
              <a:avLst/>
              <a:gdLst>
                <a:gd name="T0" fmla="*/ 209 w 209"/>
                <a:gd name="T1" fmla="*/ 0 h 28"/>
                <a:gd name="T2" fmla="*/ 209 w 209"/>
                <a:gd name="T3" fmla="*/ 19 h 28"/>
                <a:gd name="T4" fmla="*/ 0 w 209"/>
                <a:gd name="T5" fmla="*/ 28 h 28"/>
                <a:gd name="T6" fmla="*/ 0 w 209"/>
                <a:gd name="T7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0"/>
                  </a:moveTo>
                  <a:lnTo>
                    <a:pt x="209" y="19"/>
                  </a:lnTo>
                  <a:lnTo>
                    <a:pt x="0" y="28"/>
                  </a:lnTo>
                  <a:lnTo>
                    <a:pt x="0" y="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0" name="Line 125"/>
            <p:cNvSpPr>
              <a:spLocks noChangeShapeType="1"/>
            </p:cNvSpPr>
            <p:nvPr/>
          </p:nvSpPr>
          <p:spPr bwMode="auto">
            <a:xfrm>
              <a:off x="3117" y="194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1" name="Line 126"/>
            <p:cNvSpPr>
              <a:spLocks noChangeShapeType="1"/>
            </p:cNvSpPr>
            <p:nvPr/>
          </p:nvSpPr>
          <p:spPr bwMode="auto">
            <a:xfrm>
              <a:off x="2431" y="2480"/>
              <a:ext cx="136" cy="18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2" name="Arc 127"/>
            <p:cNvSpPr>
              <a:spLocks/>
            </p:cNvSpPr>
            <p:nvPr/>
          </p:nvSpPr>
          <p:spPr bwMode="auto">
            <a:xfrm>
              <a:off x="2334" y="2112"/>
              <a:ext cx="91" cy="1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37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36"/>
                    <a:pt x="12073" y="21468"/>
                    <a:pt x="236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36"/>
                    <a:pt x="12073" y="21468"/>
                    <a:pt x="236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3" name="Freeform 128"/>
            <p:cNvSpPr>
              <a:spLocks/>
            </p:cNvSpPr>
            <p:nvPr/>
          </p:nvSpPr>
          <p:spPr bwMode="auto">
            <a:xfrm>
              <a:off x="2328" y="2254"/>
              <a:ext cx="7" cy="69"/>
            </a:xfrm>
            <a:custGeom>
              <a:avLst/>
              <a:gdLst>
                <a:gd name="T0" fmla="*/ 0 w 20"/>
                <a:gd name="T1" fmla="*/ 0 h 208"/>
                <a:gd name="T2" fmla="*/ 20 w 20"/>
                <a:gd name="T3" fmla="*/ 0 h 208"/>
                <a:gd name="T4" fmla="*/ 20 w 20"/>
                <a:gd name="T5" fmla="*/ 208 h 208"/>
                <a:gd name="T6" fmla="*/ 0 w 20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8">
                  <a:moveTo>
                    <a:pt x="0" y="0"/>
                  </a:moveTo>
                  <a:lnTo>
                    <a:pt x="20" y="0"/>
                  </a:lnTo>
                  <a:lnTo>
                    <a:pt x="20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4" name="Line 129"/>
            <p:cNvSpPr>
              <a:spLocks noChangeShapeType="1"/>
            </p:cNvSpPr>
            <p:nvPr/>
          </p:nvSpPr>
          <p:spPr bwMode="auto">
            <a:xfrm>
              <a:off x="2328" y="232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5" name="Arc 130"/>
            <p:cNvSpPr>
              <a:spLocks/>
            </p:cNvSpPr>
            <p:nvPr/>
          </p:nvSpPr>
          <p:spPr bwMode="auto">
            <a:xfrm>
              <a:off x="2118" y="2137"/>
              <a:ext cx="70" cy="14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46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45"/>
                  </a:moveTo>
                  <a:cubicBezTo>
                    <a:pt x="21519" y="12018"/>
                    <a:pt x="11872" y="21599"/>
                    <a:pt x="0" y="21600"/>
                  </a:cubicBezTo>
                </a:path>
                <a:path w="21600" h="21600" stroke="0" extrusionOk="0">
                  <a:moveTo>
                    <a:pt x="21599" y="145"/>
                  </a:moveTo>
                  <a:cubicBezTo>
                    <a:pt x="21519" y="12018"/>
                    <a:pt x="11872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6" name="Freeform 131"/>
            <p:cNvSpPr>
              <a:spLocks/>
            </p:cNvSpPr>
            <p:nvPr/>
          </p:nvSpPr>
          <p:spPr bwMode="auto">
            <a:xfrm>
              <a:off x="2112" y="2249"/>
              <a:ext cx="6" cy="69"/>
            </a:xfrm>
            <a:custGeom>
              <a:avLst/>
              <a:gdLst>
                <a:gd name="T0" fmla="*/ 0 w 20"/>
                <a:gd name="T1" fmla="*/ 0 h 208"/>
                <a:gd name="T2" fmla="*/ 20 w 20"/>
                <a:gd name="T3" fmla="*/ 0 h 208"/>
                <a:gd name="T4" fmla="*/ 20 w 20"/>
                <a:gd name="T5" fmla="*/ 208 h 208"/>
                <a:gd name="T6" fmla="*/ 0 w 20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8">
                  <a:moveTo>
                    <a:pt x="0" y="0"/>
                  </a:moveTo>
                  <a:lnTo>
                    <a:pt x="20" y="0"/>
                  </a:lnTo>
                  <a:lnTo>
                    <a:pt x="20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7" name="Line 132"/>
            <p:cNvSpPr>
              <a:spLocks noChangeShapeType="1"/>
            </p:cNvSpPr>
            <p:nvPr/>
          </p:nvSpPr>
          <p:spPr bwMode="auto">
            <a:xfrm>
              <a:off x="2112" y="2318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8" name="Arc 133"/>
            <p:cNvSpPr>
              <a:spLocks/>
            </p:cNvSpPr>
            <p:nvPr/>
          </p:nvSpPr>
          <p:spPr bwMode="auto">
            <a:xfrm>
              <a:off x="1866" y="2137"/>
              <a:ext cx="100" cy="1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54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54"/>
                  </a:moveTo>
                  <a:cubicBezTo>
                    <a:pt x="21514" y="12022"/>
                    <a:pt x="11869" y="21599"/>
                    <a:pt x="0" y="21600"/>
                  </a:cubicBezTo>
                </a:path>
                <a:path w="21599" h="21600" stroke="0" extrusionOk="0">
                  <a:moveTo>
                    <a:pt x="21599" y="154"/>
                  </a:moveTo>
                  <a:cubicBezTo>
                    <a:pt x="21514" y="12022"/>
                    <a:pt x="1186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9" name="Freeform 134"/>
            <p:cNvSpPr>
              <a:spLocks/>
            </p:cNvSpPr>
            <p:nvPr/>
          </p:nvSpPr>
          <p:spPr bwMode="auto">
            <a:xfrm>
              <a:off x="1860" y="2244"/>
              <a:ext cx="6" cy="69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0" name="Line 135"/>
            <p:cNvSpPr>
              <a:spLocks noChangeShapeType="1"/>
            </p:cNvSpPr>
            <p:nvPr/>
          </p:nvSpPr>
          <p:spPr bwMode="auto">
            <a:xfrm>
              <a:off x="1860" y="2313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1" name="Freeform 136"/>
            <p:cNvSpPr>
              <a:spLocks/>
            </p:cNvSpPr>
            <p:nvPr/>
          </p:nvSpPr>
          <p:spPr bwMode="auto">
            <a:xfrm>
              <a:off x="1922" y="2037"/>
              <a:ext cx="45" cy="75"/>
            </a:xfrm>
            <a:custGeom>
              <a:avLst/>
              <a:gdLst>
                <a:gd name="T0" fmla="*/ 0 w 139"/>
                <a:gd name="T1" fmla="*/ 230 h 230"/>
                <a:gd name="T2" fmla="*/ 139 w 139"/>
                <a:gd name="T3" fmla="*/ 92 h 230"/>
                <a:gd name="T4" fmla="*/ 139 w 139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30">
                  <a:moveTo>
                    <a:pt x="0" y="230"/>
                  </a:moveTo>
                  <a:lnTo>
                    <a:pt x="139" y="92"/>
                  </a:lnTo>
                  <a:lnTo>
                    <a:pt x="13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2" name="Freeform 137"/>
            <p:cNvSpPr>
              <a:spLocks/>
            </p:cNvSpPr>
            <p:nvPr/>
          </p:nvSpPr>
          <p:spPr bwMode="auto">
            <a:xfrm>
              <a:off x="1933" y="2030"/>
              <a:ext cx="6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3" name="Line 138"/>
            <p:cNvSpPr>
              <a:spLocks noChangeShapeType="1"/>
            </p:cNvSpPr>
            <p:nvPr/>
          </p:nvSpPr>
          <p:spPr bwMode="auto">
            <a:xfrm>
              <a:off x="1933" y="203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4" name="Freeform 139"/>
            <p:cNvSpPr>
              <a:spLocks/>
            </p:cNvSpPr>
            <p:nvPr/>
          </p:nvSpPr>
          <p:spPr bwMode="auto">
            <a:xfrm>
              <a:off x="2163" y="2042"/>
              <a:ext cx="41" cy="70"/>
            </a:xfrm>
            <a:custGeom>
              <a:avLst/>
              <a:gdLst>
                <a:gd name="T0" fmla="*/ 0 w 123"/>
                <a:gd name="T1" fmla="*/ 213 h 213"/>
                <a:gd name="T2" fmla="*/ 123 w 123"/>
                <a:gd name="T3" fmla="*/ 107 h 213"/>
                <a:gd name="T4" fmla="*/ 123 w 123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13">
                  <a:moveTo>
                    <a:pt x="0" y="213"/>
                  </a:moveTo>
                  <a:lnTo>
                    <a:pt x="123" y="107"/>
                  </a:lnTo>
                  <a:lnTo>
                    <a:pt x="1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5" name="Freeform 140"/>
            <p:cNvSpPr>
              <a:spLocks/>
            </p:cNvSpPr>
            <p:nvPr/>
          </p:nvSpPr>
          <p:spPr bwMode="auto">
            <a:xfrm>
              <a:off x="2169" y="2036"/>
              <a:ext cx="69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6" name="Line 141"/>
            <p:cNvSpPr>
              <a:spLocks noChangeShapeType="1"/>
            </p:cNvSpPr>
            <p:nvPr/>
          </p:nvSpPr>
          <p:spPr bwMode="auto">
            <a:xfrm>
              <a:off x="2169" y="203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7" name="Freeform 142"/>
            <p:cNvSpPr>
              <a:spLocks/>
            </p:cNvSpPr>
            <p:nvPr/>
          </p:nvSpPr>
          <p:spPr bwMode="auto">
            <a:xfrm>
              <a:off x="2420" y="2027"/>
              <a:ext cx="76" cy="76"/>
            </a:xfrm>
            <a:custGeom>
              <a:avLst/>
              <a:gdLst>
                <a:gd name="T0" fmla="*/ 0 w 231"/>
                <a:gd name="T1" fmla="*/ 230 h 230"/>
                <a:gd name="T2" fmla="*/ 231 w 231"/>
                <a:gd name="T3" fmla="*/ 91 h 230"/>
                <a:gd name="T4" fmla="*/ 231 w 231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1" h="230">
                  <a:moveTo>
                    <a:pt x="0" y="230"/>
                  </a:moveTo>
                  <a:lnTo>
                    <a:pt x="231" y="91"/>
                  </a:lnTo>
                  <a:lnTo>
                    <a:pt x="23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8" name="Freeform 143"/>
            <p:cNvSpPr>
              <a:spLocks/>
            </p:cNvSpPr>
            <p:nvPr/>
          </p:nvSpPr>
          <p:spPr bwMode="auto">
            <a:xfrm>
              <a:off x="2462" y="2021"/>
              <a:ext cx="68" cy="6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9" name="Line 144"/>
            <p:cNvSpPr>
              <a:spLocks noChangeShapeType="1"/>
            </p:cNvSpPr>
            <p:nvPr/>
          </p:nvSpPr>
          <p:spPr bwMode="auto">
            <a:xfrm>
              <a:off x="2462" y="202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0" name="Freeform 145"/>
            <p:cNvSpPr>
              <a:spLocks/>
            </p:cNvSpPr>
            <p:nvPr/>
          </p:nvSpPr>
          <p:spPr bwMode="auto">
            <a:xfrm>
              <a:off x="2617" y="2027"/>
              <a:ext cx="40" cy="80"/>
            </a:xfrm>
            <a:custGeom>
              <a:avLst/>
              <a:gdLst>
                <a:gd name="T0" fmla="*/ 0 w 123"/>
                <a:gd name="T1" fmla="*/ 244 h 244"/>
                <a:gd name="T2" fmla="*/ 123 w 123"/>
                <a:gd name="T3" fmla="*/ 61 h 244"/>
                <a:gd name="T4" fmla="*/ 123 w 123"/>
                <a:gd name="T5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44">
                  <a:moveTo>
                    <a:pt x="0" y="244"/>
                  </a:moveTo>
                  <a:lnTo>
                    <a:pt x="123" y="61"/>
                  </a:lnTo>
                  <a:lnTo>
                    <a:pt x="1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1" name="Freeform 146"/>
            <p:cNvSpPr>
              <a:spLocks/>
            </p:cNvSpPr>
            <p:nvPr/>
          </p:nvSpPr>
          <p:spPr bwMode="auto">
            <a:xfrm>
              <a:off x="2623" y="2021"/>
              <a:ext cx="69" cy="6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2" name="Line 147"/>
            <p:cNvSpPr>
              <a:spLocks noChangeShapeType="1"/>
            </p:cNvSpPr>
            <p:nvPr/>
          </p:nvSpPr>
          <p:spPr bwMode="auto">
            <a:xfrm>
              <a:off x="2623" y="202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3" name="Freeform 148"/>
            <p:cNvSpPr>
              <a:spLocks/>
            </p:cNvSpPr>
            <p:nvPr/>
          </p:nvSpPr>
          <p:spPr bwMode="auto">
            <a:xfrm>
              <a:off x="2859" y="2027"/>
              <a:ext cx="51" cy="90"/>
            </a:xfrm>
            <a:custGeom>
              <a:avLst/>
              <a:gdLst>
                <a:gd name="T0" fmla="*/ 0 w 153"/>
                <a:gd name="T1" fmla="*/ 274 h 274"/>
                <a:gd name="T2" fmla="*/ 153 w 153"/>
                <a:gd name="T3" fmla="*/ 138 h 274"/>
                <a:gd name="T4" fmla="*/ 153 w 153"/>
                <a:gd name="T5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74">
                  <a:moveTo>
                    <a:pt x="0" y="274"/>
                  </a:moveTo>
                  <a:lnTo>
                    <a:pt x="153" y="138"/>
                  </a:lnTo>
                  <a:lnTo>
                    <a:pt x="15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4" name="Freeform 149"/>
            <p:cNvSpPr>
              <a:spLocks/>
            </p:cNvSpPr>
            <p:nvPr/>
          </p:nvSpPr>
          <p:spPr bwMode="auto">
            <a:xfrm>
              <a:off x="2875" y="2021"/>
              <a:ext cx="69" cy="6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5" name="Line 150"/>
            <p:cNvSpPr>
              <a:spLocks noChangeShapeType="1"/>
            </p:cNvSpPr>
            <p:nvPr/>
          </p:nvSpPr>
          <p:spPr bwMode="auto">
            <a:xfrm>
              <a:off x="2875" y="202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6" name="Line 151"/>
            <p:cNvSpPr>
              <a:spLocks noChangeShapeType="1"/>
            </p:cNvSpPr>
            <p:nvPr/>
          </p:nvSpPr>
          <p:spPr bwMode="auto">
            <a:xfrm flipV="1">
              <a:off x="3335" y="1420"/>
              <a:ext cx="0" cy="8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7" name="Arc 152"/>
            <p:cNvSpPr>
              <a:spLocks/>
            </p:cNvSpPr>
            <p:nvPr/>
          </p:nvSpPr>
          <p:spPr bwMode="auto">
            <a:xfrm>
              <a:off x="3335" y="1340"/>
              <a:ext cx="70" cy="8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907"/>
                <a:gd name="T1" fmla="*/ 21600 h 21600"/>
                <a:gd name="T2" fmla="*/ 21907 w 21907"/>
                <a:gd name="T3" fmla="*/ 2 h 21600"/>
                <a:gd name="T4" fmla="*/ 21600 w 2190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07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702" y="0"/>
                    <a:pt x="21804" y="0"/>
                    <a:pt x="21906" y="2"/>
                  </a:cubicBezTo>
                </a:path>
                <a:path w="21907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702" y="0"/>
                    <a:pt x="21804" y="0"/>
                    <a:pt x="21906" y="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8" name="Arc 153"/>
            <p:cNvSpPr>
              <a:spLocks/>
            </p:cNvSpPr>
            <p:nvPr/>
          </p:nvSpPr>
          <p:spPr bwMode="auto">
            <a:xfrm>
              <a:off x="3404" y="1341"/>
              <a:ext cx="91" cy="84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234 w 21600"/>
                <a:gd name="T1" fmla="*/ 0 h 21599"/>
                <a:gd name="T2" fmla="*/ 21600 w 21600"/>
                <a:gd name="T3" fmla="*/ 21599 h 21599"/>
                <a:gd name="T4" fmla="*/ 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33" y="0"/>
                  </a:moveTo>
                  <a:cubicBezTo>
                    <a:pt x="12071" y="128"/>
                    <a:pt x="21600" y="9760"/>
                    <a:pt x="21600" y="21599"/>
                  </a:cubicBezTo>
                </a:path>
                <a:path w="21600" h="21599" stroke="0" extrusionOk="0">
                  <a:moveTo>
                    <a:pt x="233" y="0"/>
                  </a:moveTo>
                  <a:cubicBezTo>
                    <a:pt x="12071" y="128"/>
                    <a:pt x="21600" y="9760"/>
                    <a:pt x="21600" y="2159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9" name="Line 154"/>
            <p:cNvSpPr>
              <a:spLocks noChangeShapeType="1"/>
            </p:cNvSpPr>
            <p:nvPr/>
          </p:nvSpPr>
          <p:spPr bwMode="auto">
            <a:xfrm>
              <a:off x="3496" y="1425"/>
              <a:ext cx="7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0" name="Freeform 155"/>
            <p:cNvSpPr>
              <a:spLocks/>
            </p:cNvSpPr>
            <p:nvPr/>
          </p:nvSpPr>
          <p:spPr bwMode="auto">
            <a:xfrm>
              <a:off x="3517" y="1407"/>
              <a:ext cx="49" cy="35"/>
            </a:xfrm>
            <a:custGeom>
              <a:avLst/>
              <a:gdLst>
                <a:gd name="T0" fmla="*/ 49 w 49"/>
                <a:gd name="T1" fmla="*/ 18 h 35"/>
                <a:gd name="T2" fmla="*/ 0 w 49"/>
                <a:gd name="T3" fmla="*/ 0 h 35"/>
                <a:gd name="T4" fmla="*/ 13 w 49"/>
                <a:gd name="T5" fmla="*/ 18 h 35"/>
                <a:gd name="T6" fmla="*/ 0 w 49"/>
                <a:gd name="T7" fmla="*/ 35 h 35"/>
                <a:gd name="T8" fmla="*/ 49 w 49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49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5"/>
                  </a:lnTo>
                  <a:lnTo>
                    <a:pt x="49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1" name="Line 156"/>
            <p:cNvSpPr>
              <a:spLocks noChangeShapeType="1"/>
            </p:cNvSpPr>
            <p:nvPr/>
          </p:nvSpPr>
          <p:spPr bwMode="auto">
            <a:xfrm flipV="1">
              <a:off x="722" y="1212"/>
              <a:ext cx="0" cy="10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2" name="Arc 157"/>
            <p:cNvSpPr>
              <a:spLocks/>
            </p:cNvSpPr>
            <p:nvPr/>
          </p:nvSpPr>
          <p:spPr bwMode="auto">
            <a:xfrm>
              <a:off x="722" y="1085"/>
              <a:ext cx="91" cy="12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839"/>
                <a:gd name="T1" fmla="*/ 21772 h 21772"/>
                <a:gd name="T2" fmla="*/ 21839 w 21839"/>
                <a:gd name="T3" fmla="*/ 1 h 21772"/>
                <a:gd name="T4" fmla="*/ 21600 w 21839"/>
                <a:gd name="T5" fmla="*/ 21600 h 2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9" h="21772" fill="none" extrusionOk="0">
                  <a:moveTo>
                    <a:pt x="0" y="21772"/>
                  </a:moveTo>
                  <a:cubicBezTo>
                    <a:pt x="0" y="21714"/>
                    <a:pt x="0" y="2165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79" y="-1"/>
                    <a:pt x="21759" y="0"/>
                    <a:pt x="21838" y="1"/>
                  </a:cubicBezTo>
                </a:path>
                <a:path w="21839" h="21772" stroke="0" extrusionOk="0">
                  <a:moveTo>
                    <a:pt x="0" y="21772"/>
                  </a:moveTo>
                  <a:cubicBezTo>
                    <a:pt x="0" y="21714"/>
                    <a:pt x="0" y="2165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79" y="-1"/>
                    <a:pt x="21759" y="0"/>
                    <a:pt x="21838" y="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3" name="Arc 158"/>
            <p:cNvSpPr>
              <a:spLocks/>
            </p:cNvSpPr>
            <p:nvPr/>
          </p:nvSpPr>
          <p:spPr bwMode="auto">
            <a:xfrm>
              <a:off x="812" y="1085"/>
              <a:ext cx="100" cy="71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216 w 21600"/>
                <a:gd name="T1" fmla="*/ 0 h 21901"/>
                <a:gd name="T2" fmla="*/ 21598 w 21600"/>
                <a:gd name="T3" fmla="*/ 21901 h 21901"/>
                <a:gd name="T4" fmla="*/ 0 w 21600"/>
                <a:gd name="T5" fmla="*/ 21599 h 21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01" fill="none" extrusionOk="0">
                  <a:moveTo>
                    <a:pt x="215" y="0"/>
                  </a:moveTo>
                  <a:cubicBezTo>
                    <a:pt x="12060" y="118"/>
                    <a:pt x="21600" y="9753"/>
                    <a:pt x="21600" y="21599"/>
                  </a:cubicBezTo>
                  <a:cubicBezTo>
                    <a:pt x="21600" y="21699"/>
                    <a:pt x="21599" y="21800"/>
                    <a:pt x="21597" y="21900"/>
                  </a:cubicBezTo>
                </a:path>
                <a:path w="21600" h="21901" stroke="0" extrusionOk="0">
                  <a:moveTo>
                    <a:pt x="215" y="0"/>
                  </a:moveTo>
                  <a:cubicBezTo>
                    <a:pt x="12060" y="118"/>
                    <a:pt x="21600" y="9753"/>
                    <a:pt x="21600" y="21599"/>
                  </a:cubicBezTo>
                  <a:cubicBezTo>
                    <a:pt x="21600" y="21699"/>
                    <a:pt x="21599" y="21800"/>
                    <a:pt x="21597" y="21900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4" name="Arc 159"/>
            <p:cNvSpPr>
              <a:spLocks/>
            </p:cNvSpPr>
            <p:nvPr/>
          </p:nvSpPr>
          <p:spPr bwMode="auto">
            <a:xfrm>
              <a:off x="913" y="1158"/>
              <a:ext cx="4" cy="49"/>
            </a:xfrm>
            <a:custGeom>
              <a:avLst/>
              <a:gdLst>
                <a:gd name="G0" fmla="+- 0 0 0"/>
                <a:gd name="G1" fmla="+- 20967 0 0"/>
                <a:gd name="G2" fmla="+- 21600 0 0"/>
                <a:gd name="T0" fmla="*/ 5189 w 21600"/>
                <a:gd name="T1" fmla="*/ 0 h 21258"/>
                <a:gd name="T2" fmla="*/ 21598 w 21600"/>
                <a:gd name="T3" fmla="*/ 21258 h 21258"/>
                <a:gd name="T4" fmla="*/ 0 w 21600"/>
                <a:gd name="T5" fmla="*/ 20967 h 21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58" fill="none" extrusionOk="0">
                  <a:moveTo>
                    <a:pt x="5189" y="-1"/>
                  </a:moveTo>
                  <a:cubicBezTo>
                    <a:pt x="14828" y="2385"/>
                    <a:pt x="21600" y="11036"/>
                    <a:pt x="21600" y="20967"/>
                  </a:cubicBezTo>
                  <a:cubicBezTo>
                    <a:pt x="21600" y="21064"/>
                    <a:pt x="21599" y="21161"/>
                    <a:pt x="21598" y="21258"/>
                  </a:cubicBezTo>
                </a:path>
                <a:path w="21600" h="21258" stroke="0" extrusionOk="0">
                  <a:moveTo>
                    <a:pt x="5189" y="-1"/>
                  </a:moveTo>
                  <a:cubicBezTo>
                    <a:pt x="14828" y="2385"/>
                    <a:pt x="21600" y="11036"/>
                    <a:pt x="21600" y="20967"/>
                  </a:cubicBezTo>
                  <a:cubicBezTo>
                    <a:pt x="21600" y="21064"/>
                    <a:pt x="21599" y="21161"/>
                    <a:pt x="21598" y="21258"/>
                  </a:cubicBezTo>
                  <a:lnTo>
                    <a:pt x="0" y="2096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5" name="Line 160"/>
            <p:cNvSpPr>
              <a:spLocks noChangeShapeType="1"/>
            </p:cNvSpPr>
            <p:nvPr/>
          </p:nvSpPr>
          <p:spPr bwMode="auto">
            <a:xfrm>
              <a:off x="919" y="1207"/>
              <a:ext cx="32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6" name="Freeform 161"/>
            <p:cNvSpPr>
              <a:spLocks/>
            </p:cNvSpPr>
            <p:nvPr/>
          </p:nvSpPr>
          <p:spPr bwMode="auto">
            <a:xfrm>
              <a:off x="1192" y="1189"/>
              <a:ext cx="49" cy="35"/>
            </a:xfrm>
            <a:custGeom>
              <a:avLst/>
              <a:gdLst>
                <a:gd name="T0" fmla="*/ 49 w 49"/>
                <a:gd name="T1" fmla="*/ 18 h 35"/>
                <a:gd name="T2" fmla="*/ 0 w 49"/>
                <a:gd name="T3" fmla="*/ 0 h 35"/>
                <a:gd name="T4" fmla="*/ 12 w 49"/>
                <a:gd name="T5" fmla="*/ 18 h 35"/>
                <a:gd name="T6" fmla="*/ 0 w 49"/>
                <a:gd name="T7" fmla="*/ 35 h 35"/>
                <a:gd name="T8" fmla="*/ 49 w 49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49" y="18"/>
                  </a:moveTo>
                  <a:lnTo>
                    <a:pt x="0" y="0"/>
                  </a:lnTo>
                  <a:lnTo>
                    <a:pt x="12" y="18"/>
                  </a:lnTo>
                  <a:lnTo>
                    <a:pt x="0" y="35"/>
                  </a:lnTo>
                  <a:lnTo>
                    <a:pt x="49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7" name="Freeform 162"/>
            <p:cNvSpPr>
              <a:spLocks/>
            </p:cNvSpPr>
            <p:nvPr/>
          </p:nvSpPr>
          <p:spPr bwMode="auto">
            <a:xfrm>
              <a:off x="1604" y="2230"/>
              <a:ext cx="96" cy="70"/>
            </a:xfrm>
            <a:custGeom>
              <a:avLst/>
              <a:gdLst>
                <a:gd name="T0" fmla="*/ 290 w 290"/>
                <a:gd name="T1" fmla="*/ 0 h 213"/>
                <a:gd name="T2" fmla="*/ 122 w 290"/>
                <a:gd name="T3" fmla="*/ 213 h 213"/>
                <a:gd name="T4" fmla="*/ 0 w 290"/>
                <a:gd name="T5" fmla="*/ 1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0" h="213">
                  <a:moveTo>
                    <a:pt x="290" y="0"/>
                  </a:moveTo>
                  <a:lnTo>
                    <a:pt x="122" y="213"/>
                  </a:lnTo>
                  <a:lnTo>
                    <a:pt x="0" y="10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8" name="Freeform 163"/>
            <p:cNvSpPr>
              <a:spLocks/>
            </p:cNvSpPr>
            <p:nvPr/>
          </p:nvSpPr>
          <p:spPr bwMode="auto">
            <a:xfrm>
              <a:off x="1577" y="2234"/>
              <a:ext cx="50" cy="56"/>
            </a:xfrm>
            <a:custGeom>
              <a:avLst/>
              <a:gdLst>
                <a:gd name="T0" fmla="*/ 137 w 152"/>
                <a:gd name="T1" fmla="*/ 0 h 170"/>
                <a:gd name="T2" fmla="*/ 152 w 152"/>
                <a:gd name="T3" fmla="*/ 13 h 170"/>
                <a:gd name="T4" fmla="*/ 15 w 152"/>
                <a:gd name="T5" fmla="*/ 170 h 170"/>
                <a:gd name="T6" fmla="*/ 0 w 152"/>
                <a:gd name="T7" fmla="*/ 15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70">
                  <a:moveTo>
                    <a:pt x="137" y="0"/>
                  </a:moveTo>
                  <a:lnTo>
                    <a:pt x="152" y="13"/>
                  </a:lnTo>
                  <a:lnTo>
                    <a:pt x="15" y="170"/>
                  </a:lnTo>
                  <a:lnTo>
                    <a:pt x="0" y="15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9" name="Line 164"/>
            <p:cNvSpPr>
              <a:spLocks noChangeShapeType="1"/>
            </p:cNvSpPr>
            <p:nvPr/>
          </p:nvSpPr>
          <p:spPr bwMode="auto">
            <a:xfrm>
              <a:off x="1577" y="2286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0" name="Line 165"/>
            <p:cNvSpPr>
              <a:spLocks noChangeShapeType="1"/>
            </p:cNvSpPr>
            <p:nvPr/>
          </p:nvSpPr>
          <p:spPr bwMode="auto">
            <a:xfrm flipH="1" flipV="1">
              <a:off x="929" y="1656"/>
              <a:ext cx="670" cy="6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1" name="Arc 166"/>
            <p:cNvSpPr>
              <a:spLocks/>
            </p:cNvSpPr>
            <p:nvPr/>
          </p:nvSpPr>
          <p:spPr bwMode="auto">
            <a:xfrm>
              <a:off x="490" y="951"/>
              <a:ext cx="438" cy="70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9 w 21649"/>
                <a:gd name="T1" fmla="*/ 21600 h 21600"/>
                <a:gd name="T2" fmla="*/ 0 w 21649"/>
                <a:gd name="T3" fmla="*/ 0 h 21600"/>
                <a:gd name="T4" fmla="*/ 21600 w 216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9" h="21600" fill="none" extrusionOk="0">
                  <a:moveTo>
                    <a:pt x="21648" y="21599"/>
                  </a:moveTo>
                  <a:cubicBezTo>
                    <a:pt x="21632" y="21599"/>
                    <a:pt x="2161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9" h="21600" stroke="0" extrusionOk="0">
                  <a:moveTo>
                    <a:pt x="21648" y="21599"/>
                  </a:moveTo>
                  <a:cubicBezTo>
                    <a:pt x="21632" y="21599"/>
                    <a:pt x="2161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2" name="Freeform 167"/>
            <p:cNvSpPr>
              <a:spLocks/>
            </p:cNvSpPr>
            <p:nvPr/>
          </p:nvSpPr>
          <p:spPr bwMode="auto">
            <a:xfrm>
              <a:off x="473" y="951"/>
              <a:ext cx="35" cy="50"/>
            </a:xfrm>
            <a:custGeom>
              <a:avLst/>
              <a:gdLst>
                <a:gd name="T0" fmla="*/ 17 w 35"/>
                <a:gd name="T1" fmla="*/ 0 h 50"/>
                <a:gd name="T2" fmla="*/ 0 w 35"/>
                <a:gd name="T3" fmla="*/ 50 h 50"/>
                <a:gd name="T4" fmla="*/ 17 w 35"/>
                <a:gd name="T5" fmla="*/ 37 h 50"/>
                <a:gd name="T6" fmla="*/ 35 w 35"/>
                <a:gd name="T7" fmla="*/ 50 h 50"/>
                <a:gd name="T8" fmla="*/ 17 w 35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0">
                  <a:moveTo>
                    <a:pt x="17" y="0"/>
                  </a:moveTo>
                  <a:lnTo>
                    <a:pt x="0" y="50"/>
                  </a:lnTo>
                  <a:lnTo>
                    <a:pt x="17" y="37"/>
                  </a:lnTo>
                  <a:lnTo>
                    <a:pt x="35" y="5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9" name="Rectangle 168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901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1748</Words>
  <Application>Microsoft Office PowerPoint</Application>
  <PresentationFormat>On-screen Show (4:3)</PresentationFormat>
  <Paragraphs>546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ROGER/LOUIE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ROGER/LOUIE</dc:title>
  <dc:creator>jalapkow</dc:creator>
  <cp:lastModifiedBy>jalapkow</cp:lastModifiedBy>
  <cp:revision>10</cp:revision>
  <dcterms:created xsi:type="dcterms:W3CDTF">2013-06-19T19:15:46Z</dcterms:created>
  <dcterms:modified xsi:type="dcterms:W3CDTF">2013-07-09T17:34:49Z</dcterms:modified>
</cp:coreProperties>
</file>